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7" r:id="rId2"/>
    <p:sldId id="268" r:id="rId3"/>
    <p:sldId id="269" r:id="rId4"/>
    <p:sldId id="259" r:id="rId5"/>
    <p:sldId id="260" r:id="rId6"/>
    <p:sldId id="261" r:id="rId7"/>
    <p:sldId id="283" r:id="rId8"/>
    <p:sldId id="262" r:id="rId9"/>
    <p:sldId id="263" r:id="rId10"/>
    <p:sldId id="264" r:id="rId11"/>
    <p:sldId id="284" r:id="rId12"/>
    <p:sldId id="265" r:id="rId13"/>
    <p:sldId id="266" r:id="rId14"/>
    <p:sldId id="274" r:id="rId15"/>
    <p:sldId id="285" r:id="rId16"/>
    <p:sldId id="275" r:id="rId17"/>
    <p:sldId id="276" r:id="rId18"/>
    <p:sldId id="277" r:id="rId19"/>
    <p:sldId id="278" r:id="rId20"/>
    <p:sldId id="286" r:id="rId21"/>
    <p:sldId id="279" r:id="rId22"/>
    <p:sldId id="282" r:id="rId23"/>
    <p:sldId id="281" r:id="rId24"/>
    <p:sldId id="287" r:id="rId25"/>
    <p:sldId id="28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38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4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2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095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AA98F-6474-4A59-A3C8-82662F36626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995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0043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8911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9386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4603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6032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707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48162" y="6382170"/>
            <a:ext cx="547804" cy="365126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 rot="2700000">
            <a:off x="7551257" y="756011"/>
            <a:ext cx="3177271" cy="3177271"/>
          </a:xfrm>
          <a:prstGeom prst="rect">
            <a:avLst/>
          </a:prstGeom>
          <a:blipFill dpi="0" rotWithShape="0">
            <a:blip r:embed="rId4" cstate="screen">
              <a:grayscl/>
            </a:blip>
            <a:srcRect/>
            <a:stretch>
              <a:fillRect t="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2700000">
            <a:off x="9532755" y="-663391"/>
            <a:ext cx="3177271" cy="2104393"/>
          </a:xfrm>
          <a:custGeom>
            <a:avLst/>
            <a:gdLst>
              <a:gd name="connsiteX0" fmla="*/ 1 w 3177271"/>
              <a:gd name="connsiteY0" fmla="*/ 2050510 h 2104393"/>
              <a:gd name="connsiteX1" fmla="*/ 2050512 w 3177271"/>
              <a:gd name="connsiteY1" fmla="*/ 0 h 2104393"/>
              <a:gd name="connsiteX2" fmla="*/ 3177271 w 3177271"/>
              <a:gd name="connsiteY2" fmla="*/ 1126759 h 2104393"/>
              <a:gd name="connsiteX3" fmla="*/ 3177271 w 3177271"/>
              <a:gd name="connsiteY3" fmla="*/ 2104393 h 2104393"/>
              <a:gd name="connsiteX4" fmla="*/ 0 w 3177271"/>
              <a:gd name="connsiteY4" fmla="*/ 2104393 h 210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2104393">
                <a:moveTo>
                  <a:pt x="1" y="2050510"/>
                </a:moveTo>
                <a:lnTo>
                  <a:pt x="2050512" y="0"/>
                </a:lnTo>
                <a:lnTo>
                  <a:pt x="3177271" y="1126759"/>
                </a:lnTo>
                <a:lnTo>
                  <a:pt x="3177271" y="2104393"/>
                </a:lnTo>
                <a:lnTo>
                  <a:pt x="0" y="2104393"/>
                </a:lnTo>
                <a:close/>
              </a:path>
            </a:pathLst>
          </a:custGeom>
          <a:blipFill dpi="0" rotWithShape="0">
            <a:blip r:embed="rId5" cstate="screen">
              <a:grayscl/>
            </a:blip>
            <a:srcRect/>
            <a:stretch>
              <a:fillRect t="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2700000">
            <a:off x="9911937" y="3086255"/>
            <a:ext cx="3177271" cy="3177271"/>
          </a:xfrm>
          <a:custGeom>
            <a:avLst/>
            <a:gdLst>
              <a:gd name="connsiteX0" fmla="*/ 0 w 3177271"/>
              <a:gd name="connsiteY0" fmla="*/ 0 h 3177271"/>
              <a:gd name="connsiteX1" fmla="*/ 935918 w 3177271"/>
              <a:gd name="connsiteY1" fmla="*/ 0 h 3177271"/>
              <a:gd name="connsiteX2" fmla="*/ 3177271 w 3177271"/>
              <a:gd name="connsiteY2" fmla="*/ 2241353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0"/>
                </a:moveTo>
                <a:lnTo>
                  <a:pt x="935918" y="0"/>
                </a:lnTo>
                <a:lnTo>
                  <a:pt x="3177271" y="2241353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blipFill dpi="0" rotWithShape="0">
            <a:blip r:embed="rId6" cstate="screen">
              <a:grayscl/>
            </a:blip>
            <a:srcRect/>
            <a:stretch>
              <a:fillRect t="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2700000">
            <a:off x="5179688" y="-1602429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rot="2700000">
            <a:off x="11754168" y="1931527"/>
            <a:ext cx="816399" cy="816399"/>
          </a:xfrm>
          <a:custGeom>
            <a:avLst/>
            <a:gdLst>
              <a:gd name="connsiteX0" fmla="*/ 0 w 816398"/>
              <a:gd name="connsiteY0" fmla="*/ 0 h 816398"/>
              <a:gd name="connsiteX1" fmla="*/ 816398 w 816398"/>
              <a:gd name="connsiteY1" fmla="*/ 816398 h 816398"/>
              <a:gd name="connsiteX2" fmla="*/ 0 w 816398"/>
              <a:gd name="connsiteY2" fmla="*/ 816398 h 81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6398" h="816398">
                <a:moveTo>
                  <a:pt x="0" y="0"/>
                </a:moveTo>
                <a:lnTo>
                  <a:pt x="816398" y="816398"/>
                </a:lnTo>
                <a:lnTo>
                  <a:pt x="0" y="816398"/>
                </a:lnTo>
                <a:close/>
              </a:path>
            </a:pathLst>
          </a:cu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 rot="2700000">
            <a:off x="-396666" y="6193329"/>
            <a:ext cx="1716663" cy="414787"/>
          </a:xfrm>
          <a:custGeom>
            <a:avLst/>
            <a:gdLst>
              <a:gd name="connsiteX0" fmla="*/ 0 w 1716663"/>
              <a:gd name="connsiteY0" fmla="*/ 0 h 414787"/>
              <a:gd name="connsiteX1" fmla="*/ 1716663 w 1716663"/>
              <a:gd name="connsiteY1" fmla="*/ 0 h 414787"/>
              <a:gd name="connsiteX2" fmla="*/ 1301876 w 1716663"/>
              <a:gd name="connsiteY2" fmla="*/ 414787 h 414787"/>
              <a:gd name="connsiteX3" fmla="*/ 414787 w 1716663"/>
              <a:gd name="connsiteY3" fmla="*/ 414787 h 41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663" h="414787">
                <a:moveTo>
                  <a:pt x="0" y="0"/>
                </a:moveTo>
                <a:lnTo>
                  <a:pt x="1716663" y="0"/>
                </a:lnTo>
                <a:lnTo>
                  <a:pt x="1301876" y="414787"/>
                </a:lnTo>
                <a:lnTo>
                  <a:pt x="414787" y="414787"/>
                </a:lnTo>
                <a:close/>
              </a:path>
            </a:pathLst>
          </a:cu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2700000">
            <a:off x="-292616" y="6465112"/>
            <a:ext cx="925071" cy="462535"/>
          </a:xfrm>
          <a:custGeom>
            <a:avLst/>
            <a:gdLst>
              <a:gd name="connsiteX0" fmla="*/ 0 w 925070"/>
              <a:gd name="connsiteY0" fmla="*/ 0 h 462535"/>
              <a:gd name="connsiteX1" fmla="*/ 925070 w 925070"/>
              <a:gd name="connsiteY1" fmla="*/ 0 h 462535"/>
              <a:gd name="connsiteX2" fmla="*/ 462535 w 925070"/>
              <a:gd name="connsiteY2" fmla="*/ 462535 h 46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5070" h="462535">
                <a:moveTo>
                  <a:pt x="0" y="0"/>
                </a:moveTo>
                <a:lnTo>
                  <a:pt x="925070" y="0"/>
                </a:lnTo>
                <a:lnTo>
                  <a:pt x="462535" y="4625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>
            <a:off x="5545257" y="1386948"/>
            <a:ext cx="1259473" cy="1259473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6605869" y="2283516"/>
            <a:ext cx="1259473" cy="125947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任意多边形 93"/>
          <p:cNvSpPr/>
          <p:nvPr/>
        </p:nvSpPr>
        <p:spPr>
          <a:xfrm rot="2700000">
            <a:off x="11958528" y="5673356"/>
            <a:ext cx="307527" cy="532977"/>
          </a:xfrm>
          <a:custGeom>
            <a:avLst/>
            <a:gdLst>
              <a:gd name="connsiteX0" fmla="*/ 0 w 307527"/>
              <a:gd name="connsiteY0" fmla="*/ 0 h 532977"/>
              <a:gd name="connsiteX1" fmla="*/ 307527 w 307527"/>
              <a:gd name="connsiteY1" fmla="*/ 307527 h 532977"/>
              <a:gd name="connsiteX2" fmla="*/ 82077 w 307527"/>
              <a:gd name="connsiteY2" fmla="*/ 532977 h 532977"/>
              <a:gd name="connsiteX3" fmla="*/ 0 w 307527"/>
              <a:gd name="connsiteY3" fmla="*/ 532977 h 532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527" h="532977">
                <a:moveTo>
                  <a:pt x="0" y="0"/>
                </a:moveTo>
                <a:lnTo>
                  <a:pt x="307527" y="307527"/>
                </a:lnTo>
                <a:lnTo>
                  <a:pt x="82077" y="532977"/>
                </a:lnTo>
                <a:lnTo>
                  <a:pt x="0" y="532977"/>
                </a:lnTo>
                <a:close/>
              </a:path>
            </a:pathLst>
          </a:custGeom>
          <a:solidFill>
            <a:srgbClr val="352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/>
          <p:nvPr/>
        </p:nvCxnSpPr>
        <p:spPr>
          <a:xfrm>
            <a:off x="7837783" y="3715394"/>
            <a:ext cx="3014169" cy="2959980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任意多边形 111"/>
          <p:cNvSpPr/>
          <p:nvPr/>
        </p:nvSpPr>
        <p:spPr>
          <a:xfrm rot="2700000">
            <a:off x="7551201" y="752151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13500000">
            <a:off x="7567493" y="743653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4" name="任意多边形 113"/>
          <p:cNvSpPr/>
          <p:nvPr/>
        </p:nvSpPr>
        <p:spPr>
          <a:xfrm rot="2700000">
            <a:off x="9919449" y="3095984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 rot="13500000">
            <a:off x="9911708" y="3086411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 rot="2700000">
            <a:off x="9911708" y="-1578723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73046" y="4679707"/>
            <a:ext cx="2228284" cy="425647"/>
            <a:chOff x="4654427" y="4718860"/>
            <a:chExt cx="1663809" cy="317821"/>
          </a:xfrm>
        </p:grpSpPr>
        <p:grpSp>
          <p:nvGrpSpPr>
            <p:cNvPr id="33" name="组合 32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5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90223" y="4716756"/>
            <a:ext cx="2700141" cy="388598"/>
            <a:chOff x="6395842" y="4718860"/>
            <a:chExt cx="2016134" cy="290158"/>
          </a:xfrm>
        </p:grpSpPr>
        <p:grpSp>
          <p:nvGrpSpPr>
            <p:cNvPr id="29" name="组合 28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1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5" name="文本框 17"/>
          <p:cNvSpPr txBox="1"/>
          <p:nvPr/>
        </p:nvSpPr>
        <p:spPr>
          <a:xfrm>
            <a:off x="550802" y="3397482"/>
            <a:ext cx="69044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工作总结计划</a:t>
            </a:r>
            <a:r>
              <a:rPr lang="en-US" altLang="zh-CN" sz="66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zh-CN" altLang="en-US" sz="6600" b="1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2643" y="918152"/>
            <a:ext cx="2331472" cy="1450235"/>
            <a:chOff x="8701857" y="1379775"/>
            <a:chExt cx="2331472" cy="1450235"/>
          </a:xfrm>
        </p:grpSpPr>
        <p:sp>
          <p:nvSpPr>
            <p:cNvPr id="26" name="文本框 15"/>
            <p:cNvSpPr txBox="1"/>
            <p:nvPr/>
          </p:nvSpPr>
          <p:spPr>
            <a:xfrm>
              <a:off x="8824441" y="2185024"/>
              <a:ext cx="2208888" cy="64498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9600" b="1" dirty="0" smtClean="0">
                  <a:solidFill>
                    <a:srgbClr val="C8161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2020</a:t>
              </a:r>
              <a:endParaRPr lang="zh-CN" altLang="en-US" sz="9600" b="1" dirty="0">
                <a:solidFill>
                  <a:srgbClr val="C816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27258" y="1379775"/>
              <a:ext cx="11592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ANNUAL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701857" y="1598309"/>
              <a:ext cx="2053254" cy="6463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36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REPORT</a:t>
              </a:r>
              <a:endParaRPr lang="zh-CN" altLang="en-US" sz="36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7" grpId="0" bldLvl="0" animBg="1"/>
      <p:bldP spid="58" grpId="0" bldLvl="0" animBg="1"/>
      <p:bldP spid="59" grpId="0" bldLvl="0" animBg="1"/>
      <p:bldP spid="61" grpId="0" bldLvl="0" animBg="1"/>
      <p:bldP spid="85" grpId="0" bldLvl="0" animBg="1"/>
      <p:bldP spid="91" grpId="0" bldLvl="0" animBg="1"/>
      <p:bldP spid="112" grpId="0" bldLvl="0" animBg="1"/>
      <p:bldP spid="113" grpId="0" bldLvl="0" animBg="1"/>
      <p:bldP spid="114" grpId="0" bldLvl="0" animBg="1"/>
      <p:bldP spid="115" grpId="0" bldLvl="0" animBg="1"/>
      <p:bldP spid="11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-1" y="1638677"/>
            <a:ext cx="12276499" cy="3769197"/>
            <a:chOff x="1524000" y="2038601"/>
            <a:chExt cx="9144000" cy="2780798"/>
          </a:xfrm>
        </p:grpSpPr>
        <p:sp>
          <p:nvSpPr>
            <p:cNvPr id="49" name="Freeform 6"/>
            <p:cNvSpPr/>
            <p:nvPr/>
          </p:nvSpPr>
          <p:spPr bwMode="auto">
            <a:xfrm>
              <a:off x="7819988" y="2038601"/>
              <a:ext cx="769500" cy="769300"/>
            </a:xfrm>
            <a:custGeom>
              <a:avLst/>
              <a:gdLst>
                <a:gd name="T0" fmla="*/ 242 w 242"/>
                <a:gd name="T1" fmla="*/ 94 h 242"/>
                <a:gd name="T2" fmla="*/ 137 w 242"/>
                <a:gd name="T3" fmla="*/ 137 h 242"/>
                <a:gd name="T4" fmla="*/ 94 w 242"/>
                <a:gd name="T5" fmla="*/ 242 h 242"/>
                <a:gd name="T6" fmla="*/ 0 w 242"/>
                <a:gd name="T7" fmla="*/ 242 h 242"/>
                <a:gd name="T8" fmla="*/ 71 w 242"/>
                <a:gd name="T9" fmla="*/ 71 h 242"/>
                <a:gd name="T10" fmla="*/ 242 w 242"/>
                <a:gd name="T11" fmla="*/ 0 h 242"/>
                <a:gd name="T12" fmla="*/ 242 w 242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242" y="94"/>
                  </a:moveTo>
                  <a:cubicBezTo>
                    <a:pt x="201" y="94"/>
                    <a:pt x="164" y="111"/>
                    <a:pt x="137" y="137"/>
                  </a:cubicBezTo>
                  <a:cubicBezTo>
                    <a:pt x="110" y="164"/>
                    <a:pt x="94" y="201"/>
                    <a:pt x="94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5" y="28"/>
                    <a:pt x="175" y="0"/>
                    <a:pt x="242" y="0"/>
                  </a:cubicBezTo>
                  <a:lnTo>
                    <a:pt x="242" y="94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"/>
            <p:cNvSpPr/>
            <p:nvPr/>
          </p:nvSpPr>
          <p:spPr bwMode="auto">
            <a:xfrm>
              <a:off x="7348316" y="2807903"/>
              <a:ext cx="770848" cy="770647"/>
            </a:xfrm>
            <a:custGeom>
              <a:avLst/>
              <a:gdLst>
                <a:gd name="T0" fmla="*/ 0 w 242"/>
                <a:gd name="T1" fmla="*/ 148 h 242"/>
                <a:gd name="T2" fmla="*/ 105 w 242"/>
                <a:gd name="T3" fmla="*/ 105 h 242"/>
                <a:gd name="T4" fmla="*/ 148 w 242"/>
                <a:gd name="T5" fmla="*/ 0 h 242"/>
                <a:gd name="T6" fmla="*/ 242 w 242"/>
                <a:gd name="T7" fmla="*/ 0 h 242"/>
                <a:gd name="T8" fmla="*/ 171 w 242"/>
                <a:gd name="T9" fmla="*/ 171 h 242"/>
                <a:gd name="T10" fmla="*/ 0 w 242"/>
                <a:gd name="T11" fmla="*/ 242 h 242"/>
                <a:gd name="T12" fmla="*/ 0 w 242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148"/>
                  </a:moveTo>
                  <a:cubicBezTo>
                    <a:pt x="41" y="148"/>
                    <a:pt x="78" y="132"/>
                    <a:pt x="105" y="105"/>
                  </a:cubicBezTo>
                  <a:cubicBezTo>
                    <a:pt x="132" y="78"/>
                    <a:pt x="148" y="41"/>
                    <a:pt x="14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67"/>
                    <a:pt x="215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8"/>
            <p:cNvSpPr/>
            <p:nvPr/>
          </p:nvSpPr>
          <p:spPr bwMode="auto">
            <a:xfrm>
              <a:off x="6581509" y="2807903"/>
              <a:ext cx="766805" cy="770647"/>
            </a:xfrm>
            <a:custGeom>
              <a:avLst/>
              <a:gdLst>
                <a:gd name="T0" fmla="*/ 241 w 241"/>
                <a:gd name="T1" fmla="*/ 242 h 242"/>
                <a:gd name="T2" fmla="*/ 70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6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4" y="242"/>
                    <a:pt x="114" y="215"/>
                    <a:pt x="70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6" y="105"/>
                  </a:cubicBezTo>
                  <a:cubicBezTo>
                    <a:pt x="163" y="132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9"/>
            <p:cNvSpPr/>
            <p:nvPr/>
          </p:nvSpPr>
          <p:spPr bwMode="auto">
            <a:xfrm>
              <a:off x="6107142" y="2038601"/>
              <a:ext cx="769500" cy="769300"/>
            </a:xfrm>
            <a:custGeom>
              <a:avLst/>
              <a:gdLst>
                <a:gd name="T0" fmla="*/ 0 w 242"/>
                <a:gd name="T1" fmla="*/ 0 h 242"/>
                <a:gd name="T2" fmla="*/ 171 w 242"/>
                <a:gd name="T3" fmla="*/ 71 h 242"/>
                <a:gd name="T4" fmla="*/ 242 w 242"/>
                <a:gd name="T5" fmla="*/ 242 h 242"/>
                <a:gd name="T6" fmla="*/ 149 w 242"/>
                <a:gd name="T7" fmla="*/ 242 h 242"/>
                <a:gd name="T8" fmla="*/ 105 w 242"/>
                <a:gd name="T9" fmla="*/ 137 h 242"/>
                <a:gd name="T10" fmla="*/ 0 w 242"/>
                <a:gd name="T11" fmla="*/ 94 h 242"/>
                <a:gd name="T12" fmla="*/ 0 w 242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0"/>
                  </a:moveTo>
                  <a:cubicBezTo>
                    <a:pt x="67" y="0"/>
                    <a:pt x="127" y="28"/>
                    <a:pt x="171" y="71"/>
                  </a:cubicBezTo>
                  <a:cubicBezTo>
                    <a:pt x="215" y="115"/>
                    <a:pt x="242" y="175"/>
                    <a:pt x="242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9" y="201"/>
                    <a:pt x="132" y="164"/>
                    <a:pt x="105" y="137"/>
                  </a:cubicBezTo>
                  <a:cubicBezTo>
                    <a:pt x="78" y="111"/>
                    <a:pt x="41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10"/>
            <p:cNvSpPr/>
            <p:nvPr/>
          </p:nvSpPr>
          <p:spPr bwMode="auto">
            <a:xfrm>
              <a:off x="5340338" y="2038601"/>
              <a:ext cx="766805" cy="769300"/>
            </a:xfrm>
            <a:custGeom>
              <a:avLst/>
              <a:gdLst>
                <a:gd name="T0" fmla="*/ 241 w 241"/>
                <a:gd name="T1" fmla="*/ 94 h 242"/>
                <a:gd name="T2" fmla="*/ 137 w 241"/>
                <a:gd name="T3" fmla="*/ 137 h 242"/>
                <a:gd name="T4" fmla="*/ 93 w 241"/>
                <a:gd name="T5" fmla="*/ 242 h 242"/>
                <a:gd name="T6" fmla="*/ 0 w 241"/>
                <a:gd name="T7" fmla="*/ 242 h 242"/>
                <a:gd name="T8" fmla="*/ 71 w 241"/>
                <a:gd name="T9" fmla="*/ 71 h 242"/>
                <a:gd name="T10" fmla="*/ 241 w 241"/>
                <a:gd name="T11" fmla="*/ 0 h 242"/>
                <a:gd name="T12" fmla="*/ 241 w 241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94"/>
                  </a:moveTo>
                  <a:cubicBezTo>
                    <a:pt x="200" y="94"/>
                    <a:pt x="163" y="111"/>
                    <a:pt x="137" y="137"/>
                  </a:cubicBezTo>
                  <a:cubicBezTo>
                    <a:pt x="110" y="164"/>
                    <a:pt x="93" y="201"/>
                    <a:pt x="93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4" y="28"/>
                    <a:pt x="175" y="0"/>
                    <a:pt x="241" y="0"/>
                  </a:cubicBezTo>
                  <a:lnTo>
                    <a:pt x="241" y="94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5340338" y="2807903"/>
              <a:ext cx="766805" cy="770647"/>
            </a:xfrm>
            <a:custGeom>
              <a:avLst/>
              <a:gdLst>
                <a:gd name="T0" fmla="*/ 241 w 241"/>
                <a:gd name="T1" fmla="*/ 242 h 242"/>
                <a:gd name="T2" fmla="*/ 71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7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5" y="242"/>
                    <a:pt x="114" y="215"/>
                    <a:pt x="71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7" y="105"/>
                  </a:cubicBezTo>
                  <a:cubicBezTo>
                    <a:pt x="163" y="132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6107142" y="3279451"/>
              <a:ext cx="769500" cy="769300"/>
            </a:xfrm>
            <a:custGeom>
              <a:avLst/>
              <a:gdLst>
                <a:gd name="T0" fmla="*/ 0 w 242"/>
                <a:gd name="T1" fmla="*/ 0 h 242"/>
                <a:gd name="T2" fmla="*/ 171 w 242"/>
                <a:gd name="T3" fmla="*/ 71 h 242"/>
                <a:gd name="T4" fmla="*/ 242 w 242"/>
                <a:gd name="T5" fmla="*/ 242 h 242"/>
                <a:gd name="T6" fmla="*/ 149 w 242"/>
                <a:gd name="T7" fmla="*/ 242 h 242"/>
                <a:gd name="T8" fmla="*/ 105 w 242"/>
                <a:gd name="T9" fmla="*/ 137 h 242"/>
                <a:gd name="T10" fmla="*/ 0 w 242"/>
                <a:gd name="T11" fmla="*/ 94 h 242"/>
                <a:gd name="T12" fmla="*/ 0 w 242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0"/>
                  </a:moveTo>
                  <a:cubicBezTo>
                    <a:pt x="67" y="0"/>
                    <a:pt x="127" y="27"/>
                    <a:pt x="171" y="71"/>
                  </a:cubicBezTo>
                  <a:cubicBezTo>
                    <a:pt x="215" y="115"/>
                    <a:pt x="242" y="175"/>
                    <a:pt x="242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9" y="201"/>
                    <a:pt x="132" y="164"/>
                    <a:pt x="105" y="137"/>
                  </a:cubicBezTo>
                  <a:cubicBezTo>
                    <a:pt x="78" y="110"/>
                    <a:pt x="41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6107142" y="4048752"/>
              <a:ext cx="769500" cy="770647"/>
            </a:xfrm>
            <a:custGeom>
              <a:avLst/>
              <a:gdLst>
                <a:gd name="T0" fmla="*/ 0 w 242"/>
                <a:gd name="T1" fmla="*/ 148 h 242"/>
                <a:gd name="T2" fmla="*/ 105 w 242"/>
                <a:gd name="T3" fmla="*/ 105 h 242"/>
                <a:gd name="T4" fmla="*/ 149 w 242"/>
                <a:gd name="T5" fmla="*/ 0 h 242"/>
                <a:gd name="T6" fmla="*/ 242 w 242"/>
                <a:gd name="T7" fmla="*/ 0 h 242"/>
                <a:gd name="T8" fmla="*/ 171 w 242"/>
                <a:gd name="T9" fmla="*/ 171 h 242"/>
                <a:gd name="T10" fmla="*/ 0 w 242"/>
                <a:gd name="T11" fmla="*/ 242 h 242"/>
                <a:gd name="T12" fmla="*/ 0 w 242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148"/>
                  </a:moveTo>
                  <a:cubicBezTo>
                    <a:pt x="41" y="148"/>
                    <a:pt x="78" y="131"/>
                    <a:pt x="105" y="105"/>
                  </a:cubicBezTo>
                  <a:cubicBezTo>
                    <a:pt x="132" y="78"/>
                    <a:pt x="149" y="41"/>
                    <a:pt x="149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67"/>
                    <a:pt x="215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5340338" y="4048752"/>
              <a:ext cx="766805" cy="770647"/>
            </a:xfrm>
            <a:custGeom>
              <a:avLst/>
              <a:gdLst>
                <a:gd name="T0" fmla="*/ 241 w 241"/>
                <a:gd name="T1" fmla="*/ 242 h 242"/>
                <a:gd name="T2" fmla="*/ 71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7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5" y="242"/>
                    <a:pt x="114" y="215"/>
                    <a:pt x="71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7" y="105"/>
                  </a:cubicBezTo>
                  <a:cubicBezTo>
                    <a:pt x="163" y="131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4868665" y="3279451"/>
              <a:ext cx="766805" cy="769300"/>
            </a:xfrm>
            <a:custGeom>
              <a:avLst/>
              <a:gdLst>
                <a:gd name="T0" fmla="*/ 0 w 241"/>
                <a:gd name="T1" fmla="*/ 0 h 242"/>
                <a:gd name="T2" fmla="*/ 170 w 241"/>
                <a:gd name="T3" fmla="*/ 71 h 242"/>
                <a:gd name="T4" fmla="*/ 241 w 241"/>
                <a:gd name="T5" fmla="*/ 242 h 242"/>
                <a:gd name="T6" fmla="*/ 148 w 241"/>
                <a:gd name="T7" fmla="*/ 242 h 242"/>
                <a:gd name="T8" fmla="*/ 104 w 241"/>
                <a:gd name="T9" fmla="*/ 137 h 242"/>
                <a:gd name="T10" fmla="*/ 0 w 241"/>
                <a:gd name="T11" fmla="*/ 94 h 242"/>
                <a:gd name="T12" fmla="*/ 0 w 241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0" y="0"/>
                  </a:moveTo>
                  <a:cubicBezTo>
                    <a:pt x="66" y="0"/>
                    <a:pt x="127" y="27"/>
                    <a:pt x="170" y="71"/>
                  </a:cubicBezTo>
                  <a:cubicBezTo>
                    <a:pt x="214" y="115"/>
                    <a:pt x="241" y="175"/>
                    <a:pt x="241" y="242"/>
                  </a:cubicBezTo>
                  <a:cubicBezTo>
                    <a:pt x="148" y="242"/>
                    <a:pt x="148" y="242"/>
                    <a:pt x="148" y="242"/>
                  </a:cubicBezTo>
                  <a:cubicBezTo>
                    <a:pt x="148" y="201"/>
                    <a:pt x="131" y="164"/>
                    <a:pt x="104" y="137"/>
                  </a:cubicBezTo>
                  <a:cubicBezTo>
                    <a:pt x="78" y="110"/>
                    <a:pt x="40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16"/>
            <p:cNvSpPr/>
            <p:nvPr/>
          </p:nvSpPr>
          <p:spPr bwMode="auto">
            <a:xfrm>
              <a:off x="4097820" y="3279451"/>
              <a:ext cx="770848" cy="769300"/>
            </a:xfrm>
            <a:custGeom>
              <a:avLst/>
              <a:gdLst>
                <a:gd name="T0" fmla="*/ 242 w 242"/>
                <a:gd name="T1" fmla="*/ 94 h 242"/>
                <a:gd name="T2" fmla="*/ 137 w 242"/>
                <a:gd name="T3" fmla="*/ 137 h 242"/>
                <a:gd name="T4" fmla="*/ 93 w 242"/>
                <a:gd name="T5" fmla="*/ 242 h 242"/>
                <a:gd name="T6" fmla="*/ 0 w 242"/>
                <a:gd name="T7" fmla="*/ 242 h 242"/>
                <a:gd name="T8" fmla="*/ 71 w 242"/>
                <a:gd name="T9" fmla="*/ 71 h 242"/>
                <a:gd name="T10" fmla="*/ 242 w 242"/>
                <a:gd name="T11" fmla="*/ 0 h 242"/>
                <a:gd name="T12" fmla="*/ 242 w 242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242" y="94"/>
                  </a:moveTo>
                  <a:cubicBezTo>
                    <a:pt x="201" y="94"/>
                    <a:pt x="164" y="110"/>
                    <a:pt x="137" y="137"/>
                  </a:cubicBezTo>
                  <a:cubicBezTo>
                    <a:pt x="110" y="164"/>
                    <a:pt x="93" y="201"/>
                    <a:pt x="93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4" y="27"/>
                    <a:pt x="175" y="0"/>
                    <a:pt x="242" y="0"/>
                  </a:cubicBezTo>
                  <a:lnTo>
                    <a:pt x="242" y="94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17"/>
            <p:cNvSpPr/>
            <p:nvPr/>
          </p:nvSpPr>
          <p:spPr bwMode="auto">
            <a:xfrm>
              <a:off x="3627492" y="4048752"/>
              <a:ext cx="766805" cy="770647"/>
            </a:xfrm>
            <a:custGeom>
              <a:avLst/>
              <a:gdLst>
                <a:gd name="T0" fmla="*/ 0 w 241"/>
                <a:gd name="T1" fmla="*/ 148 h 242"/>
                <a:gd name="T2" fmla="*/ 105 w 241"/>
                <a:gd name="T3" fmla="*/ 105 h 242"/>
                <a:gd name="T4" fmla="*/ 148 w 241"/>
                <a:gd name="T5" fmla="*/ 0 h 242"/>
                <a:gd name="T6" fmla="*/ 241 w 241"/>
                <a:gd name="T7" fmla="*/ 0 h 242"/>
                <a:gd name="T8" fmla="*/ 171 w 241"/>
                <a:gd name="T9" fmla="*/ 171 h 242"/>
                <a:gd name="T10" fmla="*/ 0 w 241"/>
                <a:gd name="T11" fmla="*/ 242 h 242"/>
                <a:gd name="T12" fmla="*/ 0 w 241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0" y="148"/>
                  </a:moveTo>
                  <a:cubicBezTo>
                    <a:pt x="41" y="148"/>
                    <a:pt x="78" y="131"/>
                    <a:pt x="105" y="105"/>
                  </a:cubicBezTo>
                  <a:cubicBezTo>
                    <a:pt x="131" y="78"/>
                    <a:pt x="148" y="41"/>
                    <a:pt x="148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67"/>
                    <a:pt x="214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8589488" y="2038602"/>
              <a:ext cx="2078512" cy="299895"/>
            </a:xfrm>
            <a:prstGeom prst="rect">
              <a:avLst/>
            </a:pr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524000" y="4519502"/>
              <a:ext cx="2112402" cy="299895"/>
            </a:xfrm>
            <a:prstGeom prst="rect">
              <a:avLst/>
            </a:pr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6937286" y="2400969"/>
              <a:ext cx="824753" cy="824645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5696114" y="2400969"/>
              <a:ext cx="824753" cy="824645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5696114" y="3635030"/>
              <a:ext cx="824753" cy="824645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4454940" y="3635030"/>
              <a:ext cx="824753" cy="824645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6"/>
            <p:cNvSpPr>
              <a:spLocks noEditPoints="1"/>
            </p:cNvSpPr>
            <p:nvPr/>
          </p:nvSpPr>
          <p:spPr bwMode="auto">
            <a:xfrm>
              <a:off x="5936360" y="2641183"/>
              <a:ext cx="344260" cy="344216"/>
            </a:xfrm>
            <a:custGeom>
              <a:avLst/>
              <a:gdLst>
                <a:gd name="T0" fmla="*/ 251 w 251"/>
                <a:gd name="T1" fmla="*/ 100 h 251"/>
                <a:gd name="T2" fmla="*/ 218 w 251"/>
                <a:gd name="T3" fmla="*/ 111 h 251"/>
                <a:gd name="T4" fmla="*/ 140 w 251"/>
                <a:gd name="T5" fmla="*/ 33 h 251"/>
                <a:gd name="T6" fmla="*/ 151 w 251"/>
                <a:gd name="T7" fmla="*/ 0 h 251"/>
                <a:gd name="T8" fmla="*/ 251 w 251"/>
                <a:gd name="T9" fmla="*/ 100 h 251"/>
                <a:gd name="T10" fmla="*/ 122 w 251"/>
                <a:gd name="T11" fmla="*/ 51 h 251"/>
                <a:gd name="T12" fmla="*/ 200 w 251"/>
                <a:gd name="T13" fmla="*/ 129 h 251"/>
                <a:gd name="T14" fmla="*/ 200 w 251"/>
                <a:gd name="T15" fmla="*/ 129 h 251"/>
                <a:gd name="T16" fmla="*/ 166 w 251"/>
                <a:gd name="T17" fmla="*/ 207 h 251"/>
                <a:gd name="T18" fmla="*/ 33 w 251"/>
                <a:gd name="T19" fmla="*/ 251 h 251"/>
                <a:gd name="T20" fmla="*/ 0 w 251"/>
                <a:gd name="T21" fmla="*/ 218 h 251"/>
                <a:gd name="T22" fmla="*/ 44 w 251"/>
                <a:gd name="T23" fmla="*/ 84 h 251"/>
                <a:gd name="T24" fmla="*/ 122 w 251"/>
                <a:gd name="T25" fmla="*/ 51 h 251"/>
                <a:gd name="T26" fmla="*/ 181 w 251"/>
                <a:gd name="T27" fmla="*/ 133 h 251"/>
                <a:gd name="T28" fmla="*/ 118 w 251"/>
                <a:gd name="T29" fmla="*/ 70 h 251"/>
                <a:gd name="T30" fmla="*/ 57 w 251"/>
                <a:gd name="T31" fmla="*/ 96 h 251"/>
                <a:gd name="T32" fmla="*/ 18 w 251"/>
                <a:gd name="T33" fmla="*/ 214 h 251"/>
                <a:gd name="T34" fmla="*/ 22 w 251"/>
                <a:gd name="T35" fmla="*/ 218 h 251"/>
                <a:gd name="T36" fmla="*/ 91 w 251"/>
                <a:gd name="T37" fmla="*/ 149 h 251"/>
                <a:gd name="T38" fmla="*/ 95 w 251"/>
                <a:gd name="T39" fmla="*/ 122 h 251"/>
                <a:gd name="T40" fmla="*/ 129 w 251"/>
                <a:gd name="T41" fmla="*/ 122 h 251"/>
                <a:gd name="T42" fmla="*/ 129 w 251"/>
                <a:gd name="T43" fmla="*/ 156 h 251"/>
                <a:gd name="T44" fmla="*/ 102 w 251"/>
                <a:gd name="T45" fmla="*/ 160 h 251"/>
                <a:gd name="T46" fmla="*/ 33 w 251"/>
                <a:gd name="T47" fmla="*/ 229 h 251"/>
                <a:gd name="T48" fmla="*/ 37 w 251"/>
                <a:gd name="T49" fmla="*/ 233 h 251"/>
                <a:gd name="T50" fmla="*/ 155 w 251"/>
                <a:gd name="T51" fmla="*/ 194 h 251"/>
                <a:gd name="T52" fmla="*/ 181 w 251"/>
                <a:gd name="T53" fmla="*/ 13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251">
                  <a:moveTo>
                    <a:pt x="251" y="100"/>
                  </a:moveTo>
                  <a:cubicBezTo>
                    <a:pt x="218" y="111"/>
                    <a:pt x="218" y="111"/>
                    <a:pt x="218" y="111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251" y="100"/>
                  </a:lnTo>
                  <a:close/>
                  <a:moveTo>
                    <a:pt x="122" y="51"/>
                  </a:move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66" y="207"/>
                    <a:pt x="166" y="207"/>
                    <a:pt x="166" y="207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44" y="84"/>
                    <a:pt x="44" y="84"/>
                    <a:pt x="44" y="84"/>
                  </a:cubicBezTo>
                  <a:lnTo>
                    <a:pt x="122" y="51"/>
                  </a:lnTo>
                  <a:close/>
                  <a:moveTo>
                    <a:pt x="181" y="133"/>
                  </a:moveTo>
                  <a:cubicBezTo>
                    <a:pt x="118" y="70"/>
                    <a:pt x="118" y="70"/>
                    <a:pt x="118" y="70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18" y="214"/>
                    <a:pt x="18" y="214"/>
                    <a:pt x="18" y="214"/>
                  </a:cubicBezTo>
                  <a:cubicBezTo>
                    <a:pt x="22" y="218"/>
                    <a:pt x="22" y="218"/>
                    <a:pt x="22" y="218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87" y="140"/>
                    <a:pt x="88" y="130"/>
                    <a:pt x="95" y="122"/>
                  </a:cubicBezTo>
                  <a:cubicBezTo>
                    <a:pt x="104" y="113"/>
                    <a:pt x="119" y="113"/>
                    <a:pt x="129" y="122"/>
                  </a:cubicBezTo>
                  <a:cubicBezTo>
                    <a:pt x="138" y="132"/>
                    <a:pt x="138" y="146"/>
                    <a:pt x="129" y="156"/>
                  </a:cubicBezTo>
                  <a:cubicBezTo>
                    <a:pt x="121" y="163"/>
                    <a:pt x="111" y="164"/>
                    <a:pt x="102" y="160"/>
                  </a:cubicBezTo>
                  <a:cubicBezTo>
                    <a:pt x="33" y="229"/>
                    <a:pt x="33" y="229"/>
                    <a:pt x="33" y="229"/>
                  </a:cubicBezTo>
                  <a:cubicBezTo>
                    <a:pt x="37" y="233"/>
                    <a:pt x="37" y="233"/>
                    <a:pt x="37" y="233"/>
                  </a:cubicBezTo>
                  <a:cubicBezTo>
                    <a:pt x="155" y="194"/>
                    <a:pt x="155" y="194"/>
                    <a:pt x="155" y="194"/>
                  </a:cubicBezTo>
                  <a:lnTo>
                    <a:pt x="181" y="133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"/>
            <p:cNvSpPr>
              <a:spLocks noEditPoints="1"/>
            </p:cNvSpPr>
            <p:nvPr/>
          </p:nvSpPr>
          <p:spPr bwMode="auto">
            <a:xfrm>
              <a:off x="5975214" y="3869373"/>
              <a:ext cx="266555" cy="355961"/>
            </a:xfrm>
            <a:custGeom>
              <a:avLst/>
              <a:gdLst>
                <a:gd name="T0" fmla="*/ 173 w 188"/>
                <a:gd name="T1" fmla="*/ 16 h 251"/>
                <a:gd name="T2" fmla="*/ 188 w 188"/>
                <a:gd name="T3" fmla="*/ 16 h 251"/>
                <a:gd name="T4" fmla="*/ 188 w 188"/>
                <a:gd name="T5" fmla="*/ 0 h 251"/>
                <a:gd name="T6" fmla="*/ 0 w 188"/>
                <a:gd name="T7" fmla="*/ 0 h 251"/>
                <a:gd name="T8" fmla="*/ 0 w 188"/>
                <a:gd name="T9" fmla="*/ 16 h 251"/>
                <a:gd name="T10" fmla="*/ 15 w 188"/>
                <a:gd name="T11" fmla="*/ 16 h 251"/>
                <a:gd name="T12" fmla="*/ 15 w 188"/>
                <a:gd name="T13" fmla="*/ 31 h 251"/>
                <a:gd name="T14" fmla="*/ 23 w 188"/>
                <a:gd name="T15" fmla="*/ 31 h 251"/>
                <a:gd name="T16" fmla="*/ 48 w 188"/>
                <a:gd name="T17" fmla="*/ 118 h 251"/>
                <a:gd name="T18" fmla="*/ 61 w 188"/>
                <a:gd name="T19" fmla="*/ 126 h 251"/>
                <a:gd name="T20" fmla="*/ 48 w 188"/>
                <a:gd name="T21" fmla="*/ 134 h 251"/>
                <a:gd name="T22" fmla="*/ 23 w 188"/>
                <a:gd name="T23" fmla="*/ 220 h 251"/>
                <a:gd name="T24" fmla="*/ 15 w 188"/>
                <a:gd name="T25" fmla="*/ 220 h 251"/>
                <a:gd name="T26" fmla="*/ 15 w 188"/>
                <a:gd name="T27" fmla="*/ 236 h 251"/>
                <a:gd name="T28" fmla="*/ 0 w 188"/>
                <a:gd name="T29" fmla="*/ 236 h 251"/>
                <a:gd name="T30" fmla="*/ 0 w 188"/>
                <a:gd name="T31" fmla="*/ 251 h 251"/>
                <a:gd name="T32" fmla="*/ 188 w 188"/>
                <a:gd name="T33" fmla="*/ 251 h 251"/>
                <a:gd name="T34" fmla="*/ 188 w 188"/>
                <a:gd name="T35" fmla="*/ 236 h 251"/>
                <a:gd name="T36" fmla="*/ 173 w 188"/>
                <a:gd name="T37" fmla="*/ 236 h 251"/>
                <a:gd name="T38" fmla="*/ 173 w 188"/>
                <a:gd name="T39" fmla="*/ 220 h 251"/>
                <a:gd name="T40" fmla="*/ 165 w 188"/>
                <a:gd name="T41" fmla="*/ 220 h 251"/>
                <a:gd name="T42" fmla="*/ 140 w 188"/>
                <a:gd name="T43" fmla="*/ 134 h 251"/>
                <a:gd name="T44" fmla="*/ 127 w 188"/>
                <a:gd name="T45" fmla="*/ 126 h 251"/>
                <a:gd name="T46" fmla="*/ 140 w 188"/>
                <a:gd name="T47" fmla="*/ 118 h 251"/>
                <a:gd name="T48" fmla="*/ 165 w 188"/>
                <a:gd name="T49" fmla="*/ 31 h 251"/>
                <a:gd name="T50" fmla="*/ 173 w 188"/>
                <a:gd name="T51" fmla="*/ 31 h 251"/>
                <a:gd name="T52" fmla="*/ 173 w 188"/>
                <a:gd name="T53" fmla="*/ 16 h 251"/>
                <a:gd name="T54" fmla="*/ 131 w 188"/>
                <a:gd name="T55" fmla="*/ 105 h 251"/>
                <a:gd name="T56" fmla="*/ 110 w 188"/>
                <a:gd name="T57" fmla="*/ 116 h 251"/>
                <a:gd name="T58" fmla="*/ 110 w 188"/>
                <a:gd name="T59" fmla="*/ 136 h 251"/>
                <a:gd name="T60" fmla="*/ 131 w 188"/>
                <a:gd name="T61" fmla="*/ 146 h 251"/>
                <a:gd name="T62" fmla="*/ 150 w 188"/>
                <a:gd name="T63" fmla="*/ 217 h 251"/>
                <a:gd name="T64" fmla="*/ 148 w 188"/>
                <a:gd name="T65" fmla="*/ 220 h 251"/>
                <a:gd name="T66" fmla="*/ 132 w 188"/>
                <a:gd name="T67" fmla="*/ 220 h 251"/>
                <a:gd name="T68" fmla="*/ 120 w 188"/>
                <a:gd name="T69" fmla="*/ 183 h 251"/>
                <a:gd name="T70" fmla="*/ 102 w 188"/>
                <a:gd name="T71" fmla="*/ 174 h 251"/>
                <a:gd name="T72" fmla="*/ 102 w 188"/>
                <a:gd name="T73" fmla="*/ 109 h 251"/>
                <a:gd name="T74" fmla="*/ 128 w 188"/>
                <a:gd name="T75" fmla="*/ 98 h 251"/>
                <a:gd name="T76" fmla="*/ 143 w 188"/>
                <a:gd name="T77" fmla="*/ 79 h 251"/>
                <a:gd name="T78" fmla="*/ 46 w 188"/>
                <a:gd name="T79" fmla="*/ 79 h 251"/>
                <a:gd name="T80" fmla="*/ 60 w 188"/>
                <a:gd name="T81" fmla="*/ 98 h 251"/>
                <a:gd name="T82" fmla="*/ 86 w 188"/>
                <a:gd name="T83" fmla="*/ 109 h 251"/>
                <a:gd name="T84" fmla="*/ 86 w 188"/>
                <a:gd name="T85" fmla="*/ 174 h 251"/>
                <a:gd name="T86" fmla="*/ 68 w 188"/>
                <a:gd name="T87" fmla="*/ 183 h 251"/>
                <a:gd name="T88" fmla="*/ 56 w 188"/>
                <a:gd name="T89" fmla="*/ 220 h 251"/>
                <a:gd name="T90" fmla="*/ 40 w 188"/>
                <a:gd name="T91" fmla="*/ 220 h 251"/>
                <a:gd name="T92" fmla="*/ 38 w 188"/>
                <a:gd name="T93" fmla="*/ 217 h 251"/>
                <a:gd name="T94" fmla="*/ 57 w 188"/>
                <a:gd name="T95" fmla="*/ 146 h 251"/>
                <a:gd name="T96" fmla="*/ 78 w 188"/>
                <a:gd name="T97" fmla="*/ 136 h 251"/>
                <a:gd name="T98" fmla="*/ 78 w 188"/>
                <a:gd name="T99" fmla="*/ 116 h 251"/>
                <a:gd name="T100" fmla="*/ 57 w 188"/>
                <a:gd name="T101" fmla="*/ 105 h 251"/>
                <a:gd name="T102" fmla="*/ 38 w 188"/>
                <a:gd name="T103" fmla="*/ 34 h 251"/>
                <a:gd name="T104" fmla="*/ 40 w 188"/>
                <a:gd name="T105" fmla="*/ 31 h 251"/>
                <a:gd name="T106" fmla="*/ 148 w 188"/>
                <a:gd name="T107" fmla="*/ 31 h 251"/>
                <a:gd name="T108" fmla="*/ 150 w 188"/>
                <a:gd name="T109" fmla="*/ 34 h 251"/>
                <a:gd name="T110" fmla="*/ 131 w 188"/>
                <a:gd name="T111" fmla="*/ 10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8" h="251">
                  <a:moveTo>
                    <a:pt x="173" y="16"/>
                  </a:moveTo>
                  <a:cubicBezTo>
                    <a:pt x="188" y="16"/>
                    <a:pt x="188" y="16"/>
                    <a:pt x="188" y="16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62"/>
                    <a:pt x="21" y="98"/>
                    <a:pt x="48" y="118"/>
                  </a:cubicBezTo>
                  <a:cubicBezTo>
                    <a:pt x="52" y="121"/>
                    <a:pt x="56" y="123"/>
                    <a:pt x="61" y="126"/>
                  </a:cubicBezTo>
                  <a:cubicBezTo>
                    <a:pt x="56" y="128"/>
                    <a:pt x="52" y="130"/>
                    <a:pt x="48" y="134"/>
                  </a:cubicBezTo>
                  <a:cubicBezTo>
                    <a:pt x="21" y="154"/>
                    <a:pt x="12" y="189"/>
                    <a:pt x="23" y="220"/>
                  </a:cubicBezTo>
                  <a:cubicBezTo>
                    <a:pt x="15" y="220"/>
                    <a:pt x="15" y="220"/>
                    <a:pt x="15" y="220"/>
                  </a:cubicBezTo>
                  <a:cubicBezTo>
                    <a:pt x="15" y="236"/>
                    <a:pt x="15" y="236"/>
                    <a:pt x="15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88" y="251"/>
                    <a:pt x="188" y="251"/>
                    <a:pt x="188" y="251"/>
                  </a:cubicBezTo>
                  <a:cubicBezTo>
                    <a:pt x="188" y="236"/>
                    <a:pt x="188" y="236"/>
                    <a:pt x="188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20"/>
                    <a:pt x="173" y="220"/>
                    <a:pt x="173" y="220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177" y="189"/>
                    <a:pt x="167" y="154"/>
                    <a:pt x="140" y="134"/>
                  </a:cubicBezTo>
                  <a:cubicBezTo>
                    <a:pt x="136" y="130"/>
                    <a:pt x="132" y="128"/>
                    <a:pt x="127" y="126"/>
                  </a:cubicBezTo>
                  <a:cubicBezTo>
                    <a:pt x="132" y="123"/>
                    <a:pt x="136" y="121"/>
                    <a:pt x="140" y="118"/>
                  </a:cubicBezTo>
                  <a:cubicBezTo>
                    <a:pt x="167" y="98"/>
                    <a:pt x="177" y="62"/>
                    <a:pt x="165" y="31"/>
                  </a:cubicBezTo>
                  <a:cubicBezTo>
                    <a:pt x="173" y="31"/>
                    <a:pt x="173" y="31"/>
                    <a:pt x="173" y="31"/>
                  </a:cubicBezTo>
                  <a:lnTo>
                    <a:pt x="173" y="16"/>
                  </a:lnTo>
                  <a:close/>
                  <a:moveTo>
                    <a:pt x="131" y="105"/>
                  </a:moveTo>
                  <a:cubicBezTo>
                    <a:pt x="124" y="110"/>
                    <a:pt x="117" y="114"/>
                    <a:pt x="110" y="116"/>
                  </a:cubicBezTo>
                  <a:cubicBezTo>
                    <a:pt x="110" y="136"/>
                    <a:pt x="110" y="136"/>
                    <a:pt x="110" y="136"/>
                  </a:cubicBezTo>
                  <a:cubicBezTo>
                    <a:pt x="117" y="138"/>
                    <a:pt x="124" y="141"/>
                    <a:pt x="131" y="146"/>
                  </a:cubicBezTo>
                  <a:cubicBezTo>
                    <a:pt x="152" y="163"/>
                    <a:pt x="160" y="192"/>
                    <a:pt x="150" y="217"/>
                  </a:cubicBezTo>
                  <a:cubicBezTo>
                    <a:pt x="148" y="220"/>
                    <a:pt x="148" y="220"/>
                    <a:pt x="148" y="220"/>
                  </a:cubicBezTo>
                  <a:cubicBezTo>
                    <a:pt x="132" y="220"/>
                    <a:pt x="132" y="220"/>
                    <a:pt x="132" y="220"/>
                  </a:cubicBezTo>
                  <a:cubicBezTo>
                    <a:pt x="135" y="207"/>
                    <a:pt x="131" y="193"/>
                    <a:pt x="120" y="183"/>
                  </a:cubicBezTo>
                  <a:cubicBezTo>
                    <a:pt x="115" y="178"/>
                    <a:pt x="109" y="175"/>
                    <a:pt x="102" y="174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11" y="108"/>
                    <a:pt x="120" y="104"/>
                    <a:pt x="128" y="98"/>
                  </a:cubicBezTo>
                  <a:cubicBezTo>
                    <a:pt x="134" y="93"/>
                    <a:pt x="139" y="86"/>
                    <a:pt x="143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9" y="86"/>
                    <a:pt x="54" y="93"/>
                    <a:pt x="60" y="98"/>
                  </a:cubicBezTo>
                  <a:cubicBezTo>
                    <a:pt x="68" y="104"/>
                    <a:pt x="77" y="108"/>
                    <a:pt x="86" y="109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79" y="175"/>
                    <a:pt x="73" y="178"/>
                    <a:pt x="68" y="183"/>
                  </a:cubicBezTo>
                  <a:cubicBezTo>
                    <a:pt x="57" y="193"/>
                    <a:pt x="53" y="207"/>
                    <a:pt x="56" y="220"/>
                  </a:cubicBezTo>
                  <a:cubicBezTo>
                    <a:pt x="40" y="220"/>
                    <a:pt x="40" y="220"/>
                    <a:pt x="40" y="220"/>
                  </a:cubicBezTo>
                  <a:cubicBezTo>
                    <a:pt x="38" y="217"/>
                    <a:pt x="38" y="217"/>
                    <a:pt x="38" y="217"/>
                  </a:cubicBezTo>
                  <a:cubicBezTo>
                    <a:pt x="28" y="192"/>
                    <a:pt x="36" y="163"/>
                    <a:pt x="57" y="146"/>
                  </a:cubicBezTo>
                  <a:cubicBezTo>
                    <a:pt x="64" y="141"/>
                    <a:pt x="71" y="138"/>
                    <a:pt x="78" y="13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1" y="114"/>
                    <a:pt x="64" y="110"/>
                    <a:pt x="57" y="105"/>
                  </a:cubicBezTo>
                  <a:cubicBezTo>
                    <a:pt x="36" y="89"/>
                    <a:pt x="28" y="60"/>
                    <a:pt x="38" y="34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60" y="60"/>
                    <a:pt x="152" y="89"/>
                    <a:pt x="131" y="105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8"/>
            <p:cNvSpPr>
              <a:spLocks noEditPoints="1"/>
            </p:cNvSpPr>
            <p:nvPr/>
          </p:nvSpPr>
          <p:spPr bwMode="auto">
            <a:xfrm>
              <a:off x="4740257" y="3845379"/>
              <a:ext cx="254118" cy="403948"/>
            </a:xfrm>
            <a:custGeom>
              <a:avLst/>
              <a:gdLst>
                <a:gd name="T0" fmla="*/ 110 w 158"/>
                <a:gd name="T1" fmla="*/ 204 h 251"/>
                <a:gd name="T2" fmla="*/ 103 w 158"/>
                <a:gd name="T3" fmla="*/ 212 h 251"/>
                <a:gd name="T4" fmla="*/ 55 w 158"/>
                <a:gd name="T5" fmla="*/ 212 h 251"/>
                <a:gd name="T6" fmla="*/ 48 w 158"/>
                <a:gd name="T7" fmla="*/ 204 h 251"/>
                <a:gd name="T8" fmla="*/ 55 w 158"/>
                <a:gd name="T9" fmla="*/ 196 h 251"/>
                <a:gd name="T10" fmla="*/ 103 w 158"/>
                <a:gd name="T11" fmla="*/ 196 h 251"/>
                <a:gd name="T12" fmla="*/ 110 w 158"/>
                <a:gd name="T13" fmla="*/ 204 h 251"/>
                <a:gd name="T14" fmla="*/ 103 w 158"/>
                <a:gd name="T15" fmla="*/ 220 h 251"/>
                <a:gd name="T16" fmla="*/ 55 w 158"/>
                <a:gd name="T17" fmla="*/ 220 h 251"/>
                <a:gd name="T18" fmla="*/ 48 w 158"/>
                <a:gd name="T19" fmla="*/ 228 h 251"/>
                <a:gd name="T20" fmla="*/ 55 w 158"/>
                <a:gd name="T21" fmla="*/ 236 h 251"/>
                <a:gd name="T22" fmla="*/ 71 w 158"/>
                <a:gd name="T23" fmla="*/ 251 h 251"/>
                <a:gd name="T24" fmla="*/ 87 w 158"/>
                <a:gd name="T25" fmla="*/ 251 h 251"/>
                <a:gd name="T26" fmla="*/ 103 w 158"/>
                <a:gd name="T27" fmla="*/ 236 h 251"/>
                <a:gd name="T28" fmla="*/ 110 w 158"/>
                <a:gd name="T29" fmla="*/ 228 h 251"/>
                <a:gd name="T30" fmla="*/ 103 w 158"/>
                <a:gd name="T31" fmla="*/ 220 h 251"/>
                <a:gd name="T32" fmla="*/ 158 w 158"/>
                <a:gd name="T33" fmla="*/ 78 h 251"/>
                <a:gd name="T34" fmla="*/ 118 w 158"/>
                <a:gd name="T35" fmla="*/ 146 h 251"/>
                <a:gd name="T36" fmla="*/ 118 w 158"/>
                <a:gd name="T37" fmla="*/ 173 h 251"/>
                <a:gd name="T38" fmla="*/ 103 w 158"/>
                <a:gd name="T39" fmla="*/ 188 h 251"/>
                <a:gd name="T40" fmla="*/ 55 w 158"/>
                <a:gd name="T41" fmla="*/ 188 h 251"/>
                <a:gd name="T42" fmla="*/ 40 w 158"/>
                <a:gd name="T43" fmla="*/ 173 h 251"/>
                <a:gd name="T44" fmla="*/ 40 w 158"/>
                <a:gd name="T45" fmla="*/ 146 h 251"/>
                <a:gd name="T46" fmla="*/ 0 w 158"/>
                <a:gd name="T47" fmla="*/ 78 h 251"/>
                <a:gd name="T48" fmla="*/ 79 w 158"/>
                <a:gd name="T49" fmla="*/ 0 h 251"/>
                <a:gd name="T50" fmla="*/ 158 w 158"/>
                <a:gd name="T51" fmla="*/ 78 h 251"/>
                <a:gd name="T52" fmla="*/ 142 w 158"/>
                <a:gd name="T53" fmla="*/ 78 h 251"/>
                <a:gd name="T54" fmla="*/ 79 w 158"/>
                <a:gd name="T55" fmla="*/ 16 h 251"/>
                <a:gd name="T56" fmla="*/ 16 w 158"/>
                <a:gd name="T57" fmla="*/ 78 h 251"/>
                <a:gd name="T58" fmla="*/ 48 w 158"/>
                <a:gd name="T59" fmla="*/ 132 h 251"/>
                <a:gd name="T60" fmla="*/ 55 w 158"/>
                <a:gd name="T61" fmla="*/ 137 h 251"/>
                <a:gd name="T62" fmla="*/ 55 w 158"/>
                <a:gd name="T63" fmla="*/ 173 h 251"/>
                <a:gd name="T64" fmla="*/ 103 w 158"/>
                <a:gd name="T65" fmla="*/ 173 h 251"/>
                <a:gd name="T66" fmla="*/ 103 w 158"/>
                <a:gd name="T67" fmla="*/ 137 h 251"/>
                <a:gd name="T68" fmla="*/ 110 w 158"/>
                <a:gd name="T69" fmla="*/ 132 h 251"/>
                <a:gd name="T70" fmla="*/ 142 w 158"/>
                <a:gd name="T71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8" h="251">
                  <a:moveTo>
                    <a:pt x="110" y="204"/>
                  </a:moveTo>
                  <a:cubicBezTo>
                    <a:pt x="110" y="208"/>
                    <a:pt x="107" y="212"/>
                    <a:pt x="103" y="212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1" y="212"/>
                    <a:pt x="48" y="208"/>
                    <a:pt x="48" y="204"/>
                  </a:cubicBezTo>
                  <a:cubicBezTo>
                    <a:pt x="48" y="200"/>
                    <a:pt x="51" y="196"/>
                    <a:pt x="55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107" y="196"/>
                    <a:pt x="110" y="200"/>
                    <a:pt x="110" y="204"/>
                  </a:cubicBezTo>
                  <a:close/>
                  <a:moveTo>
                    <a:pt x="103" y="220"/>
                  </a:moveTo>
                  <a:cubicBezTo>
                    <a:pt x="55" y="220"/>
                    <a:pt x="55" y="220"/>
                    <a:pt x="55" y="220"/>
                  </a:cubicBezTo>
                  <a:cubicBezTo>
                    <a:pt x="51" y="220"/>
                    <a:pt x="48" y="223"/>
                    <a:pt x="48" y="228"/>
                  </a:cubicBezTo>
                  <a:cubicBezTo>
                    <a:pt x="48" y="232"/>
                    <a:pt x="51" y="236"/>
                    <a:pt x="55" y="236"/>
                  </a:cubicBezTo>
                  <a:cubicBezTo>
                    <a:pt x="55" y="244"/>
                    <a:pt x="62" y="251"/>
                    <a:pt x="71" y="251"/>
                  </a:cubicBezTo>
                  <a:cubicBezTo>
                    <a:pt x="87" y="251"/>
                    <a:pt x="87" y="251"/>
                    <a:pt x="87" y="251"/>
                  </a:cubicBezTo>
                  <a:cubicBezTo>
                    <a:pt x="96" y="251"/>
                    <a:pt x="103" y="244"/>
                    <a:pt x="103" y="236"/>
                  </a:cubicBezTo>
                  <a:cubicBezTo>
                    <a:pt x="107" y="236"/>
                    <a:pt x="110" y="232"/>
                    <a:pt x="110" y="228"/>
                  </a:cubicBezTo>
                  <a:cubicBezTo>
                    <a:pt x="110" y="223"/>
                    <a:pt x="107" y="220"/>
                    <a:pt x="103" y="220"/>
                  </a:cubicBezTo>
                  <a:close/>
                  <a:moveTo>
                    <a:pt x="158" y="78"/>
                  </a:moveTo>
                  <a:cubicBezTo>
                    <a:pt x="158" y="107"/>
                    <a:pt x="142" y="132"/>
                    <a:pt x="118" y="146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81"/>
                    <a:pt x="111" y="188"/>
                    <a:pt x="103" y="188"/>
                  </a:cubicBezTo>
                  <a:cubicBezTo>
                    <a:pt x="55" y="188"/>
                    <a:pt x="55" y="188"/>
                    <a:pt x="55" y="188"/>
                  </a:cubicBezTo>
                  <a:cubicBezTo>
                    <a:pt x="47" y="188"/>
                    <a:pt x="40" y="181"/>
                    <a:pt x="40" y="173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16" y="132"/>
                    <a:pt x="0" y="107"/>
                    <a:pt x="0" y="78"/>
                  </a:cubicBezTo>
                  <a:cubicBezTo>
                    <a:pt x="0" y="35"/>
                    <a:pt x="36" y="0"/>
                    <a:pt x="79" y="0"/>
                  </a:cubicBezTo>
                  <a:cubicBezTo>
                    <a:pt x="122" y="0"/>
                    <a:pt x="158" y="35"/>
                    <a:pt x="158" y="78"/>
                  </a:cubicBezTo>
                  <a:close/>
                  <a:moveTo>
                    <a:pt x="142" y="78"/>
                  </a:moveTo>
                  <a:cubicBezTo>
                    <a:pt x="142" y="44"/>
                    <a:pt x="114" y="16"/>
                    <a:pt x="79" y="16"/>
                  </a:cubicBezTo>
                  <a:cubicBezTo>
                    <a:pt x="44" y="16"/>
                    <a:pt x="16" y="44"/>
                    <a:pt x="16" y="78"/>
                  </a:cubicBezTo>
                  <a:cubicBezTo>
                    <a:pt x="16" y="101"/>
                    <a:pt x="28" y="121"/>
                    <a:pt x="48" y="132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5" y="173"/>
                    <a:pt x="55" y="173"/>
                    <a:pt x="55" y="173"/>
                  </a:cubicBezTo>
                  <a:cubicBezTo>
                    <a:pt x="103" y="173"/>
                    <a:pt x="103" y="173"/>
                    <a:pt x="103" y="173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30" y="121"/>
                    <a:pt x="142" y="101"/>
                    <a:pt x="142" y="78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9"/>
            <p:cNvSpPr>
              <a:spLocks noEditPoints="1"/>
            </p:cNvSpPr>
            <p:nvPr/>
          </p:nvSpPr>
          <p:spPr bwMode="auto">
            <a:xfrm>
              <a:off x="7183771" y="2647420"/>
              <a:ext cx="331783" cy="331742"/>
            </a:xfrm>
            <a:custGeom>
              <a:avLst/>
              <a:gdLst>
                <a:gd name="T0" fmla="*/ 201 w 206"/>
                <a:gd name="T1" fmla="*/ 35 h 206"/>
                <a:gd name="T2" fmla="*/ 179 w 206"/>
                <a:gd name="T3" fmla="*/ 57 h 206"/>
                <a:gd name="T4" fmla="*/ 157 w 206"/>
                <a:gd name="T5" fmla="*/ 57 h 206"/>
                <a:gd name="T6" fmla="*/ 148 w 206"/>
                <a:gd name="T7" fmla="*/ 49 h 206"/>
                <a:gd name="T8" fmla="*/ 148 w 206"/>
                <a:gd name="T9" fmla="*/ 27 h 206"/>
                <a:gd name="T10" fmla="*/ 171 w 206"/>
                <a:gd name="T11" fmla="*/ 4 h 206"/>
                <a:gd name="T12" fmla="*/ 128 w 206"/>
                <a:gd name="T13" fmla="*/ 16 h 206"/>
                <a:gd name="T14" fmla="*/ 117 w 206"/>
                <a:gd name="T15" fmla="*/ 58 h 206"/>
                <a:gd name="T16" fmla="*/ 58 w 206"/>
                <a:gd name="T17" fmla="*/ 118 h 206"/>
                <a:gd name="T18" fmla="*/ 15 w 206"/>
                <a:gd name="T19" fmla="*/ 129 h 206"/>
                <a:gd name="T20" fmla="*/ 4 w 206"/>
                <a:gd name="T21" fmla="*/ 171 h 206"/>
                <a:gd name="T22" fmla="*/ 27 w 206"/>
                <a:gd name="T23" fmla="*/ 149 h 206"/>
                <a:gd name="T24" fmla="*/ 49 w 206"/>
                <a:gd name="T25" fmla="*/ 149 h 206"/>
                <a:gd name="T26" fmla="*/ 57 w 206"/>
                <a:gd name="T27" fmla="*/ 157 h 206"/>
                <a:gd name="T28" fmla="*/ 57 w 206"/>
                <a:gd name="T29" fmla="*/ 179 h 206"/>
                <a:gd name="T30" fmla="*/ 34 w 206"/>
                <a:gd name="T31" fmla="*/ 202 h 206"/>
                <a:gd name="T32" fmla="*/ 77 w 206"/>
                <a:gd name="T33" fmla="*/ 191 h 206"/>
                <a:gd name="T34" fmla="*/ 88 w 206"/>
                <a:gd name="T35" fmla="*/ 148 h 206"/>
                <a:gd name="T36" fmla="*/ 148 w 206"/>
                <a:gd name="T37" fmla="*/ 89 h 206"/>
                <a:gd name="T38" fmla="*/ 190 w 206"/>
                <a:gd name="T39" fmla="*/ 77 h 206"/>
                <a:gd name="T40" fmla="*/ 201 w 206"/>
                <a:gd name="T41" fmla="*/ 35 h 206"/>
                <a:gd name="T42" fmla="*/ 127 w 206"/>
                <a:gd name="T43" fmla="*/ 89 h 206"/>
                <a:gd name="T44" fmla="*/ 89 w 206"/>
                <a:gd name="T45" fmla="*/ 127 h 206"/>
                <a:gd name="T46" fmla="*/ 79 w 206"/>
                <a:gd name="T47" fmla="*/ 127 h 206"/>
                <a:gd name="T48" fmla="*/ 79 w 206"/>
                <a:gd name="T49" fmla="*/ 117 h 206"/>
                <a:gd name="T50" fmla="*/ 117 w 206"/>
                <a:gd name="T51" fmla="*/ 78 h 206"/>
                <a:gd name="T52" fmla="*/ 127 w 206"/>
                <a:gd name="T53" fmla="*/ 78 h 206"/>
                <a:gd name="T54" fmla="*/ 127 w 206"/>
                <a:gd name="T55" fmla="*/ 8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6" h="206">
                  <a:moveTo>
                    <a:pt x="201" y="35"/>
                  </a:moveTo>
                  <a:cubicBezTo>
                    <a:pt x="179" y="57"/>
                    <a:pt x="179" y="57"/>
                    <a:pt x="179" y="57"/>
                  </a:cubicBezTo>
                  <a:cubicBezTo>
                    <a:pt x="173" y="63"/>
                    <a:pt x="163" y="63"/>
                    <a:pt x="157" y="57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2" y="43"/>
                    <a:pt x="142" y="33"/>
                    <a:pt x="148" y="27"/>
                  </a:cubicBezTo>
                  <a:cubicBezTo>
                    <a:pt x="171" y="4"/>
                    <a:pt x="171" y="4"/>
                    <a:pt x="171" y="4"/>
                  </a:cubicBezTo>
                  <a:cubicBezTo>
                    <a:pt x="156" y="0"/>
                    <a:pt x="140" y="4"/>
                    <a:pt x="128" y="16"/>
                  </a:cubicBezTo>
                  <a:cubicBezTo>
                    <a:pt x="117" y="27"/>
                    <a:pt x="113" y="44"/>
                    <a:pt x="117" y="58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43" y="114"/>
                    <a:pt x="27" y="117"/>
                    <a:pt x="15" y="129"/>
                  </a:cubicBezTo>
                  <a:cubicBezTo>
                    <a:pt x="4" y="140"/>
                    <a:pt x="0" y="157"/>
                    <a:pt x="4" y="171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33" y="143"/>
                    <a:pt x="43" y="143"/>
                    <a:pt x="49" y="149"/>
                  </a:cubicBezTo>
                  <a:cubicBezTo>
                    <a:pt x="57" y="157"/>
                    <a:pt x="57" y="157"/>
                    <a:pt x="57" y="157"/>
                  </a:cubicBezTo>
                  <a:cubicBezTo>
                    <a:pt x="63" y="163"/>
                    <a:pt x="63" y="173"/>
                    <a:pt x="57" y="179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49" y="206"/>
                    <a:pt x="65" y="202"/>
                    <a:pt x="77" y="191"/>
                  </a:cubicBezTo>
                  <a:cubicBezTo>
                    <a:pt x="89" y="179"/>
                    <a:pt x="92" y="163"/>
                    <a:pt x="88" y="148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62" y="93"/>
                    <a:pt x="179" y="89"/>
                    <a:pt x="190" y="77"/>
                  </a:cubicBezTo>
                  <a:cubicBezTo>
                    <a:pt x="202" y="66"/>
                    <a:pt x="206" y="49"/>
                    <a:pt x="201" y="35"/>
                  </a:cubicBezTo>
                  <a:close/>
                  <a:moveTo>
                    <a:pt x="127" y="89"/>
                  </a:moveTo>
                  <a:cubicBezTo>
                    <a:pt x="89" y="127"/>
                    <a:pt x="89" y="127"/>
                    <a:pt x="89" y="127"/>
                  </a:cubicBezTo>
                  <a:cubicBezTo>
                    <a:pt x="86" y="130"/>
                    <a:pt x="82" y="130"/>
                    <a:pt x="79" y="127"/>
                  </a:cubicBezTo>
                  <a:cubicBezTo>
                    <a:pt x="76" y="124"/>
                    <a:pt x="76" y="120"/>
                    <a:pt x="79" y="117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20" y="76"/>
                    <a:pt x="124" y="76"/>
                    <a:pt x="127" y="78"/>
                  </a:cubicBezTo>
                  <a:cubicBezTo>
                    <a:pt x="130" y="81"/>
                    <a:pt x="130" y="86"/>
                    <a:pt x="127" y="89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2" name="íṡḷïḑe"/>
          <p:cNvSpPr/>
          <p:nvPr/>
        </p:nvSpPr>
        <p:spPr bwMode="auto">
          <a:xfrm>
            <a:off x="8452830" y="3320571"/>
            <a:ext cx="2437774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3" name="iṡḷiḋê"/>
          <p:cNvSpPr txBox="1"/>
          <p:nvPr/>
        </p:nvSpPr>
        <p:spPr bwMode="auto">
          <a:xfrm>
            <a:off x="8452830" y="2888047"/>
            <a:ext cx="2437774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74" name="íṡḷïḑe"/>
          <p:cNvSpPr/>
          <p:nvPr/>
        </p:nvSpPr>
        <p:spPr bwMode="auto">
          <a:xfrm>
            <a:off x="2708896" y="5737547"/>
            <a:ext cx="2437774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5" name="iṡḷiḋê"/>
          <p:cNvSpPr txBox="1"/>
          <p:nvPr/>
        </p:nvSpPr>
        <p:spPr bwMode="auto">
          <a:xfrm>
            <a:off x="2708896" y="5305023"/>
            <a:ext cx="2437774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76" name="íṡḷïḑe"/>
          <p:cNvSpPr/>
          <p:nvPr/>
        </p:nvSpPr>
        <p:spPr bwMode="auto">
          <a:xfrm>
            <a:off x="2571299" y="1694097"/>
            <a:ext cx="2437774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7" name="iṡḷiḋê"/>
          <p:cNvSpPr txBox="1"/>
          <p:nvPr/>
        </p:nvSpPr>
        <p:spPr bwMode="auto">
          <a:xfrm>
            <a:off x="2571299" y="1261573"/>
            <a:ext cx="2437774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78" name="íṡḷïḑe"/>
          <p:cNvSpPr/>
          <p:nvPr/>
        </p:nvSpPr>
        <p:spPr bwMode="auto">
          <a:xfrm>
            <a:off x="6825218" y="5521285"/>
            <a:ext cx="2437774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9" name="iṡḷiḋê"/>
          <p:cNvSpPr txBox="1"/>
          <p:nvPr/>
        </p:nvSpPr>
        <p:spPr bwMode="auto">
          <a:xfrm>
            <a:off x="6825218" y="5088761"/>
            <a:ext cx="2437774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66397" y="1166015"/>
            <a:ext cx="2622183" cy="26226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947338" y="909513"/>
            <a:ext cx="2973129" cy="297364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648294" y="3628710"/>
            <a:ext cx="3119384" cy="67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699" rIns="91400" bIns="4569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200" spc="1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项目成绩展示</a:t>
            </a:r>
          </a:p>
        </p:txBody>
      </p:sp>
      <p:grpSp>
        <p:nvGrpSpPr>
          <p:cNvPr id="2" name="组合 124"/>
          <p:cNvGrpSpPr/>
          <p:nvPr/>
        </p:nvGrpSpPr>
        <p:grpSpPr>
          <a:xfrm>
            <a:off x="8379170" y="5684556"/>
            <a:ext cx="1367609" cy="1367846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6343948" y="6140296"/>
            <a:ext cx="717580" cy="717704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7248563" y="6560324"/>
            <a:ext cx="995690" cy="99586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10343741" y="6307229"/>
            <a:ext cx="720935" cy="721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1023488" y="6718580"/>
            <a:ext cx="784764" cy="784900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5283593" y="6037942"/>
            <a:ext cx="336492" cy="33655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4242245" y="5767623"/>
            <a:ext cx="705093" cy="705216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11283711" y="5107311"/>
            <a:ext cx="1392842" cy="13930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5892902" y="5765079"/>
            <a:ext cx="297296" cy="29734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2591932" y="6272926"/>
            <a:ext cx="1283039" cy="128326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701615" y="6140299"/>
            <a:ext cx="693255" cy="693375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389865" y="6560322"/>
            <a:ext cx="422299" cy="4223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58025" y="6315987"/>
            <a:ext cx="211148" cy="2111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6068986" y="1722673"/>
            <a:ext cx="651718" cy="15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595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9595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583066" y="891254"/>
            <a:ext cx="3438304" cy="4942194"/>
            <a:chOff x="4927098" y="1748829"/>
            <a:chExt cx="2337803" cy="3360342"/>
          </a:xfrm>
        </p:grpSpPr>
        <p:sp>
          <p:nvSpPr>
            <p:cNvPr id="2" name="Oval 11"/>
            <p:cNvSpPr>
              <a:spLocks noChangeArrowheads="1"/>
            </p:cNvSpPr>
            <p:nvPr/>
          </p:nvSpPr>
          <p:spPr bwMode="auto">
            <a:xfrm>
              <a:off x="5104326" y="4121539"/>
              <a:ext cx="830867" cy="830281"/>
            </a:xfrm>
            <a:prstGeom prst="ellipse">
              <a:avLst/>
            </a:prstGeom>
            <a:solidFill>
              <a:srgbClr val="0070C0"/>
            </a:solidFill>
            <a:ln w="38100">
              <a:noFill/>
            </a:ln>
            <a:effectLst>
              <a:innerShdw blurRad="165100" dist="635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D3381C"/>
                </a:solidFill>
              </a:endParaRPr>
            </a:p>
          </p:txBody>
        </p:sp>
        <p:sp>
          <p:nvSpPr>
            <p:cNvPr id="3" name="Oval 11"/>
            <p:cNvSpPr>
              <a:spLocks noChangeArrowheads="1"/>
            </p:cNvSpPr>
            <p:nvPr/>
          </p:nvSpPr>
          <p:spPr bwMode="auto">
            <a:xfrm>
              <a:off x="5104326" y="4121539"/>
              <a:ext cx="830867" cy="830281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430834" y="3387391"/>
              <a:ext cx="830389" cy="831238"/>
            </a:xfrm>
            <a:prstGeom prst="ellipse">
              <a:avLst/>
            </a:prstGeom>
            <a:solidFill>
              <a:srgbClr val="0070C0"/>
            </a:solidFill>
            <a:ln w="38100">
              <a:noFill/>
            </a:ln>
            <a:effectLst>
              <a:innerShdw blurRad="165100" dist="635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D3381C"/>
                </a:solidFill>
              </a:endParaRPr>
            </a:p>
          </p:txBody>
        </p:sp>
        <p:sp>
          <p:nvSpPr>
            <p:cNvPr id="5" name="Oval 10"/>
            <p:cNvSpPr>
              <a:spLocks noChangeArrowheads="1"/>
            </p:cNvSpPr>
            <p:nvPr/>
          </p:nvSpPr>
          <p:spPr bwMode="auto">
            <a:xfrm>
              <a:off x="6434512" y="3387391"/>
              <a:ext cx="830389" cy="831238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5112667" y="2656112"/>
              <a:ext cx="830389" cy="830281"/>
            </a:xfrm>
            <a:prstGeom prst="ellipse">
              <a:avLst/>
            </a:prstGeom>
            <a:solidFill>
              <a:srgbClr val="0070C0"/>
            </a:solidFill>
            <a:ln w="38100">
              <a:noFill/>
            </a:ln>
            <a:effectLst>
              <a:innerShdw blurRad="165100" dist="635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D3381C"/>
                </a:solidFill>
              </a:endParaRPr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5112666" y="2656112"/>
              <a:ext cx="830389" cy="830281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6423555" y="1910485"/>
              <a:ext cx="830389" cy="831716"/>
            </a:xfrm>
            <a:prstGeom prst="ellipse">
              <a:avLst/>
            </a:prstGeom>
            <a:solidFill>
              <a:srgbClr val="0070C0"/>
            </a:solidFill>
            <a:ln w="38100">
              <a:noFill/>
            </a:ln>
            <a:effectLst>
              <a:innerShdw blurRad="165100" dist="635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D3381C"/>
                </a:solidFill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423554" y="1910485"/>
              <a:ext cx="830389" cy="831716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5769924" y="1748829"/>
              <a:ext cx="877744" cy="3360342"/>
            </a:xfrm>
            <a:custGeom>
              <a:avLst/>
              <a:gdLst>
                <a:gd name="T0" fmla="*/ 0 w 777"/>
                <a:gd name="T1" fmla="*/ 2974 h 2974"/>
                <a:gd name="T2" fmla="*/ 507 w 777"/>
                <a:gd name="T3" fmla="*/ 2467 h 2974"/>
                <a:gd name="T4" fmla="*/ 388 w 777"/>
                <a:gd name="T5" fmla="*/ 2138 h 2974"/>
                <a:gd name="T6" fmla="*/ 277 w 777"/>
                <a:gd name="T7" fmla="*/ 1818 h 2974"/>
                <a:gd name="T8" fmla="*/ 398 w 777"/>
                <a:gd name="T9" fmla="*/ 1488 h 2974"/>
                <a:gd name="T10" fmla="*/ 507 w 777"/>
                <a:gd name="T11" fmla="*/ 1171 h 2974"/>
                <a:gd name="T12" fmla="*/ 390 w 777"/>
                <a:gd name="T13" fmla="*/ 844 h 2974"/>
                <a:gd name="T14" fmla="*/ 267 w 777"/>
                <a:gd name="T15" fmla="*/ 511 h 2974"/>
                <a:gd name="T16" fmla="*/ 777 w 777"/>
                <a:gd name="T17" fmla="*/ 0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7" h="2974">
                  <a:moveTo>
                    <a:pt x="0" y="2974"/>
                  </a:moveTo>
                  <a:cubicBezTo>
                    <a:pt x="280" y="2974"/>
                    <a:pt x="507" y="2747"/>
                    <a:pt x="507" y="2467"/>
                  </a:cubicBezTo>
                  <a:cubicBezTo>
                    <a:pt x="507" y="2342"/>
                    <a:pt x="459" y="2227"/>
                    <a:pt x="388" y="2138"/>
                  </a:cubicBezTo>
                  <a:cubicBezTo>
                    <a:pt x="317" y="2049"/>
                    <a:pt x="277" y="1939"/>
                    <a:pt x="277" y="1818"/>
                  </a:cubicBezTo>
                  <a:cubicBezTo>
                    <a:pt x="277" y="1692"/>
                    <a:pt x="326" y="1577"/>
                    <a:pt x="398" y="1488"/>
                  </a:cubicBezTo>
                  <a:cubicBezTo>
                    <a:pt x="469" y="1400"/>
                    <a:pt x="507" y="1290"/>
                    <a:pt x="507" y="1171"/>
                  </a:cubicBezTo>
                  <a:cubicBezTo>
                    <a:pt x="507" y="1047"/>
                    <a:pt x="465" y="933"/>
                    <a:pt x="390" y="844"/>
                  </a:cubicBezTo>
                  <a:cubicBezTo>
                    <a:pt x="315" y="754"/>
                    <a:pt x="267" y="638"/>
                    <a:pt x="267" y="511"/>
                  </a:cubicBezTo>
                  <a:cubicBezTo>
                    <a:pt x="267" y="229"/>
                    <a:pt x="496" y="0"/>
                    <a:pt x="777" y="0"/>
                  </a:cubicBezTo>
                </a:path>
              </a:pathLst>
            </a:custGeom>
            <a:noFill/>
            <a:ln w="12700" cap="flat">
              <a:solidFill>
                <a:srgbClr val="D3381C"/>
              </a:solidFill>
              <a:prstDash val="solid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D3381C"/>
                </a:solidFill>
              </a:endParaRPr>
            </a:p>
          </p:txBody>
        </p:sp>
        <p:sp>
          <p:nvSpPr>
            <p:cNvPr id="11" name="Oval 12"/>
            <p:cNvSpPr>
              <a:spLocks noChangeArrowheads="1"/>
            </p:cNvSpPr>
            <p:nvPr/>
          </p:nvSpPr>
          <p:spPr bwMode="auto">
            <a:xfrm>
              <a:off x="6026311" y="2103707"/>
              <a:ext cx="122932" cy="123395"/>
            </a:xfrm>
            <a:prstGeom prst="ellipse">
              <a:avLst/>
            </a:prstGeom>
            <a:solidFill>
              <a:srgbClr val="D3381C"/>
            </a:solidFill>
            <a:ln w="12700" cap="flat">
              <a:solidFill>
                <a:srgbClr val="D3381C"/>
              </a:solidFill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D3381C"/>
                </a:solidFill>
              </a:endParaRPr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6301832" y="3020077"/>
              <a:ext cx="123411" cy="122916"/>
            </a:xfrm>
            <a:prstGeom prst="ellipse">
              <a:avLst/>
            </a:prstGeom>
            <a:solidFill>
              <a:srgbClr val="D3381C"/>
            </a:solidFill>
            <a:ln w="12700" cap="flat">
              <a:solidFill>
                <a:srgbClr val="D3381C"/>
              </a:solidFill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D3381C"/>
                </a:solidFill>
              </a:endParaRPr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auto">
            <a:xfrm>
              <a:off x="6019614" y="3711659"/>
              <a:ext cx="122932" cy="122916"/>
            </a:xfrm>
            <a:prstGeom prst="ellipse">
              <a:avLst/>
            </a:prstGeom>
            <a:solidFill>
              <a:srgbClr val="D3381C"/>
            </a:solidFill>
            <a:ln w="12700" cap="flat">
              <a:solidFill>
                <a:srgbClr val="D3381C"/>
              </a:solidFill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D3381C"/>
                </a:solidFill>
              </a:endParaRPr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auto">
            <a:xfrm>
              <a:off x="6267870" y="4679682"/>
              <a:ext cx="123411" cy="122916"/>
            </a:xfrm>
            <a:prstGeom prst="ellipse">
              <a:avLst/>
            </a:prstGeom>
            <a:solidFill>
              <a:srgbClr val="D3381C"/>
            </a:solidFill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D3381C"/>
                </a:solidFill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 flipH="1">
              <a:off x="5254757" y="2165883"/>
              <a:ext cx="771554" cy="0"/>
            </a:xfrm>
            <a:prstGeom prst="line">
              <a:avLst/>
            </a:prstGeom>
            <a:noFill/>
            <a:ln w="12700" cap="flat">
              <a:solidFill>
                <a:srgbClr val="D3381C"/>
              </a:solidFill>
              <a:prstDash val="solid"/>
              <a:miter lim="800000"/>
              <a:headEnd type="none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D3381C"/>
                </a:solidFill>
              </a:endParaRPr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 flipH="1">
              <a:off x="6425243" y="3080818"/>
              <a:ext cx="771554" cy="0"/>
            </a:xfrm>
            <a:prstGeom prst="line">
              <a:avLst/>
            </a:prstGeom>
            <a:noFill/>
            <a:ln w="12700" cap="flat">
              <a:solidFill>
                <a:srgbClr val="D3381C"/>
              </a:solidFill>
              <a:prstDash val="solid"/>
              <a:miter lim="800000"/>
              <a:headEnd type="oval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D3381C"/>
                </a:solidFill>
              </a:endParaRPr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 flipH="1">
              <a:off x="4927098" y="3773356"/>
              <a:ext cx="1093474" cy="0"/>
            </a:xfrm>
            <a:prstGeom prst="line">
              <a:avLst/>
            </a:prstGeom>
            <a:noFill/>
            <a:ln w="12700" cap="flat">
              <a:solidFill>
                <a:srgbClr val="D3381C"/>
              </a:solidFill>
              <a:prstDash val="solid"/>
              <a:miter lim="800000"/>
              <a:headEnd type="none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D3381C"/>
                </a:solidFill>
              </a:endParaRPr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 flipH="1">
              <a:off x="6389846" y="4741858"/>
              <a:ext cx="770597" cy="0"/>
            </a:xfrm>
            <a:prstGeom prst="line">
              <a:avLst/>
            </a:prstGeom>
            <a:noFill/>
            <a:ln w="12700" cap="flat">
              <a:solidFill>
                <a:srgbClr val="D3381C"/>
              </a:solidFill>
              <a:prstDash val="solid"/>
              <a:miter lim="800000"/>
              <a:headEnd type="oval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D3381C"/>
                </a:solidFill>
              </a:endParaRPr>
            </a:p>
          </p:txBody>
        </p:sp>
      </p:grpSp>
      <p:sp>
        <p:nvSpPr>
          <p:cNvPr id="20" name="iṧḻíďe"/>
          <p:cNvSpPr/>
          <p:nvPr/>
        </p:nvSpPr>
        <p:spPr bwMode="auto">
          <a:xfrm>
            <a:off x="8482010" y="1720895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1" name="îṥḻíďê"/>
          <p:cNvSpPr txBox="1"/>
          <p:nvPr/>
        </p:nvSpPr>
        <p:spPr bwMode="auto">
          <a:xfrm>
            <a:off x="8482010" y="1288371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2" name="iṧḻíďe"/>
          <p:cNvSpPr/>
          <p:nvPr/>
        </p:nvSpPr>
        <p:spPr bwMode="auto">
          <a:xfrm>
            <a:off x="8482010" y="4085072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3" name="îṥḻíďê"/>
          <p:cNvSpPr txBox="1"/>
          <p:nvPr/>
        </p:nvSpPr>
        <p:spPr bwMode="auto">
          <a:xfrm>
            <a:off x="8482010" y="3652548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4" name="iṧḻíďe"/>
          <p:cNvSpPr/>
          <p:nvPr/>
        </p:nvSpPr>
        <p:spPr bwMode="auto">
          <a:xfrm>
            <a:off x="2282341" y="2815933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5" name="îṥḻíďê"/>
          <p:cNvSpPr txBox="1"/>
          <p:nvPr/>
        </p:nvSpPr>
        <p:spPr bwMode="auto">
          <a:xfrm>
            <a:off x="2282341" y="2383409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6" name="iṧḻíďe"/>
          <p:cNvSpPr/>
          <p:nvPr/>
        </p:nvSpPr>
        <p:spPr bwMode="auto">
          <a:xfrm>
            <a:off x="2379227" y="4739953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7" name="îṥḻíďê"/>
          <p:cNvSpPr txBox="1"/>
          <p:nvPr/>
        </p:nvSpPr>
        <p:spPr bwMode="auto">
          <a:xfrm>
            <a:off x="2379227" y="4307429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lowchart: Decision 78"/>
          <p:cNvSpPr/>
          <p:nvPr/>
        </p:nvSpPr>
        <p:spPr>
          <a:xfrm>
            <a:off x="1692898" y="2416323"/>
            <a:ext cx="1569624" cy="1569624"/>
          </a:xfrm>
          <a:prstGeom prst="flowChartDecisi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GB">
              <a:gradFill>
                <a:gsLst>
                  <a:gs pos="50000">
                    <a:schemeClr val="accent2"/>
                  </a:gs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9" name="Flowchart: Decision 79"/>
          <p:cNvSpPr/>
          <p:nvPr/>
        </p:nvSpPr>
        <p:spPr>
          <a:xfrm>
            <a:off x="1692898" y="2656318"/>
            <a:ext cx="1569624" cy="1569624"/>
          </a:xfrm>
          <a:prstGeom prst="flowChartDecision">
            <a:avLst/>
          </a:prstGeom>
          <a:solidFill>
            <a:srgbClr val="D3381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GB">
              <a:gradFill>
                <a:gsLst>
                  <a:gs pos="50000">
                    <a:schemeClr val="accent2"/>
                  </a:gs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50" name="Group 75"/>
          <p:cNvGrpSpPr/>
          <p:nvPr/>
        </p:nvGrpSpPr>
        <p:grpSpPr>
          <a:xfrm>
            <a:off x="2319335" y="3230537"/>
            <a:ext cx="314453" cy="419750"/>
            <a:chOff x="2639233" y="3510742"/>
            <a:chExt cx="348458" cy="465136"/>
          </a:xfrm>
          <a:solidFill>
            <a:schemeClr val="bg1"/>
          </a:solidFill>
        </p:grpSpPr>
        <p:sp>
          <p:nvSpPr>
            <p:cNvPr id="54" name="AutoShape 115"/>
            <p:cNvSpPr/>
            <p:nvPr/>
          </p:nvSpPr>
          <p:spPr bwMode="auto">
            <a:xfrm>
              <a:off x="2639233" y="3510742"/>
              <a:ext cx="348458" cy="4651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5" name="AutoShape 116"/>
            <p:cNvSpPr/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52459" y="2716598"/>
            <a:ext cx="1569624" cy="1809619"/>
            <a:chOff x="2415486" y="2373268"/>
            <a:chExt cx="1375279" cy="1585559"/>
          </a:xfrm>
        </p:grpSpPr>
        <p:sp>
          <p:nvSpPr>
            <p:cNvPr id="40" name="Flowchart: Decision 71"/>
            <p:cNvSpPr/>
            <p:nvPr/>
          </p:nvSpPr>
          <p:spPr>
            <a:xfrm flipV="1">
              <a:off x="2415486" y="2583548"/>
              <a:ext cx="1375279" cy="1375279"/>
            </a:xfrm>
            <a:prstGeom prst="flowChartDecisi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GB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1" name="Flowchart: Decision 72"/>
            <p:cNvSpPr/>
            <p:nvPr/>
          </p:nvSpPr>
          <p:spPr>
            <a:xfrm flipV="1">
              <a:off x="2415486" y="2373268"/>
              <a:ext cx="1375279" cy="1375279"/>
            </a:xfrm>
            <a:prstGeom prst="flowChartDecision">
              <a:avLst/>
            </a:prstGeom>
            <a:solidFill>
              <a:srgbClr val="D3381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GB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42" name="Group 68"/>
            <p:cNvGrpSpPr/>
            <p:nvPr/>
          </p:nvGrpSpPr>
          <p:grpSpPr>
            <a:xfrm>
              <a:off x="2964364" y="2876392"/>
              <a:ext cx="277529" cy="367778"/>
              <a:chOff x="3583003" y="3510760"/>
              <a:chExt cx="319089" cy="465138"/>
            </a:xfrm>
            <a:solidFill>
              <a:srgbClr val="1B1C27"/>
            </a:solidFill>
          </p:grpSpPr>
          <p:sp>
            <p:nvSpPr>
              <p:cNvPr id="46" name="AutoShape 113"/>
              <p:cNvSpPr/>
              <p:nvPr/>
            </p:nvSpPr>
            <p:spPr bwMode="auto">
              <a:xfrm>
                <a:off x="3583003" y="3510760"/>
                <a:ext cx="319089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70815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gradFill>
                    <a:gsLst>
                      <a:gs pos="50000">
                        <a:schemeClr val="accent2"/>
                      </a:gs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7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70815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gradFill>
                    <a:gsLst>
                      <a:gs pos="50000">
                        <a:schemeClr val="accent2"/>
                      </a:gs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31" name="Flowchart: Decision 86"/>
          <p:cNvSpPr/>
          <p:nvPr/>
        </p:nvSpPr>
        <p:spPr>
          <a:xfrm>
            <a:off x="5212019" y="2413601"/>
            <a:ext cx="1569624" cy="1569624"/>
          </a:xfrm>
          <a:prstGeom prst="flowChartDecisi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GB">
              <a:gradFill>
                <a:gsLst>
                  <a:gs pos="50000">
                    <a:schemeClr val="accent2"/>
                  </a:gs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2" name="Flowchart: Decision 87"/>
          <p:cNvSpPr/>
          <p:nvPr/>
        </p:nvSpPr>
        <p:spPr>
          <a:xfrm>
            <a:off x="5212019" y="2653596"/>
            <a:ext cx="1569624" cy="1569624"/>
          </a:xfrm>
          <a:prstGeom prst="flowChartDecision">
            <a:avLst/>
          </a:prstGeom>
          <a:solidFill>
            <a:srgbClr val="D3381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GB">
              <a:gradFill>
                <a:gsLst>
                  <a:gs pos="50000">
                    <a:schemeClr val="accent2"/>
                  </a:gs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33" name="Group 82"/>
          <p:cNvGrpSpPr/>
          <p:nvPr/>
        </p:nvGrpSpPr>
        <p:grpSpPr>
          <a:xfrm>
            <a:off x="5787319" y="3228536"/>
            <a:ext cx="419033" cy="419033"/>
            <a:chOff x="4439420" y="2582055"/>
            <a:chExt cx="464341" cy="464341"/>
          </a:xfrm>
          <a:solidFill>
            <a:schemeClr val="bg1"/>
          </a:solidFill>
        </p:grpSpPr>
        <p:sp>
          <p:nvSpPr>
            <p:cNvPr id="37" name="AutoShape 123"/>
            <p:cNvSpPr/>
            <p:nvPr/>
          </p:nvSpPr>
          <p:spPr bwMode="auto">
            <a:xfrm>
              <a:off x="4439420" y="2582055"/>
              <a:ext cx="464341" cy="4643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AutoShape 124"/>
            <p:cNvSpPr/>
            <p:nvPr/>
          </p:nvSpPr>
          <p:spPr bwMode="auto">
            <a:xfrm>
              <a:off x="4570398" y="2712235"/>
              <a:ext cx="203199" cy="2031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25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6" name="Flowchart: Decision 64"/>
          <p:cNvSpPr/>
          <p:nvPr/>
        </p:nvSpPr>
        <p:spPr>
          <a:xfrm flipV="1">
            <a:off x="6971580" y="2961011"/>
            <a:ext cx="1569624" cy="1569624"/>
          </a:xfrm>
          <a:prstGeom prst="flowChartDecisi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GB">
              <a:gradFill>
                <a:gsLst>
                  <a:gs pos="50000">
                    <a:schemeClr val="accent2"/>
                  </a:gs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Flowchart: Decision 65"/>
          <p:cNvSpPr/>
          <p:nvPr/>
        </p:nvSpPr>
        <p:spPr>
          <a:xfrm flipV="1">
            <a:off x="6971580" y="2721016"/>
            <a:ext cx="1569624" cy="1569624"/>
          </a:xfrm>
          <a:prstGeom prst="flowChartDecision">
            <a:avLst/>
          </a:prstGeom>
          <a:solidFill>
            <a:srgbClr val="D3381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GB">
              <a:gradFill>
                <a:gsLst>
                  <a:gs pos="50000">
                    <a:schemeClr val="accent2"/>
                  </a:gs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8" name="Group 52"/>
          <p:cNvGrpSpPr/>
          <p:nvPr/>
        </p:nvGrpSpPr>
        <p:grpSpPr>
          <a:xfrm>
            <a:off x="7546883" y="3295949"/>
            <a:ext cx="419033" cy="419750"/>
            <a:chOff x="9145656" y="4435453"/>
            <a:chExt cx="464347" cy="465136"/>
          </a:xfrm>
          <a:solidFill>
            <a:srgbClr val="1B1C27"/>
          </a:solidFill>
        </p:grpSpPr>
        <p:sp>
          <p:nvSpPr>
            <p:cNvPr id="22" name="AutoShape 7"/>
            <p:cNvSpPr/>
            <p:nvPr/>
          </p:nvSpPr>
          <p:spPr bwMode="auto">
            <a:xfrm>
              <a:off x="9145656" y="4435453"/>
              <a:ext cx="464347" cy="465136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AutoShape 8"/>
            <p:cNvSpPr/>
            <p:nvPr/>
          </p:nvSpPr>
          <p:spPr bwMode="auto">
            <a:xfrm>
              <a:off x="9348857" y="4638651"/>
              <a:ext cx="57944" cy="57943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AutoShape 9"/>
            <p:cNvSpPr/>
            <p:nvPr/>
          </p:nvSpPr>
          <p:spPr bwMode="auto">
            <a:xfrm>
              <a:off x="9290119" y="4580709"/>
              <a:ext cx="174626" cy="174624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" name="AutoShape 10"/>
            <p:cNvSpPr/>
            <p:nvPr/>
          </p:nvSpPr>
          <p:spPr bwMode="auto">
            <a:xfrm>
              <a:off x="9406801" y="4696596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" name="AutoShape 11"/>
            <p:cNvSpPr/>
            <p:nvPr/>
          </p:nvSpPr>
          <p:spPr bwMode="auto">
            <a:xfrm>
              <a:off x="9435390" y="4725959"/>
              <a:ext cx="103982" cy="106362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AutoShape 12"/>
            <p:cNvSpPr/>
            <p:nvPr/>
          </p:nvSpPr>
          <p:spPr bwMode="auto">
            <a:xfrm>
              <a:off x="9421111" y="4711674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AutoShape 13"/>
            <p:cNvSpPr/>
            <p:nvPr/>
          </p:nvSpPr>
          <p:spPr bwMode="auto">
            <a:xfrm>
              <a:off x="9275843" y="4566423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14"/>
            <p:cNvSpPr/>
            <p:nvPr/>
          </p:nvSpPr>
          <p:spPr bwMode="auto">
            <a:xfrm>
              <a:off x="9217867" y="4508492"/>
              <a:ext cx="103982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0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7" name="Flowchart: Decision 106"/>
          <p:cNvSpPr/>
          <p:nvPr/>
        </p:nvSpPr>
        <p:spPr>
          <a:xfrm>
            <a:off x="8731139" y="2408222"/>
            <a:ext cx="1569624" cy="1569624"/>
          </a:xfrm>
          <a:prstGeom prst="flowChartDecisi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GB">
              <a:gradFill>
                <a:gsLst>
                  <a:gs pos="50000">
                    <a:schemeClr val="accent2"/>
                  </a:gs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8" name="Flowchart: Decision 107"/>
          <p:cNvSpPr/>
          <p:nvPr/>
        </p:nvSpPr>
        <p:spPr>
          <a:xfrm>
            <a:off x="8731139" y="2648217"/>
            <a:ext cx="1569624" cy="1569624"/>
          </a:xfrm>
          <a:prstGeom prst="flowChartDecision">
            <a:avLst/>
          </a:prstGeom>
          <a:solidFill>
            <a:srgbClr val="D3381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GB">
              <a:gradFill>
                <a:gsLst>
                  <a:gs pos="50000">
                    <a:schemeClr val="accent2"/>
                  </a:gs>
                  <a:gs pos="0">
                    <a:schemeClr val="accent1"/>
                  </a:gs>
                  <a:gs pos="100000">
                    <a:schemeClr val="accent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9" name="Group 102"/>
          <p:cNvGrpSpPr/>
          <p:nvPr/>
        </p:nvGrpSpPr>
        <p:grpSpPr>
          <a:xfrm>
            <a:off x="9340143" y="3204622"/>
            <a:ext cx="346309" cy="380939"/>
            <a:chOff x="4439448" y="1652588"/>
            <a:chExt cx="464344" cy="464347"/>
          </a:xfrm>
          <a:solidFill>
            <a:schemeClr val="bg1"/>
          </a:solidFill>
        </p:grpSpPr>
        <p:sp>
          <p:nvSpPr>
            <p:cNvPr id="13" name="AutoShape 136"/>
            <p:cNvSpPr/>
            <p:nvPr/>
          </p:nvSpPr>
          <p:spPr bwMode="auto">
            <a:xfrm>
              <a:off x="4686301" y="1710536"/>
              <a:ext cx="152401" cy="1524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AutoShape 137"/>
            <p:cNvSpPr/>
            <p:nvPr/>
          </p:nvSpPr>
          <p:spPr bwMode="auto">
            <a:xfrm>
              <a:off x="4439448" y="1652590"/>
              <a:ext cx="464344" cy="464345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0815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gradFill>
                  <a:gsLst>
                    <a:gs pos="50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57" name="íṡḷïḑe"/>
          <p:cNvSpPr/>
          <p:nvPr/>
        </p:nvSpPr>
        <p:spPr bwMode="auto">
          <a:xfrm>
            <a:off x="662813" y="1809651"/>
            <a:ext cx="2437774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8" name="iṡḷiḋê"/>
          <p:cNvSpPr txBox="1"/>
          <p:nvPr/>
        </p:nvSpPr>
        <p:spPr bwMode="auto">
          <a:xfrm>
            <a:off x="662813" y="1377127"/>
            <a:ext cx="2437774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9" name="íṡḷïḑe"/>
          <p:cNvSpPr/>
          <p:nvPr/>
        </p:nvSpPr>
        <p:spPr bwMode="auto">
          <a:xfrm>
            <a:off x="2584309" y="5064539"/>
            <a:ext cx="2437774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60" name="iṡḷiḋê"/>
          <p:cNvSpPr txBox="1"/>
          <p:nvPr/>
        </p:nvSpPr>
        <p:spPr bwMode="auto">
          <a:xfrm>
            <a:off x="2584309" y="4632015"/>
            <a:ext cx="2437774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" name="íṡḷïḑe"/>
          <p:cNvSpPr/>
          <p:nvPr/>
        </p:nvSpPr>
        <p:spPr bwMode="auto">
          <a:xfrm>
            <a:off x="6103430" y="5064539"/>
            <a:ext cx="2437774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62" name="iṡḷiḋê"/>
          <p:cNvSpPr txBox="1"/>
          <p:nvPr/>
        </p:nvSpPr>
        <p:spPr bwMode="auto">
          <a:xfrm>
            <a:off x="6103430" y="4632015"/>
            <a:ext cx="2437774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3" name="íṡḷïḑe"/>
          <p:cNvSpPr/>
          <p:nvPr/>
        </p:nvSpPr>
        <p:spPr bwMode="auto">
          <a:xfrm>
            <a:off x="4343869" y="1698604"/>
            <a:ext cx="2437774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64" name="iṡḷiḋê"/>
          <p:cNvSpPr txBox="1"/>
          <p:nvPr/>
        </p:nvSpPr>
        <p:spPr bwMode="auto">
          <a:xfrm>
            <a:off x="4343869" y="1266080"/>
            <a:ext cx="2437774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5" name="íṡḷïḑe"/>
          <p:cNvSpPr/>
          <p:nvPr/>
        </p:nvSpPr>
        <p:spPr bwMode="auto">
          <a:xfrm>
            <a:off x="7862990" y="1698604"/>
            <a:ext cx="2437774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66" name="iṡḷiḋê"/>
          <p:cNvSpPr txBox="1"/>
          <p:nvPr/>
        </p:nvSpPr>
        <p:spPr bwMode="auto">
          <a:xfrm>
            <a:off x="7862990" y="1266080"/>
            <a:ext cx="2437774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296692" y="4051293"/>
            <a:ext cx="531393" cy="535858"/>
            <a:chOff x="5715953" y="4268070"/>
            <a:chExt cx="566738" cy="571500"/>
          </a:xfrm>
          <a:solidFill>
            <a:srgbClr val="D3381C"/>
          </a:solidFill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715953" y="4325220"/>
              <a:ext cx="511175" cy="514350"/>
            </a:xfrm>
            <a:custGeom>
              <a:avLst/>
              <a:gdLst>
                <a:gd name="T0" fmla="*/ 129 w 259"/>
                <a:gd name="T1" fmla="*/ 260 h 260"/>
                <a:gd name="T2" fmla="*/ 259 w 259"/>
                <a:gd name="T3" fmla="*/ 130 h 260"/>
                <a:gd name="T4" fmla="*/ 243 w 259"/>
                <a:gd name="T5" fmla="*/ 69 h 260"/>
                <a:gd name="T6" fmla="*/ 240 w 259"/>
                <a:gd name="T7" fmla="*/ 69 h 260"/>
                <a:gd name="T8" fmla="*/ 238 w 259"/>
                <a:gd name="T9" fmla="*/ 69 h 260"/>
                <a:gd name="T10" fmla="*/ 222 w 259"/>
                <a:gd name="T11" fmla="*/ 68 h 260"/>
                <a:gd name="T12" fmla="*/ 210 w 259"/>
                <a:gd name="T13" fmla="*/ 80 h 260"/>
                <a:gd name="T14" fmla="*/ 224 w 259"/>
                <a:gd name="T15" fmla="*/ 130 h 260"/>
                <a:gd name="T16" fmla="*/ 129 w 259"/>
                <a:gd name="T17" fmla="*/ 225 h 260"/>
                <a:gd name="T18" fmla="*/ 34 w 259"/>
                <a:gd name="T19" fmla="*/ 130 h 260"/>
                <a:gd name="T20" fmla="*/ 129 w 259"/>
                <a:gd name="T21" fmla="*/ 35 h 260"/>
                <a:gd name="T22" fmla="*/ 179 w 259"/>
                <a:gd name="T23" fmla="*/ 49 h 260"/>
                <a:gd name="T24" fmla="*/ 190 w 259"/>
                <a:gd name="T25" fmla="*/ 38 h 260"/>
                <a:gd name="T26" fmla="*/ 189 w 259"/>
                <a:gd name="T27" fmla="*/ 19 h 260"/>
                <a:gd name="T28" fmla="*/ 189 w 259"/>
                <a:gd name="T29" fmla="*/ 15 h 260"/>
                <a:gd name="T30" fmla="*/ 129 w 259"/>
                <a:gd name="T31" fmla="*/ 0 h 260"/>
                <a:gd name="T32" fmla="*/ 0 w 259"/>
                <a:gd name="T33" fmla="*/ 130 h 260"/>
                <a:gd name="T34" fmla="*/ 129 w 259"/>
                <a:gd name="T35" fmla="*/ 260 h 260"/>
                <a:gd name="T36" fmla="*/ 129 w 259"/>
                <a:gd name="T37" fmla="*/ 260 h 260"/>
                <a:gd name="T38" fmla="*/ 129 w 259"/>
                <a:gd name="T3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9" h="260">
                  <a:moveTo>
                    <a:pt x="129" y="260"/>
                  </a:moveTo>
                  <a:cubicBezTo>
                    <a:pt x="201" y="260"/>
                    <a:pt x="259" y="202"/>
                    <a:pt x="259" y="130"/>
                  </a:cubicBezTo>
                  <a:cubicBezTo>
                    <a:pt x="259" y="108"/>
                    <a:pt x="253" y="87"/>
                    <a:pt x="243" y="69"/>
                  </a:cubicBezTo>
                  <a:cubicBezTo>
                    <a:pt x="242" y="69"/>
                    <a:pt x="241" y="69"/>
                    <a:pt x="240" y="69"/>
                  </a:cubicBezTo>
                  <a:cubicBezTo>
                    <a:pt x="240" y="69"/>
                    <a:pt x="239" y="69"/>
                    <a:pt x="238" y="69"/>
                  </a:cubicBezTo>
                  <a:cubicBezTo>
                    <a:pt x="222" y="68"/>
                    <a:pt x="222" y="68"/>
                    <a:pt x="222" y="68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9" y="94"/>
                    <a:pt x="224" y="112"/>
                    <a:pt x="224" y="130"/>
                  </a:cubicBezTo>
                  <a:cubicBezTo>
                    <a:pt x="224" y="183"/>
                    <a:pt x="182" y="225"/>
                    <a:pt x="129" y="225"/>
                  </a:cubicBezTo>
                  <a:cubicBezTo>
                    <a:pt x="77" y="225"/>
                    <a:pt x="34" y="183"/>
                    <a:pt x="34" y="130"/>
                  </a:cubicBezTo>
                  <a:cubicBezTo>
                    <a:pt x="34" y="77"/>
                    <a:pt x="76" y="35"/>
                    <a:pt x="129" y="35"/>
                  </a:cubicBezTo>
                  <a:cubicBezTo>
                    <a:pt x="147" y="35"/>
                    <a:pt x="165" y="40"/>
                    <a:pt x="179" y="49"/>
                  </a:cubicBezTo>
                  <a:cubicBezTo>
                    <a:pt x="190" y="38"/>
                    <a:pt x="190" y="38"/>
                    <a:pt x="190" y="38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88" y="18"/>
                    <a:pt x="188" y="16"/>
                    <a:pt x="189" y="15"/>
                  </a:cubicBezTo>
                  <a:cubicBezTo>
                    <a:pt x="171" y="6"/>
                    <a:pt x="151" y="0"/>
                    <a:pt x="129" y="0"/>
                  </a:cubicBezTo>
                  <a:cubicBezTo>
                    <a:pt x="58" y="0"/>
                    <a:pt x="0" y="58"/>
                    <a:pt x="0" y="130"/>
                  </a:cubicBezTo>
                  <a:cubicBezTo>
                    <a:pt x="0" y="202"/>
                    <a:pt x="58" y="260"/>
                    <a:pt x="129" y="260"/>
                  </a:cubicBezTo>
                  <a:close/>
                  <a:moveTo>
                    <a:pt x="129" y="260"/>
                  </a:moveTo>
                  <a:cubicBezTo>
                    <a:pt x="129" y="260"/>
                    <a:pt x="129" y="260"/>
                    <a:pt x="129" y="260"/>
                  </a:cubicBezTo>
                </a:path>
              </a:pathLst>
            </a:custGeom>
            <a:grpFill/>
            <a:ln w="9525">
              <a:solidFill>
                <a:srgbClr val="D3381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844540" y="4455395"/>
              <a:ext cx="252413" cy="254000"/>
            </a:xfrm>
            <a:custGeom>
              <a:avLst/>
              <a:gdLst>
                <a:gd name="T0" fmla="*/ 64 w 128"/>
                <a:gd name="T1" fmla="*/ 31 h 128"/>
                <a:gd name="T2" fmla="*/ 67 w 128"/>
                <a:gd name="T3" fmla="*/ 31 h 128"/>
                <a:gd name="T4" fmla="*/ 91 w 128"/>
                <a:gd name="T5" fmla="*/ 7 h 128"/>
                <a:gd name="T6" fmla="*/ 91 w 128"/>
                <a:gd name="T7" fmla="*/ 6 h 128"/>
                <a:gd name="T8" fmla="*/ 64 w 128"/>
                <a:gd name="T9" fmla="*/ 0 h 128"/>
                <a:gd name="T10" fmla="*/ 0 w 128"/>
                <a:gd name="T11" fmla="*/ 64 h 128"/>
                <a:gd name="T12" fmla="*/ 64 w 128"/>
                <a:gd name="T13" fmla="*/ 128 h 128"/>
                <a:gd name="T14" fmla="*/ 128 w 128"/>
                <a:gd name="T15" fmla="*/ 64 h 128"/>
                <a:gd name="T16" fmla="*/ 122 w 128"/>
                <a:gd name="T17" fmla="*/ 37 h 128"/>
                <a:gd name="T18" fmla="*/ 121 w 128"/>
                <a:gd name="T19" fmla="*/ 38 h 128"/>
                <a:gd name="T20" fmla="*/ 97 w 128"/>
                <a:gd name="T21" fmla="*/ 61 h 128"/>
                <a:gd name="T22" fmla="*/ 98 w 128"/>
                <a:gd name="T23" fmla="*/ 64 h 128"/>
                <a:gd name="T24" fmla="*/ 64 w 128"/>
                <a:gd name="T25" fmla="*/ 98 h 128"/>
                <a:gd name="T26" fmla="*/ 31 w 128"/>
                <a:gd name="T27" fmla="*/ 64 h 128"/>
                <a:gd name="T28" fmla="*/ 64 w 128"/>
                <a:gd name="T29" fmla="*/ 31 h 128"/>
                <a:gd name="T30" fmla="*/ 64 w 128"/>
                <a:gd name="T31" fmla="*/ 31 h 128"/>
                <a:gd name="T32" fmla="*/ 64 w 128"/>
                <a:gd name="T33" fmla="*/ 3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28">
                  <a:moveTo>
                    <a:pt x="64" y="31"/>
                  </a:moveTo>
                  <a:cubicBezTo>
                    <a:pt x="65" y="31"/>
                    <a:pt x="66" y="31"/>
                    <a:pt x="67" y="31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3" y="2"/>
                    <a:pt x="74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54"/>
                    <a:pt x="126" y="45"/>
                    <a:pt x="122" y="37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2"/>
                    <a:pt x="98" y="63"/>
                    <a:pt x="98" y="64"/>
                  </a:cubicBezTo>
                  <a:cubicBezTo>
                    <a:pt x="98" y="83"/>
                    <a:pt x="83" y="98"/>
                    <a:pt x="64" y="98"/>
                  </a:cubicBezTo>
                  <a:cubicBezTo>
                    <a:pt x="46" y="98"/>
                    <a:pt x="31" y="83"/>
                    <a:pt x="31" y="64"/>
                  </a:cubicBezTo>
                  <a:cubicBezTo>
                    <a:pt x="31" y="46"/>
                    <a:pt x="46" y="31"/>
                    <a:pt x="64" y="31"/>
                  </a:cubicBezTo>
                  <a:close/>
                  <a:moveTo>
                    <a:pt x="64" y="31"/>
                  </a:moveTo>
                  <a:cubicBezTo>
                    <a:pt x="64" y="31"/>
                    <a:pt x="64" y="31"/>
                    <a:pt x="64" y="31"/>
                  </a:cubicBezTo>
                </a:path>
              </a:pathLst>
            </a:custGeom>
            <a:grpFill/>
            <a:ln w="9525">
              <a:solidFill>
                <a:srgbClr val="D3381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5969953" y="4268070"/>
              <a:ext cx="312738" cy="312738"/>
            </a:xfrm>
            <a:custGeom>
              <a:avLst/>
              <a:gdLst>
                <a:gd name="T0" fmla="*/ 134 w 158"/>
                <a:gd name="T1" fmla="*/ 43 h 158"/>
                <a:gd name="T2" fmla="*/ 141 w 158"/>
                <a:gd name="T3" fmla="*/ 36 h 158"/>
                <a:gd name="T4" fmla="*/ 141 w 158"/>
                <a:gd name="T5" fmla="*/ 23 h 158"/>
                <a:gd name="T6" fmla="*/ 136 w 158"/>
                <a:gd name="T7" fmla="*/ 18 h 158"/>
                <a:gd name="T8" fmla="*/ 130 w 158"/>
                <a:gd name="T9" fmla="*/ 15 h 158"/>
                <a:gd name="T10" fmla="*/ 123 w 158"/>
                <a:gd name="T11" fmla="*/ 18 h 158"/>
                <a:gd name="T12" fmla="*/ 115 w 158"/>
                <a:gd name="T13" fmla="*/ 27 h 158"/>
                <a:gd name="T14" fmla="*/ 113 w 158"/>
                <a:gd name="T15" fmla="*/ 3 h 158"/>
                <a:gd name="T16" fmla="*/ 110 w 158"/>
                <a:gd name="T17" fmla="*/ 0 h 158"/>
                <a:gd name="T18" fmla="*/ 108 w 158"/>
                <a:gd name="T19" fmla="*/ 1 h 158"/>
                <a:gd name="T20" fmla="*/ 73 w 158"/>
                <a:gd name="T21" fmla="*/ 36 h 158"/>
                <a:gd name="T22" fmla="*/ 69 w 158"/>
                <a:gd name="T23" fmla="*/ 48 h 158"/>
                <a:gd name="T24" fmla="*/ 69 w 158"/>
                <a:gd name="T25" fmla="*/ 49 h 158"/>
                <a:gd name="T26" fmla="*/ 70 w 158"/>
                <a:gd name="T27" fmla="*/ 71 h 158"/>
                <a:gd name="T28" fmla="*/ 58 w 158"/>
                <a:gd name="T29" fmla="*/ 83 h 158"/>
                <a:gd name="T30" fmla="*/ 35 w 158"/>
                <a:gd name="T31" fmla="*/ 106 h 158"/>
                <a:gd name="T32" fmla="*/ 35 w 158"/>
                <a:gd name="T33" fmla="*/ 106 h 158"/>
                <a:gd name="T34" fmla="*/ 13 w 158"/>
                <a:gd name="T35" fmla="*/ 128 h 158"/>
                <a:gd name="T36" fmla="*/ 3 w 158"/>
                <a:gd name="T37" fmla="*/ 138 h 158"/>
                <a:gd name="T38" fmla="*/ 1 w 158"/>
                <a:gd name="T39" fmla="*/ 143 h 158"/>
                <a:gd name="T40" fmla="*/ 0 w 158"/>
                <a:gd name="T41" fmla="*/ 150 h 158"/>
                <a:gd name="T42" fmla="*/ 8 w 158"/>
                <a:gd name="T43" fmla="*/ 158 h 158"/>
                <a:gd name="T44" fmla="*/ 8 w 158"/>
                <a:gd name="T45" fmla="*/ 158 h 158"/>
                <a:gd name="T46" fmla="*/ 16 w 158"/>
                <a:gd name="T47" fmla="*/ 158 h 158"/>
                <a:gd name="T48" fmla="*/ 21 w 158"/>
                <a:gd name="T49" fmla="*/ 156 h 158"/>
                <a:gd name="T50" fmla="*/ 89 w 158"/>
                <a:gd name="T51" fmla="*/ 88 h 158"/>
                <a:gd name="T52" fmla="*/ 109 w 158"/>
                <a:gd name="T53" fmla="*/ 89 h 158"/>
                <a:gd name="T54" fmla="*/ 110 w 158"/>
                <a:gd name="T55" fmla="*/ 89 h 158"/>
                <a:gd name="T56" fmla="*/ 111 w 158"/>
                <a:gd name="T57" fmla="*/ 89 h 158"/>
                <a:gd name="T58" fmla="*/ 122 w 158"/>
                <a:gd name="T59" fmla="*/ 85 h 158"/>
                <a:gd name="T60" fmla="*/ 157 w 158"/>
                <a:gd name="T61" fmla="*/ 50 h 158"/>
                <a:gd name="T62" fmla="*/ 155 w 158"/>
                <a:gd name="T63" fmla="*/ 45 h 158"/>
                <a:gd name="T64" fmla="*/ 134 w 158"/>
                <a:gd name="T65" fmla="*/ 43 h 158"/>
                <a:gd name="T66" fmla="*/ 134 w 158"/>
                <a:gd name="T67" fmla="*/ 43 h 158"/>
                <a:gd name="T68" fmla="*/ 134 w 158"/>
                <a:gd name="T69" fmla="*/ 4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" h="158">
                  <a:moveTo>
                    <a:pt x="134" y="43"/>
                  </a:moveTo>
                  <a:cubicBezTo>
                    <a:pt x="141" y="36"/>
                    <a:pt x="141" y="36"/>
                    <a:pt x="141" y="36"/>
                  </a:cubicBezTo>
                  <a:cubicBezTo>
                    <a:pt x="145" y="32"/>
                    <a:pt x="145" y="27"/>
                    <a:pt x="141" y="23"/>
                  </a:cubicBezTo>
                  <a:cubicBezTo>
                    <a:pt x="136" y="18"/>
                    <a:pt x="136" y="18"/>
                    <a:pt x="136" y="18"/>
                  </a:cubicBezTo>
                  <a:cubicBezTo>
                    <a:pt x="134" y="16"/>
                    <a:pt x="132" y="15"/>
                    <a:pt x="130" y="15"/>
                  </a:cubicBezTo>
                  <a:cubicBezTo>
                    <a:pt x="127" y="15"/>
                    <a:pt x="125" y="16"/>
                    <a:pt x="123" y="1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3" y="1"/>
                    <a:pt x="111" y="0"/>
                    <a:pt x="110" y="0"/>
                  </a:cubicBezTo>
                  <a:cubicBezTo>
                    <a:pt x="109" y="0"/>
                    <a:pt x="108" y="1"/>
                    <a:pt x="108" y="1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0" y="39"/>
                    <a:pt x="68" y="43"/>
                    <a:pt x="69" y="48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39"/>
                    <a:pt x="1" y="141"/>
                    <a:pt x="1" y="143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5"/>
                    <a:pt x="4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16" y="158"/>
                    <a:pt x="16" y="158"/>
                    <a:pt x="16" y="158"/>
                  </a:cubicBezTo>
                  <a:cubicBezTo>
                    <a:pt x="18" y="158"/>
                    <a:pt x="20" y="157"/>
                    <a:pt x="21" y="156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0" y="89"/>
                    <a:pt x="111" y="89"/>
                    <a:pt x="111" y="89"/>
                  </a:cubicBezTo>
                  <a:cubicBezTo>
                    <a:pt x="115" y="89"/>
                    <a:pt x="119" y="88"/>
                    <a:pt x="122" y="85"/>
                  </a:cubicBezTo>
                  <a:cubicBezTo>
                    <a:pt x="157" y="50"/>
                    <a:pt x="157" y="50"/>
                    <a:pt x="157" y="50"/>
                  </a:cubicBezTo>
                  <a:cubicBezTo>
                    <a:pt x="158" y="48"/>
                    <a:pt x="157" y="45"/>
                    <a:pt x="155" y="45"/>
                  </a:cubicBezTo>
                  <a:lnTo>
                    <a:pt x="134" y="43"/>
                  </a:lnTo>
                  <a:close/>
                  <a:moveTo>
                    <a:pt x="134" y="43"/>
                  </a:moveTo>
                  <a:cubicBezTo>
                    <a:pt x="134" y="43"/>
                    <a:pt x="134" y="43"/>
                    <a:pt x="134" y="43"/>
                  </a:cubicBezTo>
                </a:path>
              </a:pathLst>
            </a:custGeom>
            <a:grpFill/>
            <a:ln w="9525">
              <a:solidFill>
                <a:srgbClr val="D3381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Freeform 20"/>
          <p:cNvSpPr/>
          <p:nvPr/>
        </p:nvSpPr>
        <p:spPr bwMode="auto">
          <a:xfrm>
            <a:off x="5405852" y="4511277"/>
            <a:ext cx="554499" cy="702125"/>
          </a:xfrm>
          <a:custGeom>
            <a:avLst/>
            <a:gdLst>
              <a:gd name="T0" fmla="*/ 148 w 248"/>
              <a:gd name="T1" fmla="*/ 313 h 313"/>
              <a:gd name="T2" fmla="*/ 100 w 248"/>
              <a:gd name="T3" fmla="*/ 313 h 313"/>
              <a:gd name="T4" fmla="*/ 0 w 248"/>
              <a:gd name="T5" fmla="*/ 213 h 313"/>
              <a:gd name="T6" fmla="*/ 0 w 248"/>
              <a:gd name="T7" fmla="*/ 100 h 313"/>
              <a:gd name="T8" fmla="*/ 100 w 248"/>
              <a:gd name="T9" fmla="*/ 0 h 313"/>
              <a:gd name="T10" fmla="*/ 148 w 248"/>
              <a:gd name="T11" fmla="*/ 0 h 313"/>
              <a:gd name="T12" fmla="*/ 248 w 248"/>
              <a:gd name="T13" fmla="*/ 100 h 313"/>
              <a:gd name="T14" fmla="*/ 248 w 248"/>
              <a:gd name="T15" fmla="*/ 213 h 313"/>
              <a:gd name="T16" fmla="*/ 148 w 248"/>
              <a:gd name="T17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8" h="313">
                <a:moveTo>
                  <a:pt x="148" y="313"/>
                </a:moveTo>
                <a:cubicBezTo>
                  <a:pt x="100" y="313"/>
                  <a:pt x="100" y="313"/>
                  <a:pt x="100" y="313"/>
                </a:cubicBezTo>
                <a:cubicBezTo>
                  <a:pt x="45" y="313"/>
                  <a:pt x="0" y="268"/>
                  <a:pt x="0" y="213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45"/>
                  <a:pt x="45" y="0"/>
                  <a:pt x="10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203" y="0"/>
                  <a:pt x="248" y="45"/>
                  <a:pt x="248" y="100"/>
                </a:cubicBezTo>
                <a:cubicBezTo>
                  <a:pt x="248" y="213"/>
                  <a:pt x="248" y="213"/>
                  <a:pt x="248" y="213"/>
                </a:cubicBezTo>
                <a:cubicBezTo>
                  <a:pt x="248" y="268"/>
                  <a:pt x="203" y="313"/>
                  <a:pt x="148" y="31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21"/>
          <p:cNvSpPr/>
          <p:nvPr/>
        </p:nvSpPr>
        <p:spPr bwMode="auto">
          <a:xfrm>
            <a:off x="5328438" y="4502275"/>
            <a:ext cx="709326" cy="169230"/>
          </a:xfrm>
          <a:custGeom>
            <a:avLst/>
            <a:gdLst>
              <a:gd name="T0" fmla="*/ 284 w 316"/>
              <a:gd name="T1" fmla="*/ 75 h 75"/>
              <a:gd name="T2" fmla="*/ 32 w 316"/>
              <a:gd name="T3" fmla="*/ 75 h 75"/>
              <a:gd name="T4" fmla="*/ 0 w 316"/>
              <a:gd name="T5" fmla="*/ 43 h 75"/>
              <a:gd name="T6" fmla="*/ 0 w 316"/>
              <a:gd name="T7" fmla="*/ 32 h 75"/>
              <a:gd name="T8" fmla="*/ 32 w 316"/>
              <a:gd name="T9" fmla="*/ 0 h 75"/>
              <a:gd name="T10" fmla="*/ 284 w 316"/>
              <a:gd name="T11" fmla="*/ 0 h 75"/>
              <a:gd name="T12" fmla="*/ 316 w 316"/>
              <a:gd name="T13" fmla="*/ 32 h 75"/>
              <a:gd name="T14" fmla="*/ 316 w 316"/>
              <a:gd name="T15" fmla="*/ 43 h 75"/>
              <a:gd name="T16" fmla="*/ 284 w 316"/>
              <a:gd name="T17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6" h="75">
                <a:moveTo>
                  <a:pt x="284" y="75"/>
                </a:moveTo>
                <a:cubicBezTo>
                  <a:pt x="32" y="75"/>
                  <a:pt x="32" y="75"/>
                  <a:pt x="32" y="75"/>
                </a:cubicBezTo>
                <a:cubicBezTo>
                  <a:pt x="15" y="75"/>
                  <a:pt x="0" y="61"/>
                  <a:pt x="0" y="43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ubicBezTo>
                  <a:pt x="284" y="0"/>
                  <a:pt x="284" y="0"/>
                  <a:pt x="284" y="0"/>
                </a:cubicBezTo>
                <a:cubicBezTo>
                  <a:pt x="301" y="0"/>
                  <a:pt x="316" y="15"/>
                  <a:pt x="316" y="32"/>
                </a:cubicBezTo>
                <a:cubicBezTo>
                  <a:pt x="316" y="43"/>
                  <a:pt x="316" y="43"/>
                  <a:pt x="316" y="43"/>
                </a:cubicBezTo>
                <a:cubicBezTo>
                  <a:pt x="316" y="61"/>
                  <a:pt x="301" y="75"/>
                  <a:pt x="284" y="75"/>
                </a:cubicBezTo>
                <a:close/>
              </a:path>
            </a:pathLst>
          </a:custGeom>
          <a:solidFill>
            <a:srgbClr val="D3381C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2"/>
          <p:cNvSpPr/>
          <p:nvPr/>
        </p:nvSpPr>
        <p:spPr bwMode="auto">
          <a:xfrm>
            <a:off x="5328438" y="4734517"/>
            <a:ext cx="709326" cy="167430"/>
          </a:xfrm>
          <a:custGeom>
            <a:avLst/>
            <a:gdLst>
              <a:gd name="T0" fmla="*/ 284 w 316"/>
              <a:gd name="T1" fmla="*/ 75 h 75"/>
              <a:gd name="T2" fmla="*/ 32 w 316"/>
              <a:gd name="T3" fmla="*/ 75 h 75"/>
              <a:gd name="T4" fmla="*/ 0 w 316"/>
              <a:gd name="T5" fmla="*/ 43 h 75"/>
              <a:gd name="T6" fmla="*/ 0 w 316"/>
              <a:gd name="T7" fmla="*/ 32 h 75"/>
              <a:gd name="T8" fmla="*/ 32 w 316"/>
              <a:gd name="T9" fmla="*/ 0 h 75"/>
              <a:gd name="T10" fmla="*/ 284 w 316"/>
              <a:gd name="T11" fmla="*/ 0 h 75"/>
              <a:gd name="T12" fmla="*/ 316 w 316"/>
              <a:gd name="T13" fmla="*/ 32 h 75"/>
              <a:gd name="T14" fmla="*/ 316 w 316"/>
              <a:gd name="T15" fmla="*/ 43 h 75"/>
              <a:gd name="T16" fmla="*/ 284 w 316"/>
              <a:gd name="T17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6" h="75">
                <a:moveTo>
                  <a:pt x="284" y="75"/>
                </a:moveTo>
                <a:cubicBezTo>
                  <a:pt x="32" y="75"/>
                  <a:pt x="32" y="75"/>
                  <a:pt x="32" y="75"/>
                </a:cubicBezTo>
                <a:cubicBezTo>
                  <a:pt x="15" y="75"/>
                  <a:pt x="0" y="61"/>
                  <a:pt x="0" y="43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ubicBezTo>
                  <a:pt x="284" y="0"/>
                  <a:pt x="284" y="0"/>
                  <a:pt x="284" y="0"/>
                </a:cubicBezTo>
                <a:cubicBezTo>
                  <a:pt x="301" y="0"/>
                  <a:pt x="316" y="15"/>
                  <a:pt x="316" y="32"/>
                </a:cubicBezTo>
                <a:cubicBezTo>
                  <a:pt x="316" y="43"/>
                  <a:pt x="316" y="43"/>
                  <a:pt x="316" y="43"/>
                </a:cubicBezTo>
                <a:cubicBezTo>
                  <a:pt x="316" y="61"/>
                  <a:pt x="301" y="75"/>
                  <a:pt x="284" y="75"/>
                </a:cubicBezTo>
                <a:close/>
              </a:path>
            </a:pathLst>
          </a:custGeom>
          <a:solidFill>
            <a:srgbClr val="D3381C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23"/>
          <p:cNvSpPr/>
          <p:nvPr/>
        </p:nvSpPr>
        <p:spPr bwMode="auto">
          <a:xfrm>
            <a:off x="5328438" y="4957756"/>
            <a:ext cx="709326" cy="169230"/>
          </a:xfrm>
          <a:custGeom>
            <a:avLst/>
            <a:gdLst>
              <a:gd name="T0" fmla="*/ 284 w 316"/>
              <a:gd name="T1" fmla="*/ 75 h 75"/>
              <a:gd name="T2" fmla="*/ 32 w 316"/>
              <a:gd name="T3" fmla="*/ 75 h 75"/>
              <a:gd name="T4" fmla="*/ 0 w 316"/>
              <a:gd name="T5" fmla="*/ 43 h 75"/>
              <a:gd name="T6" fmla="*/ 0 w 316"/>
              <a:gd name="T7" fmla="*/ 32 h 75"/>
              <a:gd name="T8" fmla="*/ 32 w 316"/>
              <a:gd name="T9" fmla="*/ 0 h 75"/>
              <a:gd name="T10" fmla="*/ 284 w 316"/>
              <a:gd name="T11" fmla="*/ 0 h 75"/>
              <a:gd name="T12" fmla="*/ 316 w 316"/>
              <a:gd name="T13" fmla="*/ 32 h 75"/>
              <a:gd name="T14" fmla="*/ 316 w 316"/>
              <a:gd name="T15" fmla="*/ 43 h 75"/>
              <a:gd name="T16" fmla="*/ 284 w 316"/>
              <a:gd name="T17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6" h="75">
                <a:moveTo>
                  <a:pt x="284" y="75"/>
                </a:moveTo>
                <a:cubicBezTo>
                  <a:pt x="32" y="75"/>
                  <a:pt x="32" y="75"/>
                  <a:pt x="32" y="75"/>
                </a:cubicBezTo>
                <a:cubicBezTo>
                  <a:pt x="15" y="75"/>
                  <a:pt x="0" y="60"/>
                  <a:pt x="0" y="43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ubicBezTo>
                  <a:pt x="284" y="0"/>
                  <a:pt x="284" y="0"/>
                  <a:pt x="284" y="0"/>
                </a:cubicBezTo>
                <a:cubicBezTo>
                  <a:pt x="301" y="0"/>
                  <a:pt x="316" y="15"/>
                  <a:pt x="316" y="32"/>
                </a:cubicBezTo>
                <a:cubicBezTo>
                  <a:pt x="316" y="43"/>
                  <a:pt x="316" y="43"/>
                  <a:pt x="316" y="43"/>
                </a:cubicBezTo>
                <a:cubicBezTo>
                  <a:pt x="316" y="60"/>
                  <a:pt x="301" y="75"/>
                  <a:pt x="284" y="75"/>
                </a:cubicBezTo>
                <a:close/>
              </a:path>
            </a:pathLst>
          </a:custGeom>
          <a:solidFill>
            <a:srgbClr val="D3381C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24"/>
          <p:cNvSpPr/>
          <p:nvPr/>
        </p:nvSpPr>
        <p:spPr bwMode="auto">
          <a:xfrm>
            <a:off x="5618290" y="5213402"/>
            <a:ext cx="129623" cy="27005"/>
          </a:xfrm>
          <a:custGeom>
            <a:avLst/>
            <a:gdLst>
              <a:gd name="T0" fmla="*/ 0 w 58"/>
              <a:gd name="T1" fmla="*/ 0 h 12"/>
              <a:gd name="T2" fmla="*/ 29 w 58"/>
              <a:gd name="T3" fmla="*/ 12 h 12"/>
              <a:gd name="T4" fmla="*/ 58 w 58"/>
              <a:gd name="T5" fmla="*/ 0 h 12"/>
              <a:gd name="T6" fmla="*/ 0 w 58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12">
                <a:moveTo>
                  <a:pt x="0" y="0"/>
                </a:moveTo>
                <a:cubicBezTo>
                  <a:pt x="4" y="7"/>
                  <a:pt x="15" y="12"/>
                  <a:pt x="29" y="12"/>
                </a:cubicBezTo>
                <a:cubicBezTo>
                  <a:pt x="43" y="12"/>
                  <a:pt x="54" y="7"/>
                  <a:pt x="58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5"/>
          <p:cNvSpPr/>
          <p:nvPr/>
        </p:nvSpPr>
        <p:spPr bwMode="auto">
          <a:xfrm>
            <a:off x="4811747" y="2314886"/>
            <a:ext cx="1742710" cy="831748"/>
          </a:xfrm>
          <a:custGeom>
            <a:avLst/>
            <a:gdLst>
              <a:gd name="T0" fmla="*/ 778 w 778"/>
              <a:gd name="T1" fmla="*/ 371 h 371"/>
              <a:gd name="T2" fmla="*/ 389 w 778"/>
              <a:gd name="T3" fmla="*/ 0 h 371"/>
              <a:gd name="T4" fmla="*/ 0 w 778"/>
              <a:gd name="T5" fmla="*/ 371 h 371"/>
              <a:gd name="T6" fmla="*/ 778 w 778"/>
              <a:gd name="T7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8" h="371">
                <a:moveTo>
                  <a:pt x="778" y="371"/>
                </a:moveTo>
                <a:cubicBezTo>
                  <a:pt x="769" y="164"/>
                  <a:pt x="598" y="0"/>
                  <a:pt x="389" y="0"/>
                </a:cubicBezTo>
                <a:cubicBezTo>
                  <a:pt x="180" y="0"/>
                  <a:pt x="9" y="164"/>
                  <a:pt x="0" y="371"/>
                </a:cubicBezTo>
                <a:lnTo>
                  <a:pt x="778" y="371"/>
                </a:lnTo>
                <a:close/>
              </a:path>
            </a:pathLst>
          </a:custGeom>
          <a:solidFill>
            <a:srgbClr val="D3381C"/>
          </a:solidFill>
          <a:ln>
            <a:solidFill>
              <a:srgbClr val="D3381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26"/>
          <p:cNvSpPr/>
          <p:nvPr/>
        </p:nvSpPr>
        <p:spPr bwMode="auto">
          <a:xfrm>
            <a:off x="5252825" y="4088201"/>
            <a:ext cx="860553" cy="414074"/>
          </a:xfrm>
          <a:custGeom>
            <a:avLst/>
            <a:gdLst>
              <a:gd name="T0" fmla="*/ 0 w 384"/>
              <a:gd name="T1" fmla="*/ 0 h 185"/>
              <a:gd name="T2" fmla="*/ 81 w 384"/>
              <a:gd name="T3" fmla="*/ 185 h 185"/>
              <a:gd name="T4" fmla="*/ 173 w 384"/>
              <a:gd name="T5" fmla="*/ 185 h 185"/>
              <a:gd name="T6" fmla="*/ 192 w 384"/>
              <a:gd name="T7" fmla="*/ 185 h 185"/>
              <a:gd name="T8" fmla="*/ 211 w 384"/>
              <a:gd name="T9" fmla="*/ 185 h 185"/>
              <a:gd name="T10" fmla="*/ 303 w 384"/>
              <a:gd name="T11" fmla="*/ 185 h 185"/>
              <a:gd name="T12" fmla="*/ 384 w 384"/>
              <a:gd name="T13" fmla="*/ 0 h 185"/>
              <a:gd name="T14" fmla="*/ 0 w 384"/>
              <a:gd name="T1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" h="185">
                <a:moveTo>
                  <a:pt x="0" y="0"/>
                </a:moveTo>
                <a:cubicBezTo>
                  <a:pt x="40" y="63"/>
                  <a:pt x="77" y="135"/>
                  <a:pt x="81" y="185"/>
                </a:cubicBezTo>
                <a:cubicBezTo>
                  <a:pt x="173" y="185"/>
                  <a:pt x="173" y="185"/>
                  <a:pt x="173" y="185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211" y="185"/>
                  <a:pt x="211" y="185"/>
                  <a:pt x="211" y="185"/>
                </a:cubicBezTo>
                <a:cubicBezTo>
                  <a:pt x="303" y="185"/>
                  <a:pt x="303" y="185"/>
                  <a:pt x="303" y="185"/>
                </a:cubicBezTo>
                <a:cubicBezTo>
                  <a:pt x="307" y="135"/>
                  <a:pt x="344" y="63"/>
                  <a:pt x="38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3381C"/>
          </a:solidFill>
          <a:ln>
            <a:solidFill>
              <a:srgbClr val="D3381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27"/>
          <p:cNvSpPr/>
          <p:nvPr/>
        </p:nvSpPr>
        <p:spPr bwMode="auto">
          <a:xfrm>
            <a:off x="5425655" y="1828800"/>
            <a:ext cx="113421" cy="388869"/>
          </a:xfrm>
          <a:custGeom>
            <a:avLst/>
            <a:gdLst>
              <a:gd name="T0" fmla="*/ 41 w 51"/>
              <a:gd name="T1" fmla="*/ 173 h 174"/>
              <a:gd name="T2" fmla="*/ 41 w 51"/>
              <a:gd name="T3" fmla="*/ 173 h 174"/>
              <a:gd name="T4" fmla="*/ 28 w 51"/>
              <a:gd name="T5" fmla="*/ 164 h 174"/>
              <a:gd name="T6" fmla="*/ 1 w 51"/>
              <a:gd name="T7" fmla="*/ 14 h 174"/>
              <a:gd name="T8" fmla="*/ 11 w 51"/>
              <a:gd name="T9" fmla="*/ 1 h 174"/>
              <a:gd name="T10" fmla="*/ 11 w 51"/>
              <a:gd name="T11" fmla="*/ 1 h 174"/>
              <a:gd name="T12" fmla="*/ 24 w 51"/>
              <a:gd name="T13" fmla="*/ 10 h 174"/>
              <a:gd name="T14" fmla="*/ 50 w 51"/>
              <a:gd name="T15" fmla="*/ 160 h 174"/>
              <a:gd name="T16" fmla="*/ 41 w 51"/>
              <a:gd name="T17" fmla="*/ 17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74">
                <a:moveTo>
                  <a:pt x="41" y="173"/>
                </a:moveTo>
                <a:cubicBezTo>
                  <a:pt x="41" y="173"/>
                  <a:pt x="41" y="173"/>
                  <a:pt x="41" y="173"/>
                </a:cubicBezTo>
                <a:cubicBezTo>
                  <a:pt x="35" y="174"/>
                  <a:pt x="29" y="170"/>
                  <a:pt x="28" y="16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8"/>
                  <a:pt x="4" y="2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7" y="0"/>
                  <a:pt x="23" y="4"/>
                  <a:pt x="24" y="10"/>
                </a:cubicBezTo>
                <a:cubicBezTo>
                  <a:pt x="50" y="160"/>
                  <a:pt x="50" y="160"/>
                  <a:pt x="50" y="160"/>
                </a:cubicBezTo>
                <a:cubicBezTo>
                  <a:pt x="51" y="166"/>
                  <a:pt x="47" y="172"/>
                  <a:pt x="41" y="173"/>
                </a:cubicBezTo>
                <a:close/>
              </a:path>
            </a:pathLst>
          </a:custGeom>
          <a:solidFill>
            <a:srgbClr val="D3381C"/>
          </a:solidFill>
          <a:ln>
            <a:solidFill>
              <a:srgbClr val="D3381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28"/>
          <p:cNvSpPr/>
          <p:nvPr/>
        </p:nvSpPr>
        <p:spPr bwMode="auto">
          <a:xfrm>
            <a:off x="4991779" y="1981827"/>
            <a:ext cx="228641" cy="354664"/>
          </a:xfrm>
          <a:custGeom>
            <a:avLst/>
            <a:gdLst>
              <a:gd name="T0" fmla="*/ 95 w 102"/>
              <a:gd name="T1" fmla="*/ 154 h 158"/>
              <a:gd name="T2" fmla="*/ 95 w 102"/>
              <a:gd name="T3" fmla="*/ 154 h 158"/>
              <a:gd name="T4" fmla="*/ 79 w 102"/>
              <a:gd name="T5" fmla="*/ 150 h 158"/>
              <a:gd name="T6" fmla="*/ 3 w 102"/>
              <a:gd name="T7" fmla="*/ 19 h 158"/>
              <a:gd name="T8" fmla="*/ 8 w 102"/>
              <a:gd name="T9" fmla="*/ 3 h 158"/>
              <a:gd name="T10" fmla="*/ 8 w 102"/>
              <a:gd name="T11" fmla="*/ 3 h 158"/>
              <a:gd name="T12" fmla="*/ 23 w 102"/>
              <a:gd name="T13" fmla="*/ 8 h 158"/>
              <a:gd name="T14" fmla="*/ 99 w 102"/>
              <a:gd name="T15" fmla="*/ 139 h 158"/>
              <a:gd name="T16" fmla="*/ 95 w 102"/>
              <a:gd name="T17" fmla="*/ 15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158">
                <a:moveTo>
                  <a:pt x="95" y="154"/>
                </a:moveTo>
                <a:cubicBezTo>
                  <a:pt x="95" y="154"/>
                  <a:pt x="95" y="154"/>
                  <a:pt x="95" y="154"/>
                </a:cubicBezTo>
                <a:cubicBezTo>
                  <a:pt x="89" y="158"/>
                  <a:pt x="82" y="156"/>
                  <a:pt x="79" y="150"/>
                </a:cubicBezTo>
                <a:cubicBezTo>
                  <a:pt x="3" y="19"/>
                  <a:pt x="3" y="19"/>
                  <a:pt x="3" y="19"/>
                </a:cubicBezTo>
                <a:cubicBezTo>
                  <a:pt x="0" y="14"/>
                  <a:pt x="2" y="7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13" y="0"/>
                  <a:pt x="20" y="2"/>
                  <a:pt x="23" y="8"/>
                </a:cubicBezTo>
                <a:cubicBezTo>
                  <a:pt x="99" y="139"/>
                  <a:pt x="99" y="139"/>
                  <a:pt x="99" y="139"/>
                </a:cubicBezTo>
                <a:cubicBezTo>
                  <a:pt x="102" y="144"/>
                  <a:pt x="100" y="151"/>
                  <a:pt x="95" y="154"/>
                </a:cubicBezTo>
                <a:close/>
              </a:path>
            </a:pathLst>
          </a:custGeom>
          <a:solidFill>
            <a:srgbClr val="D3381C"/>
          </a:solidFill>
          <a:ln>
            <a:solidFill>
              <a:srgbClr val="D3381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29"/>
          <p:cNvSpPr/>
          <p:nvPr/>
        </p:nvSpPr>
        <p:spPr bwMode="auto">
          <a:xfrm>
            <a:off x="5823527" y="1828800"/>
            <a:ext cx="115221" cy="388869"/>
          </a:xfrm>
          <a:custGeom>
            <a:avLst/>
            <a:gdLst>
              <a:gd name="T0" fmla="*/ 11 w 51"/>
              <a:gd name="T1" fmla="*/ 173 h 174"/>
              <a:gd name="T2" fmla="*/ 11 w 51"/>
              <a:gd name="T3" fmla="*/ 173 h 174"/>
              <a:gd name="T4" fmla="*/ 2 w 51"/>
              <a:gd name="T5" fmla="*/ 160 h 174"/>
              <a:gd name="T6" fmla="*/ 28 w 51"/>
              <a:gd name="T7" fmla="*/ 10 h 174"/>
              <a:gd name="T8" fmla="*/ 41 w 51"/>
              <a:gd name="T9" fmla="*/ 1 h 174"/>
              <a:gd name="T10" fmla="*/ 41 w 51"/>
              <a:gd name="T11" fmla="*/ 1 h 174"/>
              <a:gd name="T12" fmla="*/ 50 w 51"/>
              <a:gd name="T13" fmla="*/ 14 h 174"/>
              <a:gd name="T14" fmla="*/ 24 w 51"/>
              <a:gd name="T15" fmla="*/ 164 h 174"/>
              <a:gd name="T16" fmla="*/ 11 w 51"/>
              <a:gd name="T17" fmla="*/ 17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74">
                <a:moveTo>
                  <a:pt x="11" y="173"/>
                </a:moveTo>
                <a:cubicBezTo>
                  <a:pt x="11" y="173"/>
                  <a:pt x="11" y="173"/>
                  <a:pt x="11" y="173"/>
                </a:cubicBezTo>
                <a:cubicBezTo>
                  <a:pt x="5" y="172"/>
                  <a:pt x="0" y="166"/>
                  <a:pt x="2" y="160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4"/>
                  <a:pt x="35" y="0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7" y="2"/>
                  <a:pt x="51" y="8"/>
                  <a:pt x="50" y="14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3" y="170"/>
                  <a:pt x="17" y="174"/>
                  <a:pt x="11" y="173"/>
                </a:cubicBezTo>
                <a:close/>
              </a:path>
            </a:pathLst>
          </a:custGeom>
          <a:solidFill>
            <a:srgbClr val="D3381C"/>
          </a:solidFill>
          <a:ln>
            <a:solidFill>
              <a:srgbClr val="D3381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30"/>
          <p:cNvSpPr/>
          <p:nvPr/>
        </p:nvSpPr>
        <p:spPr bwMode="auto">
          <a:xfrm>
            <a:off x="6143984" y="1981827"/>
            <a:ext cx="226840" cy="354664"/>
          </a:xfrm>
          <a:custGeom>
            <a:avLst/>
            <a:gdLst>
              <a:gd name="T0" fmla="*/ 7 w 101"/>
              <a:gd name="T1" fmla="*/ 154 h 158"/>
              <a:gd name="T2" fmla="*/ 7 w 101"/>
              <a:gd name="T3" fmla="*/ 154 h 158"/>
              <a:gd name="T4" fmla="*/ 3 w 101"/>
              <a:gd name="T5" fmla="*/ 139 h 158"/>
              <a:gd name="T6" fmla="*/ 78 w 101"/>
              <a:gd name="T7" fmla="*/ 8 h 158"/>
              <a:gd name="T8" fmla="*/ 94 w 101"/>
              <a:gd name="T9" fmla="*/ 3 h 158"/>
              <a:gd name="T10" fmla="*/ 94 w 101"/>
              <a:gd name="T11" fmla="*/ 3 h 158"/>
              <a:gd name="T12" fmla="*/ 98 w 101"/>
              <a:gd name="T13" fmla="*/ 19 h 158"/>
              <a:gd name="T14" fmla="*/ 23 w 101"/>
              <a:gd name="T15" fmla="*/ 150 h 158"/>
              <a:gd name="T16" fmla="*/ 7 w 101"/>
              <a:gd name="T17" fmla="*/ 15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" h="158">
                <a:moveTo>
                  <a:pt x="7" y="154"/>
                </a:moveTo>
                <a:cubicBezTo>
                  <a:pt x="7" y="154"/>
                  <a:pt x="7" y="154"/>
                  <a:pt x="7" y="154"/>
                </a:cubicBezTo>
                <a:cubicBezTo>
                  <a:pt x="1" y="151"/>
                  <a:pt x="0" y="144"/>
                  <a:pt x="3" y="139"/>
                </a:cubicBezTo>
                <a:cubicBezTo>
                  <a:pt x="78" y="8"/>
                  <a:pt x="78" y="8"/>
                  <a:pt x="78" y="8"/>
                </a:cubicBezTo>
                <a:cubicBezTo>
                  <a:pt x="82" y="2"/>
                  <a:pt x="89" y="0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100" y="7"/>
                  <a:pt x="101" y="14"/>
                  <a:pt x="98" y="19"/>
                </a:cubicBezTo>
                <a:cubicBezTo>
                  <a:pt x="23" y="150"/>
                  <a:pt x="23" y="150"/>
                  <a:pt x="23" y="150"/>
                </a:cubicBezTo>
                <a:cubicBezTo>
                  <a:pt x="19" y="156"/>
                  <a:pt x="12" y="158"/>
                  <a:pt x="7" y="154"/>
                </a:cubicBezTo>
                <a:close/>
              </a:path>
            </a:pathLst>
          </a:custGeom>
          <a:solidFill>
            <a:srgbClr val="D3381C"/>
          </a:solidFill>
          <a:ln>
            <a:solidFill>
              <a:srgbClr val="D3381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31"/>
          <p:cNvSpPr/>
          <p:nvPr/>
        </p:nvSpPr>
        <p:spPr bwMode="auto">
          <a:xfrm>
            <a:off x="6405030" y="2278880"/>
            <a:ext cx="318657" cy="275450"/>
          </a:xfrm>
          <a:custGeom>
            <a:avLst/>
            <a:gdLst>
              <a:gd name="T0" fmla="*/ 4 w 142"/>
              <a:gd name="T1" fmla="*/ 118 h 123"/>
              <a:gd name="T2" fmla="*/ 4 w 142"/>
              <a:gd name="T3" fmla="*/ 118 h 123"/>
              <a:gd name="T4" fmla="*/ 6 w 142"/>
              <a:gd name="T5" fmla="*/ 101 h 123"/>
              <a:gd name="T6" fmla="*/ 122 w 142"/>
              <a:gd name="T7" fmla="*/ 4 h 123"/>
              <a:gd name="T8" fmla="*/ 138 w 142"/>
              <a:gd name="T9" fmla="*/ 6 h 123"/>
              <a:gd name="T10" fmla="*/ 138 w 142"/>
              <a:gd name="T11" fmla="*/ 6 h 123"/>
              <a:gd name="T12" fmla="*/ 136 w 142"/>
              <a:gd name="T13" fmla="*/ 22 h 123"/>
              <a:gd name="T14" fmla="*/ 20 w 142"/>
              <a:gd name="T15" fmla="*/ 119 h 123"/>
              <a:gd name="T16" fmla="*/ 4 w 142"/>
              <a:gd name="T17" fmla="*/ 11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123">
                <a:moveTo>
                  <a:pt x="4" y="118"/>
                </a:moveTo>
                <a:cubicBezTo>
                  <a:pt x="4" y="118"/>
                  <a:pt x="4" y="118"/>
                  <a:pt x="4" y="118"/>
                </a:cubicBezTo>
                <a:cubicBezTo>
                  <a:pt x="0" y="113"/>
                  <a:pt x="1" y="106"/>
                  <a:pt x="6" y="101"/>
                </a:cubicBezTo>
                <a:cubicBezTo>
                  <a:pt x="122" y="4"/>
                  <a:pt x="122" y="4"/>
                  <a:pt x="122" y="4"/>
                </a:cubicBezTo>
                <a:cubicBezTo>
                  <a:pt x="127" y="0"/>
                  <a:pt x="134" y="1"/>
                  <a:pt x="138" y="6"/>
                </a:cubicBezTo>
                <a:cubicBezTo>
                  <a:pt x="138" y="6"/>
                  <a:pt x="138" y="6"/>
                  <a:pt x="138" y="6"/>
                </a:cubicBezTo>
                <a:cubicBezTo>
                  <a:pt x="142" y="10"/>
                  <a:pt x="141" y="18"/>
                  <a:pt x="136" y="22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16" y="123"/>
                  <a:pt x="8" y="122"/>
                  <a:pt x="4" y="118"/>
                </a:cubicBezTo>
                <a:close/>
              </a:path>
            </a:pathLst>
          </a:custGeom>
          <a:solidFill>
            <a:srgbClr val="D3381C"/>
          </a:solidFill>
          <a:ln>
            <a:solidFill>
              <a:srgbClr val="D3381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32"/>
          <p:cNvSpPr/>
          <p:nvPr/>
        </p:nvSpPr>
        <p:spPr bwMode="auto">
          <a:xfrm>
            <a:off x="4642516" y="2278880"/>
            <a:ext cx="316856" cy="275450"/>
          </a:xfrm>
          <a:custGeom>
            <a:avLst/>
            <a:gdLst>
              <a:gd name="T0" fmla="*/ 137 w 141"/>
              <a:gd name="T1" fmla="*/ 118 h 123"/>
              <a:gd name="T2" fmla="*/ 137 w 141"/>
              <a:gd name="T3" fmla="*/ 118 h 123"/>
              <a:gd name="T4" fmla="*/ 121 w 141"/>
              <a:gd name="T5" fmla="*/ 119 h 123"/>
              <a:gd name="T6" fmla="*/ 5 w 141"/>
              <a:gd name="T7" fmla="*/ 22 h 123"/>
              <a:gd name="T8" fmla="*/ 4 w 141"/>
              <a:gd name="T9" fmla="*/ 6 h 123"/>
              <a:gd name="T10" fmla="*/ 4 w 141"/>
              <a:gd name="T11" fmla="*/ 6 h 123"/>
              <a:gd name="T12" fmla="*/ 20 w 141"/>
              <a:gd name="T13" fmla="*/ 4 h 123"/>
              <a:gd name="T14" fmla="*/ 136 w 141"/>
              <a:gd name="T15" fmla="*/ 101 h 123"/>
              <a:gd name="T16" fmla="*/ 137 w 141"/>
              <a:gd name="T17" fmla="*/ 11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" h="123">
                <a:moveTo>
                  <a:pt x="137" y="118"/>
                </a:moveTo>
                <a:cubicBezTo>
                  <a:pt x="137" y="118"/>
                  <a:pt x="137" y="118"/>
                  <a:pt x="137" y="118"/>
                </a:cubicBezTo>
                <a:cubicBezTo>
                  <a:pt x="133" y="122"/>
                  <a:pt x="126" y="123"/>
                  <a:pt x="121" y="119"/>
                </a:cubicBezTo>
                <a:cubicBezTo>
                  <a:pt x="5" y="22"/>
                  <a:pt x="5" y="22"/>
                  <a:pt x="5" y="22"/>
                </a:cubicBezTo>
                <a:cubicBezTo>
                  <a:pt x="0" y="18"/>
                  <a:pt x="0" y="10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8" y="1"/>
                  <a:pt x="15" y="0"/>
                  <a:pt x="20" y="4"/>
                </a:cubicBezTo>
                <a:cubicBezTo>
                  <a:pt x="136" y="101"/>
                  <a:pt x="136" y="101"/>
                  <a:pt x="136" y="101"/>
                </a:cubicBezTo>
                <a:cubicBezTo>
                  <a:pt x="141" y="106"/>
                  <a:pt x="141" y="113"/>
                  <a:pt x="137" y="118"/>
                </a:cubicBezTo>
                <a:close/>
              </a:path>
            </a:pathLst>
          </a:custGeom>
          <a:solidFill>
            <a:srgbClr val="D3381C"/>
          </a:solidFill>
          <a:ln>
            <a:solidFill>
              <a:srgbClr val="D3381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4904138" y="3240267"/>
            <a:ext cx="1557928" cy="6832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</a:pPr>
            <a:r>
              <a:rPr lang="vi-VN" sz="1600" dirty="0">
                <a:solidFill>
                  <a:srgbClr val="D3381C"/>
                </a:solidFill>
                <a:cs typeface="+mn-ea"/>
                <a:sym typeface="+mn-lt"/>
              </a:rPr>
              <a:t>INVESTMENT </a:t>
            </a:r>
            <a:endParaRPr lang="en-US" sz="1600" dirty="0">
              <a:solidFill>
                <a:srgbClr val="D3381C"/>
              </a:solidFill>
              <a:cs typeface="+mn-ea"/>
              <a:sym typeface="+mn-lt"/>
            </a:endParaRPr>
          </a:p>
          <a:p>
            <a:pPr algn="ctr" defTabSz="914400">
              <a:lnSpc>
                <a:spcPct val="120000"/>
              </a:lnSpc>
            </a:pPr>
            <a:r>
              <a:rPr lang="vi-VN" sz="1600" dirty="0">
                <a:solidFill>
                  <a:srgbClr val="D3381C"/>
                </a:solidFill>
                <a:cs typeface="+mn-ea"/>
                <a:sym typeface="+mn-lt"/>
              </a:rPr>
              <a:t>DEMAND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3103777" y="2377100"/>
            <a:ext cx="1530786" cy="316033"/>
          </a:xfrm>
          <a:custGeom>
            <a:avLst/>
            <a:gdLst>
              <a:gd name="connsiteX0" fmla="*/ 0 w 1349828"/>
              <a:gd name="connsiteY0" fmla="*/ 0 h 278674"/>
              <a:gd name="connsiteX1" fmla="*/ 0 w 1349828"/>
              <a:gd name="connsiteY1" fmla="*/ 278674 h 278674"/>
              <a:gd name="connsiteX2" fmla="*/ 1349828 w 1349828"/>
              <a:gd name="connsiteY2" fmla="*/ 278674 h 27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9828" h="278674">
                <a:moveTo>
                  <a:pt x="0" y="0"/>
                </a:moveTo>
                <a:lnTo>
                  <a:pt x="0" y="278674"/>
                </a:lnTo>
                <a:lnTo>
                  <a:pt x="1349828" y="278674"/>
                </a:lnTo>
              </a:path>
            </a:pathLst>
          </a:custGeom>
          <a:noFill/>
          <a:ln w="19050">
            <a:solidFill>
              <a:srgbClr val="D3381C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 flipV="1">
            <a:off x="3044264" y="4671505"/>
            <a:ext cx="2054216" cy="351841"/>
          </a:xfrm>
          <a:custGeom>
            <a:avLst/>
            <a:gdLst>
              <a:gd name="connsiteX0" fmla="*/ 0 w 1349828"/>
              <a:gd name="connsiteY0" fmla="*/ 0 h 278674"/>
              <a:gd name="connsiteX1" fmla="*/ 0 w 1349828"/>
              <a:gd name="connsiteY1" fmla="*/ 278674 h 278674"/>
              <a:gd name="connsiteX2" fmla="*/ 1349828 w 1349828"/>
              <a:gd name="connsiteY2" fmla="*/ 278674 h 278674"/>
              <a:gd name="connsiteX0-1" fmla="*/ 0 w 1811382"/>
              <a:gd name="connsiteY0-2" fmla="*/ 0 h 278674"/>
              <a:gd name="connsiteX1-3" fmla="*/ 0 w 1811382"/>
              <a:gd name="connsiteY1-4" fmla="*/ 278674 h 278674"/>
              <a:gd name="connsiteX2-5" fmla="*/ 1811382 w 1811382"/>
              <a:gd name="connsiteY2-6" fmla="*/ 261257 h 2786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811382" h="278674">
                <a:moveTo>
                  <a:pt x="0" y="0"/>
                </a:moveTo>
                <a:lnTo>
                  <a:pt x="0" y="278674"/>
                </a:lnTo>
                <a:lnTo>
                  <a:pt x="1811382" y="261257"/>
                </a:lnTo>
              </a:path>
            </a:pathLst>
          </a:custGeom>
          <a:noFill/>
          <a:ln w="19050">
            <a:solidFill>
              <a:srgbClr val="D3381C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6698071" y="2379682"/>
            <a:ext cx="1530786" cy="316033"/>
          </a:xfrm>
          <a:custGeom>
            <a:avLst/>
            <a:gdLst>
              <a:gd name="connsiteX0" fmla="*/ 0 w 1349828"/>
              <a:gd name="connsiteY0" fmla="*/ 0 h 278674"/>
              <a:gd name="connsiteX1" fmla="*/ 0 w 1349828"/>
              <a:gd name="connsiteY1" fmla="*/ 278674 h 278674"/>
              <a:gd name="connsiteX2" fmla="*/ 1349828 w 1349828"/>
              <a:gd name="connsiteY2" fmla="*/ 278674 h 27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9828" h="278674">
                <a:moveTo>
                  <a:pt x="0" y="0"/>
                </a:moveTo>
                <a:lnTo>
                  <a:pt x="0" y="278674"/>
                </a:lnTo>
                <a:lnTo>
                  <a:pt x="1349828" y="278674"/>
                </a:lnTo>
              </a:path>
            </a:pathLst>
          </a:custGeom>
          <a:noFill/>
          <a:ln w="19050">
            <a:solidFill>
              <a:srgbClr val="D3381C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 flipH="1" flipV="1">
            <a:off x="6125003" y="4700017"/>
            <a:ext cx="2044341" cy="325910"/>
          </a:xfrm>
          <a:custGeom>
            <a:avLst/>
            <a:gdLst>
              <a:gd name="connsiteX0" fmla="*/ 0 w 1349828"/>
              <a:gd name="connsiteY0" fmla="*/ 0 h 278674"/>
              <a:gd name="connsiteX1" fmla="*/ 0 w 1349828"/>
              <a:gd name="connsiteY1" fmla="*/ 278674 h 278674"/>
              <a:gd name="connsiteX2" fmla="*/ 1349828 w 1349828"/>
              <a:gd name="connsiteY2" fmla="*/ 278674 h 278674"/>
              <a:gd name="connsiteX0-1" fmla="*/ 0 w 1802674"/>
              <a:gd name="connsiteY0-2" fmla="*/ 0 h 287383"/>
              <a:gd name="connsiteX1-3" fmla="*/ 0 w 1802674"/>
              <a:gd name="connsiteY1-4" fmla="*/ 278674 h 287383"/>
              <a:gd name="connsiteX2-5" fmla="*/ 1802674 w 1802674"/>
              <a:gd name="connsiteY2-6" fmla="*/ 287383 h 2873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802674" h="287383">
                <a:moveTo>
                  <a:pt x="0" y="0"/>
                </a:moveTo>
                <a:lnTo>
                  <a:pt x="0" y="278674"/>
                </a:lnTo>
                <a:lnTo>
                  <a:pt x="1802674" y="287383"/>
                </a:lnTo>
              </a:path>
            </a:pathLst>
          </a:custGeom>
          <a:noFill/>
          <a:ln w="19050">
            <a:solidFill>
              <a:srgbClr val="D3381C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AutoShape 28"/>
          <p:cNvSpPr/>
          <p:nvPr/>
        </p:nvSpPr>
        <p:spPr bwMode="auto">
          <a:xfrm>
            <a:off x="2581553" y="4178442"/>
            <a:ext cx="408672" cy="4086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D3381C"/>
          </a:solidFill>
          <a:ln>
            <a:solidFill>
              <a:srgbClr val="D3381C"/>
            </a:solidFill>
          </a:ln>
          <a:effectLst/>
        </p:spPr>
        <p:txBody>
          <a:bodyPr lIns="19050" tIns="19050" rIns="19050" bIns="1905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>
              <a:lnSpc>
                <a:spcPct val="120000"/>
              </a:lnSpc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5" name="Group 112"/>
          <p:cNvGrpSpPr/>
          <p:nvPr/>
        </p:nvGrpSpPr>
        <p:grpSpPr>
          <a:xfrm>
            <a:off x="8320744" y="1850506"/>
            <a:ext cx="408010" cy="382250"/>
            <a:chOff x="5368132" y="3540125"/>
            <a:chExt cx="465138" cy="435769"/>
          </a:xfrm>
          <a:solidFill>
            <a:srgbClr val="DAB96E"/>
          </a:solidFill>
        </p:grpSpPr>
        <p:sp>
          <p:nvSpPr>
            <p:cNvPr id="3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D3381C"/>
            </a:solidFill>
            <a:ln>
              <a:solidFill>
                <a:srgbClr val="D3381C"/>
              </a:solidFill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>
                <a:lnSpc>
                  <a:spcPct val="120000"/>
                </a:lnSpc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D3381C"/>
            </a:solidFill>
            <a:ln>
              <a:solidFill>
                <a:srgbClr val="D3381C"/>
              </a:solidFill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>
                <a:lnSpc>
                  <a:spcPct val="120000"/>
                </a:lnSpc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6" name="AutoShape 130"/>
          <p:cNvSpPr/>
          <p:nvPr/>
        </p:nvSpPr>
        <p:spPr bwMode="auto">
          <a:xfrm>
            <a:off x="2545780" y="1828800"/>
            <a:ext cx="408673" cy="406872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rgbClr val="D3381C"/>
          </a:solidFill>
          <a:ln>
            <a:solidFill>
              <a:srgbClr val="D3381C"/>
            </a:solidFill>
          </a:ln>
          <a:effectLst/>
        </p:spPr>
        <p:txBody>
          <a:bodyPr lIns="19050" tIns="19050" rIns="19050" bIns="1905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>
              <a:lnSpc>
                <a:spcPct val="120000"/>
              </a:lnSpc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2" name="iṧḻíďe"/>
          <p:cNvSpPr/>
          <p:nvPr/>
        </p:nvSpPr>
        <p:spPr bwMode="auto">
          <a:xfrm>
            <a:off x="8955127" y="2377100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3" name="îṥḻíďê"/>
          <p:cNvSpPr txBox="1"/>
          <p:nvPr/>
        </p:nvSpPr>
        <p:spPr bwMode="auto">
          <a:xfrm>
            <a:off x="8955127" y="1944576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4" name="iṧḻíďe"/>
          <p:cNvSpPr/>
          <p:nvPr/>
        </p:nvSpPr>
        <p:spPr bwMode="auto">
          <a:xfrm>
            <a:off x="8955127" y="4700017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5" name="îṥḻíďê"/>
          <p:cNvSpPr txBox="1"/>
          <p:nvPr/>
        </p:nvSpPr>
        <p:spPr bwMode="auto">
          <a:xfrm>
            <a:off x="8955127" y="4267493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6" name="iṧḻíďe"/>
          <p:cNvSpPr/>
          <p:nvPr/>
        </p:nvSpPr>
        <p:spPr bwMode="auto">
          <a:xfrm>
            <a:off x="643247" y="4700017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7" name="îṥḻíďê"/>
          <p:cNvSpPr txBox="1"/>
          <p:nvPr/>
        </p:nvSpPr>
        <p:spPr bwMode="auto">
          <a:xfrm>
            <a:off x="643247" y="4267493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8" name="iṧḻíďe"/>
          <p:cNvSpPr/>
          <p:nvPr/>
        </p:nvSpPr>
        <p:spPr bwMode="auto">
          <a:xfrm>
            <a:off x="643247" y="2819236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9" name="îṥḻíďê"/>
          <p:cNvSpPr txBox="1"/>
          <p:nvPr/>
        </p:nvSpPr>
        <p:spPr bwMode="auto">
          <a:xfrm>
            <a:off x="643247" y="2386712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66397" y="1166015"/>
            <a:ext cx="2622183" cy="26226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947338" y="909513"/>
            <a:ext cx="2973129" cy="297364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648294" y="3628710"/>
            <a:ext cx="3119384" cy="67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699" rIns="91400" bIns="4569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200" spc="1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grpSp>
        <p:nvGrpSpPr>
          <p:cNvPr id="2" name="组合 124"/>
          <p:cNvGrpSpPr/>
          <p:nvPr/>
        </p:nvGrpSpPr>
        <p:grpSpPr>
          <a:xfrm>
            <a:off x="8379170" y="5684556"/>
            <a:ext cx="1367609" cy="1367846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6343948" y="6140296"/>
            <a:ext cx="717580" cy="717704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7248563" y="6560324"/>
            <a:ext cx="995690" cy="99586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10343741" y="6307229"/>
            <a:ext cx="720935" cy="721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1023488" y="6718580"/>
            <a:ext cx="784764" cy="784900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5283593" y="6037942"/>
            <a:ext cx="336492" cy="33655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4242245" y="5767623"/>
            <a:ext cx="705093" cy="705216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11283711" y="5107311"/>
            <a:ext cx="1392842" cy="13930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5892902" y="5765079"/>
            <a:ext cx="297296" cy="29734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2591932" y="6272926"/>
            <a:ext cx="1283039" cy="128326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701615" y="6140299"/>
            <a:ext cx="693255" cy="693375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389865" y="6560322"/>
            <a:ext cx="422299" cy="4223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58025" y="6315987"/>
            <a:ext cx="211148" cy="2111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6068986" y="1722673"/>
            <a:ext cx="651718" cy="15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595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9595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8597" y="1541213"/>
            <a:ext cx="4214811" cy="3775574"/>
            <a:chOff x="4167192" y="1901576"/>
            <a:chExt cx="4214811" cy="3775574"/>
          </a:xfrm>
        </p:grpSpPr>
        <p:grpSp>
          <p:nvGrpSpPr>
            <p:cNvPr id="3" name="组合 2"/>
            <p:cNvGrpSpPr/>
            <p:nvPr/>
          </p:nvGrpSpPr>
          <p:grpSpPr>
            <a:xfrm>
              <a:off x="4167192" y="1901576"/>
              <a:ext cx="4214811" cy="3775574"/>
              <a:chOff x="4548189" y="2398713"/>
              <a:chExt cx="3579812" cy="3206750"/>
            </a:xfrm>
          </p:grpSpPr>
          <p:sp>
            <p:nvSpPr>
              <p:cNvPr id="9" name="MH_SubTitle_3"/>
              <p:cNvSpPr/>
              <p:nvPr/>
            </p:nvSpPr>
            <p:spPr>
              <a:xfrm rot="19680807" flipH="1">
                <a:off x="6194425" y="3962400"/>
                <a:ext cx="990600" cy="1639888"/>
              </a:xfrm>
              <a:custGeom>
                <a:avLst/>
                <a:gdLst>
                  <a:gd name="connsiteX0" fmla="*/ 552558 w 990635"/>
                  <a:gd name="connsiteY0" fmla="*/ 0 h 1639846"/>
                  <a:gd name="connsiteX1" fmla="*/ 550395 w 990635"/>
                  <a:gd name="connsiteY1" fmla="*/ 1954 h 1639846"/>
                  <a:gd name="connsiteX2" fmla="*/ 544002 w 990635"/>
                  <a:gd name="connsiteY2" fmla="*/ 6422 h 1639846"/>
                  <a:gd name="connsiteX3" fmla="*/ 534053 w 990635"/>
                  <a:gd name="connsiteY3" fmla="*/ 13452 h 1639846"/>
                  <a:gd name="connsiteX4" fmla="*/ 519152 w 990635"/>
                  <a:gd name="connsiteY4" fmla="*/ 23645 h 1639846"/>
                  <a:gd name="connsiteX5" fmla="*/ 502761 w 990635"/>
                  <a:gd name="connsiteY5" fmla="*/ 35841 h 1639846"/>
                  <a:gd name="connsiteX6" fmla="*/ 482090 w 990635"/>
                  <a:gd name="connsiteY6" fmla="*/ 51250 h 1639846"/>
                  <a:gd name="connsiteX7" fmla="*/ 459257 w 990635"/>
                  <a:gd name="connsiteY7" fmla="*/ 68614 h 1639846"/>
                  <a:gd name="connsiteX8" fmla="*/ 434835 w 990635"/>
                  <a:gd name="connsiteY8" fmla="*/ 89378 h 1639846"/>
                  <a:gd name="connsiteX9" fmla="*/ 407674 w 990635"/>
                  <a:gd name="connsiteY9" fmla="*/ 110653 h 1639846"/>
                  <a:gd name="connsiteX10" fmla="*/ 379498 w 990635"/>
                  <a:gd name="connsiteY10" fmla="*/ 136773 h 1639846"/>
                  <a:gd name="connsiteX11" fmla="*/ 349976 w 990635"/>
                  <a:gd name="connsiteY11" fmla="*/ 162800 h 1639846"/>
                  <a:gd name="connsiteX12" fmla="*/ 319588 w 990635"/>
                  <a:gd name="connsiteY12" fmla="*/ 191575 h 1639846"/>
                  <a:gd name="connsiteX13" fmla="*/ 288331 w 990635"/>
                  <a:gd name="connsiteY13" fmla="*/ 223099 h 1639846"/>
                  <a:gd name="connsiteX14" fmla="*/ 257648 w 990635"/>
                  <a:gd name="connsiteY14" fmla="*/ 256068 h 1639846"/>
                  <a:gd name="connsiteX15" fmla="*/ 227440 w 990635"/>
                  <a:gd name="connsiteY15" fmla="*/ 291880 h 1639846"/>
                  <a:gd name="connsiteX16" fmla="*/ 197185 w 990635"/>
                  <a:gd name="connsiteY16" fmla="*/ 328391 h 1639846"/>
                  <a:gd name="connsiteX17" fmla="*/ 168077 w 990635"/>
                  <a:gd name="connsiteY17" fmla="*/ 367793 h 1639846"/>
                  <a:gd name="connsiteX18" fmla="*/ 139592 w 990635"/>
                  <a:gd name="connsiteY18" fmla="*/ 407940 h 1639846"/>
                  <a:gd name="connsiteX19" fmla="*/ 113026 w 990635"/>
                  <a:gd name="connsiteY19" fmla="*/ 449628 h 1639846"/>
                  <a:gd name="connsiteX20" fmla="*/ 88952 w 990635"/>
                  <a:gd name="connsiteY20" fmla="*/ 494300 h 1639846"/>
                  <a:gd name="connsiteX21" fmla="*/ 66174 w 990635"/>
                  <a:gd name="connsiteY21" fmla="*/ 539765 h 1639846"/>
                  <a:gd name="connsiteX22" fmla="*/ 47427 w 990635"/>
                  <a:gd name="connsiteY22" fmla="*/ 585513 h 1639846"/>
                  <a:gd name="connsiteX23" fmla="*/ 29780 w 990635"/>
                  <a:gd name="connsiteY23" fmla="*/ 634850 h 1639846"/>
                  <a:gd name="connsiteX24" fmla="*/ 16888 w 990635"/>
                  <a:gd name="connsiteY24" fmla="*/ 683819 h 1639846"/>
                  <a:gd name="connsiteX25" fmla="*/ 7258 w 990635"/>
                  <a:gd name="connsiteY25" fmla="*/ 734421 h 1639846"/>
                  <a:gd name="connsiteX26" fmla="*/ 990 w 990635"/>
                  <a:gd name="connsiteY26" fmla="*/ 785259 h 1639846"/>
                  <a:gd name="connsiteX27" fmla="*/ 0 w 990635"/>
                  <a:gd name="connsiteY27" fmla="*/ 837873 h 1639846"/>
                  <a:gd name="connsiteX28" fmla="*/ 2470 w 990635"/>
                  <a:gd name="connsiteY28" fmla="*/ 889324 h 1639846"/>
                  <a:gd name="connsiteX29" fmla="*/ 8397 w 990635"/>
                  <a:gd name="connsiteY29" fmla="*/ 939613 h 1639846"/>
                  <a:gd name="connsiteX30" fmla="*/ 19080 w 990635"/>
                  <a:gd name="connsiteY30" fmla="*/ 989533 h 1639846"/>
                  <a:gd name="connsiteX31" fmla="*/ 31156 w 990635"/>
                  <a:gd name="connsiteY31" fmla="*/ 1038848 h 1639846"/>
                  <a:gd name="connsiteX32" fmla="*/ 47363 w 990635"/>
                  <a:gd name="connsiteY32" fmla="*/ 1087049 h 1639846"/>
                  <a:gd name="connsiteX33" fmla="*/ 65061 w 990635"/>
                  <a:gd name="connsiteY33" fmla="*/ 1133247 h 1639846"/>
                  <a:gd name="connsiteX34" fmla="*/ 85497 w 990635"/>
                  <a:gd name="connsiteY34" fmla="*/ 1178934 h 1639846"/>
                  <a:gd name="connsiteX35" fmla="*/ 108048 w 990635"/>
                  <a:gd name="connsiteY35" fmla="*/ 1223365 h 1639846"/>
                  <a:gd name="connsiteX36" fmla="*/ 131417 w 990635"/>
                  <a:gd name="connsiteY36" fmla="*/ 1265746 h 1639846"/>
                  <a:gd name="connsiteX37" fmla="*/ 156229 w 990635"/>
                  <a:gd name="connsiteY37" fmla="*/ 1306824 h 1639846"/>
                  <a:gd name="connsiteX38" fmla="*/ 181239 w 990635"/>
                  <a:gd name="connsiteY38" fmla="*/ 1345105 h 1639846"/>
                  <a:gd name="connsiteX39" fmla="*/ 206968 w 990635"/>
                  <a:gd name="connsiteY39" fmla="*/ 1382735 h 1639846"/>
                  <a:gd name="connsiteX40" fmla="*/ 233468 w 990635"/>
                  <a:gd name="connsiteY40" fmla="*/ 1419014 h 1639846"/>
                  <a:gd name="connsiteX41" fmla="*/ 259590 w 990635"/>
                  <a:gd name="connsiteY41" fmla="*/ 1451051 h 1639846"/>
                  <a:gd name="connsiteX42" fmla="*/ 285138 w 990635"/>
                  <a:gd name="connsiteY42" fmla="*/ 1481643 h 1639846"/>
                  <a:gd name="connsiteX43" fmla="*/ 309390 w 990635"/>
                  <a:gd name="connsiteY43" fmla="*/ 1511443 h 1639846"/>
                  <a:gd name="connsiteX44" fmla="*/ 333314 w 990635"/>
                  <a:gd name="connsiteY44" fmla="*/ 1536302 h 1639846"/>
                  <a:gd name="connsiteX45" fmla="*/ 354599 w 990635"/>
                  <a:gd name="connsiteY45" fmla="*/ 1560272 h 1639846"/>
                  <a:gd name="connsiteX46" fmla="*/ 374833 w 990635"/>
                  <a:gd name="connsiteY46" fmla="*/ 1579956 h 1639846"/>
                  <a:gd name="connsiteX47" fmla="*/ 393148 w 990635"/>
                  <a:gd name="connsiteY47" fmla="*/ 1598099 h 1639846"/>
                  <a:gd name="connsiteX48" fmla="*/ 407627 w 990635"/>
                  <a:gd name="connsiteY48" fmla="*/ 1613164 h 1639846"/>
                  <a:gd name="connsiteX49" fmla="*/ 420958 w 990635"/>
                  <a:gd name="connsiteY49" fmla="*/ 1625338 h 1639846"/>
                  <a:gd name="connsiteX50" fmla="*/ 429878 w 990635"/>
                  <a:gd name="connsiteY50" fmla="*/ 1632989 h 1639846"/>
                  <a:gd name="connsiteX51" fmla="*/ 435535 w 990635"/>
                  <a:gd name="connsiteY51" fmla="*/ 1639005 h 1639846"/>
                  <a:gd name="connsiteX52" fmla="*/ 437502 w 990635"/>
                  <a:gd name="connsiteY52" fmla="*/ 1639846 h 1639846"/>
                  <a:gd name="connsiteX53" fmla="*/ 440240 w 990635"/>
                  <a:gd name="connsiteY53" fmla="*/ 1639336 h 1639846"/>
                  <a:gd name="connsiteX54" fmla="*/ 446682 w 990635"/>
                  <a:gd name="connsiteY54" fmla="*/ 1634169 h 1639846"/>
                  <a:gd name="connsiteX55" fmla="*/ 457256 w 990635"/>
                  <a:gd name="connsiteY55" fmla="*/ 1627886 h 1639846"/>
                  <a:gd name="connsiteX56" fmla="*/ 471483 w 990635"/>
                  <a:gd name="connsiteY56" fmla="*/ 1617645 h 1639846"/>
                  <a:gd name="connsiteX57" fmla="*/ 487924 w 990635"/>
                  <a:gd name="connsiteY57" fmla="*/ 1604750 h 1639846"/>
                  <a:gd name="connsiteX58" fmla="*/ 508593 w 990635"/>
                  <a:gd name="connsiteY58" fmla="*/ 1589341 h 1639846"/>
                  <a:gd name="connsiteX59" fmla="*/ 530706 w 990635"/>
                  <a:gd name="connsiteY59" fmla="*/ 1572630 h 1639846"/>
                  <a:gd name="connsiteX60" fmla="*/ 555801 w 990635"/>
                  <a:gd name="connsiteY60" fmla="*/ 1551912 h 1639846"/>
                  <a:gd name="connsiteX61" fmla="*/ 582961 w 990635"/>
                  <a:gd name="connsiteY61" fmla="*/ 1530637 h 1639846"/>
                  <a:gd name="connsiteX62" fmla="*/ 611138 w 990635"/>
                  <a:gd name="connsiteY62" fmla="*/ 1504517 h 1639846"/>
                  <a:gd name="connsiteX63" fmla="*/ 640707 w 990635"/>
                  <a:gd name="connsiteY63" fmla="*/ 1477791 h 1639846"/>
                  <a:gd name="connsiteX64" fmla="*/ 670375 w 990635"/>
                  <a:gd name="connsiteY64" fmla="*/ 1449668 h 1639846"/>
                  <a:gd name="connsiteX65" fmla="*/ 701009 w 990635"/>
                  <a:gd name="connsiteY65" fmla="*/ 1417398 h 1639846"/>
                  <a:gd name="connsiteX66" fmla="*/ 732413 w 990635"/>
                  <a:gd name="connsiteY66" fmla="*/ 1383777 h 1639846"/>
                  <a:gd name="connsiteX67" fmla="*/ 763195 w 990635"/>
                  <a:gd name="connsiteY67" fmla="*/ 1349410 h 1639846"/>
                  <a:gd name="connsiteX68" fmla="*/ 793499 w 990635"/>
                  <a:gd name="connsiteY68" fmla="*/ 1312200 h 1639846"/>
                  <a:gd name="connsiteX69" fmla="*/ 822559 w 990635"/>
                  <a:gd name="connsiteY69" fmla="*/ 1273497 h 1639846"/>
                  <a:gd name="connsiteX70" fmla="*/ 851093 w 990635"/>
                  <a:gd name="connsiteY70" fmla="*/ 1232651 h 1639846"/>
                  <a:gd name="connsiteX71" fmla="*/ 877036 w 990635"/>
                  <a:gd name="connsiteY71" fmla="*/ 1190217 h 1639846"/>
                  <a:gd name="connsiteX72" fmla="*/ 901684 w 990635"/>
                  <a:gd name="connsiteY72" fmla="*/ 1146991 h 1639846"/>
                  <a:gd name="connsiteX73" fmla="*/ 924462 w 990635"/>
                  <a:gd name="connsiteY73" fmla="*/ 1101525 h 1639846"/>
                  <a:gd name="connsiteX74" fmla="*/ 943306 w 990635"/>
                  <a:gd name="connsiteY74" fmla="*/ 1054380 h 1639846"/>
                  <a:gd name="connsiteX75" fmla="*/ 960854 w 990635"/>
                  <a:gd name="connsiteY75" fmla="*/ 1006440 h 1639846"/>
                  <a:gd name="connsiteX76" fmla="*/ 973747 w 990635"/>
                  <a:gd name="connsiteY76" fmla="*/ 957472 h 1639846"/>
                  <a:gd name="connsiteX77" fmla="*/ 983377 w 990635"/>
                  <a:gd name="connsiteY77" fmla="*/ 906869 h 1639846"/>
                  <a:gd name="connsiteX78" fmla="*/ 989072 w 990635"/>
                  <a:gd name="connsiteY78" fmla="*/ 854586 h 1639846"/>
                  <a:gd name="connsiteX79" fmla="*/ 990635 w 990635"/>
                  <a:gd name="connsiteY79" fmla="*/ 803417 h 1639846"/>
                  <a:gd name="connsiteX80" fmla="*/ 988166 w 990635"/>
                  <a:gd name="connsiteY80" fmla="*/ 751966 h 1639846"/>
                  <a:gd name="connsiteX81" fmla="*/ 982238 w 990635"/>
                  <a:gd name="connsiteY81" fmla="*/ 701678 h 1639846"/>
                  <a:gd name="connsiteX82" fmla="*/ 971654 w 990635"/>
                  <a:gd name="connsiteY82" fmla="*/ 650359 h 1639846"/>
                  <a:gd name="connsiteX83" fmla="*/ 959480 w 990635"/>
                  <a:gd name="connsiteY83" fmla="*/ 602441 h 1639846"/>
                  <a:gd name="connsiteX84" fmla="*/ 943273 w 990635"/>
                  <a:gd name="connsiteY84" fmla="*/ 554241 h 1639846"/>
                  <a:gd name="connsiteX85" fmla="*/ 925000 w 990635"/>
                  <a:gd name="connsiteY85" fmla="*/ 506598 h 1639846"/>
                  <a:gd name="connsiteX86" fmla="*/ 905188 w 990635"/>
                  <a:gd name="connsiteY86" fmla="*/ 461656 h 1639846"/>
                  <a:gd name="connsiteX87" fmla="*/ 882588 w 990635"/>
                  <a:gd name="connsiteY87" fmla="*/ 417925 h 1639846"/>
                  <a:gd name="connsiteX88" fmla="*/ 859268 w 990635"/>
                  <a:gd name="connsiteY88" fmla="*/ 374845 h 1639846"/>
                  <a:gd name="connsiteX89" fmla="*/ 834405 w 990635"/>
                  <a:gd name="connsiteY89" fmla="*/ 334466 h 1639846"/>
                  <a:gd name="connsiteX90" fmla="*/ 808823 w 990635"/>
                  <a:gd name="connsiteY90" fmla="*/ 294740 h 1639846"/>
                  <a:gd name="connsiteX91" fmla="*/ 782373 w 990635"/>
                  <a:gd name="connsiteY91" fmla="*/ 257761 h 1639846"/>
                  <a:gd name="connsiteX92" fmla="*/ 756495 w 990635"/>
                  <a:gd name="connsiteY92" fmla="*/ 222230 h 1639846"/>
                  <a:gd name="connsiteX93" fmla="*/ 731094 w 990635"/>
                  <a:gd name="connsiteY93" fmla="*/ 189540 h 1639846"/>
                  <a:gd name="connsiteX94" fmla="*/ 705497 w 990635"/>
                  <a:gd name="connsiteY94" fmla="*/ 159646 h 1639846"/>
                  <a:gd name="connsiteX95" fmla="*/ 681245 w 990635"/>
                  <a:gd name="connsiteY95" fmla="*/ 129847 h 1639846"/>
                  <a:gd name="connsiteX96" fmla="*/ 657321 w 990635"/>
                  <a:gd name="connsiteY96" fmla="*/ 104989 h 1639846"/>
                  <a:gd name="connsiteX97" fmla="*/ 635364 w 990635"/>
                  <a:gd name="connsiteY97" fmla="*/ 80970 h 1639846"/>
                  <a:gd name="connsiteX98" fmla="*/ 615852 w 990635"/>
                  <a:gd name="connsiteY98" fmla="*/ 60634 h 1639846"/>
                  <a:gd name="connsiteX99" fmla="*/ 597536 w 990635"/>
                  <a:gd name="connsiteY99" fmla="*/ 42491 h 1639846"/>
                  <a:gd name="connsiteX100" fmla="*/ 583008 w 990635"/>
                  <a:gd name="connsiteY100" fmla="*/ 28125 h 1639846"/>
                  <a:gd name="connsiteX101" fmla="*/ 570350 w 990635"/>
                  <a:gd name="connsiteY101" fmla="*/ 15999 h 1639846"/>
                  <a:gd name="connsiteX102" fmla="*/ 560807 w 990635"/>
                  <a:gd name="connsiteY102" fmla="*/ 7602 h 1639846"/>
                  <a:gd name="connsiteX103" fmla="*/ 555101 w 990635"/>
                  <a:gd name="connsiteY103" fmla="*/ 2284 h 163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990635" h="1639846">
                    <a:moveTo>
                      <a:pt x="552558" y="0"/>
                    </a:moveTo>
                    <a:lnTo>
                      <a:pt x="550395" y="1954"/>
                    </a:lnTo>
                    <a:lnTo>
                      <a:pt x="544002" y="6422"/>
                    </a:lnTo>
                    <a:lnTo>
                      <a:pt x="534053" y="13452"/>
                    </a:lnTo>
                    <a:lnTo>
                      <a:pt x="519152" y="23645"/>
                    </a:lnTo>
                    <a:lnTo>
                      <a:pt x="502761" y="35841"/>
                    </a:lnTo>
                    <a:lnTo>
                      <a:pt x="482090" y="51250"/>
                    </a:lnTo>
                    <a:lnTo>
                      <a:pt x="459257" y="68614"/>
                    </a:lnTo>
                    <a:lnTo>
                      <a:pt x="434835" y="89378"/>
                    </a:lnTo>
                    <a:lnTo>
                      <a:pt x="407674" y="110653"/>
                    </a:lnTo>
                    <a:lnTo>
                      <a:pt x="379498" y="136773"/>
                    </a:lnTo>
                    <a:lnTo>
                      <a:pt x="349976" y="162800"/>
                    </a:lnTo>
                    <a:lnTo>
                      <a:pt x="319588" y="191575"/>
                    </a:lnTo>
                    <a:lnTo>
                      <a:pt x="288331" y="223099"/>
                    </a:lnTo>
                    <a:lnTo>
                      <a:pt x="257648" y="256068"/>
                    </a:lnTo>
                    <a:lnTo>
                      <a:pt x="227440" y="291880"/>
                    </a:lnTo>
                    <a:lnTo>
                      <a:pt x="197185" y="328391"/>
                    </a:lnTo>
                    <a:lnTo>
                      <a:pt x="168077" y="367793"/>
                    </a:lnTo>
                    <a:lnTo>
                      <a:pt x="139592" y="407940"/>
                    </a:lnTo>
                    <a:lnTo>
                      <a:pt x="113026" y="449628"/>
                    </a:lnTo>
                    <a:lnTo>
                      <a:pt x="88952" y="494300"/>
                    </a:lnTo>
                    <a:lnTo>
                      <a:pt x="66174" y="539765"/>
                    </a:lnTo>
                    <a:lnTo>
                      <a:pt x="47427" y="585513"/>
                    </a:lnTo>
                    <a:lnTo>
                      <a:pt x="29780" y="634850"/>
                    </a:lnTo>
                    <a:lnTo>
                      <a:pt x="16888" y="683819"/>
                    </a:lnTo>
                    <a:lnTo>
                      <a:pt x="7258" y="734421"/>
                    </a:lnTo>
                    <a:lnTo>
                      <a:pt x="990" y="785259"/>
                    </a:lnTo>
                    <a:lnTo>
                      <a:pt x="0" y="837873"/>
                    </a:lnTo>
                    <a:lnTo>
                      <a:pt x="2470" y="889324"/>
                    </a:lnTo>
                    <a:lnTo>
                      <a:pt x="8397" y="939613"/>
                    </a:lnTo>
                    <a:lnTo>
                      <a:pt x="19080" y="989533"/>
                    </a:lnTo>
                    <a:lnTo>
                      <a:pt x="31156" y="1038848"/>
                    </a:lnTo>
                    <a:lnTo>
                      <a:pt x="47363" y="1087049"/>
                    </a:lnTo>
                    <a:lnTo>
                      <a:pt x="65061" y="1133247"/>
                    </a:lnTo>
                    <a:lnTo>
                      <a:pt x="85497" y="1178934"/>
                    </a:lnTo>
                    <a:lnTo>
                      <a:pt x="108048" y="1223365"/>
                    </a:lnTo>
                    <a:lnTo>
                      <a:pt x="131417" y="1265746"/>
                    </a:lnTo>
                    <a:lnTo>
                      <a:pt x="156229" y="1306824"/>
                    </a:lnTo>
                    <a:lnTo>
                      <a:pt x="181239" y="1345105"/>
                    </a:lnTo>
                    <a:lnTo>
                      <a:pt x="206968" y="1382735"/>
                    </a:lnTo>
                    <a:lnTo>
                      <a:pt x="233468" y="1419014"/>
                    </a:lnTo>
                    <a:lnTo>
                      <a:pt x="259590" y="1451051"/>
                    </a:lnTo>
                    <a:lnTo>
                      <a:pt x="285138" y="1481643"/>
                    </a:lnTo>
                    <a:lnTo>
                      <a:pt x="309390" y="1511443"/>
                    </a:lnTo>
                    <a:lnTo>
                      <a:pt x="333314" y="1536302"/>
                    </a:lnTo>
                    <a:lnTo>
                      <a:pt x="354599" y="1560272"/>
                    </a:lnTo>
                    <a:lnTo>
                      <a:pt x="374833" y="1579956"/>
                    </a:lnTo>
                    <a:lnTo>
                      <a:pt x="393148" y="1598099"/>
                    </a:lnTo>
                    <a:lnTo>
                      <a:pt x="407627" y="1613164"/>
                    </a:lnTo>
                    <a:lnTo>
                      <a:pt x="420958" y="1625338"/>
                    </a:lnTo>
                    <a:lnTo>
                      <a:pt x="429878" y="1632989"/>
                    </a:lnTo>
                    <a:lnTo>
                      <a:pt x="435535" y="1639005"/>
                    </a:lnTo>
                    <a:lnTo>
                      <a:pt x="437502" y="1639846"/>
                    </a:lnTo>
                    <a:lnTo>
                      <a:pt x="440240" y="1639336"/>
                    </a:lnTo>
                    <a:lnTo>
                      <a:pt x="446682" y="1634169"/>
                    </a:lnTo>
                    <a:lnTo>
                      <a:pt x="457256" y="1627886"/>
                    </a:lnTo>
                    <a:lnTo>
                      <a:pt x="471483" y="1617645"/>
                    </a:lnTo>
                    <a:lnTo>
                      <a:pt x="487924" y="1604750"/>
                    </a:lnTo>
                    <a:lnTo>
                      <a:pt x="508593" y="1589341"/>
                    </a:lnTo>
                    <a:lnTo>
                      <a:pt x="530706" y="1572630"/>
                    </a:lnTo>
                    <a:lnTo>
                      <a:pt x="555801" y="1551912"/>
                    </a:lnTo>
                    <a:lnTo>
                      <a:pt x="582961" y="1530637"/>
                    </a:lnTo>
                    <a:lnTo>
                      <a:pt x="611138" y="1504517"/>
                    </a:lnTo>
                    <a:lnTo>
                      <a:pt x="640707" y="1477791"/>
                    </a:lnTo>
                    <a:lnTo>
                      <a:pt x="670375" y="1449668"/>
                    </a:lnTo>
                    <a:lnTo>
                      <a:pt x="701009" y="1417398"/>
                    </a:lnTo>
                    <a:lnTo>
                      <a:pt x="732413" y="1383777"/>
                    </a:lnTo>
                    <a:lnTo>
                      <a:pt x="763195" y="1349410"/>
                    </a:lnTo>
                    <a:lnTo>
                      <a:pt x="793499" y="1312200"/>
                    </a:lnTo>
                    <a:lnTo>
                      <a:pt x="822559" y="1273497"/>
                    </a:lnTo>
                    <a:lnTo>
                      <a:pt x="851093" y="1232651"/>
                    </a:lnTo>
                    <a:lnTo>
                      <a:pt x="877036" y="1190217"/>
                    </a:lnTo>
                    <a:lnTo>
                      <a:pt x="901684" y="1146991"/>
                    </a:lnTo>
                    <a:lnTo>
                      <a:pt x="924462" y="1101525"/>
                    </a:lnTo>
                    <a:lnTo>
                      <a:pt x="943306" y="1054380"/>
                    </a:lnTo>
                    <a:lnTo>
                      <a:pt x="960854" y="1006440"/>
                    </a:lnTo>
                    <a:lnTo>
                      <a:pt x="973747" y="957472"/>
                    </a:lnTo>
                    <a:lnTo>
                      <a:pt x="983377" y="906869"/>
                    </a:lnTo>
                    <a:lnTo>
                      <a:pt x="989072" y="854586"/>
                    </a:lnTo>
                    <a:lnTo>
                      <a:pt x="990635" y="803417"/>
                    </a:lnTo>
                    <a:lnTo>
                      <a:pt x="988166" y="751966"/>
                    </a:lnTo>
                    <a:lnTo>
                      <a:pt x="982238" y="701678"/>
                    </a:lnTo>
                    <a:lnTo>
                      <a:pt x="971654" y="650359"/>
                    </a:lnTo>
                    <a:lnTo>
                      <a:pt x="959480" y="602441"/>
                    </a:lnTo>
                    <a:lnTo>
                      <a:pt x="943273" y="554241"/>
                    </a:lnTo>
                    <a:lnTo>
                      <a:pt x="925000" y="506598"/>
                    </a:lnTo>
                    <a:lnTo>
                      <a:pt x="905188" y="461656"/>
                    </a:lnTo>
                    <a:lnTo>
                      <a:pt x="882588" y="417925"/>
                    </a:lnTo>
                    <a:lnTo>
                      <a:pt x="859268" y="374845"/>
                    </a:lnTo>
                    <a:lnTo>
                      <a:pt x="834405" y="334466"/>
                    </a:lnTo>
                    <a:lnTo>
                      <a:pt x="808823" y="294740"/>
                    </a:lnTo>
                    <a:lnTo>
                      <a:pt x="782373" y="257761"/>
                    </a:lnTo>
                    <a:lnTo>
                      <a:pt x="756495" y="222230"/>
                    </a:lnTo>
                    <a:lnTo>
                      <a:pt x="731094" y="189540"/>
                    </a:lnTo>
                    <a:lnTo>
                      <a:pt x="705497" y="159646"/>
                    </a:lnTo>
                    <a:lnTo>
                      <a:pt x="681245" y="129847"/>
                    </a:lnTo>
                    <a:lnTo>
                      <a:pt x="657321" y="104989"/>
                    </a:lnTo>
                    <a:lnTo>
                      <a:pt x="635364" y="80970"/>
                    </a:lnTo>
                    <a:lnTo>
                      <a:pt x="615852" y="60634"/>
                    </a:lnTo>
                    <a:lnTo>
                      <a:pt x="597536" y="42491"/>
                    </a:lnTo>
                    <a:lnTo>
                      <a:pt x="583008" y="28125"/>
                    </a:lnTo>
                    <a:lnTo>
                      <a:pt x="570350" y="15999"/>
                    </a:lnTo>
                    <a:lnTo>
                      <a:pt x="560807" y="7602"/>
                    </a:lnTo>
                    <a:lnTo>
                      <a:pt x="555101" y="2284"/>
                    </a:lnTo>
                    <a:close/>
                  </a:path>
                </a:pathLst>
              </a:custGeom>
              <a:solidFill>
                <a:srgbClr val="D3381C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72000" rIns="0" bIns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" name="MH_SubTitle_1"/>
              <p:cNvSpPr/>
              <p:nvPr/>
            </p:nvSpPr>
            <p:spPr bwMode="gray">
              <a:xfrm>
                <a:off x="5688013" y="2398713"/>
                <a:ext cx="990600" cy="1644650"/>
              </a:xfrm>
              <a:custGeom>
                <a:avLst/>
                <a:gdLst>
                  <a:gd name="T0" fmla="*/ 1467 w 1470"/>
                  <a:gd name="T1" fmla="*/ 1246 h 2346"/>
                  <a:gd name="T2" fmla="*/ 1444 w 1470"/>
                  <a:gd name="T3" fmla="*/ 1390 h 2346"/>
                  <a:gd name="T4" fmla="*/ 1400 w 1470"/>
                  <a:gd name="T5" fmla="*/ 1529 h 2346"/>
                  <a:gd name="T6" fmla="*/ 1339 w 1470"/>
                  <a:gd name="T7" fmla="*/ 1662 h 2346"/>
                  <a:gd name="T8" fmla="*/ 1267 w 1470"/>
                  <a:gd name="T9" fmla="*/ 1784 h 2346"/>
                  <a:gd name="T10" fmla="*/ 1187 w 1470"/>
                  <a:gd name="T11" fmla="*/ 1898 h 2346"/>
                  <a:gd name="T12" fmla="*/ 1102 w 1470"/>
                  <a:gd name="T13" fmla="*/ 2002 h 2346"/>
                  <a:gd name="T14" fmla="*/ 1019 w 1470"/>
                  <a:gd name="T15" fmla="*/ 2094 h 2346"/>
                  <a:gd name="T16" fmla="*/ 939 w 1470"/>
                  <a:gd name="T17" fmla="*/ 2174 h 2346"/>
                  <a:gd name="T18" fmla="*/ 866 w 1470"/>
                  <a:gd name="T19" fmla="*/ 2239 h 2346"/>
                  <a:gd name="T20" fmla="*/ 806 w 1470"/>
                  <a:gd name="T21" fmla="*/ 2290 h 2346"/>
                  <a:gd name="T22" fmla="*/ 763 w 1470"/>
                  <a:gd name="T23" fmla="*/ 2325 h 2346"/>
                  <a:gd name="T24" fmla="*/ 739 w 1470"/>
                  <a:gd name="T25" fmla="*/ 2343 h 2346"/>
                  <a:gd name="T26" fmla="*/ 732 w 1470"/>
                  <a:gd name="T27" fmla="*/ 2343 h 2346"/>
                  <a:gd name="T28" fmla="*/ 709 w 1470"/>
                  <a:gd name="T29" fmla="*/ 2325 h 2346"/>
                  <a:gd name="T30" fmla="*/ 665 w 1470"/>
                  <a:gd name="T31" fmla="*/ 2290 h 2346"/>
                  <a:gd name="T32" fmla="*/ 604 w 1470"/>
                  <a:gd name="T33" fmla="*/ 2239 h 2346"/>
                  <a:gd name="T34" fmla="*/ 532 w 1470"/>
                  <a:gd name="T35" fmla="*/ 2174 h 2346"/>
                  <a:gd name="T36" fmla="*/ 452 w 1470"/>
                  <a:gd name="T37" fmla="*/ 2094 h 2346"/>
                  <a:gd name="T38" fmla="*/ 367 w 1470"/>
                  <a:gd name="T39" fmla="*/ 2002 h 2346"/>
                  <a:gd name="T40" fmla="*/ 284 w 1470"/>
                  <a:gd name="T41" fmla="*/ 1898 h 2346"/>
                  <a:gd name="T42" fmla="*/ 204 w 1470"/>
                  <a:gd name="T43" fmla="*/ 1784 h 2346"/>
                  <a:gd name="T44" fmla="*/ 131 w 1470"/>
                  <a:gd name="T45" fmla="*/ 1662 h 2346"/>
                  <a:gd name="T46" fmla="*/ 71 w 1470"/>
                  <a:gd name="T47" fmla="*/ 1529 h 2346"/>
                  <a:gd name="T48" fmla="*/ 27 w 1470"/>
                  <a:gd name="T49" fmla="*/ 1390 h 2346"/>
                  <a:gd name="T50" fmla="*/ 4 w 1470"/>
                  <a:gd name="T51" fmla="*/ 1246 h 2346"/>
                  <a:gd name="T52" fmla="*/ 4 w 1470"/>
                  <a:gd name="T53" fmla="*/ 1098 h 2346"/>
                  <a:gd name="T54" fmla="*/ 27 w 1470"/>
                  <a:gd name="T55" fmla="*/ 954 h 2346"/>
                  <a:gd name="T56" fmla="*/ 71 w 1470"/>
                  <a:gd name="T57" fmla="*/ 815 h 2346"/>
                  <a:gd name="T58" fmla="*/ 131 w 1470"/>
                  <a:gd name="T59" fmla="*/ 684 h 2346"/>
                  <a:gd name="T60" fmla="*/ 204 w 1470"/>
                  <a:gd name="T61" fmla="*/ 560 h 2346"/>
                  <a:gd name="T62" fmla="*/ 284 w 1470"/>
                  <a:gd name="T63" fmla="*/ 446 h 2346"/>
                  <a:gd name="T64" fmla="*/ 367 w 1470"/>
                  <a:gd name="T65" fmla="*/ 343 h 2346"/>
                  <a:gd name="T66" fmla="*/ 452 w 1470"/>
                  <a:gd name="T67" fmla="*/ 251 h 2346"/>
                  <a:gd name="T68" fmla="*/ 532 w 1470"/>
                  <a:gd name="T69" fmla="*/ 170 h 2346"/>
                  <a:gd name="T70" fmla="*/ 604 w 1470"/>
                  <a:gd name="T71" fmla="*/ 105 h 2346"/>
                  <a:gd name="T72" fmla="*/ 665 w 1470"/>
                  <a:gd name="T73" fmla="*/ 55 h 2346"/>
                  <a:gd name="T74" fmla="*/ 709 w 1470"/>
                  <a:gd name="T75" fmla="*/ 19 h 2346"/>
                  <a:gd name="T76" fmla="*/ 732 w 1470"/>
                  <a:gd name="T77" fmla="*/ 1 h 2346"/>
                  <a:gd name="T78" fmla="*/ 739 w 1470"/>
                  <a:gd name="T79" fmla="*/ 1 h 2346"/>
                  <a:gd name="T80" fmla="*/ 763 w 1470"/>
                  <a:gd name="T81" fmla="*/ 19 h 2346"/>
                  <a:gd name="T82" fmla="*/ 806 w 1470"/>
                  <a:gd name="T83" fmla="*/ 55 h 2346"/>
                  <a:gd name="T84" fmla="*/ 866 w 1470"/>
                  <a:gd name="T85" fmla="*/ 105 h 2346"/>
                  <a:gd name="T86" fmla="*/ 939 w 1470"/>
                  <a:gd name="T87" fmla="*/ 170 h 2346"/>
                  <a:gd name="T88" fmla="*/ 1019 w 1470"/>
                  <a:gd name="T89" fmla="*/ 251 h 2346"/>
                  <a:gd name="T90" fmla="*/ 1102 w 1470"/>
                  <a:gd name="T91" fmla="*/ 343 h 2346"/>
                  <a:gd name="T92" fmla="*/ 1187 w 1470"/>
                  <a:gd name="T93" fmla="*/ 446 h 2346"/>
                  <a:gd name="T94" fmla="*/ 1267 w 1470"/>
                  <a:gd name="T95" fmla="*/ 560 h 2346"/>
                  <a:gd name="T96" fmla="*/ 1339 w 1470"/>
                  <a:gd name="T97" fmla="*/ 684 h 2346"/>
                  <a:gd name="T98" fmla="*/ 1400 w 1470"/>
                  <a:gd name="T99" fmla="*/ 815 h 2346"/>
                  <a:gd name="T100" fmla="*/ 1444 w 1470"/>
                  <a:gd name="T101" fmla="*/ 954 h 2346"/>
                  <a:gd name="T102" fmla="*/ 1467 w 1470"/>
                  <a:gd name="T103" fmla="*/ 1098 h 2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70" h="2346">
                    <a:moveTo>
                      <a:pt x="1470" y="1173"/>
                    </a:moveTo>
                    <a:lnTo>
                      <a:pt x="1467" y="1246"/>
                    </a:lnTo>
                    <a:lnTo>
                      <a:pt x="1458" y="1319"/>
                    </a:lnTo>
                    <a:lnTo>
                      <a:pt x="1444" y="1390"/>
                    </a:lnTo>
                    <a:lnTo>
                      <a:pt x="1423" y="1462"/>
                    </a:lnTo>
                    <a:lnTo>
                      <a:pt x="1400" y="1529"/>
                    </a:lnTo>
                    <a:lnTo>
                      <a:pt x="1371" y="1596"/>
                    </a:lnTo>
                    <a:lnTo>
                      <a:pt x="1339" y="1662"/>
                    </a:lnTo>
                    <a:lnTo>
                      <a:pt x="1305" y="1724"/>
                    </a:lnTo>
                    <a:lnTo>
                      <a:pt x="1267" y="1784"/>
                    </a:lnTo>
                    <a:lnTo>
                      <a:pt x="1228" y="1843"/>
                    </a:lnTo>
                    <a:lnTo>
                      <a:pt x="1187" y="1898"/>
                    </a:lnTo>
                    <a:lnTo>
                      <a:pt x="1145" y="1952"/>
                    </a:lnTo>
                    <a:lnTo>
                      <a:pt x="1102" y="2002"/>
                    </a:lnTo>
                    <a:lnTo>
                      <a:pt x="1060" y="2050"/>
                    </a:lnTo>
                    <a:lnTo>
                      <a:pt x="1019" y="2094"/>
                    </a:lnTo>
                    <a:lnTo>
                      <a:pt x="978" y="2134"/>
                    </a:lnTo>
                    <a:lnTo>
                      <a:pt x="939" y="2174"/>
                    </a:lnTo>
                    <a:lnTo>
                      <a:pt x="901" y="2207"/>
                    </a:lnTo>
                    <a:lnTo>
                      <a:pt x="866" y="2239"/>
                    </a:lnTo>
                    <a:lnTo>
                      <a:pt x="835" y="2266"/>
                    </a:lnTo>
                    <a:lnTo>
                      <a:pt x="806" y="2290"/>
                    </a:lnTo>
                    <a:lnTo>
                      <a:pt x="783" y="2309"/>
                    </a:lnTo>
                    <a:lnTo>
                      <a:pt x="763" y="2325"/>
                    </a:lnTo>
                    <a:lnTo>
                      <a:pt x="748" y="2336"/>
                    </a:lnTo>
                    <a:lnTo>
                      <a:pt x="739" y="2343"/>
                    </a:lnTo>
                    <a:lnTo>
                      <a:pt x="735" y="2346"/>
                    </a:lnTo>
                    <a:lnTo>
                      <a:pt x="732" y="2343"/>
                    </a:lnTo>
                    <a:lnTo>
                      <a:pt x="723" y="2336"/>
                    </a:lnTo>
                    <a:lnTo>
                      <a:pt x="709" y="2325"/>
                    </a:lnTo>
                    <a:lnTo>
                      <a:pt x="688" y="2309"/>
                    </a:lnTo>
                    <a:lnTo>
                      <a:pt x="665" y="2290"/>
                    </a:lnTo>
                    <a:lnTo>
                      <a:pt x="636" y="2266"/>
                    </a:lnTo>
                    <a:lnTo>
                      <a:pt x="604" y="2239"/>
                    </a:lnTo>
                    <a:lnTo>
                      <a:pt x="570" y="2207"/>
                    </a:lnTo>
                    <a:lnTo>
                      <a:pt x="532" y="2174"/>
                    </a:lnTo>
                    <a:lnTo>
                      <a:pt x="493" y="2134"/>
                    </a:lnTo>
                    <a:lnTo>
                      <a:pt x="452" y="2094"/>
                    </a:lnTo>
                    <a:lnTo>
                      <a:pt x="410" y="2050"/>
                    </a:lnTo>
                    <a:lnTo>
                      <a:pt x="367" y="2002"/>
                    </a:lnTo>
                    <a:lnTo>
                      <a:pt x="325" y="1952"/>
                    </a:lnTo>
                    <a:lnTo>
                      <a:pt x="284" y="1898"/>
                    </a:lnTo>
                    <a:lnTo>
                      <a:pt x="243" y="1843"/>
                    </a:lnTo>
                    <a:lnTo>
                      <a:pt x="204" y="1784"/>
                    </a:lnTo>
                    <a:lnTo>
                      <a:pt x="166" y="1724"/>
                    </a:lnTo>
                    <a:lnTo>
                      <a:pt x="131" y="1662"/>
                    </a:lnTo>
                    <a:lnTo>
                      <a:pt x="100" y="1596"/>
                    </a:lnTo>
                    <a:lnTo>
                      <a:pt x="71" y="1529"/>
                    </a:lnTo>
                    <a:lnTo>
                      <a:pt x="48" y="1462"/>
                    </a:lnTo>
                    <a:lnTo>
                      <a:pt x="27" y="1390"/>
                    </a:lnTo>
                    <a:lnTo>
                      <a:pt x="13" y="1319"/>
                    </a:lnTo>
                    <a:lnTo>
                      <a:pt x="4" y="1246"/>
                    </a:lnTo>
                    <a:lnTo>
                      <a:pt x="0" y="1173"/>
                    </a:lnTo>
                    <a:lnTo>
                      <a:pt x="4" y="1098"/>
                    </a:lnTo>
                    <a:lnTo>
                      <a:pt x="13" y="1025"/>
                    </a:lnTo>
                    <a:lnTo>
                      <a:pt x="27" y="954"/>
                    </a:lnTo>
                    <a:lnTo>
                      <a:pt x="48" y="884"/>
                    </a:lnTo>
                    <a:lnTo>
                      <a:pt x="71" y="815"/>
                    </a:lnTo>
                    <a:lnTo>
                      <a:pt x="100" y="748"/>
                    </a:lnTo>
                    <a:lnTo>
                      <a:pt x="131" y="684"/>
                    </a:lnTo>
                    <a:lnTo>
                      <a:pt x="166" y="621"/>
                    </a:lnTo>
                    <a:lnTo>
                      <a:pt x="204" y="560"/>
                    </a:lnTo>
                    <a:lnTo>
                      <a:pt x="243" y="502"/>
                    </a:lnTo>
                    <a:lnTo>
                      <a:pt x="284" y="446"/>
                    </a:lnTo>
                    <a:lnTo>
                      <a:pt x="325" y="394"/>
                    </a:lnTo>
                    <a:lnTo>
                      <a:pt x="367" y="343"/>
                    </a:lnTo>
                    <a:lnTo>
                      <a:pt x="410" y="294"/>
                    </a:lnTo>
                    <a:lnTo>
                      <a:pt x="452" y="251"/>
                    </a:lnTo>
                    <a:lnTo>
                      <a:pt x="493" y="210"/>
                    </a:lnTo>
                    <a:lnTo>
                      <a:pt x="532" y="170"/>
                    </a:lnTo>
                    <a:lnTo>
                      <a:pt x="570" y="137"/>
                    </a:lnTo>
                    <a:lnTo>
                      <a:pt x="604" y="105"/>
                    </a:lnTo>
                    <a:lnTo>
                      <a:pt x="636" y="79"/>
                    </a:lnTo>
                    <a:lnTo>
                      <a:pt x="665" y="55"/>
                    </a:lnTo>
                    <a:lnTo>
                      <a:pt x="688" y="35"/>
                    </a:lnTo>
                    <a:lnTo>
                      <a:pt x="709" y="19"/>
                    </a:lnTo>
                    <a:lnTo>
                      <a:pt x="723" y="9"/>
                    </a:lnTo>
                    <a:lnTo>
                      <a:pt x="732" y="1"/>
                    </a:lnTo>
                    <a:lnTo>
                      <a:pt x="735" y="0"/>
                    </a:lnTo>
                    <a:lnTo>
                      <a:pt x="739" y="1"/>
                    </a:lnTo>
                    <a:lnTo>
                      <a:pt x="748" y="9"/>
                    </a:lnTo>
                    <a:lnTo>
                      <a:pt x="763" y="19"/>
                    </a:lnTo>
                    <a:lnTo>
                      <a:pt x="783" y="35"/>
                    </a:lnTo>
                    <a:lnTo>
                      <a:pt x="806" y="55"/>
                    </a:lnTo>
                    <a:lnTo>
                      <a:pt x="835" y="79"/>
                    </a:lnTo>
                    <a:lnTo>
                      <a:pt x="866" y="105"/>
                    </a:lnTo>
                    <a:lnTo>
                      <a:pt x="901" y="137"/>
                    </a:lnTo>
                    <a:lnTo>
                      <a:pt x="939" y="170"/>
                    </a:lnTo>
                    <a:lnTo>
                      <a:pt x="978" y="210"/>
                    </a:lnTo>
                    <a:lnTo>
                      <a:pt x="1019" y="251"/>
                    </a:lnTo>
                    <a:lnTo>
                      <a:pt x="1060" y="294"/>
                    </a:lnTo>
                    <a:lnTo>
                      <a:pt x="1102" y="343"/>
                    </a:lnTo>
                    <a:lnTo>
                      <a:pt x="1145" y="394"/>
                    </a:lnTo>
                    <a:lnTo>
                      <a:pt x="1187" y="446"/>
                    </a:lnTo>
                    <a:lnTo>
                      <a:pt x="1228" y="502"/>
                    </a:lnTo>
                    <a:lnTo>
                      <a:pt x="1267" y="560"/>
                    </a:lnTo>
                    <a:lnTo>
                      <a:pt x="1305" y="621"/>
                    </a:lnTo>
                    <a:lnTo>
                      <a:pt x="1339" y="684"/>
                    </a:lnTo>
                    <a:lnTo>
                      <a:pt x="1371" y="748"/>
                    </a:lnTo>
                    <a:lnTo>
                      <a:pt x="1400" y="815"/>
                    </a:lnTo>
                    <a:lnTo>
                      <a:pt x="1423" y="884"/>
                    </a:lnTo>
                    <a:lnTo>
                      <a:pt x="1444" y="954"/>
                    </a:lnTo>
                    <a:lnTo>
                      <a:pt x="1458" y="1025"/>
                    </a:lnTo>
                    <a:lnTo>
                      <a:pt x="1467" y="1098"/>
                    </a:lnTo>
                    <a:lnTo>
                      <a:pt x="1470" y="1173"/>
                    </a:lnTo>
                  </a:path>
                </a:pathLst>
              </a:custGeom>
              <a:solidFill>
                <a:srgbClr val="D3381C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8000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1" name="MH_SubTitle_4"/>
              <p:cNvSpPr/>
              <p:nvPr/>
            </p:nvSpPr>
            <p:spPr bwMode="gray">
              <a:xfrm rot="2160000">
                <a:off x="5180013" y="3960813"/>
                <a:ext cx="990600" cy="1644650"/>
              </a:xfrm>
              <a:custGeom>
                <a:avLst/>
                <a:gdLst>
                  <a:gd name="connsiteX0" fmla="*/ 495256 w 990511"/>
                  <a:gd name="connsiteY0" fmla="*/ 1643878 h 1643878"/>
                  <a:gd name="connsiteX1" fmla="*/ 493234 w 990511"/>
                  <a:gd name="connsiteY1" fmla="*/ 1641776 h 1643878"/>
                  <a:gd name="connsiteX2" fmla="*/ 487170 w 990511"/>
                  <a:gd name="connsiteY2" fmla="*/ 1636871 h 1643878"/>
                  <a:gd name="connsiteX3" fmla="*/ 477737 w 990511"/>
                  <a:gd name="connsiteY3" fmla="*/ 1629163 h 1643878"/>
                  <a:gd name="connsiteX4" fmla="*/ 463586 w 990511"/>
                  <a:gd name="connsiteY4" fmla="*/ 1617951 h 1643878"/>
                  <a:gd name="connsiteX5" fmla="*/ 448088 w 990511"/>
                  <a:gd name="connsiteY5" fmla="*/ 1604638 h 1643878"/>
                  <a:gd name="connsiteX6" fmla="*/ 428548 w 990511"/>
                  <a:gd name="connsiteY6" fmla="*/ 1587821 h 1643878"/>
                  <a:gd name="connsiteX7" fmla="*/ 406985 w 990511"/>
                  <a:gd name="connsiteY7" fmla="*/ 1568902 h 1643878"/>
                  <a:gd name="connsiteX8" fmla="*/ 384076 w 990511"/>
                  <a:gd name="connsiteY8" fmla="*/ 1546479 h 1643878"/>
                  <a:gd name="connsiteX9" fmla="*/ 358471 w 990511"/>
                  <a:gd name="connsiteY9" fmla="*/ 1523355 h 1643878"/>
                  <a:gd name="connsiteX10" fmla="*/ 332192 w 990511"/>
                  <a:gd name="connsiteY10" fmla="*/ 1495327 h 1643878"/>
                  <a:gd name="connsiteX11" fmla="*/ 304565 w 990511"/>
                  <a:gd name="connsiteY11" fmla="*/ 1467298 h 1643878"/>
                  <a:gd name="connsiteX12" fmla="*/ 276265 w 990511"/>
                  <a:gd name="connsiteY12" fmla="*/ 1436466 h 1643878"/>
                  <a:gd name="connsiteX13" fmla="*/ 247291 w 990511"/>
                  <a:gd name="connsiteY13" fmla="*/ 1402832 h 1643878"/>
                  <a:gd name="connsiteX14" fmla="*/ 218991 w 990511"/>
                  <a:gd name="connsiteY14" fmla="*/ 1367797 h 1643878"/>
                  <a:gd name="connsiteX15" fmla="*/ 191364 w 990511"/>
                  <a:gd name="connsiteY15" fmla="*/ 1329958 h 1643878"/>
                  <a:gd name="connsiteX16" fmla="*/ 163738 w 990511"/>
                  <a:gd name="connsiteY16" fmla="*/ 1291418 h 1643878"/>
                  <a:gd name="connsiteX17" fmla="*/ 137459 w 990511"/>
                  <a:gd name="connsiteY17" fmla="*/ 1250076 h 1643878"/>
                  <a:gd name="connsiteX18" fmla="*/ 111854 w 990511"/>
                  <a:gd name="connsiteY18" fmla="*/ 1208033 h 1643878"/>
                  <a:gd name="connsiteX19" fmla="*/ 88270 w 990511"/>
                  <a:gd name="connsiteY19" fmla="*/ 1164589 h 1643878"/>
                  <a:gd name="connsiteX20" fmla="*/ 67382 w 990511"/>
                  <a:gd name="connsiteY20" fmla="*/ 1118342 h 1643878"/>
                  <a:gd name="connsiteX21" fmla="*/ 47841 w 990511"/>
                  <a:gd name="connsiteY21" fmla="*/ 1071394 h 1643878"/>
                  <a:gd name="connsiteX22" fmla="*/ 32343 w 990511"/>
                  <a:gd name="connsiteY22" fmla="*/ 1024446 h 1643878"/>
                  <a:gd name="connsiteX23" fmla="*/ 18193 w 990511"/>
                  <a:gd name="connsiteY23" fmla="*/ 973994 h 1643878"/>
                  <a:gd name="connsiteX24" fmla="*/ 8760 w 990511"/>
                  <a:gd name="connsiteY24" fmla="*/ 924244 h 1643878"/>
                  <a:gd name="connsiteX25" fmla="*/ 2695 w 990511"/>
                  <a:gd name="connsiteY25" fmla="*/ 873091 h 1643878"/>
                  <a:gd name="connsiteX26" fmla="*/ 0 w 990511"/>
                  <a:gd name="connsiteY26" fmla="*/ 821939 h 1643878"/>
                  <a:gd name="connsiteX27" fmla="*/ 2695 w 990511"/>
                  <a:gd name="connsiteY27" fmla="*/ 769385 h 1643878"/>
                  <a:gd name="connsiteX28" fmla="*/ 8760 w 990511"/>
                  <a:gd name="connsiteY28" fmla="*/ 718233 h 1643878"/>
                  <a:gd name="connsiteX29" fmla="*/ 18193 w 990511"/>
                  <a:gd name="connsiteY29" fmla="*/ 668482 h 1643878"/>
                  <a:gd name="connsiteX30" fmla="*/ 32343 w 990511"/>
                  <a:gd name="connsiteY30" fmla="*/ 619432 h 1643878"/>
                  <a:gd name="connsiteX31" fmla="*/ 47841 w 990511"/>
                  <a:gd name="connsiteY31" fmla="*/ 571083 h 1643878"/>
                  <a:gd name="connsiteX32" fmla="*/ 67382 w 990511"/>
                  <a:gd name="connsiteY32" fmla="*/ 524135 h 1643878"/>
                  <a:gd name="connsiteX33" fmla="*/ 88270 w 990511"/>
                  <a:gd name="connsiteY33" fmla="*/ 479289 h 1643878"/>
                  <a:gd name="connsiteX34" fmla="*/ 111854 w 990511"/>
                  <a:gd name="connsiteY34" fmla="*/ 435144 h 1643878"/>
                  <a:gd name="connsiteX35" fmla="*/ 137459 w 990511"/>
                  <a:gd name="connsiteY35" fmla="*/ 392401 h 1643878"/>
                  <a:gd name="connsiteX36" fmla="*/ 163738 w 990511"/>
                  <a:gd name="connsiteY36" fmla="*/ 351759 h 1643878"/>
                  <a:gd name="connsiteX37" fmla="*/ 191364 w 990511"/>
                  <a:gd name="connsiteY37" fmla="*/ 312519 h 1643878"/>
                  <a:gd name="connsiteX38" fmla="*/ 218991 w 990511"/>
                  <a:gd name="connsiteY38" fmla="*/ 276082 h 1643878"/>
                  <a:gd name="connsiteX39" fmla="*/ 247291 w 990511"/>
                  <a:gd name="connsiteY39" fmla="*/ 240345 h 1643878"/>
                  <a:gd name="connsiteX40" fmla="*/ 276265 w 990511"/>
                  <a:gd name="connsiteY40" fmla="*/ 206010 h 1643878"/>
                  <a:gd name="connsiteX41" fmla="*/ 304565 w 990511"/>
                  <a:gd name="connsiteY41" fmla="*/ 175880 h 1643878"/>
                  <a:gd name="connsiteX42" fmla="*/ 332192 w 990511"/>
                  <a:gd name="connsiteY42" fmla="*/ 147150 h 1643878"/>
                  <a:gd name="connsiteX43" fmla="*/ 358471 w 990511"/>
                  <a:gd name="connsiteY43" fmla="*/ 119121 h 1643878"/>
                  <a:gd name="connsiteX44" fmla="*/ 384076 w 990511"/>
                  <a:gd name="connsiteY44" fmla="*/ 95998 h 1643878"/>
                  <a:gd name="connsiteX45" fmla="*/ 406985 w 990511"/>
                  <a:gd name="connsiteY45" fmla="*/ 73575 h 1643878"/>
                  <a:gd name="connsiteX46" fmla="*/ 428548 w 990511"/>
                  <a:gd name="connsiteY46" fmla="*/ 55357 h 1643878"/>
                  <a:gd name="connsiteX47" fmla="*/ 448088 w 990511"/>
                  <a:gd name="connsiteY47" fmla="*/ 38539 h 1643878"/>
                  <a:gd name="connsiteX48" fmla="*/ 463586 w 990511"/>
                  <a:gd name="connsiteY48" fmla="*/ 24525 h 1643878"/>
                  <a:gd name="connsiteX49" fmla="*/ 477736 w 990511"/>
                  <a:gd name="connsiteY49" fmla="*/ 13313 h 1643878"/>
                  <a:gd name="connsiteX50" fmla="*/ 487170 w 990511"/>
                  <a:gd name="connsiteY50" fmla="*/ 6306 h 1643878"/>
                  <a:gd name="connsiteX51" fmla="*/ 493234 w 990511"/>
                  <a:gd name="connsiteY51" fmla="*/ 701 h 1643878"/>
                  <a:gd name="connsiteX52" fmla="*/ 495255 w 990511"/>
                  <a:gd name="connsiteY52" fmla="*/ 0 h 1643878"/>
                  <a:gd name="connsiteX53" fmla="*/ 497951 w 990511"/>
                  <a:gd name="connsiteY53" fmla="*/ 701 h 1643878"/>
                  <a:gd name="connsiteX54" fmla="*/ 504015 w 990511"/>
                  <a:gd name="connsiteY54" fmla="*/ 6306 h 1643878"/>
                  <a:gd name="connsiteX55" fmla="*/ 514122 w 990511"/>
                  <a:gd name="connsiteY55" fmla="*/ 13314 h 1643878"/>
                  <a:gd name="connsiteX56" fmla="*/ 527599 w 990511"/>
                  <a:gd name="connsiteY56" fmla="*/ 24525 h 1643878"/>
                  <a:gd name="connsiteX57" fmla="*/ 543097 w 990511"/>
                  <a:gd name="connsiteY57" fmla="*/ 38539 h 1643878"/>
                  <a:gd name="connsiteX58" fmla="*/ 562637 w 990511"/>
                  <a:gd name="connsiteY58" fmla="*/ 55356 h 1643878"/>
                  <a:gd name="connsiteX59" fmla="*/ 583525 w 990511"/>
                  <a:gd name="connsiteY59" fmla="*/ 73575 h 1643878"/>
                  <a:gd name="connsiteX60" fmla="*/ 607109 w 990511"/>
                  <a:gd name="connsiteY60" fmla="*/ 95998 h 1643878"/>
                  <a:gd name="connsiteX61" fmla="*/ 632714 w 990511"/>
                  <a:gd name="connsiteY61" fmla="*/ 119122 h 1643878"/>
                  <a:gd name="connsiteX62" fmla="*/ 658993 w 990511"/>
                  <a:gd name="connsiteY62" fmla="*/ 147150 h 1643878"/>
                  <a:gd name="connsiteX63" fmla="*/ 686620 w 990511"/>
                  <a:gd name="connsiteY63" fmla="*/ 175880 h 1643878"/>
                  <a:gd name="connsiteX64" fmla="*/ 714246 w 990511"/>
                  <a:gd name="connsiteY64" fmla="*/ 206010 h 1643878"/>
                  <a:gd name="connsiteX65" fmla="*/ 742546 w 990511"/>
                  <a:gd name="connsiteY65" fmla="*/ 240345 h 1643878"/>
                  <a:gd name="connsiteX66" fmla="*/ 771521 w 990511"/>
                  <a:gd name="connsiteY66" fmla="*/ 276082 h 1643878"/>
                  <a:gd name="connsiteX67" fmla="*/ 799821 w 990511"/>
                  <a:gd name="connsiteY67" fmla="*/ 312519 h 1643878"/>
                  <a:gd name="connsiteX68" fmla="*/ 827447 w 990511"/>
                  <a:gd name="connsiteY68" fmla="*/ 351759 h 1643878"/>
                  <a:gd name="connsiteX69" fmla="*/ 853726 w 990511"/>
                  <a:gd name="connsiteY69" fmla="*/ 392401 h 1643878"/>
                  <a:gd name="connsiteX70" fmla="*/ 879331 w 990511"/>
                  <a:gd name="connsiteY70" fmla="*/ 435144 h 1643878"/>
                  <a:gd name="connsiteX71" fmla="*/ 902241 w 990511"/>
                  <a:gd name="connsiteY71" fmla="*/ 479289 h 1643878"/>
                  <a:gd name="connsiteX72" fmla="*/ 923803 w 990511"/>
                  <a:gd name="connsiteY72" fmla="*/ 524135 h 1643878"/>
                  <a:gd name="connsiteX73" fmla="*/ 943344 w 990511"/>
                  <a:gd name="connsiteY73" fmla="*/ 571083 h 1643878"/>
                  <a:gd name="connsiteX74" fmla="*/ 958842 w 990511"/>
                  <a:gd name="connsiteY74" fmla="*/ 619432 h 1643878"/>
                  <a:gd name="connsiteX75" fmla="*/ 972992 w 990511"/>
                  <a:gd name="connsiteY75" fmla="*/ 668483 h 1643878"/>
                  <a:gd name="connsiteX76" fmla="*/ 982425 w 990511"/>
                  <a:gd name="connsiteY76" fmla="*/ 718233 h 1643878"/>
                  <a:gd name="connsiteX77" fmla="*/ 988490 w 990511"/>
                  <a:gd name="connsiteY77" fmla="*/ 769385 h 1643878"/>
                  <a:gd name="connsiteX78" fmla="*/ 990511 w 990511"/>
                  <a:gd name="connsiteY78" fmla="*/ 821939 h 1643878"/>
                  <a:gd name="connsiteX79" fmla="*/ 988489 w 990511"/>
                  <a:gd name="connsiteY79" fmla="*/ 873091 h 1643878"/>
                  <a:gd name="connsiteX80" fmla="*/ 982425 w 990511"/>
                  <a:gd name="connsiteY80" fmla="*/ 924243 h 1643878"/>
                  <a:gd name="connsiteX81" fmla="*/ 972992 w 990511"/>
                  <a:gd name="connsiteY81" fmla="*/ 973994 h 1643878"/>
                  <a:gd name="connsiteX82" fmla="*/ 958842 w 990511"/>
                  <a:gd name="connsiteY82" fmla="*/ 1024446 h 1643878"/>
                  <a:gd name="connsiteX83" fmla="*/ 943344 w 990511"/>
                  <a:gd name="connsiteY83" fmla="*/ 1071394 h 1643878"/>
                  <a:gd name="connsiteX84" fmla="*/ 923803 w 990511"/>
                  <a:gd name="connsiteY84" fmla="*/ 1118341 h 1643878"/>
                  <a:gd name="connsiteX85" fmla="*/ 902241 w 990511"/>
                  <a:gd name="connsiteY85" fmla="*/ 1164589 h 1643878"/>
                  <a:gd name="connsiteX86" fmla="*/ 879331 w 990511"/>
                  <a:gd name="connsiteY86" fmla="*/ 1208033 h 1643878"/>
                  <a:gd name="connsiteX87" fmla="*/ 853726 w 990511"/>
                  <a:gd name="connsiteY87" fmla="*/ 1250076 h 1643878"/>
                  <a:gd name="connsiteX88" fmla="*/ 827447 w 990511"/>
                  <a:gd name="connsiteY88" fmla="*/ 1291418 h 1643878"/>
                  <a:gd name="connsiteX89" fmla="*/ 799821 w 990511"/>
                  <a:gd name="connsiteY89" fmla="*/ 1329958 h 1643878"/>
                  <a:gd name="connsiteX90" fmla="*/ 771520 w 990511"/>
                  <a:gd name="connsiteY90" fmla="*/ 1367796 h 1643878"/>
                  <a:gd name="connsiteX91" fmla="*/ 742546 w 990511"/>
                  <a:gd name="connsiteY91" fmla="*/ 1402832 h 1643878"/>
                  <a:gd name="connsiteX92" fmla="*/ 714246 w 990511"/>
                  <a:gd name="connsiteY92" fmla="*/ 1436466 h 1643878"/>
                  <a:gd name="connsiteX93" fmla="*/ 686620 w 990511"/>
                  <a:gd name="connsiteY93" fmla="*/ 1467298 h 1643878"/>
                  <a:gd name="connsiteX94" fmla="*/ 658993 w 990511"/>
                  <a:gd name="connsiteY94" fmla="*/ 1495326 h 1643878"/>
                  <a:gd name="connsiteX95" fmla="*/ 632714 w 990511"/>
                  <a:gd name="connsiteY95" fmla="*/ 1523355 h 1643878"/>
                  <a:gd name="connsiteX96" fmla="*/ 607109 w 990511"/>
                  <a:gd name="connsiteY96" fmla="*/ 1546479 h 1643878"/>
                  <a:gd name="connsiteX97" fmla="*/ 583526 w 990511"/>
                  <a:gd name="connsiteY97" fmla="*/ 1568902 h 1643878"/>
                  <a:gd name="connsiteX98" fmla="*/ 562637 w 990511"/>
                  <a:gd name="connsiteY98" fmla="*/ 1587821 h 1643878"/>
                  <a:gd name="connsiteX99" fmla="*/ 543097 w 990511"/>
                  <a:gd name="connsiteY99" fmla="*/ 1604638 h 1643878"/>
                  <a:gd name="connsiteX100" fmla="*/ 527599 w 990511"/>
                  <a:gd name="connsiteY100" fmla="*/ 1617951 h 1643878"/>
                  <a:gd name="connsiteX101" fmla="*/ 514123 w 990511"/>
                  <a:gd name="connsiteY101" fmla="*/ 1629163 h 1643878"/>
                  <a:gd name="connsiteX102" fmla="*/ 504015 w 990511"/>
                  <a:gd name="connsiteY102" fmla="*/ 1636871 h 1643878"/>
                  <a:gd name="connsiteX103" fmla="*/ 497951 w 990511"/>
                  <a:gd name="connsiteY103" fmla="*/ 1641776 h 164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990511" h="1643878">
                    <a:moveTo>
                      <a:pt x="495256" y="1643878"/>
                    </a:moveTo>
                    <a:lnTo>
                      <a:pt x="493234" y="1641776"/>
                    </a:lnTo>
                    <a:lnTo>
                      <a:pt x="487170" y="1636871"/>
                    </a:lnTo>
                    <a:lnTo>
                      <a:pt x="477737" y="1629163"/>
                    </a:lnTo>
                    <a:lnTo>
                      <a:pt x="463586" y="1617951"/>
                    </a:lnTo>
                    <a:lnTo>
                      <a:pt x="448088" y="1604638"/>
                    </a:lnTo>
                    <a:lnTo>
                      <a:pt x="428548" y="1587821"/>
                    </a:lnTo>
                    <a:lnTo>
                      <a:pt x="406985" y="1568902"/>
                    </a:lnTo>
                    <a:lnTo>
                      <a:pt x="384076" y="1546479"/>
                    </a:lnTo>
                    <a:lnTo>
                      <a:pt x="358471" y="1523355"/>
                    </a:lnTo>
                    <a:lnTo>
                      <a:pt x="332192" y="1495327"/>
                    </a:lnTo>
                    <a:lnTo>
                      <a:pt x="304565" y="1467298"/>
                    </a:lnTo>
                    <a:lnTo>
                      <a:pt x="276265" y="1436466"/>
                    </a:lnTo>
                    <a:lnTo>
                      <a:pt x="247291" y="1402832"/>
                    </a:lnTo>
                    <a:lnTo>
                      <a:pt x="218991" y="1367797"/>
                    </a:lnTo>
                    <a:lnTo>
                      <a:pt x="191364" y="1329958"/>
                    </a:lnTo>
                    <a:lnTo>
                      <a:pt x="163738" y="1291418"/>
                    </a:lnTo>
                    <a:lnTo>
                      <a:pt x="137459" y="1250076"/>
                    </a:lnTo>
                    <a:lnTo>
                      <a:pt x="111854" y="1208033"/>
                    </a:lnTo>
                    <a:lnTo>
                      <a:pt x="88270" y="1164589"/>
                    </a:lnTo>
                    <a:lnTo>
                      <a:pt x="67382" y="1118342"/>
                    </a:lnTo>
                    <a:lnTo>
                      <a:pt x="47841" y="1071394"/>
                    </a:lnTo>
                    <a:lnTo>
                      <a:pt x="32343" y="1024446"/>
                    </a:lnTo>
                    <a:lnTo>
                      <a:pt x="18193" y="973994"/>
                    </a:lnTo>
                    <a:lnTo>
                      <a:pt x="8760" y="924244"/>
                    </a:lnTo>
                    <a:lnTo>
                      <a:pt x="2695" y="873091"/>
                    </a:lnTo>
                    <a:lnTo>
                      <a:pt x="0" y="821939"/>
                    </a:lnTo>
                    <a:lnTo>
                      <a:pt x="2695" y="769385"/>
                    </a:lnTo>
                    <a:lnTo>
                      <a:pt x="8760" y="718233"/>
                    </a:lnTo>
                    <a:lnTo>
                      <a:pt x="18193" y="668482"/>
                    </a:lnTo>
                    <a:lnTo>
                      <a:pt x="32343" y="619432"/>
                    </a:lnTo>
                    <a:lnTo>
                      <a:pt x="47841" y="571083"/>
                    </a:lnTo>
                    <a:lnTo>
                      <a:pt x="67382" y="524135"/>
                    </a:lnTo>
                    <a:lnTo>
                      <a:pt x="88270" y="479289"/>
                    </a:lnTo>
                    <a:lnTo>
                      <a:pt x="111854" y="435144"/>
                    </a:lnTo>
                    <a:lnTo>
                      <a:pt x="137459" y="392401"/>
                    </a:lnTo>
                    <a:lnTo>
                      <a:pt x="163738" y="351759"/>
                    </a:lnTo>
                    <a:lnTo>
                      <a:pt x="191364" y="312519"/>
                    </a:lnTo>
                    <a:lnTo>
                      <a:pt x="218991" y="276082"/>
                    </a:lnTo>
                    <a:lnTo>
                      <a:pt x="247291" y="240345"/>
                    </a:lnTo>
                    <a:lnTo>
                      <a:pt x="276265" y="206010"/>
                    </a:lnTo>
                    <a:lnTo>
                      <a:pt x="304565" y="175880"/>
                    </a:lnTo>
                    <a:lnTo>
                      <a:pt x="332192" y="147150"/>
                    </a:lnTo>
                    <a:lnTo>
                      <a:pt x="358471" y="119121"/>
                    </a:lnTo>
                    <a:lnTo>
                      <a:pt x="384076" y="95998"/>
                    </a:lnTo>
                    <a:lnTo>
                      <a:pt x="406985" y="73575"/>
                    </a:lnTo>
                    <a:lnTo>
                      <a:pt x="428548" y="55357"/>
                    </a:lnTo>
                    <a:lnTo>
                      <a:pt x="448088" y="38539"/>
                    </a:lnTo>
                    <a:lnTo>
                      <a:pt x="463586" y="24525"/>
                    </a:lnTo>
                    <a:lnTo>
                      <a:pt x="477736" y="13313"/>
                    </a:lnTo>
                    <a:lnTo>
                      <a:pt x="487170" y="6306"/>
                    </a:lnTo>
                    <a:lnTo>
                      <a:pt x="493234" y="701"/>
                    </a:lnTo>
                    <a:lnTo>
                      <a:pt x="495255" y="0"/>
                    </a:lnTo>
                    <a:lnTo>
                      <a:pt x="497951" y="701"/>
                    </a:lnTo>
                    <a:lnTo>
                      <a:pt x="504015" y="6306"/>
                    </a:lnTo>
                    <a:lnTo>
                      <a:pt x="514122" y="13314"/>
                    </a:lnTo>
                    <a:lnTo>
                      <a:pt x="527599" y="24525"/>
                    </a:lnTo>
                    <a:lnTo>
                      <a:pt x="543097" y="38539"/>
                    </a:lnTo>
                    <a:lnTo>
                      <a:pt x="562637" y="55356"/>
                    </a:lnTo>
                    <a:lnTo>
                      <a:pt x="583525" y="73575"/>
                    </a:lnTo>
                    <a:lnTo>
                      <a:pt x="607109" y="95998"/>
                    </a:lnTo>
                    <a:lnTo>
                      <a:pt x="632714" y="119122"/>
                    </a:lnTo>
                    <a:lnTo>
                      <a:pt x="658993" y="147150"/>
                    </a:lnTo>
                    <a:lnTo>
                      <a:pt x="686620" y="175880"/>
                    </a:lnTo>
                    <a:lnTo>
                      <a:pt x="714246" y="206010"/>
                    </a:lnTo>
                    <a:lnTo>
                      <a:pt x="742546" y="240345"/>
                    </a:lnTo>
                    <a:lnTo>
                      <a:pt x="771521" y="276082"/>
                    </a:lnTo>
                    <a:lnTo>
                      <a:pt x="799821" y="312519"/>
                    </a:lnTo>
                    <a:lnTo>
                      <a:pt x="827447" y="351759"/>
                    </a:lnTo>
                    <a:lnTo>
                      <a:pt x="853726" y="392401"/>
                    </a:lnTo>
                    <a:lnTo>
                      <a:pt x="879331" y="435144"/>
                    </a:lnTo>
                    <a:lnTo>
                      <a:pt x="902241" y="479289"/>
                    </a:lnTo>
                    <a:lnTo>
                      <a:pt x="923803" y="524135"/>
                    </a:lnTo>
                    <a:lnTo>
                      <a:pt x="943344" y="571083"/>
                    </a:lnTo>
                    <a:lnTo>
                      <a:pt x="958842" y="619432"/>
                    </a:lnTo>
                    <a:lnTo>
                      <a:pt x="972992" y="668483"/>
                    </a:lnTo>
                    <a:lnTo>
                      <a:pt x="982425" y="718233"/>
                    </a:lnTo>
                    <a:lnTo>
                      <a:pt x="988490" y="769385"/>
                    </a:lnTo>
                    <a:lnTo>
                      <a:pt x="990511" y="821939"/>
                    </a:lnTo>
                    <a:lnTo>
                      <a:pt x="988489" y="873091"/>
                    </a:lnTo>
                    <a:lnTo>
                      <a:pt x="982425" y="924243"/>
                    </a:lnTo>
                    <a:lnTo>
                      <a:pt x="972992" y="973994"/>
                    </a:lnTo>
                    <a:lnTo>
                      <a:pt x="958842" y="1024446"/>
                    </a:lnTo>
                    <a:lnTo>
                      <a:pt x="943344" y="1071394"/>
                    </a:lnTo>
                    <a:lnTo>
                      <a:pt x="923803" y="1118341"/>
                    </a:lnTo>
                    <a:lnTo>
                      <a:pt x="902241" y="1164589"/>
                    </a:lnTo>
                    <a:lnTo>
                      <a:pt x="879331" y="1208033"/>
                    </a:lnTo>
                    <a:lnTo>
                      <a:pt x="853726" y="1250076"/>
                    </a:lnTo>
                    <a:lnTo>
                      <a:pt x="827447" y="1291418"/>
                    </a:lnTo>
                    <a:lnTo>
                      <a:pt x="799821" y="1329958"/>
                    </a:lnTo>
                    <a:lnTo>
                      <a:pt x="771520" y="1367796"/>
                    </a:lnTo>
                    <a:lnTo>
                      <a:pt x="742546" y="1402832"/>
                    </a:lnTo>
                    <a:lnTo>
                      <a:pt x="714246" y="1436466"/>
                    </a:lnTo>
                    <a:lnTo>
                      <a:pt x="686620" y="1467298"/>
                    </a:lnTo>
                    <a:lnTo>
                      <a:pt x="658993" y="1495326"/>
                    </a:lnTo>
                    <a:lnTo>
                      <a:pt x="632714" y="1523355"/>
                    </a:lnTo>
                    <a:lnTo>
                      <a:pt x="607109" y="1546479"/>
                    </a:lnTo>
                    <a:lnTo>
                      <a:pt x="583526" y="1568902"/>
                    </a:lnTo>
                    <a:lnTo>
                      <a:pt x="562637" y="1587821"/>
                    </a:lnTo>
                    <a:lnTo>
                      <a:pt x="543097" y="1604638"/>
                    </a:lnTo>
                    <a:lnTo>
                      <a:pt x="527599" y="1617951"/>
                    </a:lnTo>
                    <a:lnTo>
                      <a:pt x="514123" y="1629163"/>
                    </a:lnTo>
                    <a:lnTo>
                      <a:pt x="504015" y="1636871"/>
                    </a:lnTo>
                    <a:lnTo>
                      <a:pt x="497951" y="1641776"/>
                    </a:lnTo>
                    <a:close/>
                  </a:path>
                </a:pathLst>
              </a:custGeom>
              <a:solidFill>
                <a:srgbClr val="D3381C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72000" rIns="0" bIns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" name="MH_SubTitle_2"/>
              <p:cNvSpPr/>
              <p:nvPr/>
            </p:nvSpPr>
            <p:spPr>
              <a:xfrm rot="20544647">
                <a:off x="6175376" y="3275013"/>
                <a:ext cx="1952625" cy="990600"/>
              </a:xfrm>
              <a:custGeom>
                <a:avLst/>
                <a:gdLst>
                  <a:gd name="connsiteX0" fmla="*/ 1069560 w 1953336"/>
                  <a:gd name="connsiteY0" fmla="*/ 46042 h 990486"/>
                  <a:gd name="connsiteX1" fmla="*/ 1116647 w 1953336"/>
                  <a:gd name="connsiteY1" fmla="*/ 65245 h 990486"/>
                  <a:gd name="connsiteX2" fmla="*/ 1161642 w 1953336"/>
                  <a:gd name="connsiteY2" fmla="*/ 85812 h 990486"/>
                  <a:gd name="connsiteX3" fmla="*/ 1205954 w 1953336"/>
                  <a:gd name="connsiteY3" fmla="*/ 109078 h 990486"/>
                  <a:gd name="connsiteX4" fmla="*/ 1248881 w 1953336"/>
                  <a:gd name="connsiteY4" fmla="*/ 134376 h 990486"/>
                  <a:gd name="connsiteX5" fmla="*/ 1289709 w 1953336"/>
                  <a:gd name="connsiteY5" fmla="*/ 160363 h 990486"/>
                  <a:gd name="connsiteX6" fmla="*/ 1329147 w 1953336"/>
                  <a:gd name="connsiteY6" fmla="*/ 187707 h 990486"/>
                  <a:gd name="connsiteX7" fmla="*/ 1365781 w 1953336"/>
                  <a:gd name="connsiteY7" fmla="*/ 215072 h 990486"/>
                  <a:gd name="connsiteX8" fmla="*/ 1401719 w 1953336"/>
                  <a:gd name="connsiteY8" fmla="*/ 243115 h 990486"/>
                  <a:gd name="connsiteX9" fmla="*/ 1436261 w 1953336"/>
                  <a:gd name="connsiteY9" fmla="*/ 271842 h 990486"/>
                  <a:gd name="connsiteX10" fmla="*/ 1466594 w 1953336"/>
                  <a:gd name="connsiteY10" fmla="*/ 299926 h 990486"/>
                  <a:gd name="connsiteX11" fmla="*/ 1495521 w 1953336"/>
                  <a:gd name="connsiteY11" fmla="*/ 327346 h 990486"/>
                  <a:gd name="connsiteX12" fmla="*/ 1523737 w 1953336"/>
                  <a:gd name="connsiteY12" fmla="*/ 353423 h 990486"/>
                  <a:gd name="connsiteX13" fmla="*/ 1547044 w 1953336"/>
                  <a:gd name="connsiteY13" fmla="*/ 378862 h 990486"/>
                  <a:gd name="connsiteX14" fmla="*/ 1569630 w 1953336"/>
                  <a:gd name="connsiteY14" fmla="*/ 401610 h 990486"/>
                  <a:gd name="connsiteX15" fmla="*/ 1588003 w 1953336"/>
                  <a:gd name="connsiteY15" fmla="*/ 423041 h 990486"/>
                  <a:gd name="connsiteX16" fmla="*/ 1604960 w 1953336"/>
                  <a:gd name="connsiteY16" fmla="*/ 442461 h 990486"/>
                  <a:gd name="connsiteX17" fmla="*/ 1619085 w 1953336"/>
                  <a:gd name="connsiteY17" fmla="*/ 457858 h 990486"/>
                  <a:gd name="connsiteX18" fmla="*/ 1630397 w 1953336"/>
                  <a:gd name="connsiteY18" fmla="*/ 471927 h 990486"/>
                  <a:gd name="connsiteX19" fmla="*/ 1637472 w 1953336"/>
                  <a:gd name="connsiteY19" fmla="*/ 481310 h 990486"/>
                  <a:gd name="connsiteX20" fmla="*/ 1643121 w 1953336"/>
                  <a:gd name="connsiteY20" fmla="*/ 487334 h 990486"/>
                  <a:gd name="connsiteX21" fmla="*/ 1643836 w 1953336"/>
                  <a:gd name="connsiteY21" fmla="*/ 489351 h 990486"/>
                  <a:gd name="connsiteX22" fmla="*/ 1643155 w 1953336"/>
                  <a:gd name="connsiteY22" fmla="*/ 492051 h 990486"/>
                  <a:gd name="connsiteX23" fmla="*/ 1637593 w 1953336"/>
                  <a:gd name="connsiteY23" fmla="*/ 498155 h 990486"/>
                  <a:gd name="connsiteX24" fmla="*/ 1630658 w 1953336"/>
                  <a:gd name="connsiteY24" fmla="*/ 508312 h 990486"/>
                  <a:gd name="connsiteX25" fmla="*/ 1619544 w 1953336"/>
                  <a:gd name="connsiteY25" fmla="*/ 521869 h 990486"/>
                  <a:gd name="connsiteX26" fmla="*/ 1605641 w 1953336"/>
                  <a:gd name="connsiteY26" fmla="*/ 537467 h 990486"/>
                  <a:gd name="connsiteX27" fmla="*/ 1588964 w 1953336"/>
                  <a:gd name="connsiteY27" fmla="*/ 557127 h 990486"/>
                  <a:gd name="connsiteX28" fmla="*/ 1570896 w 1953336"/>
                  <a:gd name="connsiteY28" fmla="*/ 578146 h 990486"/>
                  <a:gd name="connsiteX29" fmla="*/ 1548643 w 1953336"/>
                  <a:gd name="connsiteY29" fmla="*/ 601889 h 990486"/>
                  <a:gd name="connsiteX30" fmla="*/ 1525703 w 1953336"/>
                  <a:gd name="connsiteY30" fmla="*/ 627660 h 990486"/>
                  <a:gd name="connsiteX31" fmla="*/ 1497864 w 1953336"/>
                  <a:gd name="connsiteY31" fmla="*/ 654139 h 990486"/>
                  <a:gd name="connsiteX32" fmla="*/ 1469333 w 1953336"/>
                  <a:gd name="connsiteY32" fmla="*/ 681970 h 990486"/>
                  <a:gd name="connsiteX33" fmla="*/ 1439401 w 1953336"/>
                  <a:gd name="connsiteY33" fmla="*/ 709812 h 990486"/>
                  <a:gd name="connsiteX34" fmla="*/ 1405270 w 1953336"/>
                  <a:gd name="connsiteY34" fmla="*/ 738358 h 990486"/>
                  <a:gd name="connsiteX35" fmla="*/ 1369742 w 1953336"/>
                  <a:gd name="connsiteY35" fmla="*/ 767588 h 990486"/>
                  <a:gd name="connsiteX36" fmla="*/ 1333509 w 1953336"/>
                  <a:gd name="connsiteY36" fmla="*/ 796149 h 990486"/>
                  <a:gd name="connsiteX37" fmla="*/ 1294468 w 1953336"/>
                  <a:gd name="connsiteY37" fmla="*/ 824056 h 990486"/>
                  <a:gd name="connsiteX38" fmla="*/ 1254016 w 1953336"/>
                  <a:gd name="connsiteY38" fmla="*/ 850625 h 990486"/>
                  <a:gd name="connsiteX39" fmla="*/ 1211457 w 1953336"/>
                  <a:gd name="connsiteY39" fmla="*/ 876536 h 990486"/>
                  <a:gd name="connsiteX40" fmla="*/ 1167477 w 1953336"/>
                  <a:gd name="connsiteY40" fmla="*/ 899762 h 990486"/>
                  <a:gd name="connsiteX41" fmla="*/ 1122787 w 1953336"/>
                  <a:gd name="connsiteY41" fmla="*/ 921645 h 990486"/>
                  <a:gd name="connsiteX42" fmla="*/ 1075980 w 1953336"/>
                  <a:gd name="connsiteY42" fmla="*/ 941522 h 990486"/>
                  <a:gd name="connsiteX43" fmla="*/ 1027744 w 1953336"/>
                  <a:gd name="connsiteY43" fmla="*/ 957366 h 990486"/>
                  <a:gd name="connsiteX44" fmla="*/ 978796 w 1953336"/>
                  <a:gd name="connsiteY44" fmla="*/ 971867 h 990486"/>
                  <a:gd name="connsiteX45" fmla="*/ 929114 w 1953336"/>
                  <a:gd name="connsiteY45" fmla="*/ 981657 h 990486"/>
                  <a:gd name="connsiteX46" fmla="*/ 878007 w 1953336"/>
                  <a:gd name="connsiteY46" fmla="*/ 988088 h 990486"/>
                  <a:gd name="connsiteX47" fmla="*/ 825469 w 1953336"/>
                  <a:gd name="connsiteY47" fmla="*/ 990486 h 990486"/>
                  <a:gd name="connsiteX48" fmla="*/ 774304 w 1953336"/>
                  <a:gd name="connsiteY48" fmla="*/ 988832 h 990486"/>
                  <a:gd name="connsiteX49" fmla="*/ 723109 w 1953336"/>
                  <a:gd name="connsiteY49" fmla="*/ 983134 h 990486"/>
                  <a:gd name="connsiteX50" fmla="*/ 673292 w 1953336"/>
                  <a:gd name="connsiteY50" fmla="*/ 974058 h 990486"/>
                  <a:gd name="connsiteX51" fmla="*/ 622740 w 1953336"/>
                  <a:gd name="connsiteY51" fmla="*/ 960269 h 990486"/>
                  <a:gd name="connsiteX52" fmla="*/ 575683 w 1953336"/>
                  <a:gd name="connsiteY52" fmla="*/ 945109 h 990486"/>
                  <a:gd name="connsiteX53" fmla="*/ 528596 w 1953336"/>
                  <a:gd name="connsiteY53" fmla="*/ 925905 h 990486"/>
                  <a:gd name="connsiteX54" fmla="*/ 482195 w 1953336"/>
                  <a:gd name="connsiteY54" fmla="*/ 904675 h 990486"/>
                  <a:gd name="connsiteX55" fmla="*/ 438588 w 1953336"/>
                  <a:gd name="connsiteY55" fmla="*/ 882077 h 990486"/>
                  <a:gd name="connsiteX56" fmla="*/ 396362 w 1953336"/>
                  <a:gd name="connsiteY56" fmla="*/ 856774 h 990486"/>
                  <a:gd name="connsiteX57" fmla="*/ 354833 w 1953336"/>
                  <a:gd name="connsiteY57" fmla="*/ 830793 h 990486"/>
                  <a:gd name="connsiteX58" fmla="*/ 316096 w 1953336"/>
                  <a:gd name="connsiteY58" fmla="*/ 803443 h 990486"/>
                  <a:gd name="connsiteX59" fmla="*/ 278056 w 1953336"/>
                  <a:gd name="connsiteY59" fmla="*/ 775415 h 990486"/>
                  <a:gd name="connsiteX60" fmla="*/ 242813 w 1953336"/>
                  <a:gd name="connsiteY60" fmla="*/ 746693 h 990486"/>
                  <a:gd name="connsiteX61" fmla="*/ 208977 w 1953336"/>
                  <a:gd name="connsiteY61" fmla="*/ 718634 h 990486"/>
                  <a:gd name="connsiteX62" fmla="*/ 177948 w 1953336"/>
                  <a:gd name="connsiteY62" fmla="*/ 691229 h 990486"/>
                  <a:gd name="connsiteX63" fmla="*/ 149722 w 1953336"/>
                  <a:gd name="connsiteY63" fmla="*/ 663804 h 990486"/>
                  <a:gd name="connsiteX64" fmla="*/ 121506 w 1953336"/>
                  <a:gd name="connsiteY64" fmla="*/ 637727 h 990486"/>
                  <a:gd name="connsiteX65" fmla="*/ 98199 w 1953336"/>
                  <a:gd name="connsiteY65" fmla="*/ 612289 h 990486"/>
                  <a:gd name="connsiteX66" fmla="*/ 75608 w 1953336"/>
                  <a:gd name="connsiteY66" fmla="*/ 588866 h 990486"/>
                  <a:gd name="connsiteX67" fmla="*/ 56540 w 1953336"/>
                  <a:gd name="connsiteY67" fmla="*/ 568114 h 990486"/>
                  <a:gd name="connsiteX68" fmla="*/ 39582 w 1953336"/>
                  <a:gd name="connsiteY68" fmla="*/ 548695 h 990486"/>
                  <a:gd name="connsiteX69" fmla="*/ 26158 w 1953336"/>
                  <a:gd name="connsiteY69" fmla="*/ 533292 h 990486"/>
                  <a:gd name="connsiteX70" fmla="*/ 14850 w 1953336"/>
                  <a:gd name="connsiteY70" fmla="*/ 519897 h 990486"/>
                  <a:gd name="connsiteX71" fmla="*/ 7070 w 1953336"/>
                  <a:gd name="connsiteY71" fmla="*/ 509845 h 990486"/>
                  <a:gd name="connsiteX72" fmla="*/ 2122 w 1953336"/>
                  <a:gd name="connsiteY72" fmla="*/ 503816 h 990486"/>
                  <a:gd name="connsiteX73" fmla="*/ 0 w 1953336"/>
                  <a:gd name="connsiteY73" fmla="*/ 501136 h 990486"/>
                  <a:gd name="connsiteX74" fmla="*/ 2088 w 1953336"/>
                  <a:gd name="connsiteY74" fmla="*/ 499100 h 990486"/>
                  <a:gd name="connsiteX75" fmla="*/ 6949 w 1953336"/>
                  <a:gd name="connsiteY75" fmla="*/ 493000 h 990486"/>
                  <a:gd name="connsiteX76" fmla="*/ 14589 w 1953336"/>
                  <a:gd name="connsiteY76" fmla="*/ 483512 h 990486"/>
                  <a:gd name="connsiteX77" fmla="*/ 25699 w 1953336"/>
                  <a:gd name="connsiteY77" fmla="*/ 469282 h 990486"/>
                  <a:gd name="connsiteX78" fmla="*/ 38901 w 1953336"/>
                  <a:gd name="connsiteY78" fmla="*/ 453689 h 990486"/>
                  <a:gd name="connsiteX79" fmla="*/ 55578 w 1953336"/>
                  <a:gd name="connsiteY79" fmla="*/ 434028 h 990486"/>
                  <a:gd name="connsiteX80" fmla="*/ 74342 w 1953336"/>
                  <a:gd name="connsiteY80" fmla="*/ 412331 h 990486"/>
                  <a:gd name="connsiteX81" fmla="*/ 96600 w 1953336"/>
                  <a:gd name="connsiteY81" fmla="*/ 389261 h 990486"/>
                  <a:gd name="connsiteX82" fmla="*/ 119540 w 1953336"/>
                  <a:gd name="connsiteY82" fmla="*/ 363491 h 990486"/>
                  <a:gd name="connsiteX83" fmla="*/ 147379 w 1953336"/>
                  <a:gd name="connsiteY83" fmla="*/ 337011 h 990486"/>
                  <a:gd name="connsiteX84" fmla="*/ 175209 w 1953336"/>
                  <a:gd name="connsiteY84" fmla="*/ 309185 h 990486"/>
                  <a:gd name="connsiteX85" fmla="*/ 205837 w 1953336"/>
                  <a:gd name="connsiteY85" fmla="*/ 280664 h 990486"/>
                  <a:gd name="connsiteX86" fmla="*/ 239262 w 1953336"/>
                  <a:gd name="connsiteY86" fmla="*/ 251450 h 990486"/>
                  <a:gd name="connsiteX87" fmla="*/ 274095 w 1953336"/>
                  <a:gd name="connsiteY87" fmla="*/ 222899 h 990486"/>
                  <a:gd name="connsiteX88" fmla="*/ 311734 w 1953336"/>
                  <a:gd name="connsiteY88" fmla="*/ 195002 h 990486"/>
                  <a:gd name="connsiteX89" fmla="*/ 350074 w 1953336"/>
                  <a:gd name="connsiteY89" fmla="*/ 167100 h 990486"/>
                  <a:gd name="connsiteX90" fmla="*/ 391227 w 1953336"/>
                  <a:gd name="connsiteY90" fmla="*/ 140525 h 990486"/>
                  <a:gd name="connsiteX91" fmla="*/ 433085 w 1953336"/>
                  <a:gd name="connsiteY91" fmla="*/ 114619 h 990486"/>
                  <a:gd name="connsiteX92" fmla="*/ 476360 w 1953336"/>
                  <a:gd name="connsiteY92" fmla="*/ 90725 h 990486"/>
                  <a:gd name="connsiteX93" fmla="*/ 522456 w 1953336"/>
                  <a:gd name="connsiteY93" fmla="*/ 69505 h 990486"/>
                  <a:gd name="connsiteX94" fmla="*/ 569263 w 1953336"/>
                  <a:gd name="connsiteY94" fmla="*/ 49629 h 990486"/>
                  <a:gd name="connsiteX95" fmla="*/ 616098 w 1953336"/>
                  <a:gd name="connsiteY95" fmla="*/ 33795 h 990486"/>
                  <a:gd name="connsiteX96" fmla="*/ 666447 w 1953336"/>
                  <a:gd name="connsiteY96" fmla="*/ 19283 h 990486"/>
                  <a:gd name="connsiteX97" fmla="*/ 716128 w 1953336"/>
                  <a:gd name="connsiteY97" fmla="*/ 9493 h 990486"/>
                  <a:gd name="connsiteX98" fmla="*/ 767236 w 1953336"/>
                  <a:gd name="connsiteY98" fmla="*/ 3062 h 990486"/>
                  <a:gd name="connsiteX99" fmla="*/ 818368 w 1953336"/>
                  <a:gd name="connsiteY99" fmla="*/ 0 h 990486"/>
                  <a:gd name="connsiteX100" fmla="*/ 870939 w 1953336"/>
                  <a:gd name="connsiteY100" fmla="*/ 2319 h 990486"/>
                  <a:gd name="connsiteX101" fmla="*/ 922134 w 1953336"/>
                  <a:gd name="connsiteY101" fmla="*/ 8016 h 990486"/>
                  <a:gd name="connsiteX102" fmla="*/ 971951 w 1953336"/>
                  <a:gd name="connsiteY102" fmla="*/ 17093 h 990486"/>
                  <a:gd name="connsiteX103" fmla="*/ 1021101 w 1953336"/>
                  <a:gd name="connsiteY103" fmla="*/ 30891 h 990486"/>
                  <a:gd name="connsiteX104" fmla="*/ 1953336 w 1953336"/>
                  <a:gd name="connsiteY104" fmla="*/ 19499 h 990486"/>
                  <a:gd name="connsiteX105" fmla="*/ 1953333 w 1953336"/>
                  <a:gd name="connsiteY105" fmla="*/ 19507 h 990486"/>
                  <a:gd name="connsiteX106" fmla="*/ 1953333 w 1953336"/>
                  <a:gd name="connsiteY106" fmla="*/ 19499 h 99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1953336" h="990486">
                    <a:moveTo>
                      <a:pt x="1069560" y="46042"/>
                    </a:moveTo>
                    <a:lnTo>
                      <a:pt x="1116647" y="65245"/>
                    </a:lnTo>
                    <a:lnTo>
                      <a:pt x="1161642" y="85812"/>
                    </a:lnTo>
                    <a:lnTo>
                      <a:pt x="1205954" y="109078"/>
                    </a:lnTo>
                    <a:lnTo>
                      <a:pt x="1248881" y="134376"/>
                    </a:lnTo>
                    <a:lnTo>
                      <a:pt x="1289709" y="160363"/>
                    </a:lnTo>
                    <a:lnTo>
                      <a:pt x="1329147" y="187707"/>
                    </a:lnTo>
                    <a:lnTo>
                      <a:pt x="1365781" y="215072"/>
                    </a:lnTo>
                    <a:lnTo>
                      <a:pt x="1401719" y="243115"/>
                    </a:lnTo>
                    <a:lnTo>
                      <a:pt x="1436261" y="271842"/>
                    </a:lnTo>
                    <a:lnTo>
                      <a:pt x="1466594" y="299926"/>
                    </a:lnTo>
                    <a:lnTo>
                      <a:pt x="1495521" y="327346"/>
                    </a:lnTo>
                    <a:lnTo>
                      <a:pt x="1523737" y="353423"/>
                    </a:lnTo>
                    <a:lnTo>
                      <a:pt x="1547044" y="378862"/>
                    </a:lnTo>
                    <a:lnTo>
                      <a:pt x="1569630" y="401610"/>
                    </a:lnTo>
                    <a:lnTo>
                      <a:pt x="1588003" y="423041"/>
                    </a:lnTo>
                    <a:lnTo>
                      <a:pt x="1604960" y="442461"/>
                    </a:lnTo>
                    <a:lnTo>
                      <a:pt x="1619085" y="457858"/>
                    </a:lnTo>
                    <a:lnTo>
                      <a:pt x="1630397" y="471927"/>
                    </a:lnTo>
                    <a:lnTo>
                      <a:pt x="1637472" y="481310"/>
                    </a:lnTo>
                    <a:lnTo>
                      <a:pt x="1643121" y="487334"/>
                    </a:lnTo>
                    <a:lnTo>
                      <a:pt x="1643836" y="489351"/>
                    </a:lnTo>
                    <a:lnTo>
                      <a:pt x="1643155" y="492051"/>
                    </a:lnTo>
                    <a:lnTo>
                      <a:pt x="1637593" y="498155"/>
                    </a:lnTo>
                    <a:lnTo>
                      <a:pt x="1630658" y="508312"/>
                    </a:lnTo>
                    <a:lnTo>
                      <a:pt x="1619544" y="521869"/>
                    </a:lnTo>
                    <a:lnTo>
                      <a:pt x="1605641" y="537467"/>
                    </a:lnTo>
                    <a:lnTo>
                      <a:pt x="1588964" y="557127"/>
                    </a:lnTo>
                    <a:lnTo>
                      <a:pt x="1570896" y="578146"/>
                    </a:lnTo>
                    <a:lnTo>
                      <a:pt x="1548643" y="601889"/>
                    </a:lnTo>
                    <a:lnTo>
                      <a:pt x="1525703" y="627660"/>
                    </a:lnTo>
                    <a:lnTo>
                      <a:pt x="1497864" y="654139"/>
                    </a:lnTo>
                    <a:lnTo>
                      <a:pt x="1469333" y="681970"/>
                    </a:lnTo>
                    <a:lnTo>
                      <a:pt x="1439401" y="709812"/>
                    </a:lnTo>
                    <a:lnTo>
                      <a:pt x="1405270" y="738358"/>
                    </a:lnTo>
                    <a:lnTo>
                      <a:pt x="1369742" y="767588"/>
                    </a:lnTo>
                    <a:lnTo>
                      <a:pt x="1333509" y="796149"/>
                    </a:lnTo>
                    <a:lnTo>
                      <a:pt x="1294468" y="824056"/>
                    </a:lnTo>
                    <a:lnTo>
                      <a:pt x="1254016" y="850625"/>
                    </a:lnTo>
                    <a:lnTo>
                      <a:pt x="1211457" y="876536"/>
                    </a:lnTo>
                    <a:lnTo>
                      <a:pt x="1167477" y="899762"/>
                    </a:lnTo>
                    <a:lnTo>
                      <a:pt x="1122787" y="921645"/>
                    </a:lnTo>
                    <a:lnTo>
                      <a:pt x="1075980" y="941522"/>
                    </a:lnTo>
                    <a:lnTo>
                      <a:pt x="1027744" y="957366"/>
                    </a:lnTo>
                    <a:lnTo>
                      <a:pt x="978796" y="971867"/>
                    </a:lnTo>
                    <a:lnTo>
                      <a:pt x="929114" y="981657"/>
                    </a:lnTo>
                    <a:lnTo>
                      <a:pt x="878007" y="988088"/>
                    </a:lnTo>
                    <a:lnTo>
                      <a:pt x="825469" y="990486"/>
                    </a:lnTo>
                    <a:lnTo>
                      <a:pt x="774304" y="988832"/>
                    </a:lnTo>
                    <a:lnTo>
                      <a:pt x="723109" y="983134"/>
                    </a:lnTo>
                    <a:lnTo>
                      <a:pt x="673292" y="974058"/>
                    </a:lnTo>
                    <a:lnTo>
                      <a:pt x="622740" y="960269"/>
                    </a:lnTo>
                    <a:lnTo>
                      <a:pt x="575683" y="945109"/>
                    </a:lnTo>
                    <a:lnTo>
                      <a:pt x="528596" y="925905"/>
                    </a:lnTo>
                    <a:lnTo>
                      <a:pt x="482195" y="904675"/>
                    </a:lnTo>
                    <a:lnTo>
                      <a:pt x="438588" y="882077"/>
                    </a:lnTo>
                    <a:lnTo>
                      <a:pt x="396362" y="856774"/>
                    </a:lnTo>
                    <a:lnTo>
                      <a:pt x="354833" y="830793"/>
                    </a:lnTo>
                    <a:lnTo>
                      <a:pt x="316096" y="803443"/>
                    </a:lnTo>
                    <a:lnTo>
                      <a:pt x="278056" y="775415"/>
                    </a:lnTo>
                    <a:lnTo>
                      <a:pt x="242813" y="746693"/>
                    </a:lnTo>
                    <a:lnTo>
                      <a:pt x="208977" y="718634"/>
                    </a:lnTo>
                    <a:lnTo>
                      <a:pt x="177948" y="691229"/>
                    </a:lnTo>
                    <a:lnTo>
                      <a:pt x="149722" y="663804"/>
                    </a:lnTo>
                    <a:lnTo>
                      <a:pt x="121506" y="637727"/>
                    </a:lnTo>
                    <a:lnTo>
                      <a:pt x="98199" y="612289"/>
                    </a:lnTo>
                    <a:lnTo>
                      <a:pt x="75608" y="588866"/>
                    </a:lnTo>
                    <a:lnTo>
                      <a:pt x="56540" y="568114"/>
                    </a:lnTo>
                    <a:lnTo>
                      <a:pt x="39582" y="548695"/>
                    </a:lnTo>
                    <a:lnTo>
                      <a:pt x="26158" y="533292"/>
                    </a:lnTo>
                    <a:lnTo>
                      <a:pt x="14850" y="519897"/>
                    </a:lnTo>
                    <a:lnTo>
                      <a:pt x="7070" y="509845"/>
                    </a:lnTo>
                    <a:lnTo>
                      <a:pt x="2122" y="503816"/>
                    </a:lnTo>
                    <a:lnTo>
                      <a:pt x="0" y="501136"/>
                    </a:lnTo>
                    <a:lnTo>
                      <a:pt x="2088" y="499100"/>
                    </a:lnTo>
                    <a:lnTo>
                      <a:pt x="6949" y="493000"/>
                    </a:lnTo>
                    <a:lnTo>
                      <a:pt x="14589" y="483512"/>
                    </a:lnTo>
                    <a:lnTo>
                      <a:pt x="25699" y="469282"/>
                    </a:lnTo>
                    <a:lnTo>
                      <a:pt x="38901" y="453689"/>
                    </a:lnTo>
                    <a:lnTo>
                      <a:pt x="55578" y="434028"/>
                    </a:lnTo>
                    <a:lnTo>
                      <a:pt x="74342" y="412331"/>
                    </a:lnTo>
                    <a:lnTo>
                      <a:pt x="96600" y="389261"/>
                    </a:lnTo>
                    <a:lnTo>
                      <a:pt x="119540" y="363491"/>
                    </a:lnTo>
                    <a:lnTo>
                      <a:pt x="147379" y="337011"/>
                    </a:lnTo>
                    <a:lnTo>
                      <a:pt x="175209" y="309185"/>
                    </a:lnTo>
                    <a:lnTo>
                      <a:pt x="205837" y="280664"/>
                    </a:lnTo>
                    <a:lnTo>
                      <a:pt x="239262" y="251450"/>
                    </a:lnTo>
                    <a:lnTo>
                      <a:pt x="274095" y="222899"/>
                    </a:lnTo>
                    <a:lnTo>
                      <a:pt x="311734" y="195002"/>
                    </a:lnTo>
                    <a:lnTo>
                      <a:pt x="350074" y="167100"/>
                    </a:lnTo>
                    <a:lnTo>
                      <a:pt x="391227" y="140525"/>
                    </a:lnTo>
                    <a:lnTo>
                      <a:pt x="433085" y="114619"/>
                    </a:lnTo>
                    <a:lnTo>
                      <a:pt x="476360" y="90725"/>
                    </a:lnTo>
                    <a:lnTo>
                      <a:pt x="522456" y="69505"/>
                    </a:lnTo>
                    <a:lnTo>
                      <a:pt x="569263" y="49629"/>
                    </a:lnTo>
                    <a:lnTo>
                      <a:pt x="616098" y="33795"/>
                    </a:lnTo>
                    <a:lnTo>
                      <a:pt x="666447" y="19283"/>
                    </a:lnTo>
                    <a:lnTo>
                      <a:pt x="716128" y="9493"/>
                    </a:lnTo>
                    <a:lnTo>
                      <a:pt x="767236" y="3062"/>
                    </a:lnTo>
                    <a:lnTo>
                      <a:pt x="818368" y="0"/>
                    </a:lnTo>
                    <a:lnTo>
                      <a:pt x="870939" y="2319"/>
                    </a:lnTo>
                    <a:lnTo>
                      <a:pt x="922134" y="8016"/>
                    </a:lnTo>
                    <a:lnTo>
                      <a:pt x="971951" y="17093"/>
                    </a:lnTo>
                    <a:lnTo>
                      <a:pt x="1021101" y="30891"/>
                    </a:lnTo>
                    <a:close/>
                    <a:moveTo>
                      <a:pt x="1953336" y="19499"/>
                    </a:moveTo>
                    <a:lnTo>
                      <a:pt x="1953333" y="19507"/>
                    </a:lnTo>
                    <a:lnTo>
                      <a:pt x="1953333" y="19499"/>
                    </a:lnTo>
                    <a:close/>
                  </a:path>
                </a:pathLst>
              </a:custGeom>
              <a:solidFill>
                <a:srgbClr val="D3381C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108000" bIns="3600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3" name="MH_SubTitle_5"/>
              <p:cNvSpPr/>
              <p:nvPr/>
            </p:nvSpPr>
            <p:spPr>
              <a:xfrm rot="603049">
                <a:off x="4548189" y="3321050"/>
                <a:ext cx="1627187" cy="992188"/>
              </a:xfrm>
              <a:custGeom>
                <a:avLst/>
                <a:gdLst>
                  <a:gd name="connsiteX0" fmla="*/ 627564 w 1628083"/>
                  <a:gd name="connsiteY0" fmla="*/ 18356 h 992800"/>
                  <a:gd name="connsiteX1" fmla="*/ 677592 w 1628083"/>
                  <a:gd name="connsiteY1" fmla="*/ 9694 h 992800"/>
                  <a:gd name="connsiteX2" fmla="*/ 728128 w 1628083"/>
                  <a:gd name="connsiteY2" fmla="*/ 2463 h 992800"/>
                  <a:gd name="connsiteX3" fmla="*/ 778705 w 1628083"/>
                  <a:gd name="connsiteY3" fmla="*/ 0 h 992800"/>
                  <a:gd name="connsiteX4" fmla="*/ 830205 w 1628083"/>
                  <a:gd name="connsiteY4" fmla="*/ 1068 h 992800"/>
                  <a:gd name="connsiteX5" fmla="*/ 882533 w 1628083"/>
                  <a:gd name="connsiteY5" fmla="*/ 6334 h 992800"/>
                  <a:gd name="connsiteX6" fmla="*/ 932914 w 1628083"/>
                  <a:gd name="connsiteY6" fmla="*/ 15410 h 992800"/>
                  <a:gd name="connsiteX7" fmla="*/ 982736 w 1628083"/>
                  <a:gd name="connsiteY7" fmla="*/ 28491 h 992800"/>
                  <a:gd name="connsiteX8" fmla="*/ 1030704 w 1628083"/>
                  <a:gd name="connsiteY8" fmla="*/ 44714 h 992800"/>
                  <a:gd name="connsiteX9" fmla="*/ 1078714 w 1628083"/>
                  <a:gd name="connsiteY9" fmla="*/ 65705 h 992800"/>
                  <a:gd name="connsiteX10" fmla="*/ 1123068 w 1628083"/>
                  <a:gd name="connsiteY10" fmla="*/ 87547 h 992800"/>
                  <a:gd name="connsiteX11" fmla="*/ 1166862 w 1628083"/>
                  <a:gd name="connsiteY11" fmla="*/ 113392 h 992800"/>
                  <a:gd name="connsiteX12" fmla="*/ 1209683 w 1628083"/>
                  <a:gd name="connsiteY12" fmla="*/ 141143 h 992800"/>
                  <a:gd name="connsiteX13" fmla="*/ 1249541 w 1628083"/>
                  <a:gd name="connsiteY13" fmla="*/ 169841 h 992800"/>
                  <a:gd name="connsiteX14" fmla="*/ 1287639 w 1628083"/>
                  <a:gd name="connsiteY14" fmla="*/ 201014 h 992800"/>
                  <a:gd name="connsiteX15" fmla="*/ 1324950 w 1628083"/>
                  <a:gd name="connsiteY15" fmla="*/ 232758 h 992800"/>
                  <a:gd name="connsiteX16" fmla="*/ 1359299 w 1628083"/>
                  <a:gd name="connsiteY16" fmla="*/ 265448 h 992800"/>
                  <a:gd name="connsiteX17" fmla="*/ 1392860 w 1628083"/>
                  <a:gd name="connsiteY17" fmla="*/ 298710 h 992800"/>
                  <a:gd name="connsiteX18" fmla="*/ 1423552 w 1628083"/>
                  <a:gd name="connsiteY18" fmla="*/ 332251 h 992800"/>
                  <a:gd name="connsiteX19" fmla="*/ 1452949 w 1628083"/>
                  <a:gd name="connsiteY19" fmla="*/ 364931 h 992800"/>
                  <a:gd name="connsiteX20" fmla="*/ 1479664 w 1628083"/>
                  <a:gd name="connsiteY20" fmla="*/ 396555 h 992800"/>
                  <a:gd name="connsiteX21" fmla="*/ 1503602 w 1628083"/>
                  <a:gd name="connsiteY21" fmla="*/ 427793 h 992800"/>
                  <a:gd name="connsiteX22" fmla="*/ 1527728 w 1628083"/>
                  <a:gd name="connsiteY22" fmla="*/ 457695 h 992800"/>
                  <a:gd name="connsiteX23" fmla="*/ 1547088 w 1628083"/>
                  <a:gd name="connsiteY23" fmla="*/ 486252 h 992800"/>
                  <a:gd name="connsiteX24" fmla="*/ 1566034 w 1628083"/>
                  <a:gd name="connsiteY24" fmla="*/ 512710 h 992800"/>
                  <a:gd name="connsiteX25" fmla="*/ 1581883 w 1628083"/>
                  <a:gd name="connsiteY25" fmla="*/ 536014 h 992800"/>
                  <a:gd name="connsiteX26" fmla="*/ 1595836 w 1628083"/>
                  <a:gd name="connsiteY26" fmla="*/ 557693 h 992800"/>
                  <a:gd name="connsiteX27" fmla="*/ 1606878 w 1628083"/>
                  <a:gd name="connsiteY27" fmla="*/ 574883 h 992800"/>
                  <a:gd name="connsiteX28" fmla="*/ 1616118 w 1628083"/>
                  <a:gd name="connsiteY28" fmla="*/ 589780 h 992800"/>
                  <a:gd name="connsiteX29" fmla="*/ 1622354 w 1628083"/>
                  <a:gd name="connsiteY29" fmla="*/ 600856 h 992800"/>
                  <a:gd name="connsiteX30" fmla="*/ 1626373 w 1628083"/>
                  <a:gd name="connsiteY30" fmla="*/ 607541 h 992800"/>
                  <a:gd name="connsiteX31" fmla="*/ 1628083 w 1628083"/>
                  <a:gd name="connsiteY31" fmla="*/ 610501 h 992800"/>
                  <a:gd name="connsiteX32" fmla="*/ 1625721 w 1628083"/>
                  <a:gd name="connsiteY32" fmla="*/ 612212 h 992800"/>
                  <a:gd name="connsiteX33" fmla="*/ 1620025 w 1628083"/>
                  <a:gd name="connsiteY33" fmla="*/ 617540 h 992800"/>
                  <a:gd name="connsiteX34" fmla="*/ 1611086 w 1628083"/>
                  <a:gd name="connsiteY34" fmla="*/ 625817 h 992800"/>
                  <a:gd name="connsiteX35" fmla="*/ 1598026 w 1628083"/>
                  <a:gd name="connsiteY35" fmla="*/ 638280 h 992800"/>
                  <a:gd name="connsiteX36" fmla="*/ 1582697 w 1628083"/>
                  <a:gd name="connsiteY36" fmla="*/ 651788 h 992800"/>
                  <a:gd name="connsiteX37" fmla="*/ 1563339 w 1628083"/>
                  <a:gd name="connsiteY37" fmla="*/ 668815 h 992800"/>
                  <a:gd name="connsiteX38" fmla="*/ 1541619 w 1628083"/>
                  <a:gd name="connsiteY38" fmla="*/ 687554 h 992800"/>
                  <a:gd name="connsiteX39" fmla="*/ 1516243 w 1628083"/>
                  <a:gd name="connsiteY39" fmla="*/ 707142 h 992800"/>
                  <a:gd name="connsiteX40" fmla="*/ 1489801 w 1628083"/>
                  <a:gd name="connsiteY40" fmla="*/ 729304 h 992800"/>
                  <a:gd name="connsiteX41" fmla="*/ 1458408 w 1628083"/>
                  <a:gd name="connsiteY41" fmla="*/ 751454 h 992800"/>
                  <a:gd name="connsiteX42" fmla="*/ 1426828 w 1628083"/>
                  <a:gd name="connsiteY42" fmla="*/ 774939 h 992800"/>
                  <a:gd name="connsiteX43" fmla="*/ 1392379 w 1628083"/>
                  <a:gd name="connsiteY43" fmla="*/ 798703 h 992800"/>
                  <a:gd name="connsiteX44" fmla="*/ 1355061 w 1628083"/>
                  <a:gd name="connsiteY44" fmla="*/ 822747 h 992800"/>
                  <a:gd name="connsiteX45" fmla="*/ 1316448 w 1628083"/>
                  <a:gd name="connsiteY45" fmla="*/ 845931 h 992800"/>
                  <a:gd name="connsiteX46" fmla="*/ 1275152 w 1628083"/>
                  <a:gd name="connsiteY46" fmla="*/ 868059 h 992800"/>
                  <a:gd name="connsiteX47" fmla="*/ 1233162 w 1628083"/>
                  <a:gd name="connsiteY47" fmla="*/ 890090 h 992800"/>
                  <a:gd name="connsiteX48" fmla="*/ 1188583 w 1628083"/>
                  <a:gd name="connsiteY48" fmla="*/ 910399 h 992800"/>
                  <a:gd name="connsiteX49" fmla="*/ 1143403 w 1628083"/>
                  <a:gd name="connsiteY49" fmla="*/ 929944 h 992800"/>
                  <a:gd name="connsiteX50" fmla="*/ 1097115 w 1628083"/>
                  <a:gd name="connsiteY50" fmla="*/ 947293 h 992800"/>
                  <a:gd name="connsiteX51" fmla="*/ 1048423 w 1628083"/>
                  <a:gd name="connsiteY51" fmla="*/ 961584 h 992800"/>
                  <a:gd name="connsiteX52" fmla="*/ 999224 w 1628083"/>
                  <a:gd name="connsiteY52" fmla="*/ 974444 h 992800"/>
                  <a:gd name="connsiteX53" fmla="*/ 950584 w 1628083"/>
                  <a:gd name="connsiteY53" fmla="*/ 983301 h 992800"/>
                  <a:gd name="connsiteX54" fmla="*/ 898661 w 1628083"/>
                  <a:gd name="connsiteY54" fmla="*/ 990338 h 992800"/>
                  <a:gd name="connsiteX55" fmla="*/ 848083 w 1628083"/>
                  <a:gd name="connsiteY55" fmla="*/ 992800 h 992800"/>
                  <a:gd name="connsiteX56" fmla="*/ 796584 w 1628083"/>
                  <a:gd name="connsiteY56" fmla="*/ 991732 h 992800"/>
                  <a:gd name="connsiteX57" fmla="*/ 745550 w 1628083"/>
                  <a:gd name="connsiteY57" fmla="*/ 987328 h 992800"/>
                  <a:gd name="connsiteX58" fmla="*/ 693874 w 1628083"/>
                  <a:gd name="connsiteY58" fmla="*/ 977390 h 992800"/>
                  <a:gd name="connsiteX59" fmla="*/ 644052 w 1628083"/>
                  <a:gd name="connsiteY59" fmla="*/ 964310 h 992800"/>
                  <a:gd name="connsiteX60" fmla="*/ 596084 w 1628083"/>
                  <a:gd name="connsiteY60" fmla="*/ 948087 h 992800"/>
                  <a:gd name="connsiteX61" fmla="*/ 549462 w 1628083"/>
                  <a:gd name="connsiteY61" fmla="*/ 927289 h 992800"/>
                  <a:gd name="connsiteX62" fmla="*/ 503721 w 1628083"/>
                  <a:gd name="connsiteY62" fmla="*/ 905254 h 992800"/>
                  <a:gd name="connsiteX63" fmla="*/ 459926 w 1628083"/>
                  <a:gd name="connsiteY63" fmla="*/ 879409 h 992800"/>
                  <a:gd name="connsiteX64" fmla="*/ 418400 w 1628083"/>
                  <a:gd name="connsiteY64" fmla="*/ 852519 h 992800"/>
                  <a:gd name="connsiteX65" fmla="*/ 377941 w 1628083"/>
                  <a:gd name="connsiteY65" fmla="*/ 823057 h 992800"/>
                  <a:gd name="connsiteX66" fmla="*/ 339149 w 1628083"/>
                  <a:gd name="connsiteY66" fmla="*/ 791787 h 992800"/>
                  <a:gd name="connsiteX67" fmla="*/ 302532 w 1628083"/>
                  <a:gd name="connsiteY67" fmla="*/ 760140 h 992800"/>
                  <a:gd name="connsiteX68" fmla="*/ 267490 w 1628083"/>
                  <a:gd name="connsiteY68" fmla="*/ 727352 h 992800"/>
                  <a:gd name="connsiteX69" fmla="*/ 235224 w 1628083"/>
                  <a:gd name="connsiteY69" fmla="*/ 694952 h 992800"/>
                  <a:gd name="connsiteX70" fmla="*/ 203744 w 1628083"/>
                  <a:gd name="connsiteY70" fmla="*/ 661982 h 992800"/>
                  <a:gd name="connsiteX71" fmla="*/ 173746 w 1628083"/>
                  <a:gd name="connsiteY71" fmla="*/ 628538 h 992800"/>
                  <a:gd name="connsiteX72" fmla="*/ 147819 w 1628083"/>
                  <a:gd name="connsiteY72" fmla="*/ 596342 h 992800"/>
                  <a:gd name="connsiteX73" fmla="*/ 123186 w 1628083"/>
                  <a:gd name="connsiteY73" fmla="*/ 565008 h 992800"/>
                  <a:gd name="connsiteX74" fmla="*/ 99061 w 1628083"/>
                  <a:gd name="connsiteY74" fmla="*/ 535105 h 992800"/>
                  <a:gd name="connsiteX75" fmla="*/ 79700 w 1628083"/>
                  <a:gd name="connsiteY75" fmla="*/ 506549 h 992800"/>
                  <a:gd name="connsiteX76" fmla="*/ 60661 w 1628083"/>
                  <a:gd name="connsiteY76" fmla="*/ 480758 h 992800"/>
                  <a:gd name="connsiteX77" fmla="*/ 45600 w 1628083"/>
                  <a:gd name="connsiteY77" fmla="*/ 456884 h 992800"/>
                  <a:gd name="connsiteX78" fmla="*/ 31647 w 1628083"/>
                  <a:gd name="connsiteY78" fmla="*/ 435205 h 992800"/>
                  <a:gd name="connsiteX79" fmla="*/ 19910 w 1628083"/>
                  <a:gd name="connsiteY79" fmla="*/ 417918 h 992800"/>
                  <a:gd name="connsiteX80" fmla="*/ 10763 w 1628083"/>
                  <a:gd name="connsiteY80" fmla="*/ 402353 h 992800"/>
                  <a:gd name="connsiteX81" fmla="*/ 5128 w 1628083"/>
                  <a:gd name="connsiteY81" fmla="*/ 392041 h 992800"/>
                  <a:gd name="connsiteX82" fmla="*/ 415 w 1628083"/>
                  <a:gd name="connsiteY82" fmla="*/ 385260 h 992800"/>
                  <a:gd name="connsiteX83" fmla="*/ 0 w 1628083"/>
                  <a:gd name="connsiteY83" fmla="*/ 383161 h 992800"/>
                  <a:gd name="connsiteX84" fmla="*/ 1067 w 1628083"/>
                  <a:gd name="connsiteY84" fmla="*/ 380589 h 992800"/>
                  <a:gd name="connsiteX85" fmla="*/ 7458 w 1628083"/>
                  <a:gd name="connsiteY85" fmla="*/ 375358 h 992800"/>
                  <a:gd name="connsiteX86" fmla="*/ 15795 w 1628083"/>
                  <a:gd name="connsiteY86" fmla="*/ 366317 h 992800"/>
                  <a:gd name="connsiteX87" fmla="*/ 28763 w 1628083"/>
                  <a:gd name="connsiteY87" fmla="*/ 354520 h 992800"/>
                  <a:gd name="connsiteX88" fmla="*/ 44786 w 1628083"/>
                  <a:gd name="connsiteY88" fmla="*/ 341110 h 992800"/>
                  <a:gd name="connsiteX89" fmla="*/ 64144 w 1628083"/>
                  <a:gd name="connsiteY89" fmla="*/ 324082 h 992800"/>
                  <a:gd name="connsiteX90" fmla="*/ 85076 w 1628083"/>
                  <a:gd name="connsiteY90" fmla="*/ 305914 h 992800"/>
                  <a:gd name="connsiteX91" fmla="*/ 110545 w 1628083"/>
                  <a:gd name="connsiteY91" fmla="*/ 285658 h 992800"/>
                  <a:gd name="connsiteX92" fmla="*/ 136987 w 1628083"/>
                  <a:gd name="connsiteY92" fmla="*/ 263497 h 992800"/>
                  <a:gd name="connsiteX93" fmla="*/ 168381 w 1628083"/>
                  <a:gd name="connsiteY93" fmla="*/ 241347 h 992800"/>
                  <a:gd name="connsiteX94" fmla="*/ 200655 w 1628083"/>
                  <a:gd name="connsiteY94" fmla="*/ 217959 h 992800"/>
                  <a:gd name="connsiteX95" fmla="*/ 234316 w 1628083"/>
                  <a:gd name="connsiteY95" fmla="*/ 194765 h 992800"/>
                  <a:gd name="connsiteX96" fmla="*/ 272235 w 1628083"/>
                  <a:gd name="connsiteY96" fmla="*/ 171485 h 992800"/>
                  <a:gd name="connsiteX97" fmla="*/ 311635 w 1628083"/>
                  <a:gd name="connsiteY97" fmla="*/ 147731 h 992800"/>
                  <a:gd name="connsiteX98" fmla="*/ 351636 w 1628083"/>
                  <a:gd name="connsiteY98" fmla="*/ 124742 h 992800"/>
                  <a:gd name="connsiteX99" fmla="*/ 394320 w 1628083"/>
                  <a:gd name="connsiteY99" fmla="*/ 102808 h 992800"/>
                  <a:gd name="connsiteX100" fmla="*/ 438205 w 1628083"/>
                  <a:gd name="connsiteY100" fmla="*/ 82402 h 992800"/>
                  <a:gd name="connsiteX101" fmla="*/ 484079 w 1628083"/>
                  <a:gd name="connsiteY101" fmla="*/ 62954 h 992800"/>
                  <a:gd name="connsiteX102" fmla="*/ 530968 w 1628083"/>
                  <a:gd name="connsiteY102" fmla="*/ 46369 h 992800"/>
                  <a:gd name="connsiteX103" fmla="*/ 578365 w 1628083"/>
                  <a:gd name="connsiteY103" fmla="*/ 31216 h 99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1628083" h="992800">
                    <a:moveTo>
                      <a:pt x="627564" y="18356"/>
                    </a:moveTo>
                    <a:lnTo>
                      <a:pt x="677592" y="9694"/>
                    </a:lnTo>
                    <a:lnTo>
                      <a:pt x="728128" y="2463"/>
                    </a:lnTo>
                    <a:lnTo>
                      <a:pt x="778705" y="0"/>
                    </a:lnTo>
                    <a:lnTo>
                      <a:pt x="830205" y="1068"/>
                    </a:lnTo>
                    <a:lnTo>
                      <a:pt x="882533" y="6334"/>
                    </a:lnTo>
                    <a:lnTo>
                      <a:pt x="932914" y="15410"/>
                    </a:lnTo>
                    <a:lnTo>
                      <a:pt x="982736" y="28491"/>
                    </a:lnTo>
                    <a:lnTo>
                      <a:pt x="1030704" y="44714"/>
                    </a:lnTo>
                    <a:lnTo>
                      <a:pt x="1078714" y="65705"/>
                    </a:lnTo>
                    <a:lnTo>
                      <a:pt x="1123068" y="87547"/>
                    </a:lnTo>
                    <a:lnTo>
                      <a:pt x="1166862" y="113392"/>
                    </a:lnTo>
                    <a:lnTo>
                      <a:pt x="1209683" y="141143"/>
                    </a:lnTo>
                    <a:lnTo>
                      <a:pt x="1249541" y="169841"/>
                    </a:lnTo>
                    <a:lnTo>
                      <a:pt x="1287639" y="201014"/>
                    </a:lnTo>
                    <a:lnTo>
                      <a:pt x="1324950" y="232758"/>
                    </a:lnTo>
                    <a:lnTo>
                      <a:pt x="1359299" y="265448"/>
                    </a:lnTo>
                    <a:lnTo>
                      <a:pt x="1392860" y="298710"/>
                    </a:lnTo>
                    <a:lnTo>
                      <a:pt x="1423552" y="332251"/>
                    </a:lnTo>
                    <a:lnTo>
                      <a:pt x="1452949" y="364931"/>
                    </a:lnTo>
                    <a:lnTo>
                      <a:pt x="1479664" y="396555"/>
                    </a:lnTo>
                    <a:lnTo>
                      <a:pt x="1503602" y="427793"/>
                    </a:lnTo>
                    <a:lnTo>
                      <a:pt x="1527728" y="457695"/>
                    </a:lnTo>
                    <a:lnTo>
                      <a:pt x="1547088" y="486252"/>
                    </a:lnTo>
                    <a:lnTo>
                      <a:pt x="1566034" y="512710"/>
                    </a:lnTo>
                    <a:lnTo>
                      <a:pt x="1581883" y="536014"/>
                    </a:lnTo>
                    <a:lnTo>
                      <a:pt x="1595836" y="557693"/>
                    </a:lnTo>
                    <a:lnTo>
                      <a:pt x="1606878" y="574883"/>
                    </a:lnTo>
                    <a:lnTo>
                      <a:pt x="1616118" y="589780"/>
                    </a:lnTo>
                    <a:lnTo>
                      <a:pt x="1622354" y="600856"/>
                    </a:lnTo>
                    <a:lnTo>
                      <a:pt x="1626373" y="607541"/>
                    </a:lnTo>
                    <a:lnTo>
                      <a:pt x="1628083" y="610501"/>
                    </a:lnTo>
                    <a:lnTo>
                      <a:pt x="1625721" y="612212"/>
                    </a:lnTo>
                    <a:lnTo>
                      <a:pt x="1620025" y="617540"/>
                    </a:lnTo>
                    <a:lnTo>
                      <a:pt x="1611086" y="625817"/>
                    </a:lnTo>
                    <a:lnTo>
                      <a:pt x="1598026" y="638280"/>
                    </a:lnTo>
                    <a:lnTo>
                      <a:pt x="1582697" y="651788"/>
                    </a:lnTo>
                    <a:lnTo>
                      <a:pt x="1563339" y="668815"/>
                    </a:lnTo>
                    <a:lnTo>
                      <a:pt x="1541619" y="687554"/>
                    </a:lnTo>
                    <a:lnTo>
                      <a:pt x="1516243" y="707142"/>
                    </a:lnTo>
                    <a:lnTo>
                      <a:pt x="1489801" y="729304"/>
                    </a:lnTo>
                    <a:lnTo>
                      <a:pt x="1458408" y="751454"/>
                    </a:lnTo>
                    <a:lnTo>
                      <a:pt x="1426828" y="774939"/>
                    </a:lnTo>
                    <a:lnTo>
                      <a:pt x="1392379" y="798703"/>
                    </a:lnTo>
                    <a:lnTo>
                      <a:pt x="1355061" y="822747"/>
                    </a:lnTo>
                    <a:lnTo>
                      <a:pt x="1316448" y="845931"/>
                    </a:lnTo>
                    <a:lnTo>
                      <a:pt x="1275152" y="868059"/>
                    </a:lnTo>
                    <a:lnTo>
                      <a:pt x="1233162" y="890090"/>
                    </a:lnTo>
                    <a:lnTo>
                      <a:pt x="1188583" y="910399"/>
                    </a:lnTo>
                    <a:lnTo>
                      <a:pt x="1143403" y="929944"/>
                    </a:lnTo>
                    <a:lnTo>
                      <a:pt x="1097115" y="947293"/>
                    </a:lnTo>
                    <a:lnTo>
                      <a:pt x="1048423" y="961584"/>
                    </a:lnTo>
                    <a:lnTo>
                      <a:pt x="999224" y="974444"/>
                    </a:lnTo>
                    <a:lnTo>
                      <a:pt x="950584" y="983301"/>
                    </a:lnTo>
                    <a:lnTo>
                      <a:pt x="898661" y="990338"/>
                    </a:lnTo>
                    <a:lnTo>
                      <a:pt x="848083" y="992800"/>
                    </a:lnTo>
                    <a:lnTo>
                      <a:pt x="796584" y="991732"/>
                    </a:lnTo>
                    <a:lnTo>
                      <a:pt x="745550" y="987328"/>
                    </a:lnTo>
                    <a:lnTo>
                      <a:pt x="693874" y="977390"/>
                    </a:lnTo>
                    <a:lnTo>
                      <a:pt x="644052" y="964310"/>
                    </a:lnTo>
                    <a:lnTo>
                      <a:pt x="596084" y="948087"/>
                    </a:lnTo>
                    <a:lnTo>
                      <a:pt x="549462" y="927289"/>
                    </a:lnTo>
                    <a:lnTo>
                      <a:pt x="503721" y="905254"/>
                    </a:lnTo>
                    <a:lnTo>
                      <a:pt x="459926" y="879409"/>
                    </a:lnTo>
                    <a:lnTo>
                      <a:pt x="418400" y="852519"/>
                    </a:lnTo>
                    <a:lnTo>
                      <a:pt x="377941" y="823057"/>
                    </a:lnTo>
                    <a:lnTo>
                      <a:pt x="339149" y="791787"/>
                    </a:lnTo>
                    <a:lnTo>
                      <a:pt x="302532" y="760140"/>
                    </a:lnTo>
                    <a:lnTo>
                      <a:pt x="267490" y="727352"/>
                    </a:lnTo>
                    <a:lnTo>
                      <a:pt x="235224" y="694952"/>
                    </a:lnTo>
                    <a:lnTo>
                      <a:pt x="203744" y="661982"/>
                    </a:lnTo>
                    <a:lnTo>
                      <a:pt x="173746" y="628538"/>
                    </a:lnTo>
                    <a:lnTo>
                      <a:pt x="147819" y="596342"/>
                    </a:lnTo>
                    <a:lnTo>
                      <a:pt x="123186" y="565008"/>
                    </a:lnTo>
                    <a:lnTo>
                      <a:pt x="99061" y="535105"/>
                    </a:lnTo>
                    <a:lnTo>
                      <a:pt x="79700" y="506549"/>
                    </a:lnTo>
                    <a:lnTo>
                      <a:pt x="60661" y="480758"/>
                    </a:lnTo>
                    <a:lnTo>
                      <a:pt x="45600" y="456884"/>
                    </a:lnTo>
                    <a:lnTo>
                      <a:pt x="31647" y="435205"/>
                    </a:lnTo>
                    <a:lnTo>
                      <a:pt x="19910" y="417918"/>
                    </a:lnTo>
                    <a:lnTo>
                      <a:pt x="10763" y="402353"/>
                    </a:lnTo>
                    <a:lnTo>
                      <a:pt x="5128" y="392041"/>
                    </a:lnTo>
                    <a:lnTo>
                      <a:pt x="415" y="385260"/>
                    </a:lnTo>
                    <a:lnTo>
                      <a:pt x="0" y="383161"/>
                    </a:lnTo>
                    <a:lnTo>
                      <a:pt x="1067" y="380589"/>
                    </a:lnTo>
                    <a:lnTo>
                      <a:pt x="7458" y="375358"/>
                    </a:lnTo>
                    <a:lnTo>
                      <a:pt x="15795" y="366317"/>
                    </a:lnTo>
                    <a:lnTo>
                      <a:pt x="28763" y="354520"/>
                    </a:lnTo>
                    <a:lnTo>
                      <a:pt x="44786" y="341110"/>
                    </a:lnTo>
                    <a:lnTo>
                      <a:pt x="64144" y="324082"/>
                    </a:lnTo>
                    <a:lnTo>
                      <a:pt x="85076" y="305914"/>
                    </a:lnTo>
                    <a:lnTo>
                      <a:pt x="110545" y="285658"/>
                    </a:lnTo>
                    <a:lnTo>
                      <a:pt x="136987" y="263497"/>
                    </a:lnTo>
                    <a:lnTo>
                      <a:pt x="168381" y="241347"/>
                    </a:lnTo>
                    <a:lnTo>
                      <a:pt x="200655" y="217959"/>
                    </a:lnTo>
                    <a:lnTo>
                      <a:pt x="234316" y="194765"/>
                    </a:lnTo>
                    <a:lnTo>
                      <a:pt x="272235" y="171485"/>
                    </a:lnTo>
                    <a:lnTo>
                      <a:pt x="311635" y="147731"/>
                    </a:lnTo>
                    <a:lnTo>
                      <a:pt x="351636" y="124742"/>
                    </a:lnTo>
                    <a:lnTo>
                      <a:pt x="394320" y="102808"/>
                    </a:lnTo>
                    <a:lnTo>
                      <a:pt x="438205" y="82402"/>
                    </a:lnTo>
                    <a:lnTo>
                      <a:pt x="484079" y="62954"/>
                    </a:lnTo>
                    <a:lnTo>
                      <a:pt x="530968" y="46369"/>
                    </a:lnTo>
                    <a:lnTo>
                      <a:pt x="578365" y="31216"/>
                    </a:lnTo>
                    <a:close/>
                  </a:path>
                </a:pathLst>
              </a:custGeom>
              <a:solidFill>
                <a:srgbClr val="D3381C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72000" bIns="3600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4" name="MH_Title_1"/>
              <p:cNvSpPr>
                <a:spLocks noChangeArrowheads="1"/>
              </p:cNvSpPr>
              <p:nvPr/>
            </p:nvSpPr>
            <p:spPr bwMode="gray">
              <a:xfrm>
                <a:off x="5711825" y="3602038"/>
                <a:ext cx="922338" cy="920750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FFFFF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4" name="椭圆 4"/>
            <p:cNvSpPr/>
            <p:nvPr/>
          </p:nvSpPr>
          <p:spPr>
            <a:xfrm>
              <a:off x="5876675" y="2450401"/>
              <a:ext cx="460649" cy="47484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" name="椭圆 44"/>
            <p:cNvSpPr/>
            <p:nvPr/>
          </p:nvSpPr>
          <p:spPr>
            <a:xfrm>
              <a:off x="6947639" y="3363791"/>
              <a:ext cx="474840" cy="383960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" name="椭圆 45"/>
            <p:cNvSpPr/>
            <p:nvPr/>
          </p:nvSpPr>
          <p:spPr>
            <a:xfrm>
              <a:off x="4809009" y="3318351"/>
              <a:ext cx="458915" cy="474840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椭圆 46"/>
            <p:cNvSpPr/>
            <p:nvPr/>
          </p:nvSpPr>
          <p:spPr>
            <a:xfrm>
              <a:off x="6451178" y="4498927"/>
              <a:ext cx="474840" cy="448088"/>
            </a:xfrm>
            <a:custGeom>
              <a:avLst/>
              <a:gdLst>
                <a:gd name="connsiteX0" fmla="*/ 255815 w 338138"/>
                <a:gd name="connsiteY0" fmla="*/ 276225 h 319088"/>
                <a:gd name="connsiteX1" fmla="*/ 267653 w 338138"/>
                <a:gd name="connsiteY1" fmla="*/ 282720 h 319088"/>
                <a:gd name="connsiteX2" fmla="*/ 275546 w 338138"/>
                <a:gd name="connsiteY2" fmla="*/ 282720 h 319088"/>
                <a:gd name="connsiteX3" fmla="*/ 287384 w 338138"/>
                <a:gd name="connsiteY3" fmla="*/ 276225 h 319088"/>
                <a:gd name="connsiteX4" fmla="*/ 290015 w 338138"/>
                <a:gd name="connsiteY4" fmla="*/ 277524 h 319088"/>
                <a:gd name="connsiteX5" fmla="*/ 295276 w 338138"/>
                <a:gd name="connsiteY5" fmla="*/ 284018 h 319088"/>
                <a:gd name="connsiteX6" fmla="*/ 295276 w 338138"/>
                <a:gd name="connsiteY6" fmla="*/ 315191 h 319088"/>
                <a:gd name="connsiteX7" fmla="*/ 271600 w 338138"/>
                <a:gd name="connsiteY7" fmla="*/ 319088 h 319088"/>
                <a:gd name="connsiteX8" fmla="*/ 249238 w 338138"/>
                <a:gd name="connsiteY8" fmla="*/ 315191 h 319088"/>
                <a:gd name="connsiteX9" fmla="*/ 249238 w 338138"/>
                <a:gd name="connsiteY9" fmla="*/ 284018 h 319088"/>
                <a:gd name="connsiteX10" fmla="*/ 253184 w 338138"/>
                <a:gd name="connsiteY10" fmla="*/ 277524 h 319088"/>
                <a:gd name="connsiteX11" fmla="*/ 255815 w 338138"/>
                <a:gd name="connsiteY11" fmla="*/ 276225 h 319088"/>
                <a:gd name="connsiteX12" fmla="*/ 50755 w 338138"/>
                <a:gd name="connsiteY12" fmla="*/ 276225 h 319088"/>
                <a:gd name="connsiteX13" fmla="*/ 62593 w 338138"/>
                <a:gd name="connsiteY13" fmla="*/ 282720 h 319088"/>
                <a:gd name="connsiteX14" fmla="*/ 70486 w 338138"/>
                <a:gd name="connsiteY14" fmla="*/ 282720 h 319088"/>
                <a:gd name="connsiteX15" fmla="*/ 82324 w 338138"/>
                <a:gd name="connsiteY15" fmla="*/ 276225 h 319088"/>
                <a:gd name="connsiteX16" fmla="*/ 84955 w 338138"/>
                <a:gd name="connsiteY16" fmla="*/ 277524 h 319088"/>
                <a:gd name="connsiteX17" fmla="*/ 88901 w 338138"/>
                <a:gd name="connsiteY17" fmla="*/ 284018 h 319088"/>
                <a:gd name="connsiteX18" fmla="*/ 88901 w 338138"/>
                <a:gd name="connsiteY18" fmla="*/ 315191 h 319088"/>
                <a:gd name="connsiteX19" fmla="*/ 66539 w 338138"/>
                <a:gd name="connsiteY19" fmla="*/ 319088 h 319088"/>
                <a:gd name="connsiteX20" fmla="*/ 42863 w 338138"/>
                <a:gd name="connsiteY20" fmla="*/ 315191 h 319088"/>
                <a:gd name="connsiteX21" fmla="*/ 42863 w 338138"/>
                <a:gd name="connsiteY21" fmla="*/ 284018 h 319088"/>
                <a:gd name="connsiteX22" fmla="*/ 48124 w 338138"/>
                <a:gd name="connsiteY22" fmla="*/ 277524 h 319088"/>
                <a:gd name="connsiteX23" fmla="*/ 50755 w 338138"/>
                <a:gd name="connsiteY23" fmla="*/ 276225 h 319088"/>
                <a:gd name="connsiteX24" fmla="*/ 273050 w 338138"/>
                <a:gd name="connsiteY24" fmla="*/ 214313 h 319088"/>
                <a:gd name="connsiteX25" fmla="*/ 282575 w 338138"/>
                <a:gd name="connsiteY25" fmla="*/ 224632 h 319088"/>
                <a:gd name="connsiteX26" fmla="*/ 273050 w 338138"/>
                <a:gd name="connsiteY26" fmla="*/ 234951 h 319088"/>
                <a:gd name="connsiteX27" fmla="*/ 263525 w 338138"/>
                <a:gd name="connsiteY27" fmla="*/ 224632 h 319088"/>
                <a:gd name="connsiteX28" fmla="*/ 273050 w 338138"/>
                <a:gd name="connsiteY28" fmla="*/ 214313 h 319088"/>
                <a:gd name="connsiteX29" fmla="*/ 65882 w 338138"/>
                <a:gd name="connsiteY29" fmla="*/ 214313 h 319088"/>
                <a:gd name="connsiteX30" fmla="*/ 76201 w 338138"/>
                <a:gd name="connsiteY30" fmla="*/ 224632 h 319088"/>
                <a:gd name="connsiteX31" fmla="*/ 65882 w 338138"/>
                <a:gd name="connsiteY31" fmla="*/ 234951 h 319088"/>
                <a:gd name="connsiteX32" fmla="*/ 55563 w 338138"/>
                <a:gd name="connsiteY32" fmla="*/ 224632 h 319088"/>
                <a:gd name="connsiteX33" fmla="*/ 65882 w 338138"/>
                <a:gd name="connsiteY33" fmla="*/ 214313 h 319088"/>
                <a:gd name="connsiteX34" fmla="*/ 272257 w 338138"/>
                <a:gd name="connsiteY34" fmla="*/ 196850 h 319088"/>
                <a:gd name="connsiteX35" fmla="*/ 244475 w 338138"/>
                <a:gd name="connsiteY35" fmla="*/ 224632 h 319088"/>
                <a:gd name="connsiteX36" fmla="*/ 272257 w 338138"/>
                <a:gd name="connsiteY36" fmla="*/ 252414 h 319088"/>
                <a:gd name="connsiteX37" fmla="*/ 300039 w 338138"/>
                <a:gd name="connsiteY37" fmla="*/ 224632 h 319088"/>
                <a:gd name="connsiteX38" fmla="*/ 272257 w 338138"/>
                <a:gd name="connsiteY38" fmla="*/ 196850 h 319088"/>
                <a:gd name="connsiteX39" fmla="*/ 65882 w 338138"/>
                <a:gd name="connsiteY39" fmla="*/ 196850 h 319088"/>
                <a:gd name="connsiteX40" fmla="*/ 38100 w 338138"/>
                <a:gd name="connsiteY40" fmla="*/ 224632 h 319088"/>
                <a:gd name="connsiteX41" fmla="*/ 65882 w 338138"/>
                <a:gd name="connsiteY41" fmla="*/ 252414 h 319088"/>
                <a:gd name="connsiteX42" fmla="*/ 93664 w 338138"/>
                <a:gd name="connsiteY42" fmla="*/ 224632 h 319088"/>
                <a:gd name="connsiteX43" fmla="*/ 65882 w 338138"/>
                <a:gd name="connsiteY43" fmla="*/ 196850 h 319088"/>
                <a:gd name="connsiteX44" fmla="*/ 272257 w 338138"/>
                <a:gd name="connsiteY44" fmla="*/ 187325 h 319088"/>
                <a:gd name="connsiteX45" fmla="*/ 338138 w 338138"/>
                <a:gd name="connsiteY45" fmla="*/ 253322 h 319088"/>
                <a:gd name="connsiteX46" fmla="*/ 313103 w 338138"/>
                <a:gd name="connsiteY46" fmla="*/ 304800 h 319088"/>
                <a:gd name="connsiteX47" fmla="*/ 313103 w 338138"/>
                <a:gd name="connsiteY47" fmla="*/ 283681 h 319088"/>
                <a:gd name="connsiteX48" fmla="*/ 295974 w 338138"/>
                <a:gd name="connsiteY48" fmla="*/ 259922 h 319088"/>
                <a:gd name="connsiteX49" fmla="*/ 290704 w 338138"/>
                <a:gd name="connsiteY49" fmla="*/ 258602 h 319088"/>
                <a:gd name="connsiteX50" fmla="*/ 284115 w 338138"/>
                <a:gd name="connsiteY50" fmla="*/ 258602 h 319088"/>
                <a:gd name="connsiteX51" fmla="*/ 272257 w 338138"/>
                <a:gd name="connsiteY51" fmla="*/ 265202 h 319088"/>
                <a:gd name="connsiteX52" fmla="*/ 260398 w 338138"/>
                <a:gd name="connsiteY52" fmla="*/ 258602 h 319088"/>
                <a:gd name="connsiteX53" fmla="*/ 255128 w 338138"/>
                <a:gd name="connsiteY53" fmla="*/ 258602 h 319088"/>
                <a:gd name="connsiteX54" fmla="*/ 248539 w 338138"/>
                <a:gd name="connsiteY54" fmla="*/ 259922 h 319088"/>
                <a:gd name="connsiteX55" fmla="*/ 232728 w 338138"/>
                <a:gd name="connsiteY55" fmla="*/ 283681 h 319088"/>
                <a:gd name="connsiteX56" fmla="*/ 232728 w 338138"/>
                <a:gd name="connsiteY56" fmla="*/ 304800 h 319088"/>
                <a:gd name="connsiteX57" fmla="*/ 206375 w 338138"/>
                <a:gd name="connsiteY57" fmla="*/ 253322 h 319088"/>
                <a:gd name="connsiteX58" fmla="*/ 272257 w 338138"/>
                <a:gd name="connsiteY58" fmla="*/ 187325 h 319088"/>
                <a:gd name="connsiteX59" fmla="*/ 65881 w 338138"/>
                <a:gd name="connsiteY59" fmla="*/ 187325 h 319088"/>
                <a:gd name="connsiteX60" fmla="*/ 131763 w 338138"/>
                <a:gd name="connsiteY60" fmla="*/ 253322 h 319088"/>
                <a:gd name="connsiteX61" fmla="*/ 105410 w 338138"/>
                <a:gd name="connsiteY61" fmla="*/ 304800 h 319088"/>
                <a:gd name="connsiteX62" fmla="*/ 105410 w 338138"/>
                <a:gd name="connsiteY62" fmla="*/ 283681 h 319088"/>
                <a:gd name="connsiteX63" fmla="*/ 89599 w 338138"/>
                <a:gd name="connsiteY63" fmla="*/ 259922 h 319088"/>
                <a:gd name="connsiteX64" fmla="*/ 83010 w 338138"/>
                <a:gd name="connsiteY64" fmla="*/ 258602 h 319088"/>
                <a:gd name="connsiteX65" fmla="*/ 77740 w 338138"/>
                <a:gd name="connsiteY65" fmla="*/ 258602 h 319088"/>
                <a:gd name="connsiteX66" fmla="*/ 65881 w 338138"/>
                <a:gd name="connsiteY66" fmla="*/ 265202 h 319088"/>
                <a:gd name="connsiteX67" fmla="*/ 54023 w 338138"/>
                <a:gd name="connsiteY67" fmla="*/ 258602 h 319088"/>
                <a:gd name="connsiteX68" fmla="*/ 47434 w 338138"/>
                <a:gd name="connsiteY68" fmla="*/ 258602 h 319088"/>
                <a:gd name="connsiteX69" fmla="*/ 42164 w 338138"/>
                <a:gd name="connsiteY69" fmla="*/ 259922 h 319088"/>
                <a:gd name="connsiteX70" fmla="*/ 25035 w 338138"/>
                <a:gd name="connsiteY70" fmla="*/ 283681 h 319088"/>
                <a:gd name="connsiteX71" fmla="*/ 25035 w 338138"/>
                <a:gd name="connsiteY71" fmla="*/ 304800 h 319088"/>
                <a:gd name="connsiteX72" fmla="*/ 0 w 338138"/>
                <a:gd name="connsiteY72" fmla="*/ 253322 h 319088"/>
                <a:gd name="connsiteX73" fmla="*/ 65881 w 338138"/>
                <a:gd name="connsiteY73" fmla="*/ 187325 h 319088"/>
                <a:gd name="connsiteX74" fmla="*/ 159754 w 338138"/>
                <a:gd name="connsiteY74" fmla="*/ 149225 h 319088"/>
                <a:gd name="connsiteX75" fmla="*/ 169069 w 338138"/>
                <a:gd name="connsiteY75" fmla="*/ 149225 h 319088"/>
                <a:gd name="connsiteX76" fmla="*/ 178384 w 338138"/>
                <a:gd name="connsiteY76" fmla="*/ 149225 h 319088"/>
                <a:gd name="connsiteX77" fmla="*/ 178384 w 338138"/>
                <a:gd name="connsiteY77" fmla="*/ 175331 h 319088"/>
                <a:gd name="connsiteX78" fmla="*/ 214313 w 338138"/>
                <a:gd name="connsiteY78" fmla="*/ 193605 h 319088"/>
                <a:gd name="connsiteX79" fmla="*/ 202337 w 338138"/>
                <a:gd name="connsiteY79" fmla="*/ 207963 h 319088"/>
                <a:gd name="connsiteX80" fmla="*/ 169069 w 338138"/>
                <a:gd name="connsiteY80" fmla="*/ 190994 h 319088"/>
                <a:gd name="connsiteX81" fmla="*/ 135802 w 338138"/>
                <a:gd name="connsiteY81" fmla="*/ 207963 h 319088"/>
                <a:gd name="connsiteX82" fmla="*/ 123825 w 338138"/>
                <a:gd name="connsiteY82" fmla="*/ 193605 h 319088"/>
                <a:gd name="connsiteX83" fmla="*/ 159754 w 338138"/>
                <a:gd name="connsiteY83" fmla="*/ 175331 h 319088"/>
                <a:gd name="connsiteX84" fmla="*/ 159754 w 338138"/>
                <a:gd name="connsiteY84" fmla="*/ 149225 h 319088"/>
                <a:gd name="connsiteX85" fmla="*/ 154175 w 338138"/>
                <a:gd name="connsiteY85" fmla="*/ 88900 h 319088"/>
                <a:gd name="connsiteX86" fmla="*/ 165941 w 338138"/>
                <a:gd name="connsiteY86" fmla="*/ 95394 h 319088"/>
                <a:gd name="connsiteX87" fmla="*/ 173785 w 338138"/>
                <a:gd name="connsiteY87" fmla="*/ 95394 h 319088"/>
                <a:gd name="connsiteX88" fmla="*/ 185551 w 338138"/>
                <a:gd name="connsiteY88" fmla="*/ 88900 h 319088"/>
                <a:gd name="connsiteX89" fmla="*/ 188166 w 338138"/>
                <a:gd name="connsiteY89" fmla="*/ 90199 h 319088"/>
                <a:gd name="connsiteX90" fmla="*/ 192088 w 338138"/>
                <a:gd name="connsiteY90" fmla="*/ 96693 h 319088"/>
                <a:gd name="connsiteX91" fmla="*/ 192088 w 338138"/>
                <a:gd name="connsiteY91" fmla="*/ 126567 h 319088"/>
                <a:gd name="connsiteX92" fmla="*/ 169863 w 338138"/>
                <a:gd name="connsiteY92" fmla="*/ 131763 h 319088"/>
                <a:gd name="connsiteX93" fmla="*/ 147638 w 338138"/>
                <a:gd name="connsiteY93" fmla="*/ 126567 h 319088"/>
                <a:gd name="connsiteX94" fmla="*/ 147638 w 338138"/>
                <a:gd name="connsiteY94" fmla="*/ 96693 h 319088"/>
                <a:gd name="connsiteX95" fmla="*/ 151560 w 338138"/>
                <a:gd name="connsiteY95" fmla="*/ 90199 h 319088"/>
                <a:gd name="connsiteX96" fmla="*/ 154175 w 338138"/>
                <a:gd name="connsiteY96" fmla="*/ 88900 h 319088"/>
                <a:gd name="connsiteX97" fmla="*/ 169069 w 338138"/>
                <a:gd name="connsiteY97" fmla="*/ 26988 h 319088"/>
                <a:gd name="connsiteX98" fmla="*/ 179388 w 338138"/>
                <a:gd name="connsiteY98" fmla="*/ 36513 h 319088"/>
                <a:gd name="connsiteX99" fmla="*/ 169069 w 338138"/>
                <a:gd name="connsiteY99" fmla="*/ 46038 h 319088"/>
                <a:gd name="connsiteX100" fmla="*/ 158750 w 338138"/>
                <a:gd name="connsiteY100" fmla="*/ 36513 h 319088"/>
                <a:gd name="connsiteX101" fmla="*/ 169069 w 338138"/>
                <a:gd name="connsiteY101" fmla="*/ 26988 h 319088"/>
                <a:gd name="connsiteX102" fmla="*/ 169070 w 338138"/>
                <a:gd name="connsiteY102" fmla="*/ 9525 h 319088"/>
                <a:gd name="connsiteX103" fmla="*/ 141288 w 338138"/>
                <a:gd name="connsiteY103" fmla="*/ 37307 h 319088"/>
                <a:gd name="connsiteX104" fmla="*/ 169070 w 338138"/>
                <a:gd name="connsiteY104" fmla="*/ 65089 h 319088"/>
                <a:gd name="connsiteX105" fmla="*/ 196852 w 338138"/>
                <a:gd name="connsiteY105" fmla="*/ 37307 h 319088"/>
                <a:gd name="connsiteX106" fmla="*/ 169070 w 338138"/>
                <a:gd name="connsiteY106" fmla="*/ 9525 h 319088"/>
                <a:gd name="connsiteX107" fmla="*/ 169070 w 338138"/>
                <a:gd name="connsiteY107" fmla="*/ 0 h 319088"/>
                <a:gd name="connsiteX108" fmla="*/ 234951 w 338138"/>
                <a:gd name="connsiteY108" fmla="*/ 65997 h 319088"/>
                <a:gd name="connsiteX109" fmla="*/ 209916 w 338138"/>
                <a:gd name="connsiteY109" fmla="*/ 117475 h 319088"/>
                <a:gd name="connsiteX110" fmla="*/ 209916 w 338138"/>
                <a:gd name="connsiteY110" fmla="*/ 96356 h 319088"/>
                <a:gd name="connsiteX111" fmla="*/ 192787 w 338138"/>
                <a:gd name="connsiteY111" fmla="*/ 72597 h 319088"/>
                <a:gd name="connsiteX112" fmla="*/ 187517 w 338138"/>
                <a:gd name="connsiteY112" fmla="*/ 71277 h 319088"/>
                <a:gd name="connsiteX113" fmla="*/ 180928 w 338138"/>
                <a:gd name="connsiteY113" fmla="*/ 71277 h 319088"/>
                <a:gd name="connsiteX114" fmla="*/ 169070 w 338138"/>
                <a:gd name="connsiteY114" fmla="*/ 76557 h 319088"/>
                <a:gd name="connsiteX115" fmla="*/ 157211 w 338138"/>
                <a:gd name="connsiteY115" fmla="*/ 71277 h 319088"/>
                <a:gd name="connsiteX116" fmla="*/ 150623 w 338138"/>
                <a:gd name="connsiteY116" fmla="*/ 71277 h 319088"/>
                <a:gd name="connsiteX117" fmla="*/ 145352 w 338138"/>
                <a:gd name="connsiteY117" fmla="*/ 72597 h 319088"/>
                <a:gd name="connsiteX118" fmla="*/ 128223 w 338138"/>
                <a:gd name="connsiteY118" fmla="*/ 96356 h 319088"/>
                <a:gd name="connsiteX119" fmla="*/ 128223 w 338138"/>
                <a:gd name="connsiteY119" fmla="*/ 117475 h 319088"/>
                <a:gd name="connsiteX120" fmla="*/ 103188 w 338138"/>
                <a:gd name="connsiteY120" fmla="*/ 65997 h 319088"/>
                <a:gd name="connsiteX121" fmla="*/ 169070 w 338138"/>
                <a:gd name="connsiteY121" fmla="*/ 0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38138" h="319088">
                  <a:moveTo>
                    <a:pt x="255815" y="276225"/>
                  </a:moveTo>
                  <a:cubicBezTo>
                    <a:pt x="255815" y="276225"/>
                    <a:pt x="255815" y="276225"/>
                    <a:pt x="267653" y="282720"/>
                  </a:cubicBezTo>
                  <a:cubicBezTo>
                    <a:pt x="270284" y="284018"/>
                    <a:pt x="272915" y="284018"/>
                    <a:pt x="275546" y="282720"/>
                  </a:cubicBezTo>
                  <a:cubicBezTo>
                    <a:pt x="275546" y="282720"/>
                    <a:pt x="275546" y="282720"/>
                    <a:pt x="287384" y="276225"/>
                  </a:cubicBezTo>
                  <a:cubicBezTo>
                    <a:pt x="287384" y="276225"/>
                    <a:pt x="287384" y="276225"/>
                    <a:pt x="290015" y="277524"/>
                  </a:cubicBezTo>
                  <a:cubicBezTo>
                    <a:pt x="292646" y="278823"/>
                    <a:pt x="295276" y="281421"/>
                    <a:pt x="295276" y="284018"/>
                  </a:cubicBezTo>
                  <a:cubicBezTo>
                    <a:pt x="295276" y="284018"/>
                    <a:pt x="295276" y="284018"/>
                    <a:pt x="295276" y="315191"/>
                  </a:cubicBezTo>
                  <a:cubicBezTo>
                    <a:pt x="287384" y="317789"/>
                    <a:pt x="279492" y="319088"/>
                    <a:pt x="271600" y="319088"/>
                  </a:cubicBezTo>
                  <a:cubicBezTo>
                    <a:pt x="263707" y="319088"/>
                    <a:pt x="255815" y="317789"/>
                    <a:pt x="249238" y="315191"/>
                  </a:cubicBezTo>
                  <a:cubicBezTo>
                    <a:pt x="249238" y="315191"/>
                    <a:pt x="249238" y="315191"/>
                    <a:pt x="249238" y="284018"/>
                  </a:cubicBezTo>
                  <a:cubicBezTo>
                    <a:pt x="249238" y="281421"/>
                    <a:pt x="250554" y="278823"/>
                    <a:pt x="253184" y="277524"/>
                  </a:cubicBezTo>
                  <a:cubicBezTo>
                    <a:pt x="253184" y="277524"/>
                    <a:pt x="253184" y="277524"/>
                    <a:pt x="255815" y="276225"/>
                  </a:cubicBezTo>
                  <a:close/>
                  <a:moveTo>
                    <a:pt x="50755" y="276225"/>
                  </a:moveTo>
                  <a:cubicBezTo>
                    <a:pt x="50755" y="276225"/>
                    <a:pt x="50755" y="276225"/>
                    <a:pt x="62593" y="282720"/>
                  </a:cubicBezTo>
                  <a:cubicBezTo>
                    <a:pt x="65224" y="284018"/>
                    <a:pt x="67855" y="284018"/>
                    <a:pt x="70486" y="282720"/>
                  </a:cubicBezTo>
                  <a:cubicBezTo>
                    <a:pt x="70486" y="282720"/>
                    <a:pt x="70486" y="282720"/>
                    <a:pt x="82324" y="276225"/>
                  </a:cubicBezTo>
                  <a:cubicBezTo>
                    <a:pt x="82324" y="276225"/>
                    <a:pt x="82324" y="276225"/>
                    <a:pt x="84955" y="277524"/>
                  </a:cubicBezTo>
                  <a:cubicBezTo>
                    <a:pt x="87585" y="278823"/>
                    <a:pt x="88901" y="281421"/>
                    <a:pt x="88901" y="284018"/>
                  </a:cubicBezTo>
                  <a:cubicBezTo>
                    <a:pt x="88901" y="284018"/>
                    <a:pt x="88901" y="284018"/>
                    <a:pt x="88901" y="315191"/>
                  </a:cubicBezTo>
                  <a:cubicBezTo>
                    <a:pt x="82324" y="317789"/>
                    <a:pt x="74432" y="319088"/>
                    <a:pt x="66539" y="319088"/>
                  </a:cubicBezTo>
                  <a:cubicBezTo>
                    <a:pt x="58647" y="319088"/>
                    <a:pt x="50755" y="317789"/>
                    <a:pt x="42863" y="315191"/>
                  </a:cubicBezTo>
                  <a:cubicBezTo>
                    <a:pt x="42863" y="315191"/>
                    <a:pt x="42863" y="315191"/>
                    <a:pt x="42863" y="284018"/>
                  </a:cubicBezTo>
                  <a:cubicBezTo>
                    <a:pt x="42863" y="281421"/>
                    <a:pt x="45493" y="278823"/>
                    <a:pt x="48124" y="277524"/>
                  </a:cubicBezTo>
                  <a:cubicBezTo>
                    <a:pt x="48124" y="277524"/>
                    <a:pt x="48124" y="277524"/>
                    <a:pt x="50755" y="276225"/>
                  </a:cubicBezTo>
                  <a:close/>
                  <a:moveTo>
                    <a:pt x="273050" y="214313"/>
                  </a:moveTo>
                  <a:cubicBezTo>
                    <a:pt x="278311" y="214313"/>
                    <a:pt x="282575" y="218933"/>
                    <a:pt x="282575" y="224632"/>
                  </a:cubicBezTo>
                  <a:cubicBezTo>
                    <a:pt x="282575" y="230331"/>
                    <a:pt x="278311" y="234951"/>
                    <a:pt x="273050" y="234951"/>
                  </a:cubicBezTo>
                  <a:cubicBezTo>
                    <a:pt x="267789" y="234951"/>
                    <a:pt x="263525" y="230331"/>
                    <a:pt x="263525" y="224632"/>
                  </a:cubicBezTo>
                  <a:cubicBezTo>
                    <a:pt x="263525" y="218933"/>
                    <a:pt x="267789" y="214313"/>
                    <a:pt x="273050" y="214313"/>
                  </a:cubicBezTo>
                  <a:close/>
                  <a:moveTo>
                    <a:pt x="65882" y="214313"/>
                  </a:moveTo>
                  <a:cubicBezTo>
                    <a:pt x="71581" y="214313"/>
                    <a:pt x="76201" y="218933"/>
                    <a:pt x="76201" y="224632"/>
                  </a:cubicBezTo>
                  <a:cubicBezTo>
                    <a:pt x="76201" y="230331"/>
                    <a:pt x="71581" y="234951"/>
                    <a:pt x="65882" y="234951"/>
                  </a:cubicBezTo>
                  <a:cubicBezTo>
                    <a:pt x="60183" y="234951"/>
                    <a:pt x="55563" y="230331"/>
                    <a:pt x="55563" y="224632"/>
                  </a:cubicBezTo>
                  <a:cubicBezTo>
                    <a:pt x="55563" y="218933"/>
                    <a:pt x="60183" y="214313"/>
                    <a:pt x="65882" y="214313"/>
                  </a:cubicBezTo>
                  <a:close/>
                  <a:moveTo>
                    <a:pt x="272257" y="196850"/>
                  </a:moveTo>
                  <a:cubicBezTo>
                    <a:pt x="256913" y="196850"/>
                    <a:pt x="244475" y="209288"/>
                    <a:pt x="244475" y="224632"/>
                  </a:cubicBezTo>
                  <a:cubicBezTo>
                    <a:pt x="244475" y="239976"/>
                    <a:pt x="256913" y="252414"/>
                    <a:pt x="272257" y="252414"/>
                  </a:cubicBezTo>
                  <a:cubicBezTo>
                    <a:pt x="287601" y="252414"/>
                    <a:pt x="300039" y="239976"/>
                    <a:pt x="300039" y="224632"/>
                  </a:cubicBezTo>
                  <a:cubicBezTo>
                    <a:pt x="300039" y="209288"/>
                    <a:pt x="287601" y="196850"/>
                    <a:pt x="272257" y="196850"/>
                  </a:cubicBezTo>
                  <a:close/>
                  <a:moveTo>
                    <a:pt x="65882" y="196850"/>
                  </a:moveTo>
                  <a:cubicBezTo>
                    <a:pt x="50538" y="196850"/>
                    <a:pt x="38100" y="209288"/>
                    <a:pt x="38100" y="224632"/>
                  </a:cubicBezTo>
                  <a:cubicBezTo>
                    <a:pt x="38100" y="239976"/>
                    <a:pt x="50538" y="252414"/>
                    <a:pt x="65882" y="252414"/>
                  </a:cubicBezTo>
                  <a:cubicBezTo>
                    <a:pt x="81226" y="252414"/>
                    <a:pt x="93664" y="239976"/>
                    <a:pt x="93664" y="224632"/>
                  </a:cubicBezTo>
                  <a:cubicBezTo>
                    <a:pt x="93664" y="209288"/>
                    <a:pt x="81226" y="196850"/>
                    <a:pt x="65882" y="196850"/>
                  </a:cubicBezTo>
                  <a:close/>
                  <a:moveTo>
                    <a:pt x="272257" y="187325"/>
                  </a:moveTo>
                  <a:cubicBezTo>
                    <a:pt x="309150" y="187325"/>
                    <a:pt x="338138" y="217684"/>
                    <a:pt x="338138" y="253322"/>
                  </a:cubicBezTo>
                  <a:cubicBezTo>
                    <a:pt x="338138" y="274441"/>
                    <a:pt x="328915" y="292921"/>
                    <a:pt x="313103" y="304800"/>
                  </a:cubicBezTo>
                  <a:cubicBezTo>
                    <a:pt x="313103" y="304800"/>
                    <a:pt x="313103" y="304800"/>
                    <a:pt x="313103" y="283681"/>
                  </a:cubicBezTo>
                  <a:cubicBezTo>
                    <a:pt x="313103" y="273121"/>
                    <a:pt x="306515" y="263882"/>
                    <a:pt x="295974" y="259922"/>
                  </a:cubicBezTo>
                  <a:cubicBezTo>
                    <a:pt x="295974" y="259922"/>
                    <a:pt x="290704" y="258602"/>
                    <a:pt x="290704" y="258602"/>
                  </a:cubicBezTo>
                  <a:cubicBezTo>
                    <a:pt x="288068" y="257282"/>
                    <a:pt x="286751" y="258602"/>
                    <a:pt x="284115" y="258602"/>
                  </a:cubicBezTo>
                  <a:cubicBezTo>
                    <a:pt x="284115" y="258602"/>
                    <a:pt x="284115" y="258602"/>
                    <a:pt x="272257" y="265202"/>
                  </a:cubicBezTo>
                  <a:cubicBezTo>
                    <a:pt x="272257" y="265202"/>
                    <a:pt x="272257" y="265202"/>
                    <a:pt x="260398" y="258602"/>
                  </a:cubicBezTo>
                  <a:cubicBezTo>
                    <a:pt x="259080" y="258602"/>
                    <a:pt x="256445" y="257282"/>
                    <a:pt x="255128" y="258602"/>
                  </a:cubicBezTo>
                  <a:cubicBezTo>
                    <a:pt x="255128" y="258602"/>
                    <a:pt x="248539" y="259922"/>
                    <a:pt x="248539" y="259922"/>
                  </a:cubicBezTo>
                  <a:cubicBezTo>
                    <a:pt x="239316" y="263882"/>
                    <a:pt x="232728" y="273121"/>
                    <a:pt x="232728" y="283681"/>
                  </a:cubicBezTo>
                  <a:cubicBezTo>
                    <a:pt x="232728" y="283681"/>
                    <a:pt x="232728" y="283681"/>
                    <a:pt x="232728" y="304800"/>
                  </a:cubicBezTo>
                  <a:cubicBezTo>
                    <a:pt x="216916" y="292921"/>
                    <a:pt x="206375" y="274441"/>
                    <a:pt x="206375" y="253322"/>
                  </a:cubicBezTo>
                  <a:cubicBezTo>
                    <a:pt x="206375" y="217684"/>
                    <a:pt x="236681" y="187325"/>
                    <a:pt x="272257" y="187325"/>
                  </a:cubicBezTo>
                  <a:close/>
                  <a:moveTo>
                    <a:pt x="65881" y="187325"/>
                  </a:moveTo>
                  <a:cubicBezTo>
                    <a:pt x="101457" y="187325"/>
                    <a:pt x="131763" y="217684"/>
                    <a:pt x="131763" y="253322"/>
                  </a:cubicBezTo>
                  <a:cubicBezTo>
                    <a:pt x="131763" y="274441"/>
                    <a:pt x="121222" y="292921"/>
                    <a:pt x="105410" y="304800"/>
                  </a:cubicBezTo>
                  <a:cubicBezTo>
                    <a:pt x="105410" y="304800"/>
                    <a:pt x="105410" y="304800"/>
                    <a:pt x="105410" y="283681"/>
                  </a:cubicBezTo>
                  <a:cubicBezTo>
                    <a:pt x="105410" y="273121"/>
                    <a:pt x="98822" y="263882"/>
                    <a:pt x="89599" y="259922"/>
                  </a:cubicBezTo>
                  <a:cubicBezTo>
                    <a:pt x="89599" y="259922"/>
                    <a:pt x="83010" y="258602"/>
                    <a:pt x="83010" y="258602"/>
                  </a:cubicBezTo>
                  <a:cubicBezTo>
                    <a:pt x="81693" y="257282"/>
                    <a:pt x="79058" y="258602"/>
                    <a:pt x="77740" y="258602"/>
                  </a:cubicBezTo>
                  <a:cubicBezTo>
                    <a:pt x="77740" y="258602"/>
                    <a:pt x="77740" y="258602"/>
                    <a:pt x="65881" y="265202"/>
                  </a:cubicBezTo>
                  <a:cubicBezTo>
                    <a:pt x="65881" y="265202"/>
                    <a:pt x="65881" y="265202"/>
                    <a:pt x="54023" y="258602"/>
                  </a:cubicBezTo>
                  <a:cubicBezTo>
                    <a:pt x="51387" y="258602"/>
                    <a:pt x="50070" y="257282"/>
                    <a:pt x="47434" y="258602"/>
                  </a:cubicBezTo>
                  <a:cubicBezTo>
                    <a:pt x="47434" y="258602"/>
                    <a:pt x="42164" y="259922"/>
                    <a:pt x="42164" y="259922"/>
                  </a:cubicBezTo>
                  <a:cubicBezTo>
                    <a:pt x="31623" y="263882"/>
                    <a:pt x="25035" y="273121"/>
                    <a:pt x="25035" y="283681"/>
                  </a:cubicBezTo>
                  <a:cubicBezTo>
                    <a:pt x="25035" y="283681"/>
                    <a:pt x="25035" y="283681"/>
                    <a:pt x="25035" y="304800"/>
                  </a:cubicBezTo>
                  <a:cubicBezTo>
                    <a:pt x="9223" y="292921"/>
                    <a:pt x="0" y="274441"/>
                    <a:pt x="0" y="253322"/>
                  </a:cubicBezTo>
                  <a:cubicBezTo>
                    <a:pt x="0" y="217684"/>
                    <a:pt x="28988" y="187325"/>
                    <a:pt x="65881" y="187325"/>
                  </a:cubicBezTo>
                  <a:close/>
                  <a:moveTo>
                    <a:pt x="159754" y="149225"/>
                  </a:moveTo>
                  <a:cubicBezTo>
                    <a:pt x="163746" y="149225"/>
                    <a:pt x="166408" y="149225"/>
                    <a:pt x="169069" y="149225"/>
                  </a:cubicBezTo>
                  <a:cubicBezTo>
                    <a:pt x="171731" y="149225"/>
                    <a:pt x="174392" y="149225"/>
                    <a:pt x="178384" y="149225"/>
                  </a:cubicBezTo>
                  <a:cubicBezTo>
                    <a:pt x="178384" y="149225"/>
                    <a:pt x="178384" y="149225"/>
                    <a:pt x="178384" y="175331"/>
                  </a:cubicBezTo>
                  <a:lnTo>
                    <a:pt x="214313" y="193605"/>
                  </a:lnTo>
                  <a:cubicBezTo>
                    <a:pt x="210321" y="197521"/>
                    <a:pt x="206329" y="202742"/>
                    <a:pt x="202337" y="207963"/>
                  </a:cubicBezTo>
                  <a:cubicBezTo>
                    <a:pt x="202337" y="207963"/>
                    <a:pt x="202337" y="207963"/>
                    <a:pt x="169069" y="190994"/>
                  </a:cubicBezTo>
                  <a:cubicBezTo>
                    <a:pt x="169069" y="190994"/>
                    <a:pt x="169069" y="190994"/>
                    <a:pt x="135802" y="207963"/>
                  </a:cubicBezTo>
                  <a:cubicBezTo>
                    <a:pt x="131809" y="202742"/>
                    <a:pt x="127817" y="197521"/>
                    <a:pt x="123825" y="193605"/>
                  </a:cubicBezTo>
                  <a:cubicBezTo>
                    <a:pt x="123825" y="193605"/>
                    <a:pt x="123825" y="193605"/>
                    <a:pt x="159754" y="175331"/>
                  </a:cubicBezTo>
                  <a:cubicBezTo>
                    <a:pt x="159754" y="175331"/>
                    <a:pt x="159754" y="175331"/>
                    <a:pt x="159754" y="149225"/>
                  </a:cubicBezTo>
                  <a:close/>
                  <a:moveTo>
                    <a:pt x="154175" y="88900"/>
                  </a:moveTo>
                  <a:cubicBezTo>
                    <a:pt x="154175" y="88900"/>
                    <a:pt x="154175" y="88900"/>
                    <a:pt x="165941" y="95394"/>
                  </a:cubicBezTo>
                  <a:cubicBezTo>
                    <a:pt x="168556" y="95394"/>
                    <a:pt x="171171" y="95394"/>
                    <a:pt x="173785" y="95394"/>
                  </a:cubicBezTo>
                  <a:cubicBezTo>
                    <a:pt x="173785" y="95394"/>
                    <a:pt x="173785" y="95394"/>
                    <a:pt x="185551" y="88900"/>
                  </a:cubicBezTo>
                  <a:lnTo>
                    <a:pt x="188166" y="90199"/>
                  </a:lnTo>
                  <a:cubicBezTo>
                    <a:pt x="190781" y="90199"/>
                    <a:pt x="192088" y="92797"/>
                    <a:pt x="192088" y="96693"/>
                  </a:cubicBezTo>
                  <a:cubicBezTo>
                    <a:pt x="192088" y="96693"/>
                    <a:pt x="192088" y="96693"/>
                    <a:pt x="192088" y="126567"/>
                  </a:cubicBezTo>
                  <a:cubicBezTo>
                    <a:pt x="185551" y="129165"/>
                    <a:pt x="177707" y="131763"/>
                    <a:pt x="169863" y="131763"/>
                  </a:cubicBezTo>
                  <a:cubicBezTo>
                    <a:pt x="162019" y="131763"/>
                    <a:pt x="154175" y="129165"/>
                    <a:pt x="147638" y="126567"/>
                  </a:cubicBezTo>
                  <a:cubicBezTo>
                    <a:pt x="147638" y="126567"/>
                    <a:pt x="147638" y="126567"/>
                    <a:pt x="147638" y="96693"/>
                  </a:cubicBezTo>
                  <a:cubicBezTo>
                    <a:pt x="147638" y="92797"/>
                    <a:pt x="148946" y="90199"/>
                    <a:pt x="151560" y="90199"/>
                  </a:cubicBezTo>
                  <a:cubicBezTo>
                    <a:pt x="151560" y="90199"/>
                    <a:pt x="151560" y="90199"/>
                    <a:pt x="154175" y="88900"/>
                  </a:cubicBezTo>
                  <a:close/>
                  <a:moveTo>
                    <a:pt x="169069" y="26988"/>
                  </a:moveTo>
                  <a:cubicBezTo>
                    <a:pt x="174768" y="26988"/>
                    <a:pt x="179388" y="31252"/>
                    <a:pt x="179388" y="36513"/>
                  </a:cubicBezTo>
                  <a:cubicBezTo>
                    <a:pt x="179388" y="41774"/>
                    <a:pt x="174768" y="46038"/>
                    <a:pt x="169069" y="46038"/>
                  </a:cubicBezTo>
                  <a:cubicBezTo>
                    <a:pt x="163370" y="46038"/>
                    <a:pt x="158750" y="41774"/>
                    <a:pt x="158750" y="36513"/>
                  </a:cubicBezTo>
                  <a:cubicBezTo>
                    <a:pt x="158750" y="31252"/>
                    <a:pt x="163370" y="26988"/>
                    <a:pt x="169069" y="26988"/>
                  </a:cubicBezTo>
                  <a:close/>
                  <a:moveTo>
                    <a:pt x="169070" y="9525"/>
                  </a:moveTo>
                  <a:cubicBezTo>
                    <a:pt x="153726" y="9525"/>
                    <a:pt x="141288" y="21963"/>
                    <a:pt x="141288" y="37307"/>
                  </a:cubicBezTo>
                  <a:cubicBezTo>
                    <a:pt x="141288" y="52651"/>
                    <a:pt x="153726" y="65089"/>
                    <a:pt x="169070" y="65089"/>
                  </a:cubicBezTo>
                  <a:cubicBezTo>
                    <a:pt x="184414" y="65089"/>
                    <a:pt x="196852" y="52651"/>
                    <a:pt x="196852" y="37307"/>
                  </a:cubicBezTo>
                  <a:cubicBezTo>
                    <a:pt x="196852" y="21963"/>
                    <a:pt x="184414" y="9525"/>
                    <a:pt x="169070" y="9525"/>
                  </a:cubicBezTo>
                  <a:close/>
                  <a:moveTo>
                    <a:pt x="169070" y="0"/>
                  </a:moveTo>
                  <a:cubicBezTo>
                    <a:pt x="204646" y="0"/>
                    <a:pt x="234951" y="29039"/>
                    <a:pt x="234951" y="65997"/>
                  </a:cubicBezTo>
                  <a:cubicBezTo>
                    <a:pt x="234951" y="87116"/>
                    <a:pt x="224410" y="105595"/>
                    <a:pt x="209916" y="117475"/>
                  </a:cubicBezTo>
                  <a:cubicBezTo>
                    <a:pt x="209916" y="117475"/>
                    <a:pt x="209916" y="117475"/>
                    <a:pt x="209916" y="96356"/>
                  </a:cubicBezTo>
                  <a:cubicBezTo>
                    <a:pt x="209916" y="85796"/>
                    <a:pt x="203328" y="75237"/>
                    <a:pt x="192787" y="72597"/>
                  </a:cubicBezTo>
                  <a:cubicBezTo>
                    <a:pt x="192787" y="72597"/>
                    <a:pt x="187517" y="71277"/>
                    <a:pt x="187517" y="71277"/>
                  </a:cubicBezTo>
                  <a:cubicBezTo>
                    <a:pt x="184881" y="69957"/>
                    <a:pt x="182246" y="69957"/>
                    <a:pt x="180928" y="71277"/>
                  </a:cubicBezTo>
                  <a:cubicBezTo>
                    <a:pt x="180928" y="71277"/>
                    <a:pt x="180928" y="71277"/>
                    <a:pt x="169070" y="76557"/>
                  </a:cubicBezTo>
                  <a:cubicBezTo>
                    <a:pt x="169070" y="76557"/>
                    <a:pt x="169070" y="76557"/>
                    <a:pt x="157211" y="71277"/>
                  </a:cubicBezTo>
                  <a:cubicBezTo>
                    <a:pt x="155893" y="69957"/>
                    <a:pt x="153258" y="69957"/>
                    <a:pt x="150623" y="71277"/>
                  </a:cubicBezTo>
                  <a:cubicBezTo>
                    <a:pt x="150623" y="71277"/>
                    <a:pt x="145352" y="72597"/>
                    <a:pt x="145352" y="72597"/>
                  </a:cubicBezTo>
                  <a:cubicBezTo>
                    <a:pt x="134811" y="75237"/>
                    <a:pt x="128223" y="85796"/>
                    <a:pt x="128223" y="96356"/>
                  </a:cubicBezTo>
                  <a:cubicBezTo>
                    <a:pt x="128223" y="96356"/>
                    <a:pt x="128223" y="96356"/>
                    <a:pt x="128223" y="117475"/>
                  </a:cubicBezTo>
                  <a:cubicBezTo>
                    <a:pt x="113729" y="105595"/>
                    <a:pt x="103188" y="87116"/>
                    <a:pt x="103188" y="65997"/>
                  </a:cubicBezTo>
                  <a:cubicBezTo>
                    <a:pt x="103188" y="29039"/>
                    <a:pt x="133494" y="0"/>
                    <a:pt x="1690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椭圆 47"/>
            <p:cNvSpPr/>
            <p:nvPr/>
          </p:nvSpPr>
          <p:spPr>
            <a:xfrm>
              <a:off x="5275886" y="4485551"/>
              <a:ext cx="474840" cy="474840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5" name="iṧḻíďe"/>
          <p:cNvSpPr/>
          <p:nvPr/>
        </p:nvSpPr>
        <p:spPr bwMode="auto">
          <a:xfrm>
            <a:off x="7102242" y="1878287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6" name="îṥḻíďê"/>
          <p:cNvSpPr txBox="1"/>
          <p:nvPr/>
        </p:nvSpPr>
        <p:spPr bwMode="auto">
          <a:xfrm>
            <a:off x="7102242" y="1445763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7" name="iṧḻíďe"/>
          <p:cNvSpPr/>
          <p:nvPr/>
        </p:nvSpPr>
        <p:spPr bwMode="auto">
          <a:xfrm>
            <a:off x="7785775" y="3652457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8" name="îṥḻíďê"/>
          <p:cNvSpPr txBox="1"/>
          <p:nvPr/>
        </p:nvSpPr>
        <p:spPr bwMode="auto">
          <a:xfrm>
            <a:off x="7785775" y="3219933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9" name="iṧḻíďe"/>
          <p:cNvSpPr/>
          <p:nvPr/>
        </p:nvSpPr>
        <p:spPr bwMode="auto">
          <a:xfrm>
            <a:off x="7351208" y="5242717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0" name="îṥḻíďê"/>
          <p:cNvSpPr txBox="1"/>
          <p:nvPr/>
        </p:nvSpPr>
        <p:spPr bwMode="auto">
          <a:xfrm>
            <a:off x="7351208" y="4810193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1" name="iṧḻíďe"/>
          <p:cNvSpPr/>
          <p:nvPr/>
        </p:nvSpPr>
        <p:spPr bwMode="auto">
          <a:xfrm>
            <a:off x="2093450" y="5242717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2" name="îṥḻíďê"/>
          <p:cNvSpPr txBox="1"/>
          <p:nvPr/>
        </p:nvSpPr>
        <p:spPr bwMode="auto">
          <a:xfrm>
            <a:off x="2093450" y="4810193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3" name="iṧḻíďe"/>
          <p:cNvSpPr/>
          <p:nvPr/>
        </p:nvSpPr>
        <p:spPr bwMode="auto">
          <a:xfrm>
            <a:off x="1381382" y="2901468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4" name="îṥḻíďê"/>
          <p:cNvSpPr txBox="1"/>
          <p:nvPr/>
        </p:nvSpPr>
        <p:spPr bwMode="auto">
          <a:xfrm>
            <a:off x="1381382" y="2468944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88992" y="1763422"/>
            <a:ext cx="5395910" cy="3023346"/>
            <a:chOff x="3442158" y="2277693"/>
            <a:chExt cx="5395910" cy="3023346"/>
          </a:xfrm>
        </p:grpSpPr>
        <p:grpSp>
          <p:nvGrpSpPr>
            <p:cNvPr id="3" name="Group 2"/>
            <p:cNvGrpSpPr>
              <a:grpSpLocks noChangeAspect="1"/>
            </p:cNvGrpSpPr>
            <p:nvPr/>
          </p:nvGrpSpPr>
          <p:grpSpPr bwMode="auto">
            <a:xfrm rot="5400000">
              <a:off x="4628440" y="1091411"/>
              <a:ext cx="3023346" cy="5395910"/>
              <a:chOff x="2689" y="825"/>
              <a:chExt cx="2311" cy="3300"/>
            </a:xfrm>
          </p:grpSpPr>
          <p:sp>
            <p:nvSpPr>
              <p:cNvPr id="8" name="Freeform: Shape 7"/>
              <p:cNvSpPr/>
              <p:nvPr/>
            </p:nvSpPr>
            <p:spPr bwMode="auto">
              <a:xfrm>
                <a:off x="4311" y="1179"/>
                <a:ext cx="462" cy="2068"/>
              </a:xfrm>
              <a:custGeom>
                <a:avLst/>
                <a:gdLst>
                  <a:gd name="T0" fmla="*/ 0 w 462"/>
                  <a:gd name="T1" fmla="*/ 0 h 2068"/>
                  <a:gd name="T2" fmla="*/ 0 w 462"/>
                  <a:gd name="T3" fmla="*/ 2068 h 2068"/>
                  <a:gd name="T4" fmla="*/ 462 w 462"/>
                  <a:gd name="T5" fmla="*/ 1702 h 2068"/>
                  <a:gd name="T6" fmla="*/ 462 w 462"/>
                  <a:gd name="T7" fmla="*/ 0 h 2068"/>
                  <a:gd name="T8" fmla="*/ 0 w 462"/>
                  <a:gd name="T9" fmla="*/ 0 h 2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2068">
                    <a:moveTo>
                      <a:pt x="0" y="0"/>
                    </a:moveTo>
                    <a:lnTo>
                      <a:pt x="0" y="2068"/>
                    </a:lnTo>
                    <a:lnTo>
                      <a:pt x="462" y="1702"/>
                    </a:lnTo>
                    <a:lnTo>
                      <a:pt x="4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" name="Freeform: Shape 8"/>
              <p:cNvSpPr/>
              <p:nvPr/>
            </p:nvSpPr>
            <p:spPr bwMode="auto">
              <a:xfrm>
                <a:off x="4311" y="1179"/>
                <a:ext cx="462" cy="2068"/>
              </a:xfrm>
              <a:custGeom>
                <a:avLst/>
                <a:gdLst>
                  <a:gd name="T0" fmla="*/ 0 w 462"/>
                  <a:gd name="T1" fmla="*/ 0 h 2068"/>
                  <a:gd name="T2" fmla="*/ 0 w 462"/>
                  <a:gd name="T3" fmla="*/ 2068 h 2068"/>
                  <a:gd name="T4" fmla="*/ 462 w 462"/>
                  <a:gd name="T5" fmla="*/ 1702 h 2068"/>
                  <a:gd name="T6" fmla="*/ 462 w 462"/>
                  <a:gd name="T7" fmla="*/ 0 h 2068"/>
                  <a:gd name="T8" fmla="*/ 0 w 462"/>
                  <a:gd name="T9" fmla="*/ 0 h 2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2068">
                    <a:moveTo>
                      <a:pt x="0" y="0"/>
                    </a:moveTo>
                    <a:lnTo>
                      <a:pt x="0" y="2068"/>
                    </a:lnTo>
                    <a:lnTo>
                      <a:pt x="462" y="1702"/>
                    </a:lnTo>
                    <a:lnTo>
                      <a:pt x="46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" name="Freeform: Shape 9"/>
              <p:cNvSpPr/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916 w 916"/>
                  <a:gd name="T3" fmla="*/ 395 h 395"/>
                  <a:gd name="T4" fmla="*/ 458 w 916"/>
                  <a:gd name="T5" fmla="*/ 395 h 395"/>
                  <a:gd name="T6" fmla="*/ 0 w 916"/>
                  <a:gd name="T7" fmla="*/ 395 h 395"/>
                  <a:gd name="T8" fmla="*/ 458 w 916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916" y="395"/>
                    </a:lnTo>
                    <a:lnTo>
                      <a:pt x="458" y="395"/>
                    </a:lnTo>
                    <a:lnTo>
                      <a:pt x="0" y="395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" name="Freeform: Shape 10"/>
              <p:cNvSpPr/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916 w 916"/>
                  <a:gd name="T3" fmla="*/ 395 h 395"/>
                  <a:gd name="T4" fmla="*/ 458 w 916"/>
                  <a:gd name="T5" fmla="*/ 395 h 395"/>
                  <a:gd name="T6" fmla="*/ 0 w 916"/>
                  <a:gd name="T7" fmla="*/ 395 h 395"/>
                  <a:gd name="T8" fmla="*/ 458 w 916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916" y="395"/>
                    </a:lnTo>
                    <a:lnTo>
                      <a:pt x="458" y="395"/>
                    </a:lnTo>
                    <a:lnTo>
                      <a:pt x="0" y="395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" name="Freeform: Shape 11"/>
              <p:cNvSpPr/>
              <p:nvPr/>
            </p:nvSpPr>
            <p:spPr bwMode="auto">
              <a:xfrm>
                <a:off x="4084" y="825"/>
                <a:ext cx="458" cy="395"/>
              </a:xfrm>
              <a:custGeom>
                <a:avLst/>
                <a:gdLst>
                  <a:gd name="T0" fmla="*/ 458 w 458"/>
                  <a:gd name="T1" fmla="*/ 0 h 395"/>
                  <a:gd name="T2" fmla="*/ 0 w 458"/>
                  <a:gd name="T3" fmla="*/ 395 h 395"/>
                  <a:gd name="T4" fmla="*/ 227 w 458"/>
                  <a:gd name="T5" fmla="*/ 395 h 395"/>
                  <a:gd name="T6" fmla="*/ 0 w 458"/>
                  <a:gd name="T7" fmla="*/ 395 h 395"/>
                  <a:gd name="T8" fmla="*/ 210 w 458"/>
                  <a:gd name="T9" fmla="*/ 214 h 395"/>
                  <a:gd name="T10" fmla="*/ 458 w 458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8" h="395">
                    <a:moveTo>
                      <a:pt x="458" y="0"/>
                    </a:moveTo>
                    <a:lnTo>
                      <a:pt x="0" y="395"/>
                    </a:lnTo>
                    <a:lnTo>
                      <a:pt x="227" y="395"/>
                    </a:lnTo>
                    <a:lnTo>
                      <a:pt x="0" y="395"/>
                    </a:lnTo>
                    <a:lnTo>
                      <a:pt x="210" y="214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" name="Freeform: Shape 12"/>
              <p:cNvSpPr/>
              <p:nvPr/>
            </p:nvSpPr>
            <p:spPr bwMode="auto">
              <a:xfrm>
                <a:off x="4084" y="825"/>
                <a:ext cx="458" cy="395"/>
              </a:xfrm>
              <a:custGeom>
                <a:avLst/>
                <a:gdLst>
                  <a:gd name="T0" fmla="*/ 458 w 458"/>
                  <a:gd name="T1" fmla="*/ 0 h 395"/>
                  <a:gd name="T2" fmla="*/ 0 w 458"/>
                  <a:gd name="T3" fmla="*/ 395 h 395"/>
                  <a:gd name="T4" fmla="*/ 227 w 458"/>
                  <a:gd name="T5" fmla="*/ 395 h 395"/>
                  <a:gd name="T6" fmla="*/ 0 w 458"/>
                  <a:gd name="T7" fmla="*/ 395 h 395"/>
                  <a:gd name="T8" fmla="*/ 210 w 458"/>
                  <a:gd name="T9" fmla="*/ 214 h 395"/>
                  <a:gd name="T10" fmla="*/ 458 w 458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8" h="395">
                    <a:moveTo>
                      <a:pt x="458" y="0"/>
                    </a:moveTo>
                    <a:lnTo>
                      <a:pt x="0" y="395"/>
                    </a:lnTo>
                    <a:lnTo>
                      <a:pt x="227" y="395"/>
                    </a:lnTo>
                    <a:lnTo>
                      <a:pt x="0" y="395"/>
                    </a:lnTo>
                    <a:lnTo>
                      <a:pt x="210" y="214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" name="Freeform: Shape 13"/>
              <p:cNvSpPr/>
              <p:nvPr/>
            </p:nvSpPr>
            <p:spPr bwMode="auto">
              <a:xfrm>
                <a:off x="4542" y="825"/>
                <a:ext cx="458" cy="395"/>
              </a:xfrm>
              <a:custGeom>
                <a:avLst/>
                <a:gdLst>
                  <a:gd name="T0" fmla="*/ 0 w 458"/>
                  <a:gd name="T1" fmla="*/ 0 h 395"/>
                  <a:gd name="T2" fmla="*/ 0 w 458"/>
                  <a:gd name="T3" fmla="*/ 0 h 395"/>
                  <a:gd name="T4" fmla="*/ 458 w 458"/>
                  <a:gd name="T5" fmla="*/ 395 h 395"/>
                  <a:gd name="T6" fmla="*/ 458 w 458"/>
                  <a:gd name="T7" fmla="*/ 395 h 395"/>
                  <a:gd name="T8" fmla="*/ 0 w 458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395">
                    <a:moveTo>
                      <a:pt x="0" y="0"/>
                    </a:moveTo>
                    <a:lnTo>
                      <a:pt x="0" y="0"/>
                    </a:lnTo>
                    <a:lnTo>
                      <a:pt x="458" y="395"/>
                    </a:lnTo>
                    <a:lnTo>
                      <a:pt x="458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EA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" name="Freeform: Shape 14"/>
              <p:cNvSpPr/>
              <p:nvPr/>
            </p:nvSpPr>
            <p:spPr bwMode="auto">
              <a:xfrm>
                <a:off x="4542" y="825"/>
                <a:ext cx="458" cy="395"/>
              </a:xfrm>
              <a:custGeom>
                <a:avLst/>
                <a:gdLst>
                  <a:gd name="T0" fmla="*/ 0 w 458"/>
                  <a:gd name="T1" fmla="*/ 0 h 395"/>
                  <a:gd name="T2" fmla="*/ 0 w 458"/>
                  <a:gd name="T3" fmla="*/ 0 h 395"/>
                  <a:gd name="T4" fmla="*/ 458 w 458"/>
                  <a:gd name="T5" fmla="*/ 395 h 395"/>
                  <a:gd name="T6" fmla="*/ 458 w 458"/>
                  <a:gd name="T7" fmla="*/ 395 h 395"/>
                  <a:gd name="T8" fmla="*/ 0 w 458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395">
                    <a:moveTo>
                      <a:pt x="0" y="0"/>
                    </a:moveTo>
                    <a:lnTo>
                      <a:pt x="0" y="0"/>
                    </a:lnTo>
                    <a:lnTo>
                      <a:pt x="458" y="395"/>
                    </a:lnTo>
                    <a:lnTo>
                      <a:pt x="458" y="3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" name="Freeform: Shape 15"/>
              <p:cNvSpPr/>
              <p:nvPr/>
            </p:nvSpPr>
            <p:spPr bwMode="auto">
              <a:xfrm>
                <a:off x="4311" y="1220"/>
                <a:ext cx="462" cy="2027"/>
              </a:xfrm>
              <a:custGeom>
                <a:avLst/>
                <a:gdLst>
                  <a:gd name="T0" fmla="*/ 462 w 462"/>
                  <a:gd name="T1" fmla="*/ 0 h 2027"/>
                  <a:gd name="T2" fmla="*/ 231 w 462"/>
                  <a:gd name="T3" fmla="*/ 0 h 2027"/>
                  <a:gd name="T4" fmla="*/ 0 w 462"/>
                  <a:gd name="T5" fmla="*/ 0 h 2027"/>
                  <a:gd name="T6" fmla="*/ 0 w 462"/>
                  <a:gd name="T7" fmla="*/ 2027 h 2027"/>
                  <a:gd name="T8" fmla="*/ 462 w 462"/>
                  <a:gd name="T9" fmla="*/ 1661 h 2027"/>
                  <a:gd name="T10" fmla="*/ 462 w 462"/>
                  <a:gd name="T11" fmla="*/ 0 h 2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2027">
                    <a:moveTo>
                      <a:pt x="462" y="0"/>
                    </a:moveTo>
                    <a:lnTo>
                      <a:pt x="231" y="0"/>
                    </a:lnTo>
                    <a:lnTo>
                      <a:pt x="0" y="0"/>
                    </a:lnTo>
                    <a:lnTo>
                      <a:pt x="0" y="2027"/>
                    </a:lnTo>
                    <a:lnTo>
                      <a:pt x="462" y="1661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" name="Freeform: Shape 16"/>
              <p:cNvSpPr/>
              <p:nvPr/>
            </p:nvSpPr>
            <p:spPr bwMode="auto">
              <a:xfrm>
                <a:off x="4311" y="1220"/>
                <a:ext cx="462" cy="2027"/>
              </a:xfrm>
              <a:custGeom>
                <a:avLst/>
                <a:gdLst>
                  <a:gd name="T0" fmla="*/ 462 w 462"/>
                  <a:gd name="T1" fmla="*/ 0 h 2027"/>
                  <a:gd name="T2" fmla="*/ 231 w 462"/>
                  <a:gd name="T3" fmla="*/ 0 h 2027"/>
                  <a:gd name="T4" fmla="*/ 0 w 462"/>
                  <a:gd name="T5" fmla="*/ 0 h 2027"/>
                  <a:gd name="T6" fmla="*/ 0 w 462"/>
                  <a:gd name="T7" fmla="*/ 2027 h 2027"/>
                  <a:gd name="T8" fmla="*/ 462 w 462"/>
                  <a:gd name="T9" fmla="*/ 1661 h 2027"/>
                  <a:gd name="T10" fmla="*/ 462 w 462"/>
                  <a:gd name="T11" fmla="*/ 0 h 2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2027">
                    <a:moveTo>
                      <a:pt x="462" y="0"/>
                    </a:moveTo>
                    <a:lnTo>
                      <a:pt x="231" y="0"/>
                    </a:lnTo>
                    <a:lnTo>
                      <a:pt x="0" y="0"/>
                    </a:lnTo>
                    <a:lnTo>
                      <a:pt x="0" y="2027"/>
                    </a:lnTo>
                    <a:lnTo>
                      <a:pt x="462" y="1661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" name="Freeform: Shape 17"/>
              <p:cNvSpPr/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458 w 916"/>
                  <a:gd name="T3" fmla="*/ 0 h 395"/>
                  <a:gd name="T4" fmla="*/ 210 w 916"/>
                  <a:gd name="T5" fmla="*/ 214 h 395"/>
                  <a:gd name="T6" fmla="*/ 0 w 916"/>
                  <a:gd name="T7" fmla="*/ 395 h 395"/>
                  <a:gd name="T8" fmla="*/ 227 w 916"/>
                  <a:gd name="T9" fmla="*/ 395 h 395"/>
                  <a:gd name="T10" fmla="*/ 458 w 916"/>
                  <a:gd name="T11" fmla="*/ 395 h 395"/>
                  <a:gd name="T12" fmla="*/ 689 w 916"/>
                  <a:gd name="T13" fmla="*/ 395 h 395"/>
                  <a:gd name="T14" fmla="*/ 916 w 916"/>
                  <a:gd name="T15" fmla="*/ 395 h 395"/>
                  <a:gd name="T16" fmla="*/ 458 w 916"/>
                  <a:gd name="T17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458" y="0"/>
                    </a:lnTo>
                    <a:lnTo>
                      <a:pt x="210" y="214"/>
                    </a:lnTo>
                    <a:lnTo>
                      <a:pt x="0" y="395"/>
                    </a:lnTo>
                    <a:lnTo>
                      <a:pt x="227" y="395"/>
                    </a:lnTo>
                    <a:lnTo>
                      <a:pt x="458" y="395"/>
                    </a:lnTo>
                    <a:lnTo>
                      <a:pt x="689" y="395"/>
                    </a:lnTo>
                    <a:lnTo>
                      <a:pt x="916" y="395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" name="Freeform: Shape 18"/>
              <p:cNvSpPr/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458 w 916"/>
                  <a:gd name="T3" fmla="*/ 0 h 395"/>
                  <a:gd name="T4" fmla="*/ 210 w 916"/>
                  <a:gd name="T5" fmla="*/ 214 h 395"/>
                  <a:gd name="T6" fmla="*/ 0 w 916"/>
                  <a:gd name="T7" fmla="*/ 395 h 395"/>
                  <a:gd name="T8" fmla="*/ 227 w 916"/>
                  <a:gd name="T9" fmla="*/ 395 h 395"/>
                  <a:gd name="T10" fmla="*/ 458 w 916"/>
                  <a:gd name="T11" fmla="*/ 395 h 395"/>
                  <a:gd name="T12" fmla="*/ 689 w 916"/>
                  <a:gd name="T13" fmla="*/ 395 h 395"/>
                  <a:gd name="T14" fmla="*/ 916 w 916"/>
                  <a:gd name="T15" fmla="*/ 395 h 395"/>
                  <a:gd name="T16" fmla="*/ 458 w 916"/>
                  <a:gd name="T17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458" y="0"/>
                    </a:lnTo>
                    <a:lnTo>
                      <a:pt x="210" y="214"/>
                    </a:lnTo>
                    <a:lnTo>
                      <a:pt x="0" y="395"/>
                    </a:lnTo>
                    <a:lnTo>
                      <a:pt x="227" y="395"/>
                    </a:lnTo>
                    <a:lnTo>
                      <a:pt x="458" y="395"/>
                    </a:lnTo>
                    <a:lnTo>
                      <a:pt x="689" y="395"/>
                    </a:lnTo>
                    <a:lnTo>
                      <a:pt x="916" y="395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" name="Freeform: Shape 19"/>
              <p:cNvSpPr/>
              <p:nvPr/>
            </p:nvSpPr>
            <p:spPr bwMode="auto">
              <a:xfrm>
                <a:off x="3844" y="1950"/>
                <a:ext cx="467" cy="1532"/>
              </a:xfrm>
              <a:custGeom>
                <a:avLst/>
                <a:gdLst>
                  <a:gd name="T0" fmla="*/ 0 w 467"/>
                  <a:gd name="T1" fmla="*/ 1532 h 1532"/>
                  <a:gd name="T2" fmla="*/ 0 w 467"/>
                  <a:gd name="T3" fmla="*/ 0 h 1532"/>
                  <a:gd name="T4" fmla="*/ 467 w 467"/>
                  <a:gd name="T5" fmla="*/ 366 h 1532"/>
                  <a:gd name="T6" fmla="*/ 467 w 467"/>
                  <a:gd name="T7" fmla="*/ 1532 h 1532"/>
                  <a:gd name="T8" fmla="*/ 0 w 467"/>
                  <a:gd name="T9" fmla="*/ 1532 h 1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1532">
                    <a:moveTo>
                      <a:pt x="0" y="1532"/>
                    </a:moveTo>
                    <a:lnTo>
                      <a:pt x="0" y="0"/>
                    </a:lnTo>
                    <a:lnTo>
                      <a:pt x="467" y="366"/>
                    </a:lnTo>
                    <a:lnTo>
                      <a:pt x="467" y="1532"/>
                    </a:lnTo>
                    <a:lnTo>
                      <a:pt x="0" y="1532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" name="Freeform: Shape 20"/>
              <p:cNvSpPr/>
              <p:nvPr/>
            </p:nvSpPr>
            <p:spPr bwMode="auto">
              <a:xfrm>
                <a:off x="3844" y="1950"/>
                <a:ext cx="467" cy="1532"/>
              </a:xfrm>
              <a:custGeom>
                <a:avLst/>
                <a:gdLst>
                  <a:gd name="T0" fmla="*/ 0 w 467"/>
                  <a:gd name="T1" fmla="*/ 1532 h 1532"/>
                  <a:gd name="T2" fmla="*/ 0 w 467"/>
                  <a:gd name="T3" fmla="*/ 0 h 1532"/>
                  <a:gd name="T4" fmla="*/ 467 w 467"/>
                  <a:gd name="T5" fmla="*/ 366 h 1532"/>
                  <a:gd name="T6" fmla="*/ 467 w 467"/>
                  <a:gd name="T7" fmla="*/ 1532 h 1532"/>
                  <a:gd name="T8" fmla="*/ 0 w 467"/>
                  <a:gd name="T9" fmla="*/ 1532 h 1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1532">
                    <a:moveTo>
                      <a:pt x="0" y="1532"/>
                    </a:moveTo>
                    <a:lnTo>
                      <a:pt x="0" y="0"/>
                    </a:lnTo>
                    <a:lnTo>
                      <a:pt x="467" y="366"/>
                    </a:lnTo>
                    <a:lnTo>
                      <a:pt x="467" y="1532"/>
                    </a:lnTo>
                    <a:lnTo>
                      <a:pt x="0" y="15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" name="Freeform: Shape 21"/>
              <p:cNvSpPr/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458 w 917"/>
                  <a:gd name="T1" fmla="*/ 396 h 396"/>
                  <a:gd name="T2" fmla="*/ 917 w 917"/>
                  <a:gd name="T3" fmla="*/ 0 h 396"/>
                  <a:gd name="T4" fmla="*/ 458 w 917"/>
                  <a:gd name="T5" fmla="*/ 0 h 396"/>
                  <a:gd name="T6" fmla="*/ 0 w 917"/>
                  <a:gd name="T7" fmla="*/ 0 h 396"/>
                  <a:gd name="T8" fmla="*/ 458 w 917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7" h="396">
                    <a:moveTo>
                      <a:pt x="458" y="396"/>
                    </a:moveTo>
                    <a:lnTo>
                      <a:pt x="917" y="0"/>
                    </a:lnTo>
                    <a:lnTo>
                      <a:pt x="458" y="0"/>
                    </a:lnTo>
                    <a:lnTo>
                      <a:pt x="0" y="0"/>
                    </a:lnTo>
                    <a:lnTo>
                      <a:pt x="458" y="396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3" name="Freeform: Shape 22"/>
              <p:cNvSpPr/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458 w 917"/>
                  <a:gd name="T1" fmla="*/ 396 h 396"/>
                  <a:gd name="T2" fmla="*/ 917 w 917"/>
                  <a:gd name="T3" fmla="*/ 0 h 396"/>
                  <a:gd name="T4" fmla="*/ 458 w 917"/>
                  <a:gd name="T5" fmla="*/ 0 h 396"/>
                  <a:gd name="T6" fmla="*/ 0 w 917"/>
                  <a:gd name="T7" fmla="*/ 0 h 396"/>
                  <a:gd name="T8" fmla="*/ 458 w 917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7" h="396">
                    <a:moveTo>
                      <a:pt x="458" y="396"/>
                    </a:moveTo>
                    <a:lnTo>
                      <a:pt x="917" y="0"/>
                    </a:lnTo>
                    <a:lnTo>
                      <a:pt x="458" y="0"/>
                    </a:lnTo>
                    <a:lnTo>
                      <a:pt x="0" y="0"/>
                    </a:lnTo>
                    <a:lnTo>
                      <a:pt x="458" y="39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4" name="Freeform: Shape 23"/>
              <p:cNvSpPr/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917 w 917"/>
                  <a:gd name="T3" fmla="*/ 0 h 396"/>
                  <a:gd name="T4" fmla="*/ 458 w 917"/>
                  <a:gd name="T5" fmla="*/ 396 h 396"/>
                  <a:gd name="T6" fmla="*/ 0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917" y="0"/>
                    </a:lnTo>
                    <a:lnTo>
                      <a:pt x="458" y="39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5" name="Freeform: Shape 24"/>
              <p:cNvSpPr/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917 w 917"/>
                  <a:gd name="T3" fmla="*/ 0 h 396"/>
                  <a:gd name="T4" fmla="*/ 458 w 917"/>
                  <a:gd name="T5" fmla="*/ 396 h 396"/>
                  <a:gd name="T6" fmla="*/ 0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917" y="0"/>
                    </a:lnTo>
                    <a:lnTo>
                      <a:pt x="458" y="39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Freeform: Shape 25"/>
              <p:cNvSpPr/>
              <p:nvPr/>
            </p:nvSpPr>
            <p:spPr bwMode="auto">
              <a:xfrm>
                <a:off x="3617" y="1950"/>
                <a:ext cx="917" cy="1491"/>
              </a:xfrm>
              <a:custGeom>
                <a:avLst/>
                <a:gdLst>
                  <a:gd name="T0" fmla="*/ 227 w 917"/>
                  <a:gd name="T1" fmla="*/ 1491 h 1491"/>
                  <a:gd name="T2" fmla="*/ 0 w 917"/>
                  <a:gd name="T3" fmla="*/ 1491 h 1491"/>
                  <a:gd name="T4" fmla="*/ 227 w 917"/>
                  <a:gd name="T5" fmla="*/ 1491 h 1491"/>
                  <a:gd name="T6" fmla="*/ 227 w 917"/>
                  <a:gd name="T7" fmla="*/ 1491 h 1491"/>
                  <a:gd name="T8" fmla="*/ 227 w 917"/>
                  <a:gd name="T9" fmla="*/ 0 h 1491"/>
                  <a:gd name="T10" fmla="*/ 227 w 917"/>
                  <a:gd name="T11" fmla="*/ 0 h 1491"/>
                  <a:gd name="T12" fmla="*/ 694 w 917"/>
                  <a:gd name="T13" fmla="*/ 366 h 1491"/>
                  <a:gd name="T14" fmla="*/ 694 w 917"/>
                  <a:gd name="T15" fmla="*/ 1491 h 1491"/>
                  <a:gd name="T16" fmla="*/ 917 w 917"/>
                  <a:gd name="T17" fmla="*/ 1491 h 1491"/>
                  <a:gd name="T18" fmla="*/ 917 w 917"/>
                  <a:gd name="T19" fmla="*/ 1491 h 1491"/>
                  <a:gd name="T20" fmla="*/ 694 w 917"/>
                  <a:gd name="T21" fmla="*/ 1491 h 1491"/>
                  <a:gd name="T22" fmla="*/ 694 w 917"/>
                  <a:gd name="T23" fmla="*/ 366 h 1491"/>
                  <a:gd name="T24" fmla="*/ 227 w 917"/>
                  <a:gd name="T25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1491">
                    <a:moveTo>
                      <a:pt x="227" y="1491"/>
                    </a:moveTo>
                    <a:lnTo>
                      <a:pt x="0" y="1491"/>
                    </a:lnTo>
                    <a:lnTo>
                      <a:pt x="227" y="1491"/>
                    </a:lnTo>
                    <a:lnTo>
                      <a:pt x="227" y="1491"/>
                    </a:lnTo>
                    <a:close/>
                    <a:moveTo>
                      <a:pt x="227" y="0"/>
                    </a:moveTo>
                    <a:lnTo>
                      <a:pt x="227" y="0"/>
                    </a:lnTo>
                    <a:lnTo>
                      <a:pt x="694" y="366"/>
                    </a:lnTo>
                    <a:lnTo>
                      <a:pt x="694" y="1491"/>
                    </a:lnTo>
                    <a:lnTo>
                      <a:pt x="917" y="1491"/>
                    </a:lnTo>
                    <a:lnTo>
                      <a:pt x="917" y="1491"/>
                    </a:lnTo>
                    <a:lnTo>
                      <a:pt x="694" y="1491"/>
                    </a:lnTo>
                    <a:lnTo>
                      <a:pt x="694" y="366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Freeform: Shape 26"/>
              <p:cNvSpPr/>
              <p:nvPr/>
            </p:nvSpPr>
            <p:spPr bwMode="auto">
              <a:xfrm>
                <a:off x="3617" y="1950"/>
                <a:ext cx="917" cy="1491"/>
              </a:xfrm>
              <a:custGeom>
                <a:avLst/>
                <a:gdLst>
                  <a:gd name="T0" fmla="*/ 227 w 917"/>
                  <a:gd name="T1" fmla="*/ 1491 h 1491"/>
                  <a:gd name="T2" fmla="*/ 0 w 917"/>
                  <a:gd name="T3" fmla="*/ 1491 h 1491"/>
                  <a:gd name="T4" fmla="*/ 227 w 917"/>
                  <a:gd name="T5" fmla="*/ 1491 h 1491"/>
                  <a:gd name="T6" fmla="*/ 227 w 917"/>
                  <a:gd name="T7" fmla="*/ 1491 h 1491"/>
                  <a:gd name="T8" fmla="*/ 227 w 917"/>
                  <a:gd name="T9" fmla="*/ 0 h 1491"/>
                  <a:gd name="T10" fmla="*/ 227 w 917"/>
                  <a:gd name="T11" fmla="*/ 0 h 1491"/>
                  <a:gd name="T12" fmla="*/ 694 w 917"/>
                  <a:gd name="T13" fmla="*/ 366 h 1491"/>
                  <a:gd name="T14" fmla="*/ 694 w 917"/>
                  <a:gd name="T15" fmla="*/ 1491 h 1491"/>
                  <a:gd name="T16" fmla="*/ 917 w 917"/>
                  <a:gd name="T17" fmla="*/ 1491 h 1491"/>
                  <a:gd name="T18" fmla="*/ 917 w 917"/>
                  <a:gd name="T19" fmla="*/ 1491 h 1491"/>
                  <a:gd name="T20" fmla="*/ 694 w 917"/>
                  <a:gd name="T21" fmla="*/ 1491 h 1491"/>
                  <a:gd name="T22" fmla="*/ 694 w 917"/>
                  <a:gd name="T23" fmla="*/ 366 h 1491"/>
                  <a:gd name="T24" fmla="*/ 227 w 917"/>
                  <a:gd name="T25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1491">
                    <a:moveTo>
                      <a:pt x="227" y="1491"/>
                    </a:moveTo>
                    <a:lnTo>
                      <a:pt x="0" y="1491"/>
                    </a:lnTo>
                    <a:lnTo>
                      <a:pt x="227" y="1491"/>
                    </a:lnTo>
                    <a:lnTo>
                      <a:pt x="227" y="1491"/>
                    </a:lnTo>
                    <a:moveTo>
                      <a:pt x="227" y="0"/>
                    </a:moveTo>
                    <a:lnTo>
                      <a:pt x="227" y="0"/>
                    </a:lnTo>
                    <a:lnTo>
                      <a:pt x="694" y="366"/>
                    </a:lnTo>
                    <a:lnTo>
                      <a:pt x="694" y="1491"/>
                    </a:lnTo>
                    <a:lnTo>
                      <a:pt x="917" y="1491"/>
                    </a:lnTo>
                    <a:lnTo>
                      <a:pt x="917" y="1491"/>
                    </a:lnTo>
                    <a:lnTo>
                      <a:pt x="694" y="1491"/>
                    </a:lnTo>
                    <a:lnTo>
                      <a:pt x="694" y="366"/>
                    </a:lnTo>
                    <a:lnTo>
                      <a:pt x="2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8" name="Freeform: Shape 27"/>
              <p:cNvSpPr/>
              <p:nvPr/>
            </p:nvSpPr>
            <p:spPr bwMode="auto">
              <a:xfrm>
                <a:off x="3844" y="1950"/>
                <a:ext cx="467" cy="1491"/>
              </a:xfrm>
              <a:custGeom>
                <a:avLst/>
                <a:gdLst>
                  <a:gd name="T0" fmla="*/ 0 w 467"/>
                  <a:gd name="T1" fmla="*/ 0 h 1491"/>
                  <a:gd name="T2" fmla="*/ 0 w 467"/>
                  <a:gd name="T3" fmla="*/ 1491 h 1491"/>
                  <a:gd name="T4" fmla="*/ 0 w 467"/>
                  <a:gd name="T5" fmla="*/ 1491 h 1491"/>
                  <a:gd name="T6" fmla="*/ 231 w 467"/>
                  <a:gd name="T7" fmla="*/ 1491 h 1491"/>
                  <a:gd name="T8" fmla="*/ 467 w 467"/>
                  <a:gd name="T9" fmla="*/ 1491 h 1491"/>
                  <a:gd name="T10" fmla="*/ 467 w 467"/>
                  <a:gd name="T11" fmla="*/ 366 h 1491"/>
                  <a:gd name="T12" fmla="*/ 0 w 467"/>
                  <a:gd name="T13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491">
                    <a:moveTo>
                      <a:pt x="0" y="0"/>
                    </a:moveTo>
                    <a:lnTo>
                      <a:pt x="0" y="1491"/>
                    </a:lnTo>
                    <a:lnTo>
                      <a:pt x="0" y="1491"/>
                    </a:lnTo>
                    <a:lnTo>
                      <a:pt x="231" y="1491"/>
                    </a:lnTo>
                    <a:lnTo>
                      <a:pt x="467" y="1491"/>
                    </a:lnTo>
                    <a:lnTo>
                      <a:pt x="467" y="3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9" name="Freeform: Shape 28"/>
              <p:cNvSpPr/>
              <p:nvPr/>
            </p:nvSpPr>
            <p:spPr bwMode="auto">
              <a:xfrm>
                <a:off x="3844" y="1950"/>
                <a:ext cx="467" cy="1491"/>
              </a:xfrm>
              <a:custGeom>
                <a:avLst/>
                <a:gdLst>
                  <a:gd name="T0" fmla="*/ 0 w 467"/>
                  <a:gd name="T1" fmla="*/ 0 h 1491"/>
                  <a:gd name="T2" fmla="*/ 0 w 467"/>
                  <a:gd name="T3" fmla="*/ 1491 h 1491"/>
                  <a:gd name="T4" fmla="*/ 0 w 467"/>
                  <a:gd name="T5" fmla="*/ 1491 h 1491"/>
                  <a:gd name="T6" fmla="*/ 231 w 467"/>
                  <a:gd name="T7" fmla="*/ 1491 h 1491"/>
                  <a:gd name="T8" fmla="*/ 467 w 467"/>
                  <a:gd name="T9" fmla="*/ 1491 h 1491"/>
                  <a:gd name="T10" fmla="*/ 467 w 467"/>
                  <a:gd name="T11" fmla="*/ 366 h 1491"/>
                  <a:gd name="T12" fmla="*/ 0 w 467"/>
                  <a:gd name="T13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491">
                    <a:moveTo>
                      <a:pt x="0" y="0"/>
                    </a:moveTo>
                    <a:lnTo>
                      <a:pt x="0" y="1491"/>
                    </a:lnTo>
                    <a:lnTo>
                      <a:pt x="0" y="1491"/>
                    </a:lnTo>
                    <a:lnTo>
                      <a:pt x="231" y="1491"/>
                    </a:lnTo>
                    <a:lnTo>
                      <a:pt x="467" y="1491"/>
                    </a:lnTo>
                    <a:lnTo>
                      <a:pt x="467" y="36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0" name="Freeform: Shape 29"/>
              <p:cNvSpPr/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694 w 917"/>
                  <a:gd name="T3" fmla="*/ 0 h 396"/>
                  <a:gd name="T4" fmla="*/ 458 w 917"/>
                  <a:gd name="T5" fmla="*/ 0 h 396"/>
                  <a:gd name="T6" fmla="*/ 227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694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" name="Freeform: Shape 30"/>
              <p:cNvSpPr/>
              <p:nvPr/>
            </p:nvSpPr>
            <p:spPr bwMode="auto">
              <a:xfrm>
                <a:off x="3378" y="1426"/>
                <a:ext cx="466" cy="1591"/>
              </a:xfrm>
              <a:custGeom>
                <a:avLst/>
                <a:gdLst>
                  <a:gd name="T0" fmla="*/ 466 w 466"/>
                  <a:gd name="T1" fmla="*/ 0 h 1591"/>
                  <a:gd name="T2" fmla="*/ 466 w 466"/>
                  <a:gd name="T3" fmla="*/ 1591 h 1591"/>
                  <a:gd name="T4" fmla="*/ 0 w 466"/>
                  <a:gd name="T5" fmla="*/ 1224 h 1591"/>
                  <a:gd name="T6" fmla="*/ 0 w 466"/>
                  <a:gd name="T7" fmla="*/ 0 h 1591"/>
                  <a:gd name="T8" fmla="*/ 466 w 466"/>
                  <a:gd name="T9" fmla="*/ 0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1591">
                    <a:moveTo>
                      <a:pt x="466" y="0"/>
                    </a:moveTo>
                    <a:lnTo>
                      <a:pt x="466" y="1591"/>
                    </a:lnTo>
                    <a:lnTo>
                      <a:pt x="0" y="1224"/>
                    </a:lnTo>
                    <a:lnTo>
                      <a:pt x="0" y="0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2" name="Freeform: Shape 31"/>
              <p:cNvSpPr/>
              <p:nvPr/>
            </p:nvSpPr>
            <p:spPr bwMode="auto">
              <a:xfrm>
                <a:off x="3378" y="1426"/>
                <a:ext cx="466" cy="1591"/>
              </a:xfrm>
              <a:custGeom>
                <a:avLst/>
                <a:gdLst>
                  <a:gd name="T0" fmla="*/ 466 w 466"/>
                  <a:gd name="T1" fmla="*/ 0 h 1591"/>
                  <a:gd name="T2" fmla="*/ 466 w 466"/>
                  <a:gd name="T3" fmla="*/ 1591 h 1591"/>
                  <a:gd name="T4" fmla="*/ 0 w 466"/>
                  <a:gd name="T5" fmla="*/ 1224 h 1591"/>
                  <a:gd name="T6" fmla="*/ 0 w 466"/>
                  <a:gd name="T7" fmla="*/ 0 h 1591"/>
                  <a:gd name="T8" fmla="*/ 466 w 466"/>
                  <a:gd name="T9" fmla="*/ 0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1591">
                    <a:moveTo>
                      <a:pt x="466" y="0"/>
                    </a:moveTo>
                    <a:lnTo>
                      <a:pt x="466" y="1591"/>
                    </a:lnTo>
                    <a:lnTo>
                      <a:pt x="0" y="1224"/>
                    </a:lnTo>
                    <a:lnTo>
                      <a:pt x="0" y="0"/>
                    </a:lnTo>
                    <a:lnTo>
                      <a:pt x="4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3" name="Freeform: Shape 32"/>
              <p:cNvSpPr/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462 w 920"/>
                  <a:gd name="T5" fmla="*/ 396 h 396"/>
                  <a:gd name="T6" fmla="*/ 920 w 920"/>
                  <a:gd name="T7" fmla="*/ 396 h 396"/>
                  <a:gd name="T8" fmla="*/ 462 w 920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462" y="396"/>
                    </a:lnTo>
                    <a:lnTo>
                      <a:pt x="920" y="396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4" name="Freeform: Shape 33"/>
              <p:cNvSpPr/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462 w 920"/>
                  <a:gd name="T5" fmla="*/ 396 h 396"/>
                  <a:gd name="T6" fmla="*/ 920 w 920"/>
                  <a:gd name="T7" fmla="*/ 396 h 396"/>
                  <a:gd name="T8" fmla="*/ 462 w 920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462" y="396"/>
                    </a:lnTo>
                    <a:lnTo>
                      <a:pt x="920" y="396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5" name="Freeform: Shape 34"/>
              <p:cNvSpPr/>
              <p:nvPr/>
            </p:nvSpPr>
            <p:spPr bwMode="auto">
              <a:xfrm>
                <a:off x="3378" y="1468"/>
                <a:ext cx="466" cy="1549"/>
              </a:xfrm>
              <a:custGeom>
                <a:avLst/>
                <a:gdLst>
                  <a:gd name="T0" fmla="*/ 466 w 466"/>
                  <a:gd name="T1" fmla="*/ 0 h 1549"/>
                  <a:gd name="T2" fmla="*/ 235 w 466"/>
                  <a:gd name="T3" fmla="*/ 0 h 1549"/>
                  <a:gd name="T4" fmla="*/ 0 w 466"/>
                  <a:gd name="T5" fmla="*/ 0 h 1549"/>
                  <a:gd name="T6" fmla="*/ 0 w 466"/>
                  <a:gd name="T7" fmla="*/ 539 h 1549"/>
                  <a:gd name="T8" fmla="*/ 0 w 466"/>
                  <a:gd name="T9" fmla="*/ 539 h 1549"/>
                  <a:gd name="T10" fmla="*/ 0 w 466"/>
                  <a:gd name="T11" fmla="*/ 1182 h 1549"/>
                  <a:gd name="T12" fmla="*/ 466 w 466"/>
                  <a:gd name="T13" fmla="*/ 1549 h 1549"/>
                  <a:gd name="T14" fmla="*/ 466 w 466"/>
                  <a:gd name="T15" fmla="*/ 0 h 1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6" h="1549">
                    <a:moveTo>
                      <a:pt x="466" y="0"/>
                    </a:moveTo>
                    <a:lnTo>
                      <a:pt x="235" y="0"/>
                    </a:lnTo>
                    <a:lnTo>
                      <a:pt x="0" y="0"/>
                    </a:lnTo>
                    <a:lnTo>
                      <a:pt x="0" y="539"/>
                    </a:lnTo>
                    <a:lnTo>
                      <a:pt x="0" y="539"/>
                    </a:lnTo>
                    <a:lnTo>
                      <a:pt x="0" y="1182"/>
                    </a:lnTo>
                    <a:lnTo>
                      <a:pt x="466" y="1549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6" name="Freeform: Shape 35"/>
              <p:cNvSpPr/>
              <p:nvPr/>
            </p:nvSpPr>
            <p:spPr bwMode="auto">
              <a:xfrm>
                <a:off x="3378" y="1468"/>
                <a:ext cx="466" cy="1549"/>
              </a:xfrm>
              <a:custGeom>
                <a:avLst/>
                <a:gdLst>
                  <a:gd name="T0" fmla="*/ 466 w 466"/>
                  <a:gd name="T1" fmla="*/ 0 h 1549"/>
                  <a:gd name="T2" fmla="*/ 235 w 466"/>
                  <a:gd name="T3" fmla="*/ 0 h 1549"/>
                  <a:gd name="T4" fmla="*/ 0 w 466"/>
                  <a:gd name="T5" fmla="*/ 0 h 1549"/>
                  <a:gd name="T6" fmla="*/ 0 w 466"/>
                  <a:gd name="T7" fmla="*/ 539 h 1549"/>
                  <a:gd name="T8" fmla="*/ 0 w 466"/>
                  <a:gd name="T9" fmla="*/ 539 h 1549"/>
                  <a:gd name="T10" fmla="*/ 0 w 466"/>
                  <a:gd name="T11" fmla="*/ 1182 h 1549"/>
                  <a:gd name="T12" fmla="*/ 466 w 466"/>
                  <a:gd name="T13" fmla="*/ 1549 h 1549"/>
                  <a:gd name="T14" fmla="*/ 466 w 466"/>
                  <a:gd name="T15" fmla="*/ 0 h 1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6" h="1549">
                    <a:moveTo>
                      <a:pt x="466" y="0"/>
                    </a:moveTo>
                    <a:lnTo>
                      <a:pt x="235" y="0"/>
                    </a:lnTo>
                    <a:lnTo>
                      <a:pt x="0" y="0"/>
                    </a:lnTo>
                    <a:lnTo>
                      <a:pt x="0" y="539"/>
                    </a:lnTo>
                    <a:lnTo>
                      <a:pt x="0" y="539"/>
                    </a:lnTo>
                    <a:lnTo>
                      <a:pt x="0" y="1182"/>
                    </a:lnTo>
                    <a:lnTo>
                      <a:pt x="466" y="1549"/>
                    </a:lnTo>
                    <a:lnTo>
                      <a:pt x="4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7" name="Freeform: Shape 36"/>
              <p:cNvSpPr/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227 w 920"/>
                  <a:gd name="T5" fmla="*/ 396 h 396"/>
                  <a:gd name="T6" fmla="*/ 462 w 920"/>
                  <a:gd name="T7" fmla="*/ 396 h 396"/>
                  <a:gd name="T8" fmla="*/ 693 w 920"/>
                  <a:gd name="T9" fmla="*/ 396 h 396"/>
                  <a:gd name="T10" fmla="*/ 920 w 920"/>
                  <a:gd name="T11" fmla="*/ 396 h 396"/>
                  <a:gd name="T12" fmla="*/ 462 w 920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227" y="396"/>
                    </a:lnTo>
                    <a:lnTo>
                      <a:pt x="462" y="396"/>
                    </a:lnTo>
                    <a:lnTo>
                      <a:pt x="693" y="396"/>
                    </a:lnTo>
                    <a:lnTo>
                      <a:pt x="920" y="396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8" name="Freeform: Shape 37"/>
              <p:cNvSpPr/>
              <p:nvPr/>
            </p:nvSpPr>
            <p:spPr bwMode="auto">
              <a:xfrm>
                <a:off x="2916" y="2007"/>
                <a:ext cx="462" cy="1768"/>
              </a:xfrm>
              <a:custGeom>
                <a:avLst/>
                <a:gdLst>
                  <a:gd name="T0" fmla="*/ 462 w 462"/>
                  <a:gd name="T1" fmla="*/ 1768 h 1768"/>
                  <a:gd name="T2" fmla="*/ 462 w 462"/>
                  <a:gd name="T3" fmla="*/ 0 h 1768"/>
                  <a:gd name="T4" fmla="*/ 0 w 462"/>
                  <a:gd name="T5" fmla="*/ 367 h 1768"/>
                  <a:gd name="T6" fmla="*/ 0 w 462"/>
                  <a:gd name="T7" fmla="*/ 1768 h 1768"/>
                  <a:gd name="T8" fmla="*/ 462 w 462"/>
                  <a:gd name="T9" fmla="*/ 1768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768">
                    <a:moveTo>
                      <a:pt x="462" y="1768"/>
                    </a:moveTo>
                    <a:lnTo>
                      <a:pt x="462" y="0"/>
                    </a:lnTo>
                    <a:lnTo>
                      <a:pt x="0" y="367"/>
                    </a:lnTo>
                    <a:lnTo>
                      <a:pt x="0" y="1768"/>
                    </a:lnTo>
                    <a:lnTo>
                      <a:pt x="462" y="1768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9" name="Freeform: Shape 38"/>
              <p:cNvSpPr/>
              <p:nvPr/>
            </p:nvSpPr>
            <p:spPr bwMode="auto">
              <a:xfrm>
                <a:off x="2916" y="2007"/>
                <a:ext cx="462" cy="1768"/>
              </a:xfrm>
              <a:custGeom>
                <a:avLst/>
                <a:gdLst>
                  <a:gd name="T0" fmla="*/ 462 w 462"/>
                  <a:gd name="T1" fmla="*/ 1768 h 1768"/>
                  <a:gd name="T2" fmla="*/ 462 w 462"/>
                  <a:gd name="T3" fmla="*/ 0 h 1768"/>
                  <a:gd name="T4" fmla="*/ 0 w 462"/>
                  <a:gd name="T5" fmla="*/ 367 h 1768"/>
                  <a:gd name="T6" fmla="*/ 0 w 462"/>
                  <a:gd name="T7" fmla="*/ 1768 h 1768"/>
                  <a:gd name="T8" fmla="*/ 462 w 462"/>
                  <a:gd name="T9" fmla="*/ 1768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768">
                    <a:moveTo>
                      <a:pt x="462" y="1768"/>
                    </a:moveTo>
                    <a:lnTo>
                      <a:pt x="462" y="0"/>
                    </a:lnTo>
                    <a:lnTo>
                      <a:pt x="0" y="367"/>
                    </a:lnTo>
                    <a:lnTo>
                      <a:pt x="0" y="1768"/>
                    </a:lnTo>
                    <a:lnTo>
                      <a:pt x="462" y="176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0" name="Freeform: Shape 39"/>
              <p:cNvSpPr/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458 w 916"/>
                  <a:gd name="T1" fmla="*/ 396 h 396"/>
                  <a:gd name="T2" fmla="*/ 0 w 916"/>
                  <a:gd name="T3" fmla="*/ 0 h 396"/>
                  <a:gd name="T4" fmla="*/ 458 w 916"/>
                  <a:gd name="T5" fmla="*/ 0 h 396"/>
                  <a:gd name="T6" fmla="*/ 916 w 916"/>
                  <a:gd name="T7" fmla="*/ 0 h 396"/>
                  <a:gd name="T8" fmla="*/ 458 w 916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6">
                    <a:moveTo>
                      <a:pt x="458" y="396"/>
                    </a:moveTo>
                    <a:lnTo>
                      <a:pt x="0" y="0"/>
                    </a:lnTo>
                    <a:lnTo>
                      <a:pt x="458" y="0"/>
                    </a:lnTo>
                    <a:lnTo>
                      <a:pt x="916" y="0"/>
                    </a:lnTo>
                    <a:lnTo>
                      <a:pt x="458" y="396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Freeform: Shape 40"/>
              <p:cNvSpPr/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458 w 916"/>
                  <a:gd name="T1" fmla="*/ 396 h 396"/>
                  <a:gd name="T2" fmla="*/ 0 w 916"/>
                  <a:gd name="T3" fmla="*/ 0 h 396"/>
                  <a:gd name="T4" fmla="*/ 458 w 916"/>
                  <a:gd name="T5" fmla="*/ 0 h 396"/>
                  <a:gd name="T6" fmla="*/ 916 w 916"/>
                  <a:gd name="T7" fmla="*/ 0 h 396"/>
                  <a:gd name="T8" fmla="*/ 458 w 916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6">
                    <a:moveTo>
                      <a:pt x="458" y="396"/>
                    </a:moveTo>
                    <a:lnTo>
                      <a:pt x="0" y="0"/>
                    </a:lnTo>
                    <a:lnTo>
                      <a:pt x="458" y="0"/>
                    </a:lnTo>
                    <a:lnTo>
                      <a:pt x="916" y="0"/>
                    </a:lnTo>
                    <a:lnTo>
                      <a:pt x="458" y="39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Freeform: Shape 41"/>
              <p:cNvSpPr/>
              <p:nvPr/>
            </p:nvSpPr>
            <p:spPr bwMode="auto">
              <a:xfrm>
                <a:off x="3147" y="3729"/>
                <a:ext cx="458" cy="396"/>
              </a:xfrm>
              <a:custGeom>
                <a:avLst/>
                <a:gdLst>
                  <a:gd name="T0" fmla="*/ 458 w 458"/>
                  <a:gd name="T1" fmla="*/ 0 h 396"/>
                  <a:gd name="T2" fmla="*/ 0 w 458"/>
                  <a:gd name="T3" fmla="*/ 396 h 396"/>
                  <a:gd name="T4" fmla="*/ 396 w 458"/>
                  <a:gd name="T5" fmla="*/ 58 h 396"/>
                  <a:gd name="T6" fmla="*/ 458 w 458"/>
                  <a:gd name="T7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8" h="396">
                    <a:moveTo>
                      <a:pt x="458" y="0"/>
                    </a:moveTo>
                    <a:lnTo>
                      <a:pt x="0" y="396"/>
                    </a:lnTo>
                    <a:lnTo>
                      <a:pt x="396" y="58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Freeform: Shape 42"/>
              <p:cNvSpPr/>
              <p:nvPr/>
            </p:nvSpPr>
            <p:spPr bwMode="auto">
              <a:xfrm>
                <a:off x="3147" y="3729"/>
                <a:ext cx="458" cy="396"/>
              </a:xfrm>
              <a:custGeom>
                <a:avLst/>
                <a:gdLst>
                  <a:gd name="T0" fmla="*/ 458 w 458"/>
                  <a:gd name="T1" fmla="*/ 0 h 396"/>
                  <a:gd name="T2" fmla="*/ 0 w 458"/>
                  <a:gd name="T3" fmla="*/ 396 h 396"/>
                  <a:gd name="T4" fmla="*/ 396 w 458"/>
                  <a:gd name="T5" fmla="*/ 58 h 396"/>
                  <a:gd name="T6" fmla="*/ 458 w 458"/>
                  <a:gd name="T7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8" h="396">
                    <a:moveTo>
                      <a:pt x="458" y="0"/>
                    </a:moveTo>
                    <a:lnTo>
                      <a:pt x="0" y="396"/>
                    </a:lnTo>
                    <a:lnTo>
                      <a:pt x="396" y="58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4" name="Freeform: Shape 43"/>
              <p:cNvSpPr/>
              <p:nvPr/>
            </p:nvSpPr>
            <p:spPr bwMode="auto">
              <a:xfrm>
                <a:off x="2916" y="2007"/>
                <a:ext cx="462" cy="1722"/>
              </a:xfrm>
              <a:custGeom>
                <a:avLst/>
                <a:gdLst>
                  <a:gd name="T0" fmla="*/ 462 w 462"/>
                  <a:gd name="T1" fmla="*/ 0 h 1722"/>
                  <a:gd name="T2" fmla="*/ 0 w 462"/>
                  <a:gd name="T3" fmla="*/ 367 h 1722"/>
                  <a:gd name="T4" fmla="*/ 0 w 462"/>
                  <a:gd name="T5" fmla="*/ 1722 h 1722"/>
                  <a:gd name="T6" fmla="*/ 231 w 462"/>
                  <a:gd name="T7" fmla="*/ 1722 h 1722"/>
                  <a:gd name="T8" fmla="*/ 462 w 462"/>
                  <a:gd name="T9" fmla="*/ 1722 h 1722"/>
                  <a:gd name="T10" fmla="*/ 462 w 462"/>
                  <a:gd name="T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1722">
                    <a:moveTo>
                      <a:pt x="462" y="0"/>
                    </a:moveTo>
                    <a:lnTo>
                      <a:pt x="0" y="367"/>
                    </a:lnTo>
                    <a:lnTo>
                      <a:pt x="0" y="1722"/>
                    </a:lnTo>
                    <a:lnTo>
                      <a:pt x="231" y="1722"/>
                    </a:lnTo>
                    <a:lnTo>
                      <a:pt x="462" y="1722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Freeform: Shape 44"/>
              <p:cNvSpPr/>
              <p:nvPr/>
            </p:nvSpPr>
            <p:spPr bwMode="auto">
              <a:xfrm>
                <a:off x="2916" y="2007"/>
                <a:ext cx="462" cy="1722"/>
              </a:xfrm>
              <a:custGeom>
                <a:avLst/>
                <a:gdLst>
                  <a:gd name="T0" fmla="*/ 462 w 462"/>
                  <a:gd name="T1" fmla="*/ 0 h 1722"/>
                  <a:gd name="T2" fmla="*/ 0 w 462"/>
                  <a:gd name="T3" fmla="*/ 367 h 1722"/>
                  <a:gd name="T4" fmla="*/ 0 w 462"/>
                  <a:gd name="T5" fmla="*/ 1722 h 1722"/>
                  <a:gd name="T6" fmla="*/ 231 w 462"/>
                  <a:gd name="T7" fmla="*/ 1722 h 1722"/>
                  <a:gd name="T8" fmla="*/ 462 w 462"/>
                  <a:gd name="T9" fmla="*/ 1722 h 1722"/>
                  <a:gd name="T10" fmla="*/ 462 w 462"/>
                  <a:gd name="T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1722">
                    <a:moveTo>
                      <a:pt x="462" y="0"/>
                    </a:moveTo>
                    <a:lnTo>
                      <a:pt x="0" y="367"/>
                    </a:lnTo>
                    <a:lnTo>
                      <a:pt x="0" y="1722"/>
                    </a:lnTo>
                    <a:lnTo>
                      <a:pt x="231" y="1722"/>
                    </a:lnTo>
                    <a:lnTo>
                      <a:pt x="462" y="1722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6" name="Freeform: Shape 45"/>
              <p:cNvSpPr/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Freeform: Shape 46"/>
              <p:cNvSpPr/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4173814" y="2672962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4173814" y="3849907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5579047" y="3277649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5579047" y="4496753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sp>
        <p:nvSpPr>
          <p:cNvPr id="48" name="iṧḻíďe"/>
          <p:cNvSpPr/>
          <p:nvPr/>
        </p:nvSpPr>
        <p:spPr bwMode="auto">
          <a:xfrm>
            <a:off x="8895429" y="2944697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9" name="îṥḻíďê"/>
          <p:cNvSpPr txBox="1"/>
          <p:nvPr/>
        </p:nvSpPr>
        <p:spPr bwMode="auto">
          <a:xfrm>
            <a:off x="8895429" y="2512173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0" name="iṧḻíďe"/>
          <p:cNvSpPr/>
          <p:nvPr/>
        </p:nvSpPr>
        <p:spPr bwMode="auto">
          <a:xfrm>
            <a:off x="8895429" y="4609651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1" name="îṥḻíďê"/>
          <p:cNvSpPr txBox="1"/>
          <p:nvPr/>
        </p:nvSpPr>
        <p:spPr bwMode="auto">
          <a:xfrm>
            <a:off x="8895429" y="4177127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2" name="iṧḻíďe"/>
          <p:cNvSpPr/>
          <p:nvPr/>
        </p:nvSpPr>
        <p:spPr bwMode="auto">
          <a:xfrm>
            <a:off x="1673349" y="4609651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3" name="îṥḻíďê"/>
          <p:cNvSpPr txBox="1"/>
          <p:nvPr/>
        </p:nvSpPr>
        <p:spPr bwMode="auto">
          <a:xfrm>
            <a:off x="1673349" y="4177127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4" name="iṧḻíďe"/>
          <p:cNvSpPr/>
          <p:nvPr/>
        </p:nvSpPr>
        <p:spPr bwMode="auto">
          <a:xfrm>
            <a:off x="1044335" y="2492917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5" name="îṥḻíďê"/>
          <p:cNvSpPr txBox="1"/>
          <p:nvPr/>
        </p:nvSpPr>
        <p:spPr bwMode="auto">
          <a:xfrm>
            <a:off x="1044335" y="2060393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4046" y="2073093"/>
            <a:ext cx="1942023" cy="2078071"/>
            <a:chOff x="1161144" y="1785035"/>
            <a:chExt cx="2369000" cy="2534960"/>
          </a:xfrm>
        </p:grpSpPr>
        <p:grpSp>
          <p:nvGrpSpPr>
            <p:cNvPr id="28" name="组合 27"/>
            <p:cNvGrpSpPr/>
            <p:nvPr/>
          </p:nvGrpSpPr>
          <p:grpSpPr>
            <a:xfrm>
              <a:off x="1161144" y="1950996"/>
              <a:ext cx="2369000" cy="2368999"/>
              <a:chOff x="824545" y="1875863"/>
              <a:chExt cx="2530586" cy="25305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824545" y="1875863"/>
                <a:ext cx="2530586" cy="253058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954664" y="2005982"/>
                <a:ext cx="2270346" cy="2270346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258698" y="1785035"/>
              <a:ext cx="973815" cy="973815"/>
              <a:chOff x="928753" y="1698582"/>
              <a:chExt cx="1040237" cy="1040237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28753" y="1698582"/>
                <a:ext cx="1040237" cy="10402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397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" name="Freeform 44"/>
              <p:cNvSpPr>
                <a:spLocks noEditPoints="1"/>
              </p:cNvSpPr>
              <p:nvPr/>
            </p:nvSpPr>
            <p:spPr bwMode="auto">
              <a:xfrm>
                <a:off x="1229384" y="1989146"/>
                <a:ext cx="399094" cy="408516"/>
              </a:xfrm>
              <a:custGeom>
                <a:avLst/>
                <a:gdLst>
                  <a:gd name="T0" fmla="*/ 11676468 w 59"/>
                  <a:gd name="T1" fmla="*/ 473228194 h 60"/>
                  <a:gd name="T2" fmla="*/ 11676468 w 59"/>
                  <a:gd name="T3" fmla="*/ 449567300 h 60"/>
                  <a:gd name="T4" fmla="*/ 151800920 w 59"/>
                  <a:gd name="T5" fmla="*/ 461399467 h 60"/>
                  <a:gd name="T6" fmla="*/ 326958194 w 59"/>
                  <a:gd name="T7" fmla="*/ 224783650 h 60"/>
                  <a:gd name="T8" fmla="*/ 186833742 w 59"/>
                  <a:gd name="T9" fmla="*/ 94647015 h 60"/>
                  <a:gd name="T10" fmla="*/ 93415162 w 59"/>
                  <a:gd name="T11" fmla="*/ 165629696 h 60"/>
                  <a:gd name="T12" fmla="*/ 93415162 w 59"/>
                  <a:gd name="T13" fmla="*/ 224783650 h 60"/>
                  <a:gd name="T14" fmla="*/ 198510210 w 59"/>
                  <a:gd name="T15" fmla="*/ 437738573 h 60"/>
                  <a:gd name="T16" fmla="*/ 35032822 w 59"/>
                  <a:gd name="T17" fmla="*/ 283937604 h 60"/>
                  <a:gd name="T18" fmla="*/ 35032822 w 59"/>
                  <a:gd name="T19" fmla="*/ 106475742 h 60"/>
                  <a:gd name="T20" fmla="*/ 186833742 w 59"/>
                  <a:gd name="T21" fmla="*/ 11832167 h 60"/>
                  <a:gd name="T22" fmla="*/ 408696888 w 59"/>
                  <a:gd name="T23" fmla="*/ 189290590 h 60"/>
                  <a:gd name="T24" fmla="*/ 326958194 w 59"/>
                  <a:gd name="T25" fmla="*/ 224783650 h 60"/>
                  <a:gd name="T26" fmla="*/ 58385758 w 59"/>
                  <a:gd name="T27" fmla="*/ 650690056 h 60"/>
                  <a:gd name="T28" fmla="*/ 58385758 w 59"/>
                  <a:gd name="T29" fmla="*/ 627029163 h 60"/>
                  <a:gd name="T30" fmla="*/ 175157274 w 59"/>
                  <a:gd name="T31" fmla="*/ 520553421 h 60"/>
                  <a:gd name="T32" fmla="*/ 70062226 w 59"/>
                  <a:gd name="T33" fmla="*/ 650690056 h 60"/>
                  <a:gd name="T34" fmla="*/ 233539615 w 59"/>
                  <a:gd name="T35" fmla="*/ 709844010 h 60"/>
                  <a:gd name="T36" fmla="*/ 221863146 w 59"/>
                  <a:gd name="T37" fmla="*/ 556043042 h 60"/>
                  <a:gd name="T38" fmla="*/ 245219500 w 59"/>
                  <a:gd name="T39" fmla="*/ 556043042 h 60"/>
                  <a:gd name="T40" fmla="*/ 653912971 w 59"/>
                  <a:gd name="T41" fmla="*/ 603368269 h 60"/>
                  <a:gd name="T42" fmla="*/ 502112051 w 59"/>
                  <a:gd name="T43" fmla="*/ 698011844 h 60"/>
                  <a:gd name="T44" fmla="*/ 280248904 w 59"/>
                  <a:gd name="T45" fmla="*/ 520553421 h 60"/>
                  <a:gd name="T46" fmla="*/ 361987599 w 59"/>
                  <a:gd name="T47" fmla="*/ 496892527 h 60"/>
                  <a:gd name="T48" fmla="*/ 525468404 w 59"/>
                  <a:gd name="T49" fmla="*/ 603368269 h 60"/>
                  <a:gd name="T50" fmla="*/ 607207098 w 59"/>
                  <a:gd name="T51" fmla="*/ 520553421 h 60"/>
                  <a:gd name="T52" fmla="*/ 478759114 w 59"/>
                  <a:gd name="T53" fmla="*/ 378584619 h 60"/>
                  <a:gd name="T54" fmla="*/ 513788519 w 59"/>
                  <a:gd name="T55" fmla="*/ 283937604 h 60"/>
                  <a:gd name="T56" fmla="*/ 688945793 w 59"/>
                  <a:gd name="T57" fmla="*/ 520553421 h 60"/>
                  <a:gd name="T58" fmla="*/ 467082646 w 59"/>
                  <a:gd name="T59" fmla="*/ 153800969 h 60"/>
                  <a:gd name="T60" fmla="*/ 432049825 w 59"/>
                  <a:gd name="T61" fmla="*/ 153800969 h 60"/>
                  <a:gd name="T62" fmla="*/ 455406178 w 59"/>
                  <a:gd name="T63" fmla="*/ 0 h 60"/>
                  <a:gd name="T64" fmla="*/ 467082646 w 59"/>
                  <a:gd name="T65" fmla="*/ 153800969 h 60"/>
                  <a:gd name="T66" fmla="*/ 513788519 w 59"/>
                  <a:gd name="T67" fmla="*/ 189290590 h 60"/>
                  <a:gd name="T68" fmla="*/ 502112051 w 59"/>
                  <a:gd name="T69" fmla="*/ 165629696 h 60"/>
                  <a:gd name="T70" fmla="*/ 630560035 w 59"/>
                  <a:gd name="T71" fmla="*/ 59153954 h 60"/>
                  <a:gd name="T72" fmla="*/ 525468404 w 59"/>
                  <a:gd name="T73" fmla="*/ 189290590 h 60"/>
                  <a:gd name="T74" fmla="*/ 548821341 w 59"/>
                  <a:gd name="T75" fmla="*/ 260276710 h 60"/>
                  <a:gd name="T76" fmla="*/ 548821341 w 59"/>
                  <a:gd name="T77" fmla="*/ 236615817 h 60"/>
                  <a:gd name="T78" fmla="*/ 688945793 w 59"/>
                  <a:gd name="T79" fmla="*/ 248444544 h 6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59" h="60">
                    <a:moveTo>
                      <a:pt x="12" y="40"/>
                    </a:moveTo>
                    <a:cubicBezTo>
                      <a:pt x="1" y="40"/>
                      <a:pt x="1" y="40"/>
                      <a:pt x="1" y="40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8"/>
                      <a:pt x="1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8"/>
                      <a:pt x="13" y="39"/>
                      <a:pt x="13" y="39"/>
                    </a:cubicBezTo>
                    <a:cubicBezTo>
                      <a:pt x="13" y="40"/>
                      <a:pt x="13" y="40"/>
                      <a:pt x="12" y="40"/>
                    </a:cubicBezTo>
                    <a:close/>
                    <a:moveTo>
                      <a:pt x="28" y="19"/>
                    </a:moveTo>
                    <a:cubicBezTo>
                      <a:pt x="18" y="9"/>
                      <a:pt x="18" y="9"/>
                      <a:pt x="18" y="9"/>
                    </a:cubicBezTo>
                    <a:cubicBezTo>
                      <a:pt x="18" y="8"/>
                      <a:pt x="17" y="8"/>
                      <a:pt x="16" y="8"/>
                    </a:cubicBezTo>
                    <a:cubicBezTo>
                      <a:pt x="15" y="8"/>
                      <a:pt x="14" y="8"/>
                      <a:pt x="13" y="9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5"/>
                      <a:pt x="7" y="15"/>
                      <a:pt x="7" y="16"/>
                    </a:cubicBezTo>
                    <a:cubicBezTo>
                      <a:pt x="7" y="17"/>
                      <a:pt x="8" y="18"/>
                      <a:pt x="8" y="1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6" y="36"/>
                      <a:pt x="15" y="36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2"/>
                      <a:pt x="0" y="19"/>
                      <a:pt x="0" y="16"/>
                    </a:cubicBezTo>
                    <a:cubicBezTo>
                      <a:pt x="0" y="14"/>
                      <a:pt x="1" y="11"/>
                      <a:pt x="3" y="9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2"/>
                      <a:pt x="13" y="1"/>
                      <a:pt x="16" y="1"/>
                    </a:cubicBezTo>
                    <a:cubicBezTo>
                      <a:pt x="19" y="1"/>
                      <a:pt x="21" y="2"/>
                      <a:pt x="23" y="4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7"/>
                      <a:pt x="36" y="17"/>
                      <a:pt x="37" y="18"/>
                    </a:cubicBezTo>
                    <a:lnTo>
                      <a:pt x="28" y="19"/>
                    </a:lnTo>
                    <a:close/>
                    <a:moveTo>
                      <a:pt x="6" y="55"/>
                    </a:moveTo>
                    <a:cubicBezTo>
                      <a:pt x="6" y="55"/>
                      <a:pt x="6" y="55"/>
                      <a:pt x="5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4" y="54"/>
                      <a:pt x="4" y="54"/>
                      <a:pt x="5" y="53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5" y="44"/>
                      <a:pt x="15" y="44"/>
                    </a:cubicBezTo>
                    <a:cubicBezTo>
                      <a:pt x="16" y="45"/>
                      <a:pt x="16" y="45"/>
                      <a:pt x="15" y="46"/>
                    </a:cubicBezTo>
                    <a:lnTo>
                      <a:pt x="6" y="55"/>
                    </a:lnTo>
                    <a:close/>
                    <a:moveTo>
                      <a:pt x="21" y="59"/>
                    </a:moveTo>
                    <a:cubicBezTo>
                      <a:pt x="21" y="59"/>
                      <a:pt x="21" y="60"/>
                      <a:pt x="20" y="60"/>
                    </a:cubicBezTo>
                    <a:cubicBezTo>
                      <a:pt x="20" y="60"/>
                      <a:pt x="19" y="59"/>
                      <a:pt x="19" y="59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20" y="46"/>
                      <a:pt x="20" y="46"/>
                    </a:cubicBezTo>
                    <a:cubicBezTo>
                      <a:pt x="21" y="46"/>
                      <a:pt x="21" y="47"/>
                      <a:pt x="21" y="47"/>
                    </a:cubicBezTo>
                    <a:lnTo>
                      <a:pt x="21" y="59"/>
                    </a:lnTo>
                    <a:close/>
                    <a:moveTo>
                      <a:pt x="56" y="51"/>
                    </a:moveTo>
                    <a:cubicBezTo>
                      <a:pt x="50" y="56"/>
                      <a:pt x="50" y="56"/>
                      <a:pt x="50" y="56"/>
                    </a:cubicBezTo>
                    <a:cubicBezTo>
                      <a:pt x="48" y="58"/>
                      <a:pt x="46" y="59"/>
                      <a:pt x="43" y="59"/>
                    </a:cubicBezTo>
                    <a:cubicBezTo>
                      <a:pt x="40" y="59"/>
                      <a:pt x="38" y="58"/>
                      <a:pt x="36" y="56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3" y="44"/>
                      <a:pt x="23" y="43"/>
                      <a:pt x="2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2" y="53"/>
                      <a:pt x="44" y="53"/>
                      <a:pt x="45" y="51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2" y="45"/>
                      <a:pt x="52" y="44"/>
                    </a:cubicBezTo>
                    <a:cubicBezTo>
                      <a:pt x="52" y="43"/>
                      <a:pt x="51" y="42"/>
                      <a:pt x="51" y="41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3" y="24"/>
                      <a:pt x="44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8" y="38"/>
                      <a:pt x="59" y="41"/>
                      <a:pt x="59" y="44"/>
                    </a:cubicBezTo>
                    <a:cubicBezTo>
                      <a:pt x="59" y="47"/>
                      <a:pt x="58" y="49"/>
                      <a:pt x="56" y="51"/>
                    </a:cubicBezTo>
                    <a:close/>
                    <a:moveTo>
                      <a:pt x="40" y="13"/>
                    </a:moveTo>
                    <a:cubicBezTo>
                      <a:pt x="40" y="14"/>
                      <a:pt x="39" y="14"/>
                      <a:pt x="39" y="14"/>
                    </a:cubicBezTo>
                    <a:cubicBezTo>
                      <a:pt x="38" y="14"/>
                      <a:pt x="37" y="14"/>
                      <a:pt x="37" y="13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8" y="0"/>
                      <a:pt x="39" y="0"/>
                    </a:cubicBezTo>
                    <a:cubicBezTo>
                      <a:pt x="39" y="0"/>
                      <a:pt x="40" y="1"/>
                      <a:pt x="40" y="1"/>
                    </a:cubicBezTo>
                    <a:lnTo>
                      <a:pt x="40" y="13"/>
                    </a:lnTo>
                    <a:close/>
                    <a:moveTo>
                      <a:pt x="45" y="16"/>
                    </a:moveTo>
                    <a:cubicBezTo>
                      <a:pt x="45" y="16"/>
                      <a:pt x="45" y="16"/>
                      <a:pt x="44" y="16"/>
                    </a:cubicBezTo>
                    <a:cubicBezTo>
                      <a:pt x="44" y="16"/>
                      <a:pt x="44" y="16"/>
                      <a:pt x="43" y="16"/>
                    </a:cubicBezTo>
                    <a:cubicBezTo>
                      <a:pt x="43" y="16"/>
                      <a:pt x="43" y="15"/>
                      <a:pt x="43" y="14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4" y="5"/>
                      <a:pt x="54" y="5"/>
                    </a:cubicBezTo>
                    <a:cubicBezTo>
                      <a:pt x="55" y="6"/>
                      <a:pt x="55" y="6"/>
                      <a:pt x="54" y="7"/>
                    </a:cubicBezTo>
                    <a:lnTo>
                      <a:pt x="45" y="16"/>
                    </a:lnTo>
                    <a:close/>
                    <a:moveTo>
                      <a:pt x="58" y="22"/>
                    </a:move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22"/>
                      <a:pt x="45" y="22"/>
                      <a:pt x="45" y="21"/>
                    </a:cubicBezTo>
                    <a:cubicBezTo>
                      <a:pt x="45" y="20"/>
                      <a:pt x="46" y="20"/>
                      <a:pt x="47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9" y="20"/>
                      <a:pt x="59" y="20"/>
                      <a:pt x="59" y="21"/>
                    </a:cubicBezTo>
                    <a:cubicBezTo>
                      <a:pt x="59" y="22"/>
                      <a:pt x="59" y="22"/>
                      <a:pt x="58" y="2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824696" y="2073093"/>
            <a:ext cx="1942023" cy="2078071"/>
            <a:chOff x="3661382" y="1785035"/>
            <a:chExt cx="2369000" cy="2534960"/>
          </a:xfrm>
        </p:grpSpPr>
        <p:grpSp>
          <p:nvGrpSpPr>
            <p:cNvPr id="22" name="组合 21"/>
            <p:cNvGrpSpPr/>
            <p:nvPr/>
          </p:nvGrpSpPr>
          <p:grpSpPr>
            <a:xfrm>
              <a:off x="3661382" y="1950996"/>
              <a:ext cx="2369000" cy="2368999"/>
              <a:chOff x="3495320" y="1875863"/>
              <a:chExt cx="2530586" cy="2530585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495320" y="1875863"/>
                <a:ext cx="2530586" cy="2530585"/>
              </a:xfrm>
              <a:prstGeom prst="ellipse">
                <a:avLst/>
              </a:prstGeom>
              <a:solidFill>
                <a:srgbClr val="D33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625439" y="2005982"/>
                <a:ext cx="2270346" cy="2270346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758936" y="1785035"/>
              <a:ext cx="973815" cy="973815"/>
              <a:chOff x="3599528" y="1698582"/>
              <a:chExt cx="1040237" cy="1040237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599528" y="1698582"/>
                <a:ext cx="1040237" cy="10402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397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" name="Freeform 26"/>
              <p:cNvSpPr>
                <a:spLocks noEditPoints="1"/>
              </p:cNvSpPr>
              <p:nvPr/>
            </p:nvSpPr>
            <p:spPr bwMode="auto">
              <a:xfrm>
                <a:off x="3839967" y="2052638"/>
                <a:ext cx="559358" cy="314244"/>
              </a:xfrm>
              <a:custGeom>
                <a:avLst/>
                <a:gdLst>
                  <a:gd name="T0" fmla="*/ 783759669 w 82"/>
                  <a:gd name="T1" fmla="*/ 547860054 h 46"/>
                  <a:gd name="T2" fmla="*/ 593758996 w 82"/>
                  <a:gd name="T3" fmla="*/ 357301386 h 46"/>
                  <a:gd name="T4" fmla="*/ 653134206 w 82"/>
                  <a:gd name="T5" fmla="*/ 214381522 h 46"/>
                  <a:gd name="T6" fmla="*/ 629384122 w 82"/>
                  <a:gd name="T7" fmla="*/ 166739266 h 46"/>
                  <a:gd name="T8" fmla="*/ 475005129 w 82"/>
                  <a:gd name="T9" fmla="*/ 369211087 h 46"/>
                  <a:gd name="T10" fmla="*/ 463130087 w 82"/>
                  <a:gd name="T11" fmla="*/ 381120788 h 46"/>
                  <a:gd name="T12" fmla="*/ 380004792 w 82"/>
                  <a:gd name="T13" fmla="*/ 381120788 h 46"/>
                  <a:gd name="T14" fmla="*/ 190004119 w 82"/>
                  <a:gd name="T15" fmla="*/ 547860054 h 46"/>
                  <a:gd name="T16" fmla="*/ 0 w 82"/>
                  <a:gd name="T17" fmla="*/ 357301386 h 46"/>
                  <a:gd name="T18" fmla="*/ 190004119 w 82"/>
                  <a:gd name="T19" fmla="*/ 166739266 h 46"/>
                  <a:gd name="T20" fmla="*/ 273129414 w 82"/>
                  <a:gd name="T21" fmla="*/ 190558668 h 46"/>
                  <a:gd name="T22" fmla="*/ 332504624 w 82"/>
                  <a:gd name="T23" fmla="*/ 107190761 h 46"/>
                  <a:gd name="T24" fmla="*/ 237504288 w 82"/>
                  <a:gd name="T25" fmla="*/ 107190761 h 46"/>
                  <a:gd name="T26" fmla="*/ 213754203 w 82"/>
                  <a:gd name="T27" fmla="*/ 83371359 h 46"/>
                  <a:gd name="T28" fmla="*/ 237504288 w 82"/>
                  <a:gd name="T29" fmla="*/ 47638804 h 46"/>
                  <a:gd name="T30" fmla="*/ 403754877 w 82"/>
                  <a:gd name="T31" fmla="*/ 47638804 h 46"/>
                  <a:gd name="T32" fmla="*/ 403754877 w 82"/>
                  <a:gd name="T33" fmla="*/ 107190761 h 46"/>
                  <a:gd name="T34" fmla="*/ 593758996 w 82"/>
                  <a:gd name="T35" fmla="*/ 107190761 h 46"/>
                  <a:gd name="T36" fmla="*/ 558133870 w 82"/>
                  <a:gd name="T37" fmla="*/ 47638804 h 46"/>
                  <a:gd name="T38" fmla="*/ 463130087 w 82"/>
                  <a:gd name="T39" fmla="*/ 47638804 h 46"/>
                  <a:gd name="T40" fmla="*/ 427504961 w 82"/>
                  <a:gd name="T41" fmla="*/ 23819402 h 46"/>
                  <a:gd name="T42" fmla="*/ 463130087 w 82"/>
                  <a:gd name="T43" fmla="*/ 0 h 46"/>
                  <a:gd name="T44" fmla="*/ 570008912 w 82"/>
                  <a:gd name="T45" fmla="*/ 0 h 46"/>
                  <a:gd name="T46" fmla="*/ 593758996 w 82"/>
                  <a:gd name="T47" fmla="*/ 11909701 h 46"/>
                  <a:gd name="T48" fmla="*/ 700634374 w 82"/>
                  <a:gd name="T49" fmla="*/ 178648967 h 46"/>
                  <a:gd name="T50" fmla="*/ 783759669 w 82"/>
                  <a:gd name="T51" fmla="*/ 166739266 h 46"/>
                  <a:gd name="T52" fmla="*/ 973763788 w 82"/>
                  <a:gd name="T53" fmla="*/ 357301386 h 46"/>
                  <a:gd name="T54" fmla="*/ 783759669 w 82"/>
                  <a:gd name="T55" fmla="*/ 547860054 h 46"/>
                  <a:gd name="T56" fmla="*/ 190004119 w 82"/>
                  <a:gd name="T57" fmla="*/ 381120788 h 46"/>
                  <a:gd name="T58" fmla="*/ 166254035 w 82"/>
                  <a:gd name="T59" fmla="*/ 333478533 h 46"/>
                  <a:gd name="T60" fmla="*/ 249379330 w 82"/>
                  <a:gd name="T61" fmla="*/ 226291223 h 46"/>
                  <a:gd name="T62" fmla="*/ 190004119 w 82"/>
                  <a:gd name="T63" fmla="*/ 214381522 h 46"/>
                  <a:gd name="T64" fmla="*/ 47500168 w 82"/>
                  <a:gd name="T65" fmla="*/ 357301386 h 46"/>
                  <a:gd name="T66" fmla="*/ 190004119 w 82"/>
                  <a:gd name="T67" fmla="*/ 488311549 h 46"/>
                  <a:gd name="T68" fmla="*/ 320629582 w 82"/>
                  <a:gd name="T69" fmla="*/ 381120788 h 46"/>
                  <a:gd name="T70" fmla="*/ 190004119 w 82"/>
                  <a:gd name="T71" fmla="*/ 381120788 h 46"/>
                  <a:gd name="T72" fmla="*/ 320629582 w 82"/>
                  <a:gd name="T73" fmla="*/ 321568832 h 46"/>
                  <a:gd name="T74" fmla="*/ 285004456 w 82"/>
                  <a:gd name="T75" fmla="*/ 262020326 h 46"/>
                  <a:gd name="T76" fmla="*/ 237504288 w 82"/>
                  <a:gd name="T77" fmla="*/ 321568832 h 46"/>
                  <a:gd name="T78" fmla="*/ 320629582 w 82"/>
                  <a:gd name="T79" fmla="*/ 321568832 h 46"/>
                  <a:gd name="T80" fmla="*/ 570008912 w 82"/>
                  <a:gd name="T81" fmla="*/ 166739266 h 46"/>
                  <a:gd name="T82" fmla="*/ 368129750 w 82"/>
                  <a:gd name="T83" fmla="*/ 166739266 h 46"/>
                  <a:gd name="T84" fmla="*/ 320629582 w 82"/>
                  <a:gd name="T85" fmla="*/ 214381522 h 46"/>
                  <a:gd name="T86" fmla="*/ 380004792 w 82"/>
                  <a:gd name="T87" fmla="*/ 321568832 h 46"/>
                  <a:gd name="T88" fmla="*/ 439380003 w 82"/>
                  <a:gd name="T89" fmla="*/ 321568832 h 46"/>
                  <a:gd name="T90" fmla="*/ 570008912 w 82"/>
                  <a:gd name="T91" fmla="*/ 166739266 h 46"/>
                  <a:gd name="T92" fmla="*/ 783759669 w 82"/>
                  <a:gd name="T93" fmla="*/ 214381522 h 46"/>
                  <a:gd name="T94" fmla="*/ 736259501 w 82"/>
                  <a:gd name="T95" fmla="*/ 226291223 h 46"/>
                  <a:gd name="T96" fmla="*/ 807509753 w 82"/>
                  <a:gd name="T97" fmla="*/ 333478533 h 46"/>
                  <a:gd name="T98" fmla="*/ 795634711 w 82"/>
                  <a:gd name="T99" fmla="*/ 369211087 h 46"/>
                  <a:gd name="T100" fmla="*/ 783759669 w 82"/>
                  <a:gd name="T101" fmla="*/ 381120788 h 46"/>
                  <a:gd name="T102" fmla="*/ 760009585 w 82"/>
                  <a:gd name="T103" fmla="*/ 369211087 h 46"/>
                  <a:gd name="T104" fmla="*/ 688759332 w 82"/>
                  <a:gd name="T105" fmla="*/ 262020326 h 46"/>
                  <a:gd name="T106" fmla="*/ 653134206 w 82"/>
                  <a:gd name="T107" fmla="*/ 357301386 h 46"/>
                  <a:gd name="T108" fmla="*/ 783759669 w 82"/>
                  <a:gd name="T109" fmla="*/ 488311549 h 46"/>
                  <a:gd name="T110" fmla="*/ 914388578 w 82"/>
                  <a:gd name="T111" fmla="*/ 357301386 h 46"/>
                  <a:gd name="T112" fmla="*/ 783759669 w 82"/>
                  <a:gd name="T113" fmla="*/ 214381522 h 4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82" h="46">
                    <a:moveTo>
                      <a:pt x="66" y="46"/>
                    </a:moveTo>
                    <a:cubicBezTo>
                      <a:pt x="57" y="46"/>
                      <a:pt x="50" y="38"/>
                      <a:pt x="50" y="30"/>
                    </a:cubicBezTo>
                    <a:cubicBezTo>
                      <a:pt x="50" y="25"/>
                      <a:pt x="52" y="21"/>
                      <a:pt x="55" y="1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2"/>
                      <a:pt x="39" y="32"/>
                      <a:pt x="39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0" y="40"/>
                      <a:pt x="24" y="46"/>
                      <a:pt x="16" y="46"/>
                    </a:cubicBezTo>
                    <a:cubicBezTo>
                      <a:pt x="7" y="46"/>
                      <a:pt x="0" y="38"/>
                      <a:pt x="0" y="30"/>
                    </a:cubicBezTo>
                    <a:cubicBezTo>
                      <a:pt x="0" y="21"/>
                      <a:pt x="7" y="14"/>
                      <a:pt x="16" y="14"/>
                    </a:cubicBezTo>
                    <a:cubicBezTo>
                      <a:pt x="19" y="14"/>
                      <a:pt x="21" y="14"/>
                      <a:pt x="23" y="1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8" y="6"/>
                      <a:pt x="19" y="4"/>
                      <a:pt x="20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7" y="4"/>
                      <a:pt x="36" y="3"/>
                      <a:pt x="36" y="2"/>
                    </a:cubicBezTo>
                    <a:cubicBezTo>
                      <a:pt x="36" y="1"/>
                      <a:pt x="37" y="0"/>
                      <a:pt x="3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9" y="0"/>
                      <a:pt x="50" y="1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61" y="14"/>
                      <a:pt x="64" y="14"/>
                      <a:pt x="66" y="14"/>
                    </a:cubicBezTo>
                    <a:cubicBezTo>
                      <a:pt x="75" y="14"/>
                      <a:pt x="82" y="21"/>
                      <a:pt x="82" y="30"/>
                    </a:cubicBezTo>
                    <a:cubicBezTo>
                      <a:pt x="82" y="38"/>
                      <a:pt x="75" y="46"/>
                      <a:pt x="66" y="46"/>
                    </a:cubicBezTo>
                    <a:close/>
                    <a:moveTo>
                      <a:pt x="16" y="32"/>
                    </a:moveTo>
                    <a:cubicBezTo>
                      <a:pt x="14" y="32"/>
                      <a:pt x="13" y="30"/>
                      <a:pt x="14" y="28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19" y="19"/>
                      <a:pt x="18" y="18"/>
                      <a:pt x="16" y="18"/>
                    </a:cubicBezTo>
                    <a:cubicBezTo>
                      <a:pt x="9" y="18"/>
                      <a:pt x="4" y="23"/>
                      <a:pt x="4" y="30"/>
                    </a:cubicBezTo>
                    <a:cubicBezTo>
                      <a:pt x="4" y="36"/>
                      <a:pt x="9" y="41"/>
                      <a:pt x="16" y="41"/>
                    </a:cubicBezTo>
                    <a:cubicBezTo>
                      <a:pt x="21" y="41"/>
                      <a:pt x="26" y="37"/>
                      <a:pt x="27" y="32"/>
                    </a:cubicBezTo>
                    <a:lnTo>
                      <a:pt x="16" y="32"/>
                    </a:lnTo>
                    <a:close/>
                    <a:moveTo>
                      <a:pt x="27" y="27"/>
                    </a:moveTo>
                    <a:cubicBezTo>
                      <a:pt x="27" y="25"/>
                      <a:pt x="26" y="23"/>
                      <a:pt x="24" y="22"/>
                    </a:cubicBezTo>
                    <a:cubicBezTo>
                      <a:pt x="20" y="27"/>
                      <a:pt x="20" y="27"/>
                      <a:pt x="20" y="27"/>
                    </a:cubicBezTo>
                    <a:lnTo>
                      <a:pt x="27" y="27"/>
                    </a:lnTo>
                    <a:close/>
                    <a:moveTo>
                      <a:pt x="48" y="14"/>
                    </a:moveTo>
                    <a:cubicBezTo>
                      <a:pt x="31" y="14"/>
                      <a:pt x="31" y="14"/>
                      <a:pt x="31" y="14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9" y="21"/>
                      <a:pt x="31" y="24"/>
                      <a:pt x="32" y="27"/>
                    </a:cubicBezTo>
                    <a:cubicBezTo>
                      <a:pt x="37" y="27"/>
                      <a:pt x="37" y="27"/>
                      <a:pt x="37" y="27"/>
                    </a:cubicBezTo>
                    <a:lnTo>
                      <a:pt x="48" y="14"/>
                    </a:lnTo>
                    <a:close/>
                    <a:moveTo>
                      <a:pt x="66" y="18"/>
                    </a:moveTo>
                    <a:cubicBezTo>
                      <a:pt x="64" y="18"/>
                      <a:pt x="63" y="19"/>
                      <a:pt x="62" y="19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9" y="29"/>
                      <a:pt x="68" y="31"/>
                      <a:pt x="67" y="31"/>
                    </a:cubicBezTo>
                    <a:cubicBezTo>
                      <a:pt x="67" y="32"/>
                      <a:pt x="66" y="32"/>
                      <a:pt x="66" y="32"/>
                    </a:cubicBezTo>
                    <a:cubicBezTo>
                      <a:pt x="65" y="32"/>
                      <a:pt x="65" y="32"/>
                      <a:pt x="64" y="31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6" y="24"/>
                      <a:pt x="55" y="26"/>
                      <a:pt x="55" y="30"/>
                    </a:cubicBezTo>
                    <a:cubicBezTo>
                      <a:pt x="55" y="36"/>
                      <a:pt x="60" y="41"/>
                      <a:pt x="66" y="41"/>
                    </a:cubicBezTo>
                    <a:cubicBezTo>
                      <a:pt x="72" y="41"/>
                      <a:pt x="77" y="36"/>
                      <a:pt x="77" y="30"/>
                    </a:cubicBezTo>
                    <a:cubicBezTo>
                      <a:pt x="77" y="23"/>
                      <a:pt x="72" y="18"/>
                      <a:pt x="66" y="18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365317" y="2073093"/>
            <a:ext cx="1942023" cy="2078071"/>
            <a:chOff x="6161620" y="1785035"/>
            <a:chExt cx="2369000" cy="2534960"/>
          </a:xfrm>
        </p:grpSpPr>
        <p:grpSp>
          <p:nvGrpSpPr>
            <p:cNvPr id="16" name="组合 15"/>
            <p:cNvGrpSpPr/>
            <p:nvPr/>
          </p:nvGrpSpPr>
          <p:grpSpPr>
            <a:xfrm>
              <a:off x="6161620" y="1950996"/>
              <a:ext cx="2369000" cy="2368999"/>
              <a:chOff x="6166095" y="1875863"/>
              <a:chExt cx="2530586" cy="2530585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166095" y="1875863"/>
                <a:ext cx="2530586" cy="253058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296214" y="2005982"/>
                <a:ext cx="2270346" cy="2270346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259174" y="1785035"/>
              <a:ext cx="973815" cy="973815"/>
              <a:chOff x="6270303" y="1698582"/>
              <a:chExt cx="1040237" cy="104023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270303" y="1698582"/>
                <a:ext cx="1040237" cy="10402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397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" name="Freeform 90"/>
              <p:cNvSpPr>
                <a:spLocks noEditPoints="1"/>
              </p:cNvSpPr>
              <p:nvPr/>
            </p:nvSpPr>
            <p:spPr bwMode="auto">
              <a:xfrm>
                <a:off x="6637119" y="1993904"/>
                <a:ext cx="313090" cy="365708"/>
              </a:xfrm>
              <a:custGeom>
                <a:avLst/>
                <a:gdLst>
                  <a:gd name="T0" fmla="*/ 648868068 w 55"/>
                  <a:gd name="T1" fmla="*/ 713265565 h 64"/>
                  <a:gd name="T2" fmla="*/ 35391805 w 55"/>
                  <a:gd name="T3" fmla="*/ 760814993 h 64"/>
                  <a:gd name="T4" fmla="*/ 0 w 55"/>
                  <a:gd name="T5" fmla="*/ 35664657 h 64"/>
                  <a:gd name="T6" fmla="*/ 412916980 w 55"/>
                  <a:gd name="T7" fmla="*/ 0 h 64"/>
                  <a:gd name="T8" fmla="*/ 613476264 w 55"/>
                  <a:gd name="T9" fmla="*/ 154539953 h 64"/>
                  <a:gd name="T10" fmla="*/ 589879437 w 55"/>
                  <a:gd name="T11" fmla="*/ 261530477 h 64"/>
                  <a:gd name="T12" fmla="*/ 377521741 w 55"/>
                  <a:gd name="T13" fmla="*/ 225865820 h 64"/>
                  <a:gd name="T14" fmla="*/ 47190218 w 55"/>
                  <a:gd name="T15" fmla="*/ 47549429 h 64"/>
                  <a:gd name="T16" fmla="*/ 589879437 w 55"/>
                  <a:gd name="T17" fmla="*/ 701377346 h 64"/>
                  <a:gd name="T18" fmla="*/ 412916980 w 55"/>
                  <a:gd name="T19" fmla="*/ 475508078 h 64"/>
                  <a:gd name="T20" fmla="*/ 530890807 w 55"/>
                  <a:gd name="T21" fmla="*/ 487396297 h 64"/>
                  <a:gd name="T22" fmla="*/ 530890807 w 55"/>
                  <a:gd name="T23" fmla="*/ 511172735 h 64"/>
                  <a:gd name="T24" fmla="*/ 507297415 w 55"/>
                  <a:gd name="T25" fmla="*/ 534949173 h 64"/>
                  <a:gd name="T26" fmla="*/ 235951088 w 55"/>
                  <a:gd name="T27" fmla="*/ 534949173 h 64"/>
                  <a:gd name="T28" fmla="*/ 117977261 w 55"/>
                  <a:gd name="T29" fmla="*/ 641936250 h 64"/>
                  <a:gd name="T30" fmla="*/ 106178848 w 55"/>
                  <a:gd name="T31" fmla="*/ 641936250 h 64"/>
                  <a:gd name="T32" fmla="*/ 188760870 w 55"/>
                  <a:gd name="T33" fmla="*/ 546837393 h 64"/>
                  <a:gd name="T34" fmla="*/ 200559283 w 55"/>
                  <a:gd name="T35" fmla="*/ 546837393 h 64"/>
                  <a:gd name="T36" fmla="*/ 283141306 w 55"/>
                  <a:gd name="T37" fmla="*/ 356632782 h 64"/>
                  <a:gd name="T38" fmla="*/ 294939719 w 55"/>
                  <a:gd name="T39" fmla="*/ 213977601 h 64"/>
                  <a:gd name="T40" fmla="*/ 306738132 w 55"/>
                  <a:gd name="T41" fmla="*/ 213977601 h 64"/>
                  <a:gd name="T42" fmla="*/ 318536545 w 55"/>
                  <a:gd name="T43" fmla="*/ 249642258 h 64"/>
                  <a:gd name="T44" fmla="*/ 318536545 w 55"/>
                  <a:gd name="T45" fmla="*/ 249642258 h 64"/>
                  <a:gd name="T46" fmla="*/ 306738132 w 55"/>
                  <a:gd name="T47" fmla="*/ 344744563 h 64"/>
                  <a:gd name="T48" fmla="*/ 412916980 w 55"/>
                  <a:gd name="T49" fmla="*/ 475508078 h 64"/>
                  <a:gd name="T50" fmla="*/ 129772240 w 55"/>
                  <a:gd name="T51" fmla="*/ 618163259 h 64"/>
                  <a:gd name="T52" fmla="*/ 365726762 w 55"/>
                  <a:gd name="T53" fmla="*/ 475508078 h 64"/>
                  <a:gd name="T54" fmla="*/ 294939719 w 55"/>
                  <a:gd name="T55" fmla="*/ 392293992 h 64"/>
                  <a:gd name="T56" fmla="*/ 247749501 w 55"/>
                  <a:gd name="T57" fmla="*/ 511172735 h 64"/>
                  <a:gd name="T58" fmla="*/ 294939719 w 55"/>
                  <a:gd name="T59" fmla="*/ 285306915 h 64"/>
                  <a:gd name="T60" fmla="*/ 306738132 w 55"/>
                  <a:gd name="T61" fmla="*/ 249642258 h 64"/>
                  <a:gd name="T62" fmla="*/ 306738132 w 55"/>
                  <a:gd name="T63" fmla="*/ 249642258 h 64"/>
                  <a:gd name="T64" fmla="*/ 294939719 w 55"/>
                  <a:gd name="T65" fmla="*/ 237754039 h 64"/>
                  <a:gd name="T66" fmla="*/ 424711958 w 55"/>
                  <a:gd name="T67" fmla="*/ 213977601 h 64"/>
                  <a:gd name="T68" fmla="*/ 578081024 w 55"/>
                  <a:gd name="T69" fmla="*/ 190204610 h 64"/>
                  <a:gd name="T70" fmla="*/ 424711958 w 55"/>
                  <a:gd name="T71" fmla="*/ 47549429 h 64"/>
                  <a:gd name="T72" fmla="*/ 460107198 w 55"/>
                  <a:gd name="T73" fmla="*/ 499284516 h 64"/>
                  <a:gd name="T74" fmla="*/ 519095828 w 55"/>
                  <a:gd name="T75" fmla="*/ 511172735 h 64"/>
                  <a:gd name="T76" fmla="*/ 460107198 w 55"/>
                  <a:gd name="T77" fmla="*/ 499284516 h 6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55" h="64">
                    <a:moveTo>
                      <a:pt x="55" y="19"/>
                    </a:move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2"/>
                      <a:pt x="53" y="64"/>
                      <a:pt x="51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1" y="64"/>
                      <a:pt x="0" y="62"/>
                      <a:pt x="0" y="6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7" y="0"/>
                      <a:pt x="40" y="1"/>
                      <a:pt x="41" y="2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3" y="14"/>
                      <a:pt x="55" y="17"/>
                      <a:pt x="55" y="19"/>
                    </a:cubicBezTo>
                    <a:close/>
                    <a:moveTo>
                      <a:pt x="50" y="22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3" y="22"/>
                      <a:pt x="32" y="21"/>
                      <a:pt x="32" y="19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50" y="59"/>
                      <a:pt x="50" y="59"/>
                      <a:pt x="50" y="59"/>
                    </a:cubicBezTo>
                    <a:lnTo>
                      <a:pt x="50" y="22"/>
                    </a:lnTo>
                    <a:close/>
                    <a:moveTo>
                      <a:pt x="35" y="40"/>
                    </a:moveTo>
                    <a:cubicBezTo>
                      <a:pt x="36" y="40"/>
                      <a:pt x="38" y="40"/>
                      <a:pt x="39" y="40"/>
                    </a:cubicBezTo>
                    <a:cubicBezTo>
                      <a:pt x="41" y="40"/>
                      <a:pt x="44" y="40"/>
                      <a:pt x="45" y="41"/>
                    </a:cubicBezTo>
                    <a:cubicBezTo>
                      <a:pt x="45" y="42"/>
                      <a:pt x="46" y="42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4" y="45"/>
                      <a:pt x="43" y="45"/>
                    </a:cubicBezTo>
                    <a:cubicBezTo>
                      <a:pt x="40" y="45"/>
                      <a:pt x="37" y="44"/>
                      <a:pt x="34" y="42"/>
                    </a:cubicBezTo>
                    <a:cubicBezTo>
                      <a:pt x="29" y="43"/>
                      <a:pt x="24" y="44"/>
                      <a:pt x="20" y="45"/>
                    </a:cubicBezTo>
                    <a:cubicBezTo>
                      <a:pt x="16" y="51"/>
                      <a:pt x="13" y="54"/>
                      <a:pt x="11" y="54"/>
                    </a:cubicBezTo>
                    <a:cubicBezTo>
                      <a:pt x="11" y="54"/>
                      <a:pt x="11" y="54"/>
                      <a:pt x="10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3"/>
                      <a:pt x="9" y="53"/>
                      <a:pt x="9" y="52"/>
                    </a:cubicBezTo>
                    <a:cubicBezTo>
                      <a:pt x="9" y="51"/>
                      <a:pt x="11" y="48"/>
                      <a:pt x="16" y="46"/>
                    </a:cubicBezTo>
                    <a:cubicBezTo>
                      <a:pt x="16" y="45"/>
                      <a:pt x="16" y="45"/>
                      <a:pt x="16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8" y="44"/>
                      <a:pt x="19" y="42"/>
                      <a:pt x="20" y="39"/>
                    </a:cubicBezTo>
                    <a:cubicBezTo>
                      <a:pt x="22" y="36"/>
                      <a:pt x="23" y="33"/>
                      <a:pt x="24" y="30"/>
                    </a:cubicBezTo>
                    <a:cubicBezTo>
                      <a:pt x="23" y="26"/>
                      <a:pt x="23" y="22"/>
                      <a:pt x="23" y="19"/>
                    </a:cubicBezTo>
                    <a:cubicBezTo>
                      <a:pt x="23" y="18"/>
                      <a:pt x="24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7" y="18"/>
                    </a:cubicBezTo>
                    <a:cubicBezTo>
                      <a:pt x="27" y="19"/>
                      <a:pt x="27" y="20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5"/>
                      <a:pt x="27" y="27"/>
                      <a:pt x="26" y="29"/>
                    </a:cubicBezTo>
                    <a:cubicBezTo>
                      <a:pt x="28" y="33"/>
                      <a:pt x="30" y="36"/>
                      <a:pt x="32" y="38"/>
                    </a:cubicBezTo>
                    <a:cubicBezTo>
                      <a:pt x="33" y="39"/>
                      <a:pt x="34" y="39"/>
                      <a:pt x="35" y="40"/>
                    </a:cubicBezTo>
                    <a:close/>
                    <a:moveTo>
                      <a:pt x="16" y="47"/>
                    </a:moveTo>
                    <a:cubicBezTo>
                      <a:pt x="13" y="49"/>
                      <a:pt x="12" y="51"/>
                      <a:pt x="11" y="52"/>
                    </a:cubicBezTo>
                    <a:cubicBezTo>
                      <a:pt x="12" y="52"/>
                      <a:pt x="14" y="50"/>
                      <a:pt x="16" y="47"/>
                    </a:cubicBezTo>
                    <a:close/>
                    <a:moveTo>
                      <a:pt x="31" y="40"/>
                    </a:moveTo>
                    <a:cubicBezTo>
                      <a:pt x="31" y="40"/>
                      <a:pt x="30" y="40"/>
                      <a:pt x="30" y="40"/>
                    </a:cubicBezTo>
                    <a:cubicBezTo>
                      <a:pt x="28" y="38"/>
                      <a:pt x="27" y="36"/>
                      <a:pt x="25" y="33"/>
                    </a:cubicBezTo>
                    <a:cubicBezTo>
                      <a:pt x="25" y="35"/>
                      <a:pt x="24" y="38"/>
                      <a:pt x="23" y="40"/>
                    </a:cubicBezTo>
                    <a:cubicBezTo>
                      <a:pt x="22" y="41"/>
                      <a:pt x="21" y="42"/>
                      <a:pt x="21" y="43"/>
                    </a:cubicBezTo>
                    <a:cubicBezTo>
                      <a:pt x="24" y="42"/>
                      <a:pt x="28" y="41"/>
                      <a:pt x="31" y="40"/>
                    </a:cubicBezTo>
                    <a:close/>
                    <a:moveTo>
                      <a:pt x="25" y="24"/>
                    </a:moveTo>
                    <a:cubicBezTo>
                      <a:pt x="25" y="24"/>
                      <a:pt x="25" y="23"/>
                      <a:pt x="26" y="23"/>
                    </a:cubicBezTo>
                    <a:cubicBezTo>
                      <a:pt x="26" y="22"/>
                      <a:pt x="26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0"/>
                      <a:pt x="26" y="20"/>
                      <a:pt x="25" y="19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1"/>
                      <a:pt x="25" y="22"/>
                      <a:pt x="25" y="24"/>
                    </a:cubicBezTo>
                    <a:close/>
                    <a:moveTo>
                      <a:pt x="36" y="18"/>
                    </a:move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7"/>
                      <a:pt x="49" y="17"/>
                      <a:pt x="49" y="1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7" y="5"/>
                      <a:pt x="36" y="4"/>
                    </a:cubicBezTo>
                    <a:lnTo>
                      <a:pt x="36" y="18"/>
                    </a:lnTo>
                    <a:close/>
                    <a:moveTo>
                      <a:pt x="39" y="42"/>
                    </a:moveTo>
                    <a:cubicBezTo>
                      <a:pt x="41" y="42"/>
                      <a:pt x="42" y="43"/>
                      <a:pt x="43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2"/>
                      <a:pt x="43" y="42"/>
                      <a:pt x="39" y="4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876133" y="2214693"/>
            <a:ext cx="1942023" cy="1942022"/>
            <a:chOff x="8836870" y="1875863"/>
            <a:chExt cx="2530586" cy="2530585"/>
          </a:xfrm>
        </p:grpSpPr>
        <p:sp>
          <p:nvSpPr>
            <p:cNvPr id="14" name="椭圆 13"/>
            <p:cNvSpPr/>
            <p:nvPr/>
          </p:nvSpPr>
          <p:spPr>
            <a:xfrm>
              <a:off x="8836870" y="1875863"/>
              <a:ext cx="2530586" cy="2530585"/>
            </a:xfrm>
            <a:prstGeom prst="ellipse">
              <a:avLst/>
            </a:pr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966989" y="2005982"/>
              <a:ext cx="2270346" cy="227034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56104" y="2078644"/>
            <a:ext cx="798299" cy="798299"/>
            <a:chOff x="8941078" y="1698582"/>
            <a:chExt cx="1040237" cy="1040237"/>
          </a:xfrm>
        </p:grpSpPr>
        <p:sp>
          <p:nvSpPr>
            <p:cNvPr id="12" name="椭圆 11"/>
            <p:cNvSpPr/>
            <p:nvPr/>
          </p:nvSpPr>
          <p:spPr>
            <a:xfrm>
              <a:off x="8941078" y="1698582"/>
              <a:ext cx="1040237" cy="1040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Freeform 75"/>
            <p:cNvSpPr>
              <a:spLocks noEditPoints="1"/>
            </p:cNvSpPr>
            <p:nvPr/>
          </p:nvSpPr>
          <p:spPr bwMode="auto">
            <a:xfrm>
              <a:off x="9267815" y="2051048"/>
              <a:ext cx="391142" cy="303908"/>
            </a:xfrm>
            <a:custGeom>
              <a:avLst/>
              <a:gdLst>
                <a:gd name="T0" fmla="*/ 760814993 w 64"/>
                <a:gd name="T1" fmla="*/ 529111845 h 50"/>
                <a:gd name="T2" fmla="*/ 689489126 w 64"/>
                <a:gd name="T3" fmla="*/ 587902050 h 50"/>
                <a:gd name="T4" fmla="*/ 59437648 w 64"/>
                <a:gd name="T5" fmla="*/ 587902050 h 50"/>
                <a:gd name="T6" fmla="*/ 0 w 64"/>
                <a:gd name="T7" fmla="*/ 529111845 h 50"/>
                <a:gd name="T8" fmla="*/ 0 w 64"/>
                <a:gd name="T9" fmla="*/ 70548246 h 50"/>
                <a:gd name="T10" fmla="*/ 59437648 w 64"/>
                <a:gd name="T11" fmla="*/ 0 h 50"/>
                <a:gd name="T12" fmla="*/ 689489126 w 64"/>
                <a:gd name="T13" fmla="*/ 0 h 50"/>
                <a:gd name="T14" fmla="*/ 760814993 w 64"/>
                <a:gd name="T15" fmla="*/ 70548246 h 50"/>
                <a:gd name="T16" fmla="*/ 760814993 w 64"/>
                <a:gd name="T17" fmla="*/ 529111845 h 50"/>
                <a:gd name="T18" fmla="*/ 689489126 w 64"/>
                <a:gd name="T19" fmla="*/ 58790205 h 50"/>
                <a:gd name="T20" fmla="*/ 59437648 w 64"/>
                <a:gd name="T21" fmla="*/ 58790205 h 50"/>
                <a:gd name="T22" fmla="*/ 47549429 w 64"/>
                <a:gd name="T23" fmla="*/ 70548246 h 50"/>
                <a:gd name="T24" fmla="*/ 118878743 w 64"/>
                <a:gd name="T25" fmla="*/ 188128656 h 50"/>
                <a:gd name="T26" fmla="*/ 285306915 w 64"/>
                <a:gd name="T27" fmla="*/ 317467107 h 50"/>
                <a:gd name="T28" fmla="*/ 380409221 w 64"/>
                <a:gd name="T29" fmla="*/ 376257312 h 50"/>
                <a:gd name="T30" fmla="*/ 380409221 w 64"/>
                <a:gd name="T31" fmla="*/ 376257312 h 50"/>
                <a:gd name="T32" fmla="*/ 380409221 w 64"/>
                <a:gd name="T33" fmla="*/ 376257312 h 50"/>
                <a:gd name="T34" fmla="*/ 475508078 w 64"/>
                <a:gd name="T35" fmla="*/ 317467107 h 50"/>
                <a:gd name="T36" fmla="*/ 641936250 w 64"/>
                <a:gd name="T37" fmla="*/ 188128656 h 50"/>
                <a:gd name="T38" fmla="*/ 701377346 w 64"/>
                <a:gd name="T39" fmla="*/ 82306287 h 50"/>
                <a:gd name="T40" fmla="*/ 689489126 w 64"/>
                <a:gd name="T41" fmla="*/ 58790205 h 50"/>
                <a:gd name="T42" fmla="*/ 701377346 w 64"/>
                <a:gd name="T43" fmla="*/ 199886697 h 50"/>
                <a:gd name="T44" fmla="*/ 677600907 w 64"/>
                <a:gd name="T45" fmla="*/ 235160820 h 50"/>
                <a:gd name="T46" fmla="*/ 487396297 w 64"/>
                <a:gd name="T47" fmla="*/ 376257312 h 50"/>
                <a:gd name="T48" fmla="*/ 380409221 w 64"/>
                <a:gd name="T49" fmla="*/ 435047517 h 50"/>
                <a:gd name="T50" fmla="*/ 380409221 w 64"/>
                <a:gd name="T51" fmla="*/ 435047517 h 50"/>
                <a:gd name="T52" fmla="*/ 380409221 w 64"/>
                <a:gd name="T53" fmla="*/ 435047517 h 50"/>
                <a:gd name="T54" fmla="*/ 261530477 w 64"/>
                <a:gd name="T55" fmla="*/ 376257312 h 50"/>
                <a:gd name="T56" fmla="*/ 83214086 w 64"/>
                <a:gd name="T57" fmla="*/ 235160820 h 50"/>
                <a:gd name="T58" fmla="*/ 47549429 w 64"/>
                <a:gd name="T59" fmla="*/ 199886697 h 50"/>
                <a:gd name="T60" fmla="*/ 47549429 w 64"/>
                <a:gd name="T61" fmla="*/ 529111845 h 50"/>
                <a:gd name="T62" fmla="*/ 59437648 w 64"/>
                <a:gd name="T63" fmla="*/ 540869886 h 50"/>
                <a:gd name="T64" fmla="*/ 689489126 w 64"/>
                <a:gd name="T65" fmla="*/ 540869886 h 50"/>
                <a:gd name="T66" fmla="*/ 701377346 w 64"/>
                <a:gd name="T67" fmla="*/ 529111845 h 50"/>
                <a:gd name="T68" fmla="*/ 701377346 w 64"/>
                <a:gd name="T69" fmla="*/ 199886697 h 5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4" h="50">
                  <a:moveTo>
                    <a:pt x="64" y="45"/>
                  </a:moveTo>
                  <a:cubicBezTo>
                    <a:pt x="64" y="48"/>
                    <a:pt x="61" y="50"/>
                    <a:pt x="58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8"/>
                    <a:pt x="0" y="4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4" y="3"/>
                    <a:pt x="64" y="6"/>
                  </a:cubicBezTo>
                  <a:lnTo>
                    <a:pt x="64" y="45"/>
                  </a:lnTo>
                  <a:close/>
                  <a:moveTo>
                    <a:pt x="58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10"/>
                    <a:pt x="6" y="13"/>
                    <a:pt x="10" y="16"/>
                  </a:cubicBezTo>
                  <a:cubicBezTo>
                    <a:pt x="14" y="20"/>
                    <a:pt x="19" y="23"/>
                    <a:pt x="24" y="27"/>
                  </a:cubicBezTo>
                  <a:cubicBezTo>
                    <a:pt x="26" y="29"/>
                    <a:pt x="29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4" y="32"/>
                    <a:pt x="38" y="29"/>
                    <a:pt x="40" y="27"/>
                  </a:cubicBezTo>
                  <a:cubicBezTo>
                    <a:pt x="44" y="23"/>
                    <a:pt x="49" y="20"/>
                    <a:pt x="54" y="16"/>
                  </a:cubicBezTo>
                  <a:cubicBezTo>
                    <a:pt x="56" y="14"/>
                    <a:pt x="59" y="10"/>
                    <a:pt x="59" y="7"/>
                  </a:cubicBezTo>
                  <a:cubicBezTo>
                    <a:pt x="59" y="6"/>
                    <a:pt x="59" y="5"/>
                    <a:pt x="58" y="5"/>
                  </a:cubicBezTo>
                  <a:close/>
                  <a:moveTo>
                    <a:pt x="59" y="17"/>
                  </a:moveTo>
                  <a:cubicBezTo>
                    <a:pt x="58" y="18"/>
                    <a:pt x="58" y="19"/>
                    <a:pt x="57" y="20"/>
                  </a:cubicBezTo>
                  <a:cubicBezTo>
                    <a:pt x="52" y="24"/>
                    <a:pt x="46" y="28"/>
                    <a:pt x="41" y="32"/>
                  </a:cubicBezTo>
                  <a:cubicBezTo>
                    <a:pt x="39" y="34"/>
                    <a:pt x="36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8" y="37"/>
                    <a:pt x="25" y="34"/>
                    <a:pt x="22" y="32"/>
                  </a:cubicBezTo>
                  <a:cubicBezTo>
                    <a:pt x="17" y="28"/>
                    <a:pt x="12" y="24"/>
                    <a:pt x="7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5" y="46"/>
                    <a:pt x="5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9" y="46"/>
                    <a:pt x="59" y="45"/>
                    <a:pt x="59" y="45"/>
                  </a:cubicBezTo>
                  <a:lnTo>
                    <a:pt x="59" y="17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" name="文本框 66"/>
          <p:cNvSpPr txBox="1"/>
          <p:nvPr/>
        </p:nvSpPr>
        <p:spPr>
          <a:xfrm>
            <a:off x="1502002" y="2868500"/>
            <a:ext cx="167017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01</a:t>
            </a:r>
            <a:endParaRPr kumimoji="0" lang="zh-CN" altLang="en-US" sz="44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7"/>
          <p:cNvSpPr txBox="1"/>
          <p:nvPr/>
        </p:nvSpPr>
        <p:spPr>
          <a:xfrm>
            <a:off x="4003544" y="2868500"/>
            <a:ext cx="167017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02</a:t>
            </a:r>
            <a:endParaRPr kumimoji="0" lang="zh-CN" altLang="en-US" sz="44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68"/>
          <p:cNvSpPr txBox="1"/>
          <p:nvPr/>
        </p:nvSpPr>
        <p:spPr>
          <a:xfrm>
            <a:off x="6493670" y="2868500"/>
            <a:ext cx="167017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03</a:t>
            </a:r>
            <a:endParaRPr kumimoji="0" lang="zh-CN" altLang="en-US" sz="44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69"/>
          <p:cNvSpPr txBox="1"/>
          <p:nvPr/>
        </p:nvSpPr>
        <p:spPr>
          <a:xfrm>
            <a:off x="9012058" y="2868500"/>
            <a:ext cx="167017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04</a:t>
            </a:r>
            <a:endParaRPr kumimoji="0" lang="zh-CN" altLang="en-US" sz="44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iṧḻíďe"/>
          <p:cNvSpPr/>
          <p:nvPr/>
        </p:nvSpPr>
        <p:spPr bwMode="auto">
          <a:xfrm>
            <a:off x="1247836" y="4926928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35" name="îṥḻíďê"/>
          <p:cNvSpPr txBox="1"/>
          <p:nvPr/>
        </p:nvSpPr>
        <p:spPr bwMode="auto">
          <a:xfrm>
            <a:off x="1247836" y="4494404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6" name="iṧḻíďe"/>
          <p:cNvSpPr/>
          <p:nvPr/>
        </p:nvSpPr>
        <p:spPr bwMode="auto">
          <a:xfrm>
            <a:off x="3695135" y="4926928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37" name="îṥḻíďê"/>
          <p:cNvSpPr txBox="1"/>
          <p:nvPr/>
        </p:nvSpPr>
        <p:spPr bwMode="auto">
          <a:xfrm>
            <a:off x="3695135" y="4494404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8" name="iṧḻíďe"/>
          <p:cNvSpPr/>
          <p:nvPr/>
        </p:nvSpPr>
        <p:spPr bwMode="auto">
          <a:xfrm>
            <a:off x="6142434" y="4926928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39" name="îṥḻíďê"/>
          <p:cNvSpPr txBox="1"/>
          <p:nvPr/>
        </p:nvSpPr>
        <p:spPr bwMode="auto">
          <a:xfrm>
            <a:off x="6142434" y="4494404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0" name="iṧḻíďe"/>
          <p:cNvSpPr/>
          <p:nvPr/>
        </p:nvSpPr>
        <p:spPr bwMode="auto">
          <a:xfrm>
            <a:off x="8589733" y="4926928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1" name="îṥḻíďê"/>
          <p:cNvSpPr txBox="1"/>
          <p:nvPr/>
        </p:nvSpPr>
        <p:spPr bwMode="auto">
          <a:xfrm>
            <a:off x="8589733" y="4494404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818355" y="2163780"/>
            <a:ext cx="4872972" cy="4190758"/>
            <a:chOff x="4171440" y="2368480"/>
            <a:chExt cx="4229366" cy="3841201"/>
          </a:xfrm>
        </p:grpSpPr>
        <p:sp>
          <p:nvSpPr>
            <p:cNvPr id="2" name="Freeform 5"/>
            <p:cNvSpPr/>
            <p:nvPr/>
          </p:nvSpPr>
          <p:spPr bwMode="auto">
            <a:xfrm>
              <a:off x="4928538" y="2776791"/>
              <a:ext cx="2953217" cy="3432890"/>
            </a:xfrm>
            <a:custGeom>
              <a:avLst/>
              <a:gdLst>
                <a:gd name="T0" fmla="*/ 553107085 w 5977"/>
                <a:gd name="T1" fmla="*/ 70285550 h 6949"/>
                <a:gd name="T2" fmla="*/ 487233550 w 5977"/>
                <a:gd name="T3" fmla="*/ 359685891 h 6949"/>
                <a:gd name="T4" fmla="*/ 350301198 w 5977"/>
                <a:gd name="T5" fmla="*/ 115798432 h 6949"/>
                <a:gd name="T6" fmla="*/ 336665723 w 5977"/>
                <a:gd name="T7" fmla="*/ 128664779 h 6949"/>
                <a:gd name="T8" fmla="*/ 487425501 w 5977"/>
                <a:gd name="T9" fmla="*/ 487966836 h 6949"/>
                <a:gd name="T10" fmla="*/ 426737689 w 5977"/>
                <a:gd name="T11" fmla="*/ 535784040 h 6949"/>
                <a:gd name="T12" fmla="*/ 102747252 w 5977"/>
                <a:gd name="T13" fmla="*/ 361990214 h 6949"/>
                <a:gd name="T14" fmla="*/ 72211396 w 5977"/>
                <a:gd name="T15" fmla="*/ 375625106 h 6949"/>
                <a:gd name="T16" fmla="*/ 300559805 w 5977"/>
                <a:gd name="T17" fmla="*/ 476252431 h 6949"/>
                <a:gd name="T18" fmla="*/ 458810023 w 5977"/>
                <a:gd name="T19" fmla="*/ 679236091 h 6949"/>
                <a:gd name="T20" fmla="*/ 410029258 w 5977"/>
                <a:gd name="T21" fmla="*/ 814238084 h 6949"/>
                <a:gd name="T22" fmla="*/ 2304717 w 5977"/>
                <a:gd name="T23" fmla="*/ 744144451 h 6949"/>
                <a:gd name="T24" fmla="*/ 0 w 5977"/>
                <a:gd name="T25" fmla="*/ 778519119 h 6949"/>
                <a:gd name="T26" fmla="*/ 419439638 w 5977"/>
                <a:gd name="T27" fmla="*/ 879530717 h 6949"/>
                <a:gd name="T28" fmla="*/ 430770396 w 5977"/>
                <a:gd name="T29" fmla="*/ 1158560951 h 6949"/>
                <a:gd name="T30" fmla="*/ 300559805 w 5977"/>
                <a:gd name="T31" fmla="*/ 1274167466 h 6949"/>
                <a:gd name="T32" fmla="*/ 174382360 w 5977"/>
                <a:gd name="T33" fmla="*/ 1298364383 h 6949"/>
                <a:gd name="T34" fmla="*/ 763979262 w 5977"/>
                <a:gd name="T35" fmla="*/ 1322752778 h 6949"/>
                <a:gd name="T36" fmla="*/ 853474940 w 5977"/>
                <a:gd name="T37" fmla="*/ 1303164944 h 6949"/>
                <a:gd name="T38" fmla="*/ 766283979 w 5977"/>
                <a:gd name="T39" fmla="*/ 1282233251 h 6949"/>
                <a:gd name="T40" fmla="*/ 599391621 w 5977"/>
                <a:gd name="T41" fmla="*/ 1171043463 h 6949"/>
                <a:gd name="T42" fmla="*/ 595934326 w 5977"/>
                <a:gd name="T43" fmla="*/ 916593980 h 6949"/>
                <a:gd name="T44" fmla="*/ 886123563 w 5977"/>
                <a:gd name="T45" fmla="*/ 798298870 h 6949"/>
                <a:gd name="T46" fmla="*/ 1147889272 w 5977"/>
                <a:gd name="T47" fmla="*/ 773910474 h 6949"/>
                <a:gd name="T48" fmla="*/ 1146544744 w 5977"/>
                <a:gd name="T49" fmla="*/ 735310997 h 6949"/>
                <a:gd name="T50" fmla="*/ 1096611840 w 5977"/>
                <a:gd name="T51" fmla="*/ 748561178 h 6949"/>
                <a:gd name="T52" fmla="*/ 589788853 w 5977"/>
                <a:gd name="T53" fmla="*/ 814814274 h 6949"/>
                <a:gd name="T54" fmla="*/ 635305150 w 5977"/>
                <a:gd name="T55" fmla="*/ 568238220 h 6949"/>
                <a:gd name="T56" fmla="*/ 1048982776 w 5977"/>
                <a:gd name="T57" fmla="*/ 422866120 h 6949"/>
                <a:gd name="T58" fmla="*/ 1035347301 w 5977"/>
                <a:gd name="T59" fmla="*/ 406926906 h 6949"/>
                <a:gd name="T60" fmla="*/ 734403157 w 5977"/>
                <a:gd name="T61" fmla="*/ 474524299 h 6949"/>
                <a:gd name="T62" fmla="*/ 560020797 w 5977"/>
                <a:gd name="T63" fmla="*/ 545386039 h 6949"/>
                <a:gd name="T64" fmla="*/ 592093570 w 5977"/>
                <a:gd name="T65" fmla="*/ 456472680 h 6949"/>
                <a:gd name="T66" fmla="*/ 779535115 w 5977"/>
                <a:gd name="T67" fmla="*/ 194533602 h 6949"/>
                <a:gd name="T68" fmla="*/ 656430626 w 5977"/>
                <a:gd name="T69" fmla="*/ 351812462 h 6949"/>
                <a:gd name="T70" fmla="*/ 538895321 w 5977"/>
                <a:gd name="T71" fmla="*/ 408463120 h 6949"/>
                <a:gd name="T72" fmla="*/ 572120233 w 5977"/>
                <a:gd name="T73" fmla="*/ 103700193 h 6949"/>
                <a:gd name="T74" fmla="*/ 563093753 w 5977"/>
                <a:gd name="T75" fmla="*/ 191917 h 6949"/>
                <a:gd name="T76" fmla="*/ 534862176 w 5977"/>
                <a:gd name="T77" fmla="*/ 0 h 69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5977" h="6949">
                  <a:moveTo>
                    <a:pt x="2785" y="0"/>
                  </a:moveTo>
                  <a:cubicBezTo>
                    <a:pt x="2841" y="42"/>
                    <a:pt x="2858" y="134"/>
                    <a:pt x="2880" y="366"/>
                  </a:cubicBezTo>
                  <a:cubicBezTo>
                    <a:pt x="2910" y="674"/>
                    <a:pt x="2891" y="857"/>
                    <a:pt x="2760" y="1513"/>
                  </a:cubicBezTo>
                  <a:cubicBezTo>
                    <a:pt x="2638" y="2133"/>
                    <a:pt x="2639" y="2130"/>
                    <a:pt x="2537" y="1873"/>
                  </a:cubicBezTo>
                  <a:cubicBezTo>
                    <a:pt x="2413" y="1562"/>
                    <a:pt x="2149" y="1060"/>
                    <a:pt x="1997" y="847"/>
                  </a:cubicBezTo>
                  <a:cubicBezTo>
                    <a:pt x="1912" y="730"/>
                    <a:pt x="1834" y="619"/>
                    <a:pt x="1824" y="603"/>
                  </a:cubicBezTo>
                  <a:cubicBezTo>
                    <a:pt x="1821" y="599"/>
                    <a:pt x="1822" y="588"/>
                    <a:pt x="1825" y="573"/>
                  </a:cubicBezTo>
                  <a:cubicBezTo>
                    <a:pt x="1802" y="607"/>
                    <a:pt x="1779" y="639"/>
                    <a:pt x="1753" y="670"/>
                  </a:cubicBezTo>
                  <a:cubicBezTo>
                    <a:pt x="1818" y="723"/>
                    <a:pt x="2054" y="1118"/>
                    <a:pt x="2190" y="1400"/>
                  </a:cubicBezTo>
                  <a:cubicBezTo>
                    <a:pt x="2346" y="1724"/>
                    <a:pt x="2539" y="2359"/>
                    <a:pt x="2538" y="2541"/>
                  </a:cubicBezTo>
                  <a:cubicBezTo>
                    <a:pt x="2537" y="2685"/>
                    <a:pt x="2494" y="2855"/>
                    <a:pt x="2446" y="2903"/>
                  </a:cubicBezTo>
                  <a:cubicBezTo>
                    <a:pt x="2409" y="2940"/>
                    <a:pt x="2382" y="2926"/>
                    <a:pt x="2222" y="2790"/>
                  </a:cubicBezTo>
                  <a:cubicBezTo>
                    <a:pt x="1978" y="2584"/>
                    <a:pt x="1756" y="2436"/>
                    <a:pt x="1436" y="2266"/>
                  </a:cubicBezTo>
                  <a:cubicBezTo>
                    <a:pt x="1187" y="2133"/>
                    <a:pt x="694" y="1925"/>
                    <a:pt x="535" y="1885"/>
                  </a:cubicBezTo>
                  <a:cubicBezTo>
                    <a:pt x="470" y="1868"/>
                    <a:pt x="435" y="1856"/>
                    <a:pt x="420" y="1823"/>
                  </a:cubicBezTo>
                  <a:cubicBezTo>
                    <a:pt x="408" y="1868"/>
                    <a:pt x="393" y="1913"/>
                    <a:pt x="376" y="1956"/>
                  </a:cubicBezTo>
                  <a:cubicBezTo>
                    <a:pt x="383" y="1953"/>
                    <a:pt x="389" y="1951"/>
                    <a:pt x="395" y="1951"/>
                  </a:cubicBezTo>
                  <a:cubicBezTo>
                    <a:pt x="549" y="1951"/>
                    <a:pt x="1204" y="2247"/>
                    <a:pt x="1565" y="2480"/>
                  </a:cubicBezTo>
                  <a:cubicBezTo>
                    <a:pt x="1801" y="2632"/>
                    <a:pt x="2168" y="2981"/>
                    <a:pt x="2287" y="3167"/>
                  </a:cubicBezTo>
                  <a:cubicBezTo>
                    <a:pt x="2358" y="3279"/>
                    <a:pt x="2375" y="3338"/>
                    <a:pt x="2389" y="3537"/>
                  </a:cubicBezTo>
                  <a:cubicBezTo>
                    <a:pt x="2407" y="3784"/>
                    <a:pt x="2356" y="4253"/>
                    <a:pt x="2309" y="4282"/>
                  </a:cubicBezTo>
                  <a:cubicBezTo>
                    <a:pt x="2294" y="4291"/>
                    <a:pt x="2216" y="4272"/>
                    <a:pt x="2135" y="4240"/>
                  </a:cubicBezTo>
                  <a:cubicBezTo>
                    <a:pt x="1771" y="4095"/>
                    <a:pt x="1129" y="3975"/>
                    <a:pt x="401" y="3915"/>
                  </a:cubicBezTo>
                  <a:cubicBezTo>
                    <a:pt x="234" y="3901"/>
                    <a:pt x="89" y="3886"/>
                    <a:pt x="12" y="3875"/>
                  </a:cubicBezTo>
                  <a:cubicBezTo>
                    <a:pt x="12" y="3877"/>
                    <a:pt x="12" y="3878"/>
                    <a:pt x="12" y="3880"/>
                  </a:cubicBezTo>
                  <a:cubicBezTo>
                    <a:pt x="12" y="3939"/>
                    <a:pt x="8" y="3997"/>
                    <a:pt x="0" y="4054"/>
                  </a:cubicBezTo>
                  <a:lnTo>
                    <a:pt x="229" y="4057"/>
                  </a:lnTo>
                  <a:cubicBezTo>
                    <a:pt x="1035" y="4066"/>
                    <a:pt x="1849" y="4284"/>
                    <a:pt x="2184" y="4580"/>
                  </a:cubicBezTo>
                  <a:cubicBezTo>
                    <a:pt x="2296" y="4678"/>
                    <a:pt x="2311" y="4707"/>
                    <a:pt x="2329" y="4848"/>
                  </a:cubicBezTo>
                  <a:cubicBezTo>
                    <a:pt x="2353" y="5035"/>
                    <a:pt x="2303" y="5720"/>
                    <a:pt x="2243" y="6033"/>
                  </a:cubicBezTo>
                  <a:cubicBezTo>
                    <a:pt x="2219" y="6155"/>
                    <a:pt x="2177" y="6286"/>
                    <a:pt x="2148" y="6324"/>
                  </a:cubicBezTo>
                  <a:cubicBezTo>
                    <a:pt x="2078" y="6419"/>
                    <a:pt x="1739" y="6599"/>
                    <a:pt x="1565" y="6635"/>
                  </a:cubicBezTo>
                  <a:cubicBezTo>
                    <a:pt x="1488" y="6651"/>
                    <a:pt x="1312" y="6682"/>
                    <a:pt x="1175" y="6704"/>
                  </a:cubicBezTo>
                  <a:cubicBezTo>
                    <a:pt x="1037" y="6727"/>
                    <a:pt x="917" y="6752"/>
                    <a:pt x="908" y="6761"/>
                  </a:cubicBezTo>
                  <a:cubicBezTo>
                    <a:pt x="846" y="6823"/>
                    <a:pt x="1154" y="6882"/>
                    <a:pt x="1733" y="6919"/>
                  </a:cubicBezTo>
                  <a:cubicBezTo>
                    <a:pt x="2214" y="6949"/>
                    <a:pt x="3600" y="6930"/>
                    <a:pt x="3978" y="6888"/>
                  </a:cubicBezTo>
                  <a:cubicBezTo>
                    <a:pt x="4141" y="6870"/>
                    <a:pt x="4313" y="6840"/>
                    <a:pt x="4359" y="6821"/>
                  </a:cubicBezTo>
                  <a:lnTo>
                    <a:pt x="4444" y="6786"/>
                  </a:lnTo>
                  <a:lnTo>
                    <a:pt x="4380" y="6752"/>
                  </a:lnTo>
                  <a:cubicBezTo>
                    <a:pt x="4344" y="6733"/>
                    <a:pt x="4169" y="6699"/>
                    <a:pt x="3990" y="6677"/>
                  </a:cubicBezTo>
                  <a:cubicBezTo>
                    <a:pt x="3636" y="6633"/>
                    <a:pt x="3384" y="6538"/>
                    <a:pt x="3223" y="6387"/>
                  </a:cubicBezTo>
                  <a:cubicBezTo>
                    <a:pt x="3147" y="6317"/>
                    <a:pt x="3136" y="6284"/>
                    <a:pt x="3121" y="6098"/>
                  </a:cubicBezTo>
                  <a:cubicBezTo>
                    <a:pt x="3098" y="5808"/>
                    <a:pt x="3092" y="5584"/>
                    <a:pt x="3098" y="5147"/>
                  </a:cubicBezTo>
                  <a:lnTo>
                    <a:pt x="3103" y="4773"/>
                  </a:lnTo>
                  <a:lnTo>
                    <a:pt x="3201" y="4665"/>
                  </a:lnTo>
                  <a:cubicBezTo>
                    <a:pt x="3389" y="4458"/>
                    <a:pt x="3879" y="4281"/>
                    <a:pt x="4614" y="4157"/>
                  </a:cubicBezTo>
                  <a:cubicBezTo>
                    <a:pt x="4997" y="4092"/>
                    <a:pt x="5912" y="4000"/>
                    <a:pt x="5966" y="4021"/>
                  </a:cubicBezTo>
                  <a:cubicBezTo>
                    <a:pt x="5969" y="4022"/>
                    <a:pt x="5973" y="4026"/>
                    <a:pt x="5977" y="4030"/>
                  </a:cubicBezTo>
                  <a:cubicBezTo>
                    <a:pt x="5971" y="3983"/>
                    <a:pt x="5968" y="3935"/>
                    <a:pt x="5968" y="3887"/>
                  </a:cubicBezTo>
                  <a:cubicBezTo>
                    <a:pt x="5968" y="3867"/>
                    <a:pt x="5969" y="3848"/>
                    <a:pt x="5970" y="3829"/>
                  </a:cubicBezTo>
                  <a:cubicBezTo>
                    <a:pt x="5961" y="3854"/>
                    <a:pt x="5951" y="3871"/>
                    <a:pt x="5942" y="3877"/>
                  </a:cubicBezTo>
                  <a:cubicBezTo>
                    <a:pt x="5925" y="3888"/>
                    <a:pt x="5821" y="3898"/>
                    <a:pt x="5710" y="3898"/>
                  </a:cubicBezTo>
                  <a:cubicBezTo>
                    <a:pt x="5247" y="3899"/>
                    <a:pt x="4355" y="4013"/>
                    <a:pt x="3586" y="4169"/>
                  </a:cubicBezTo>
                  <a:cubicBezTo>
                    <a:pt x="3302" y="4226"/>
                    <a:pt x="3085" y="4257"/>
                    <a:pt x="3071" y="4243"/>
                  </a:cubicBezTo>
                  <a:cubicBezTo>
                    <a:pt x="3043" y="4215"/>
                    <a:pt x="2962" y="3612"/>
                    <a:pt x="2962" y="3431"/>
                  </a:cubicBezTo>
                  <a:cubicBezTo>
                    <a:pt x="2962" y="3287"/>
                    <a:pt x="3037" y="3185"/>
                    <a:pt x="3308" y="2959"/>
                  </a:cubicBezTo>
                  <a:cubicBezTo>
                    <a:pt x="3708" y="2626"/>
                    <a:pt x="4264" y="2412"/>
                    <a:pt x="5130" y="2260"/>
                  </a:cubicBezTo>
                  <a:lnTo>
                    <a:pt x="5462" y="2202"/>
                  </a:lnTo>
                  <a:cubicBezTo>
                    <a:pt x="5441" y="2169"/>
                    <a:pt x="5420" y="2136"/>
                    <a:pt x="5403" y="2101"/>
                  </a:cubicBezTo>
                  <a:cubicBezTo>
                    <a:pt x="5400" y="2110"/>
                    <a:pt x="5397" y="2116"/>
                    <a:pt x="5391" y="2119"/>
                  </a:cubicBezTo>
                  <a:cubicBezTo>
                    <a:pt x="5374" y="2130"/>
                    <a:pt x="5204" y="2161"/>
                    <a:pt x="5015" y="2189"/>
                  </a:cubicBezTo>
                  <a:cubicBezTo>
                    <a:pt x="4603" y="2249"/>
                    <a:pt x="4090" y="2371"/>
                    <a:pt x="3824" y="2471"/>
                  </a:cubicBezTo>
                  <a:cubicBezTo>
                    <a:pt x="3718" y="2511"/>
                    <a:pt x="3480" y="2623"/>
                    <a:pt x="3296" y="2720"/>
                  </a:cubicBezTo>
                  <a:cubicBezTo>
                    <a:pt x="2967" y="2892"/>
                    <a:pt x="2959" y="2895"/>
                    <a:pt x="2916" y="2840"/>
                  </a:cubicBezTo>
                  <a:cubicBezTo>
                    <a:pt x="2888" y="2802"/>
                    <a:pt x="2878" y="2747"/>
                    <a:pt x="2887" y="2673"/>
                  </a:cubicBezTo>
                  <a:cubicBezTo>
                    <a:pt x="2899" y="2585"/>
                    <a:pt x="2938" y="2526"/>
                    <a:pt x="3083" y="2377"/>
                  </a:cubicBezTo>
                  <a:cubicBezTo>
                    <a:pt x="3474" y="1976"/>
                    <a:pt x="3779" y="1561"/>
                    <a:pt x="3990" y="1139"/>
                  </a:cubicBezTo>
                  <a:cubicBezTo>
                    <a:pt x="4014" y="1091"/>
                    <a:pt x="4038" y="1048"/>
                    <a:pt x="4059" y="1013"/>
                  </a:cubicBezTo>
                  <a:cubicBezTo>
                    <a:pt x="4029" y="994"/>
                    <a:pt x="4001" y="975"/>
                    <a:pt x="3973" y="953"/>
                  </a:cubicBezTo>
                  <a:cubicBezTo>
                    <a:pt x="3895" y="1157"/>
                    <a:pt x="3635" y="1579"/>
                    <a:pt x="3418" y="1832"/>
                  </a:cubicBezTo>
                  <a:cubicBezTo>
                    <a:pt x="3264" y="2012"/>
                    <a:pt x="2893" y="2318"/>
                    <a:pt x="2830" y="2318"/>
                  </a:cubicBezTo>
                  <a:cubicBezTo>
                    <a:pt x="2793" y="2318"/>
                    <a:pt x="2789" y="2289"/>
                    <a:pt x="2806" y="2127"/>
                  </a:cubicBezTo>
                  <a:cubicBezTo>
                    <a:pt x="2817" y="2022"/>
                    <a:pt x="2845" y="1835"/>
                    <a:pt x="2867" y="1711"/>
                  </a:cubicBezTo>
                  <a:cubicBezTo>
                    <a:pt x="2974" y="1120"/>
                    <a:pt x="2996" y="891"/>
                    <a:pt x="2979" y="540"/>
                  </a:cubicBezTo>
                  <a:cubicBezTo>
                    <a:pt x="2970" y="346"/>
                    <a:pt x="2955" y="140"/>
                    <a:pt x="2946" y="84"/>
                  </a:cubicBezTo>
                  <a:lnTo>
                    <a:pt x="2932" y="1"/>
                  </a:lnTo>
                  <a:cubicBezTo>
                    <a:pt x="2909" y="2"/>
                    <a:pt x="2886" y="3"/>
                    <a:pt x="2863" y="3"/>
                  </a:cubicBezTo>
                  <a:cubicBezTo>
                    <a:pt x="2836" y="3"/>
                    <a:pt x="2811" y="2"/>
                    <a:pt x="278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" name="橢圓 6"/>
            <p:cNvSpPr/>
            <p:nvPr/>
          </p:nvSpPr>
          <p:spPr>
            <a:xfrm>
              <a:off x="6177206" y="2368480"/>
              <a:ext cx="473634" cy="47363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33680" indent="-233680" eaLnBrk="1" fontAlgn="auto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3200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Microsoft JhengHei" panose="020B0604030504040204" charset="-12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199696" y="2462676"/>
              <a:ext cx="803634" cy="801843"/>
              <a:chOff x="4829067" y="2164824"/>
              <a:chExt cx="803634" cy="801843"/>
            </a:xfrm>
          </p:grpSpPr>
          <p:sp>
            <p:nvSpPr>
              <p:cNvPr id="16" name="橢圓 5"/>
              <p:cNvSpPr/>
              <p:nvPr/>
            </p:nvSpPr>
            <p:spPr>
              <a:xfrm>
                <a:off x="4829067" y="2164824"/>
                <a:ext cx="803634" cy="801843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33680" indent="-233680" eaLnBrk="1" fontAlgn="auto" hangingPunct="1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32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17" name="Freeform 160"/>
              <p:cNvSpPr>
                <a:spLocks noChangeArrowheads="1"/>
              </p:cNvSpPr>
              <p:nvPr/>
            </p:nvSpPr>
            <p:spPr bwMode="auto">
              <a:xfrm>
                <a:off x="5091841" y="2451082"/>
                <a:ext cx="315495" cy="220381"/>
              </a:xfrm>
              <a:custGeom>
                <a:avLst/>
                <a:gdLst>
                  <a:gd name="T0" fmla="*/ 147281 w 601"/>
                  <a:gd name="T1" fmla="*/ 68912 h 418"/>
                  <a:gd name="T2" fmla="*/ 147281 w 601"/>
                  <a:gd name="T3" fmla="*/ 68912 h 418"/>
                  <a:gd name="T4" fmla="*/ 213018 w 601"/>
                  <a:gd name="T5" fmla="*/ 2526 h 418"/>
                  <a:gd name="T6" fmla="*/ 215533 w 601"/>
                  <a:gd name="T7" fmla="*/ 10102 h 418"/>
                  <a:gd name="T8" fmla="*/ 215533 w 601"/>
                  <a:gd name="T9" fmla="*/ 139989 h 418"/>
                  <a:gd name="T10" fmla="*/ 213018 w 601"/>
                  <a:gd name="T11" fmla="*/ 147927 h 418"/>
                  <a:gd name="T12" fmla="*/ 147281 w 601"/>
                  <a:gd name="T13" fmla="*/ 68912 h 418"/>
                  <a:gd name="T14" fmla="*/ 2515 w 601"/>
                  <a:gd name="T15" fmla="*/ 2526 h 418"/>
                  <a:gd name="T16" fmla="*/ 2515 w 601"/>
                  <a:gd name="T17" fmla="*/ 2526 h 418"/>
                  <a:gd name="T18" fmla="*/ 10058 w 601"/>
                  <a:gd name="T19" fmla="*/ 0 h 418"/>
                  <a:gd name="T20" fmla="*/ 205475 w 601"/>
                  <a:gd name="T21" fmla="*/ 0 h 418"/>
                  <a:gd name="T22" fmla="*/ 213018 w 601"/>
                  <a:gd name="T23" fmla="*/ 2526 h 418"/>
                  <a:gd name="T24" fmla="*/ 106689 w 601"/>
                  <a:gd name="T25" fmla="*/ 86591 h 418"/>
                  <a:gd name="T26" fmla="*/ 2515 w 601"/>
                  <a:gd name="T27" fmla="*/ 2526 h 418"/>
                  <a:gd name="T28" fmla="*/ 2515 w 601"/>
                  <a:gd name="T29" fmla="*/ 147927 h 418"/>
                  <a:gd name="T30" fmla="*/ 2515 w 601"/>
                  <a:gd name="T31" fmla="*/ 147927 h 418"/>
                  <a:gd name="T32" fmla="*/ 0 w 601"/>
                  <a:gd name="T33" fmla="*/ 139989 h 418"/>
                  <a:gd name="T34" fmla="*/ 0 w 601"/>
                  <a:gd name="T35" fmla="*/ 10102 h 418"/>
                  <a:gd name="T36" fmla="*/ 2515 w 601"/>
                  <a:gd name="T37" fmla="*/ 2526 h 418"/>
                  <a:gd name="T38" fmla="*/ 68611 w 601"/>
                  <a:gd name="T39" fmla="*/ 68912 h 418"/>
                  <a:gd name="T40" fmla="*/ 2515 w 601"/>
                  <a:gd name="T41" fmla="*/ 147927 h 418"/>
                  <a:gd name="T42" fmla="*/ 106689 w 601"/>
                  <a:gd name="T43" fmla="*/ 107157 h 418"/>
                  <a:gd name="T44" fmla="*/ 106689 w 601"/>
                  <a:gd name="T45" fmla="*/ 107157 h 418"/>
                  <a:gd name="T46" fmla="*/ 134349 w 601"/>
                  <a:gd name="T47" fmla="*/ 79014 h 418"/>
                  <a:gd name="T48" fmla="*/ 213018 w 601"/>
                  <a:gd name="T49" fmla="*/ 147927 h 418"/>
                  <a:gd name="T50" fmla="*/ 205475 w 601"/>
                  <a:gd name="T51" fmla="*/ 150452 h 418"/>
                  <a:gd name="T52" fmla="*/ 10058 w 601"/>
                  <a:gd name="T53" fmla="*/ 150452 h 418"/>
                  <a:gd name="T54" fmla="*/ 2515 w 601"/>
                  <a:gd name="T55" fmla="*/ 147927 h 418"/>
                  <a:gd name="T56" fmla="*/ 78669 w 601"/>
                  <a:gd name="T57" fmla="*/ 79014 h 418"/>
                  <a:gd name="T58" fmla="*/ 106689 w 601"/>
                  <a:gd name="T59" fmla="*/ 107157 h 41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601" h="418">
                    <a:moveTo>
                      <a:pt x="410" y="191"/>
                    </a:moveTo>
                    <a:lnTo>
                      <a:pt x="410" y="191"/>
                    </a:lnTo>
                    <a:cubicBezTo>
                      <a:pt x="593" y="7"/>
                      <a:pt x="593" y="7"/>
                      <a:pt x="593" y="7"/>
                    </a:cubicBezTo>
                    <a:cubicBezTo>
                      <a:pt x="600" y="14"/>
                      <a:pt x="600" y="21"/>
                      <a:pt x="600" y="28"/>
                    </a:cubicBezTo>
                    <a:cubicBezTo>
                      <a:pt x="600" y="388"/>
                      <a:pt x="600" y="388"/>
                      <a:pt x="600" y="388"/>
                    </a:cubicBezTo>
                    <a:cubicBezTo>
                      <a:pt x="600" y="395"/>
                      <a:pt x="600" y="403"/>
                      <a:pt x="593" y="410"/>
                    </a:cubicBezTo>
                    <a:lnTo>
                      <a:pt x="410" y="191"/>
                    </a:lnTo>
                    <a:close/>
                    <a:moveTo>
                      <a:pt x="7" y="7"/>
                    </a:moveTo>
                    <a:lnTo>
                      <a:pt x="7" y="7"/>
                    </a:lnTo>
                    <a:cubicBezTo>
                      <a:pt x="14" y="7"/>
                      <a:pt x="21" y="0"/>
                      <a:pt x="28" y="0"/>
                    </a:cubicBezTo>
                    <a:cubicBezTo>
                      <a:pt x="572" y="0"/>
                      <a:pt x="572" y="0"/>
                      <a:pt x="572" y="0"/>
                    </a:cubicBezTo>
                    <a:cubicBezTo>
                      <a:pt x="579" y="0"/>
                      <a:pt x="586" y="7"/>
                      <a:pt x="593" y="7"/>
                    </a:cubicBezTo>
                    <a:cubicBezTo>
                      <a:pt x="297" y="240"/>
                      <a:pt x="297" y="240"/>
                      <a:pt x="297" y="240"/>
                    </a:cubicBezTo>
                    <a:lnTo>
                      <a:pt x="7" y="7"/>
                    </a:lnTo>
                    <a:close/>
                    <a:moveTo>
                      <a:pt x="7" y="410"/>
                    </a:moveTo>
                    <a:lnTo>
                      <a:pt x="7" y="410"/>
                    </a:lnTo>
                    <a:cubicBezTo>
                      <a:pt x="0" y="403"/>
                      <a:pt x="0" y="395"/>
                      <a:pt x="0" y="38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1"/>
                      <a:pt x="0" y="14"/>
                      <a:pt x="7" y="7"/>
                    </a:cubicBezTo>
                    <a:cubicBezTo>
                      <a:pt x="191" y="191"/>
                      <a:pt x="191" y="191"/>
                      <a:pt x="191" y="191"/>
                    </a:cubicBezTo>
                    <a:lnTo>
                      <a:pt x="7" y="410"/>
                    </a:lnTo>
                    <a:close/>
                    <a:moveTo>
                      <a:pt x="297" y="297"/>
                    </a:moveTo>
                    <a:lnTo>
                      <a:pt x="297" y="297"/>
                    </a:lnTo>
                    <a:cubicBezTo>
                      <a:pt x="374" y="219"/>
                      <a:pt x="374" y="219"/>
                      <a:pt x="374" y="219"/>
                    </a:cubicBezTo>
                    <a:cubicBezTo>
                      <a:pt x="593" y="410"/>
                      <a:pt x="593" y="410"/>
                      <a:pt x="593" y="410"/>
                    </a:cubicBezTo>
                    <a:cubicBezTo>
                      <a:pt x="586" y="417"/>
                      <a:pt x="579" y="417"/>
                      <a:pt x="572" y="417"/>
                    </a:cubicBezTo>
                    <a:cubicBezTo>
                      <a:pt x="28" y="417"/>
                      <a:pt x="28" y="417"/>
                      <a:pt x="28" y="417"/>
                    </a:cubicBezTo>
                    <a:cubicBezTo>
                      <a:pt x="21" y="417"/>
                      <a:pt x="14" y="417"/>
                      <a:pt x="7" y="410"/>
                    </a:cubicBezTo>
                    <a:cubicBezTo>
                      <a:pt x="219" y="219"/>
                      <a:pt x="219" y="219"/>
                      <a:pt x="219" y="219"/>
                    </a:cubicBezTo>
                    <a:lnTo>
                      <a:pt x="297" y="29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768796" y="2649175"/>
              <a:ext cx="803634" cy="803632"/>
              <a:chOff x="6398167" y="2351323"/>
              <a:chExt cx="803634" cy="803632"/>
            </a:xfrm>
          </p:grpSpPr>
          <p:sp>
            <p:nvSpPr>
              <p:cNvPr id="14" name="橢圓 7"/>
              <p:cNvSpPr/>
              <p:nvPr/>
            </p:nvSpPr>
            <p:spPr>
              <a:xfrm>
                <a:off x="6398167" y="2351323"/>
                <a:ext cx="803634" cy="803632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33680" indent="-233680" eaLnBrk="1" fontAlgn="auto" hangingPunct="1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32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15" name="Freeform 10"/>
              <p:cNvSpPr>
                <a:spLocks noChangeArrowheads="1"/>
              </p:cNvSpPr>
              <p:nvPr/>
            </p:nvSpPr>
            <p:spPr bwMode="auto">
              <a:xfrm>
                <a:off x="6701392" y="2585466"/>
                <a:ext cx="197184" cy="320133"/>
              </a:xfrm>
              <a:custGeom>
                <a:avLst/>
                <a:gdLst>
                  <a:gd name="T0" fmla="*/ 134573 w 376"/>
                  <a:gd name="T1" fmla="*/ 205765 h 609"/>
                  <a:gd name="T2" fmla="*/ 134573 w 376"/>
                  <a:gd name="T3" fmla="*/ 205765 h 609"/>
                  <a:gd name="T4" fmla="*/ 109094 w 376"/>
                  <a:gd name="T5" fmla="*/ 216197 h 609"/>
                  <a:gd name="T6" fmla="*/ 86486 w 376"/>
                  <a:gd name="T7" fmla="*/ 218715 h 609"/>
                  <a:gd name="T8" fmla="*/ 61006 w 376"/>
                  <a:gd name="T9" fmla="*/ 213679 h 609"/>
                  <a:gd name="T10" fmla="*/ 43063 w 376"/>
                  <a:gd name="T11" fmla="*/ 203247 h 609"/>
                  <a:gd name="T12" fmla="*/ 30503 w 376"/>
                  <a:gd name="T13" fmla="*/ 188138 h 609"/>
                  <a:gd name="T14" fmla="*/ 27991 w 376"/>
                  <a:gd name="T15" fmla="*/ 165116 h 609"/>
                  <a:gd name="T16" fmla="*/ 27991 w 376"/>
                  <a:gd name="T17" fmla="*/ 88853 h 609"/>
                  <a:gd name="T18" fmla="*/ 0 w 376"/>
                  <a:gd name="T19" fmla="*/ 88853 h 609"/>
                  <a:gd name="T20" fmla="*/ 0 w 376"/>
                  <a:gd name="T21" fmla="*/ 58276 h 609"/>
                  <a:gd name="T22" fmla="*/ 22967 w 376"/>
                  <a:gd name="T23" fmla="*/ 48204 h 609"/>
                  <a:gd name="T24" fmla="*/ 38039 w 376"/>
                  <a:gd name="T25" fmla="*/ 28059 h 609"/>
                  <a:gd name="T26" fmla="*/ 45575 w 376"/>
                  <a:gd name="T27" fmla="*/ 0 h 609"/>
                  <a:gd name="T28" fmla="*/ 76079 w 376"/>
                  <a:gd name="T29" fmla="*/ 0 h 609"/>
                  <a:gd name="T30" fmla="*/ 76079 w 376"/>
                  <a:gd name="T31" fmla="*/ 50722 h 609"/>
                  <a:gd name="T32" fmla="*/ 127037 w 376"/>
                  <a:gd name="T33" fmla="*/ 50722 h 609"/>
                  <a:gd name="T34" fmla="*/ 127037 w 376"/>
                  <a:gd name="T35" fmla="*/ 88853 h 609"/>
                  <a:gd name="T36" fmla="*/ 76079 w 376"/>
                  <a:gd name="T37" fmla="*/ 88853 h 609"/>
                  <a:gd name="T38" fmla="*/ 76079 w 376"/>
                  <a:gd name="T39" fmla="*/ 144971 h 609"/>
                  <a:gd name="T40" fmla="*/ 78591 w 376"/>
                  <a:gd name="T41" fmla="*/ 167634 h 609"/>
                  <a:gd name="T42" fmla="*/ 86486 w 376"/>
                  <a:gd name="T43" fmla="*/ 178066 h 609"/>
                  <a:gd name="T44" fmla="*/ 101558 w 376"/>
                  <a:gd name="T45" fmla="*/ 183102 h 609"/>
                  <a:gd name="T46" fmla="*/ 134573 w 376"/>
                  <a:gd name="T47" fmla="*/ 172670 h 609"/>
                  <a:gd name="T48" fmla="*/ 134573 w 376"/>
                  <a:gd name="T49" fmla="*/ 205765 h 60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76" h="609">
                    <a:moveTo>
                      <a:pt x="375" y="572"/>
                    </a:moveTo>
                    <a:lnTo>
                      <a:pt x="375" y="572"/>
                    </a:lnTo>
                    <a:cubicBezTo>
                      <a:pt x="347" y="587"/>
                      <a:pt x="325" y="594"/>
                      <a:pt x="304" y="601"/>
                    </a:cubicBezTo>
                    <a:cubicBezTo>
                      <a:pt x="283" y="601"/>
                      <a:pt x="262" y="608"/>
                      <a:pt x="241" y="608"/>
                    </a:cubicBezTo>
                    <a:cubicBezTo>
                      <a:pt x="212" y="608"/>
                      <a:pt x="191" y="601"/>
                      <a:pt x="170" y="594"/>
                    </a:cubicBezTo>
                    <a:cubicBezTo>
                      <a:pt x="156" y="587"/>
                      <a:pt x="135" y="580"/>
                      <a:pt x="120" y="565"/>
                    </a:cubicBezTo>
                    <a:cubicBezTo>
                      <a:pt x="106" y="551"/>
                      <a:pt x="92" y="537"/>
                      <a:pt x="85" y="523"/>
                    </a:cubicBezTo>
                    <a:cubicBezTo>
                      <a:pt x="85" y="509"/>
                      <a:pt x="78" y="488"/>
                      <a:pt x="78" y="459"/>
                    </a:cubicBezTo>
                    <a:cubicBezTo>
                      <a:pt x="78" y="247"/>
                      <a:pt x="78" y="247"/>
                      <a:pt x="78" y="247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22" y="155"/>
                      <a:pt x="50" y="148"/>
                      <a:pt x="64" y="134"/>
                    </a:cubicBezTo>
                    <a:cubicBezTo>
                      <a:pt x="85" y="113"/>
                      <a:pt x="99" y="99"/>
                      <a:pt x="106" y="78"/>
                    </a:cubicBezTo>
                    <a:cubicBezTo>
                      <a:pt x="113" y="56"/>
                      <a:pt x="120" y="35"/>
                      <a:pt x="127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2" y="141"/>
                      <a:pt x="212" y="141"/>
                      <a:pt x="212" y="141"/>
                    </a:cubicBezTo>
                    <a:cubicBezTo>
                      <a:pt x="354" y="141"/>
                      <a:pt x="354" y="141"/>
                      <a:pt x="354" y="141"/>
                    </a:cubicBezTo>
                    <a:cubicBezTo>
                      <a:pt x="354" y="247"/>
                      <a:pt x="354" y="247"/>
                      <a:pt x="354" y="247"/>
                    </a:cubicBezTo>
                    <a:cubicBezTo>
                      <a:pt x="212" y="247"/>
                      <a:pt x="212" y="247"/>
                      <a:pt x="212" y="247"/>
                    </a:cubicBezTo>
                    <a:cubicBezTo>
                      <a:pt x="212" y="403"/>
                      <a:pt x="212" y="403"/>
                      <a:pt x="212" y="403"/>
                    </a:cubicBezTo>
                    <a:cubicBezTo>
                      <a:pt x="212" y="438"/>
                      <a:pt x="212" y="459"/>
                      <a:pt x="219" y="466"/>
                    </a:cubicBezTo>
                    <a:cubicBezTo>
                      <a:pt x="219" y="480"/>
                      <a:pt x="227" y="488"/>
                      <a:pt x="241" y="495"/>
                    </a:cubicBezTo>
                    <a:cubicBezTo>
                      <a:pt x="255" y="502"/>
                      <a:pt x="269" y="509"/>
                      <a:pt x="283" y="509"/>
                    </a:cubicBezTo>
                    <a:cubicBezTo>
                      <a:pt x="318" y="509"/>
                      <a:pt x="347" y="495"/>
                      <a:pt x="375" y="480"/>
                    </a:cubicBezTo>
                    <a:lnTo>
                      <a:pt x="375" y="572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171440" y="4306187"/>
              <a:ext cx="801843" cy="803632"/>
              <a:chOff x="3800811" y="4008335"/>
              <a:chExt cx="801843" cy="803632"/>
            </a:xfrm>
          </p:grpSpPr>
          <p:sp>
            <p:nvSpPr>
              <p:cNvPr id="12" name="橢圓 3"/>
              <p:cNvSpPr/>
              <p:nvPr/>
            </p:nvSpPr>
            <p:spPr>
              <a:xfrm>
                <a:off x="3800811" y="4008335"/>
                <a:ext cx="801843" cy="803632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33680" indent="-233680" eaLnBrk="1" fontAlgn="auto" hangingPunct="1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32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13" name="Freeform 22"/>
              <p:cNvSpPr>
                <a:spLocks noChangeArrowheads="1"/>
              </p:cNvSpPr>
              <p:nvPr/>
            </p:nvSpPr>
            <p:spPr bwMode="auto">
              <a:xfrm>
                <a:off x="4042826" y="4237002"/>
                <a:ext cx="317815" cy="301575"/>
              </a:xfrm>
              <a:custGeom>
                <a:avLst/>
                <a:gdLst>
                  <a:gd name="T0" fmla="*/ 212060 w 602"/>
                  <a:gd name="T1" fmla="*/ 129660 h 573"/>
                  <a:gd name="T2" fmla="*/ 186411 w 602"/>
                  <a:gd name="T3" fmla="*/ 124617 h 573"/>
                  <a:gd name="T4" fmla="*/ 168709 w 602"/>
                  <a:gd name="T5" fmla="*/ 88961 h 573"/>
                  <a:gd name="T6" fmla="*/ 217118 w 602"/>
                  <a:gd name="T7" fmla="*/ 94003 h 573"/>
                  <a:gd name="T8" fmla="*/ 212060 w 602"/>
                  <a:gd name="T9" fmla="*/ 129660 h 573"/>
                  <a:gd name="T10" fmla="*/ 168709 w 602"/>
                  <a:gd name="T11" fmla="*/ 112012 h 573"/>
                  <a:gd name="T12" fmla="*/ 171238 w 602"/>
                  <a:gd name="T13" fmla="*/ 112012 h 573"/>
                  <a:gd name="T14" fmla="*/ 178824 w 602"/>
                  <a:gd name="T15" fmla="*/ 129660 h 573"/>
                  <a:gd name="T16" fmla="*/ 161122 w 602"/>
                  <a:gd name="T17" fmla="*/ 142626 h 573"/>
                  <a:gd name="T18" fmla="*/ 102237 w 602"/>
                  <a:gd name="T19" fmla="*/ 2521 h 573"/>
                  <a:gd name="T20" fmla="*/ 163651 w 602"/>
                  <a:gd name="T21" fmla="*/ 101927 h 573"/>
                  <a:gd name="T22" fmla="*/ 166180 w 602"/>
                  <a:gd name="T23" fmla="*/ 106969 h 573"/>
                  <a:gd name="T24" fmla="*/ 168709 w 602"/>
                  <a:gd name="T25" fmla="*/ 109490 h 573"/>
                  <a:gd name="T26" fmla="*/ 168709 w 602"/>
                  <a:gd name="T27" fmla="*/ 112012 h 573"/>
                  <a:gd name="T28" fmla="*/ 107294 w 602"/>
                  <a:gd name="T29" fmla="*/ 68792 h 573"/>
                  <a:gd name="T30" fmla="*/ 71530 w 602"/>
                  <a:gd name="T31" fmla="*/ 129660 h 573"/>
                  <a:gd name="T32" fmla="*/ 38294 w 602"/>
                  <a:gd name="T33" fmla="*/ 175761 h 573"/>
                  <a:gd name="T34" fmla="*/ 25650 w 602"/>
                  <a:gd name="T35" fmla="*/ 160274 h 573"/>
                  <a:gd name="T36" fmla="*/ 66472 w 602"/>
                  <a:gd name="T37" fmla="*/ 88961 h 573"/>
                  <a:gd name="T38" fmla="*/ 92122 w 602"/>
                  <a:gd name="T39" fmla="*/ 53305 h 573"/>
                  <a:gd name="T40" fmla="*/ 107294 w 602"/>
                  <a:gd name="T41" fmla="*/ 68792 h 573"/>
                  <a:gd name="T42" fmla="*/ 2529 w 602"/>
                  <a:gd name="T43" fmla="*/ 129660 h 573"/>
                  <a:gd name="T44" fmla="*/ 0 w 602"/>
                  <a:gd name="T45" fmla="*/ 94003 h 573"/>
                  <a:gd name="T46" fmla="*/ 53828 w 602"/>
                  <a:gd name="T47" fmla="*/ 88961 h 573"/>
                  <a:gd name="T48" fmla="*/ 2529 w 602"/>
                  <a:gd name="T49" fmla="*/ 129660 h 573"/>
                  <a:gd name="T50" fmla="*/ 23121 w 602"/>
                  <a:gd name="T51" fmla="*/ 173240 h 573"/>
                  <a:gd name="T52" fmla="*/ 35765 w 602"/>
                  <a:gd name="T53" fmla="*/ 185846 h 573"/>
                  <a:gd name="T54" fmla="*/ 15534 w 602"/>
                  <a:gd name="T55" fmla="*/ 195930 h 573"/>
                  <a:gd name="T56" fmla="*/ 23121 w 602"/>
                  <a:gd name="T57" fmla="*/ 173240 h 573"/>
                  <a:gd name="T58" fmla="*/ 125357 w 602"/>
                  <a:gd name="T59" fmla="*/ 88961 h 573"/>
                  <a:gd name="T60" fmla="*/ 81645 w 602"/>
                  <a:gd name="T61" fmla="*/ 129660 h 573"/>
                  <a:gd name="T62" fmla="*/ 125357 w 602"/>
                  <a:gd name="T63" fmla="*/ 88961 h 573"/>
                  <a:gd name="T64" fmla="*/ 171238 w 602"/>
                  <a:gd name="T65" fmla="*/ 150189 h 573"/>
                  <a:gd name="T66" fmla="*/ 186411 w 602"/>
                  <a:gd name="T67" fmla="*/ 147668 h 573"/>
                  <a:gd name="T68" fmla="*/ 191468 w 602"/>
                  <a:gd name="T69" fmla="*/ 167837 h 573"/>
                  <a:gd name="T70" fmla="*/ 178824 w 602"/>
                  <a:gd name="T71" fmla="*/ 170358 h 573"/>
                  <a:gd name="T72" fmla="*/ 171238 w 602"/>
                  <a:gd name="T73" fmla="*/ 150189 h 573"/>
                  <a:gd name="T74" fmla="*/ 209531 w 602"/>
                  <a:gd name="T75" fmla="*/ 206015 h 573"/>
                  <a:gd name="T76" fmla="*/ 191468 w 602"/>
                  <a:gd name="T77" fmla="*/ 178282 h 57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2" h="573">
                    <a:moveTo>
                      <a:pt x="587" y="360"/>
                    </a:moveTo>
                    <a:lnTo>
                      <a:pt x="587" y="360"/>
                    </a:lnTo>
                    <a:cubicBezTo>
                      <a:pt x="523" y="360"/>
                      <a:pt x="523" y="360"/>
                      <a:pt x="523" y="360"/>
                    </a:cubicBezTo>
                    <a:cubicBezTo>
                      <a:pt x="516" y="353"/>
                      <a:pt x="516" y="353"/>
                      <a:pt x="516" y="346"/>
                    </a:cubicBezTo>
                    <a:cubicBezTo>
                      <a:pt x="516" y="346"/>
                      <a:pt x="509" y="332"/>
                      <a:pt x="502" y="318"/>
                    </a:cubicBezTo>
                    <a:cubicBezTo>
                      <a:pt x="495" y="304"/>
                      <a:pt x="481" y="275"/>
                      <a:pt x="467" y="247"/>
                    </a:cubicBezTo>
                    <a:cubicBezTo>
                      <a:pt x="587" y="247"/>
                      <a:pt x="587" y="247"/>
                      <a:pt x="587" y="247"/>
                    </a:cubicBezTo>
                    <a:cubicBezTo>
                      <a:pt x="594" y="247"/>
                      <a:pt x="601" y="254"/>
                      <a:pt x="601" y="261"/>
                    </a:cubicBezTo>
                    <a:cubicBezTo>
                      <a:pt x="601" y="346"/>
                      <a:pt x="601" y="346"/>
                      <a:pt x="601" y="346"/>
                    </a:cubicBezTo>
                    <a:cubicBezTo>
                      <a:pt x="601" y="353"/>
                      <a:pt x="594" y="360"/>
                      <a:pt x="587" y="360"/>
                    </a:cubicBezTo>
                    <a:close/>
                    <a:moveTo>
                      <a:pt x="467" y="311"/>
                    </a:moveTo>
                    <a:lnTo>
                      <a:pt x="467" y="311"/>
                    </a:lnTo>
                    <a:cubicBezTo>
                      <a:pt x="474" y="311"/>
                      <a:pt x="474" y="311"/>
                      <a:pt x="474" y="311"/>
                    </a:cubicBezTo>
                    <a:cubicBezTo>
                      <a:pt x="481" y="332"/>
                      <a:pt x="488" y="353"/>
                      <a:pt x="495" y="360"/>
                    </a:cubicBezTo>
                    <a:cubicBezTo>
                      <a:pt x="502" y="375"/>
                      <a:pt x="488" y="389"/>
                      <a:pt x="474" y="396"/>
                    </a:cubicBezTo>
                    <a:cubicBezTo>
                      <a:pt x="467" y="396"/>
                      <a:pt x="460" y="403"/>
                      <a:pt x="446" y="396"/>
                    </a:cubicBezTo>
                    <a:cubicBezTo>
                      <a:pt x="431" y="389"/>
                      <a:pt x="361" y="219"/>
                      <a:pt x="340" y="177"/>
                    </a:cubicBezTo>
                    <a:cubicBezTo>
                      <a:pt x="325" y="127"/>
                      <a:pt x="269" y="14"/>
                      <a:pt x="283" y="7"/>
                    </a:cubicBezTo>
                    <a:cubicBezTo>
                      <a:pt x="297" y="0"/>
                      <a:pt x="347" y="92"/>
                      <a:pt x="375" y="148"/>
                    </a:cubicBezTo>
                    <a:cubicBezTo>
                      <a:pt x="396" y="177"/>
                      <a:pt x="431" y="233"/>
                      <a:pt x="453" y="283"/>
                    </a:cubicBezTo>
                    <a:lnTo>
                      <a:pt x="460" y="290"/>
                    </a:lnTo>
                    <a:cubicBezTo>
                      <a:pt x="460" y="290"/>
                      <a:pt x="460" y="290"/>
                      <a:pt x="460" y="297"/>
                    </a:cubicBezTo>
                    <a:cubicBezTo>
                      <a:pt x="460" y="297"/>
                      <a:pt x="460" y="297"/>
                      <a:pt x="467" y="304"/>
                    </a:cubicBezTo>
                    <a:cubicBezTo>
                      <a:pt x="467" y="304"/>
                      <a:pt x="467" y="304"/>
                      <a:pt x="467" y="311"/>
                    </a:cubicBezTo>
                    <a:close/>
                    <a:moveTo>
                      <a:pt x="297" y="191"/>
                    </a:moveTo>
                    <a:lnTo>
                      <a:pt x="297" y="191"/>
                    </a:lnTo>
                    <a:cubicBezTo>
                      <a:pt x="248" y="275"/>
                      <a:pt x="248" y="275"/>
                      <a:pt x="248" y="275"/>
                    </a:cubicBezTo>
                    <a:cubicBezTo>
                      <a:pt x="198" y="360"/>
                      <a:pt x="198" y="360"/>
                      <a:pt x="198" y="360"/>
                    </a:cubicBezTo>
                    <a:cubicBezTo>
                      <a:pt x="127" y="481"/>
                      <a:pt x="127" y="481"/>
                      <a:pt x="127" y="481"/>
                    </a:cubicBezTo>
                    <a:cubicBezTo>
                      <a:pt x="127" y="488"/>
                      <a:pt x="113" y="488"/>
                      <a:pt x="106" y="488"/>
                    </a:cubicBezTo>
                    <a:cubicBezTo>
                      <a:pt x="71" y="466"/>
                      <a:pt x="71" y="466"/>
                      <a:pt x="71" y="466"/>
                    </a:cubicBezTo>
                    <a:cubicBezTo>
                      <a:pt x="64" y="459"/>
                      <a:pt x="64" y="452"/>
                      <a:pt x="71" y="445"/>
                    </a:cubicBezTo>
                    <a:cubicBezTo>
                      <a:pt x="120" y="360"/>
                      <a:pt x="120" y="360"/>
                      <a:pt x="120" y="360"/>
                    </a:cubicBezTo>
                    <a:cubicBezTo>
                      <a:pt x="184" y="247"/>
                      <a:pt x="184" y="247"/>
                      <a:pt x="184" y="247"/>
                    </a:cubicBezTo>
                    <a:cubicBezTo>
                      <a:pt x="233" y="155"/>
                      <a:pt x="233" y="155"/>
                      <a:pt x="233" y="155"/>
                    </a:cubicBezTo>
                    <a:cubicBezTo>
                      <a:pt x="240" y="148"/>
                      <a:pt x="248" y="141"/>
                      <a:pt x="255" y="148"/>
                    </a:cubicBezTo>
                    <a:cubicBezTo>
                      <a:pt x="290" y="170"/>
                      <a:pt x="290" y="170"/>
                      <a:pt x="290" y="170"/>
                    </a:cubicBezTo>
                    <a:cubicBezTo>
                      <a:pt x="297" y="170"/>
                      <a:pt x="304" y="184"/>
                      <a:pt x="297" y="191"/>
                    </a:cubicBezTo>
                    <a:close/>
                    <a:moveTo>
                      <a:pt x="7" y="360"/>
                    </a:moveTo>
                    <a:lnTo>
                      <a:pt x="7" y="360"/>
                    </a:lnTo>
                    <a:cubicBezTo>
                      <a:pt x="0" y="360"/>
                      <a:pt x="0" y="353"/>
                      <a:pt x="0" y="346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0" y="254"/>
                      <a:pt x="0" y="247"/>
                      <a:pt x="7" y="247"/>
                    </a:cubicBezTo>
                    <a:cubicBezTo>
                      <a:pt x="149" y="247"/>
                      <a:pt x="149" y="247"/>
                      <a:pt x="149" y="247"/>
                    </a:cubicBezTo>
                    <a:cubicBezTo>
                      <a:pt x="92" y="360"/>
                      <a:pt x="92" y="360"/>
                      <a:pt x="92" y="360"/>
                    </a:cubicBezTo>
                    <a:lnTo>
                      <a:pt x="7" y="360"/>
                    </a:lnTo>
                    <a:close/>
                    <a:moveTo>
                      <a:pt x="64" y="481"/>
                    </a:moveTo>
                    <a:lnTo>
                      <a:pt x="64" y="481"/>
                    </a:lnTo>
                    <a:cubicBezTo>
                      <a:pt x="99" y="502"/>
                      <a:pt x="99" y="502"/>
                      <a:pt x="99" y="502"/>
                    </a:cubicBezTo>
                    <a:cubicBezTo>
                      <a:pt x="106" y="509"/>
                      <a:pt x="106" y="516"/>
                      <a:pt x="99" y="516"/>
                    </a:cubicBezTo>
                    <a:cubicBezTo>
                      <a:pt x="50" y="551"/>
                      <a:pt x="50" y="551"/>
                      <a:pt x="50" y="551"/>
                    </a:cubicBezTo>
                    <a:cubicBezTo>
                      <a:pt x="43" y="551"/>
                      <a:pt x="43" y="551"/>
                      <a:pt x="43" y="544"/>
                    </a:cubicBezTo>
                    <a:cubicBezTo>
                      <a:pt x="50" y="488"/>
                      <a:pt x="50" y="488"/>
                      <a:pt x="50" y="488"/>
                    </a:cubicBezTo>
                    <a:cubicBezTo>
                      <a:pt x="50" y="481"/>
                      <a:pt x="57" y="481"/>
                      <a:pt x="64" y="481"/>
                    </a:cubicBezTo>
                    <a:close/>
                    <a:moveTo>
                      <a:pt x="347" y="247"/>
                    </a:moveTo>
                    <a:lnTo>
                      <a:pt x="347" y="247"/>
                    </a:lnTo>
                    <a:cubicBezTo>
                      <a:pt x="368" y="297"/>
                      <a:pt x="382" y="332"/>
                      <a:pt x="396" y="360"/>
                    </a:cubicBezTo>
                    <a:cubicBezTo>
                      <a:pt x="226" y="360"/>
                      <a:pt x="226" y="360"/>
                      <a:pt x="226" y="360"/>
                    </a:cubicBezTo>
                    <a:cubicBezTo>
                      <a:pt x="290" y="247"/>
                      <a:pt x="290" y="247"/>
                      <a:pt x="290" y="247"/>
                    </a:cubicBezTo>
                    <a:lnTo>
                      <a:pt x="347" y="247"/>
                    </a:lnTo>
                    <a:close/>
                    <a:moveTo>
                      <a:pt x="474" y="417"/>
                    </a:moveTo>
                    <a:lnTo>
                      <a:pt x="474" y="417"/>
                    </a:lnTo>
                    <a:cubicBezTo>
                      <a:pt x="495" y="403"/>
                      <a:pt x="495" y="403"/>
                      <a:pt x="495" y="403"/>
                    </a:cubicBezTo>
                    <a:cubicBezTo>
                      <a:pt x="502" y="403"/>
                      <a:pt x="516" y="403"/>
                      <a:pt x="516" y="410"/>
                    </a:cubicBezTo>
                    <a:cubicBezTo>
                      <a:pt x="537" y="445"/>
                      <a:pt x="537" y="445"/>
                      <a:pt x="537" y="445"/>
                    </a:cubicBezTo>
                    <a:cubicBezTo>
                      <a:pt x="537" y="452"/>
                      <a:pt x="537" y="459"/>
                      <a:pt x="530" y="466"/>
                    </a:cubicBezTo>
                    <a:cubicBezTo>
                      <a:pt x="516" y="473"/>
                      <a:pt x="516" y="473"/>
                      <a:pt x="516" y="473"/>
                    </a:cubicBezTo>
                    <a:cubicBezTo>
                      <a:pt x="509" y="481"/>
                      <a:pt x="495" y="481"/>
                      <a:pt x="495" y="473"/>
                    </a:cubicBezTo>
                    <a:cubicBezTo>
                      <a:pt x="474" y="438"/>
                      <a:pt x="474" y="438"/>
                      <a:pt x="474" y="438"/>
                    </a:cubicBezTo>
                    <a:cubicBezTo>
                      <a:pt x="467" y="431"/>
                      <a:pt x="467" y="417"/>
                      <a:pt x="474" y="417"/>
                    </a:cubicBezTo>
                    <a:close/>
                    <a:moveTo>
                      <a:pt x="580" y="572"/>
                    </a:moveTo>
                    <a:lnTo>
                      <a:pt x="580" y="572"/>
                    </a:lnTo>
                    <a:cubicBezTo>
                      <a:pt x="580" y="558"/>
                      <a:pt x="544" y="551"/>
                      <a:pt x="530" y="530"/>
                    </a:cubicBezTo>
                    <a:cubicBezTo>
                      <a:pt x="509" y="509"/>
                      <a:pt x="523" y="502"/>
                      <a:pt x="530" y="495"/>
                    </a:cubicBezTo>
                    <a:cubicBezTo>
                      <a:pt x="594" y="459"/>
                      <a:pt x="580" y="572"/>
                      <a:pt x="580" y="5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7598963" y="4431357"/>
              <a:ext cx="801843" cy="801843"/>
              <a:chOff x="7228334" y="4133505"/>
              <a:chExt cx="801843" cy="801843"/>
            </a:xfrm>
          </p:grpSpPr>
          <p:sp>
            <p:nvSpPr>
              <p:cNvPr id="10" name="橢圓 9"/>
              <p:cNvSpPr/>
              <p:nvPr/>
            </p:nvSpPr>
            <p:spPr>
              <a:xfrm>
                <a:off x="7228334" y="4133505"/>
                <a:ext cx="801843" cy="801843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33680" indent="-233680" eaLnBrk="1" fontAlgn="auto" hangingPunct="1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32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11" name="Freeform 16"/>
              <p:cNvSpPr>
                <a:spLocks noChangeArrowheads="1"/>
              </p:cNvSpPr>
              <p:nvPr/>
            </p:nvSpPr>
            <p:spPr bwMode="auto">
              <a:xfrm>
                <a:off x="7510231" y="4387789"/>
                <a:ext cx="243581" cy="320133"/>
              </a:xfrm>
              <a:custGeom>
                <a:avLst/>
                <a:gdLst>
                  <a:gd name="T0" fmla="*/ 69059 w 461"/>
                  <a:gd name="T1" fmla="*/ 142453 h 609"/>
                  <a:gd name="T2" fmla="*/ 69059 w 461"/>
                  <a:gd name="T3" fmla="*/ 142453 h 609"/>
                  <a:gd name="T4" fmla="*/ 63997 w 461"/>
                  <a:gd name="T5" fmla="*/ 162598 h 609"/>
                  <a:gd name="T6" fmla="*/ 58935 w 461"/>
                  <a:gd name="T7" fmla="*/ 183102 h 609"/>
                  <a:gd name="T8" fmla="*/ 40857 w 461"/>
                  <a:gd name="T9" fmla="*/ 213319 h 609"/>
                  <a:gd name="T10" fmla="*/ 35795 w 461"/>
                  <a:gd name="T11" fmla="*/ 215837 h 609"/>
                  <a:gd name="T12" fmla="*/ 33264 w 461"/>
                  <a:gd name="T13" fmla="*/ 213319 h 609"/>
                  <a:gd name="T14" fmla="*/ 33264 w 461"/>
                  <a:gd name="T15" fmla="*/ 185620 h 609"/>
                  <a:gd name="T16" fmla="*/ 38326 w 461"/>
                  <a:gd name="T17" fmla="*/ 155043 h 609"/>
                  <a:gd name="T18" fmla="*/ 51342 w 461"/>
                  <a:gd name="T19" fmla="*/ 103962 h 609"/>
                  <a:gd name="T20" fmla="*/ 51342 w 461"/>
                  <a:gd name="T21" fmla="*/ 98925 h 609"/>
                  <a:gd name="T22" fmla="*/ 48811 w 461"/>
                  <a:gd name="T23" fmla="*/ 86335 h 609"/>
                  <a:gd name="T24" fmla="*/ 48811 w 461"/>
                  <a:gd name="T25" fmla="*/ 68708 h 609"/>
                  <a:gd name="T26" fmla="*/ 66528 w 461"/>
                  <a:gd name="T27" fmla="*/ 48204 h 609"/>
                  <a:gd name="T28" fmla="*/ 79544 w 461"/>
                  <a:gd name="T29" fmla="*/ 50722 h 609"/>
                  <a:gd name="T30" fmla="*/ 87137 w 461"/>
                  <a:gd name="T31" fmla="*/ 60794 h 609"/>
                  <a:gd name="T32" fmla="*/ 87137 w 461"/>
                  <a:gd name="T33" fmla="*/ 76263 h 609"/>
                  <a:gd name="T34" fmla="*/ 79544 w 461"/>
                  <a:gd name="T35" fmla="*/ 103962 h 609"/>
                  <a:gd name="T36" fmla="*/ 77013 w 461"/>
                  <a:gd name="T37" fmla="*/ 119430 h 609"/>
                  <a:gd name="T38" fmla="*/ 84606 w 461"/>
                  <a:gd name="T39" fmla="*/ 132021 h 609"/>
                  <a:gd name="T40" fmla="*/ 97261 w 461"/>
                  <a:gd name="T41" fmla="*/ 134539 h 609"/>
                  <a:gd name="T42" fmla="*/ 120401 w 461"/>
                  <a:gd name="T43" fmla="*/ 121948 h 609"/>
                  <a:gd name="T44" fmla="*/ 135586 w 461"/>
                  <a:gd name="T45" fmla="*/ 81299 h 609"/>
                  <a:gd name="T46" fmla="*/ 135586 w 461"/>
                  <a:gd name="T47" fmla="*/ 66190 h 609"/>
                  <a:gd name="T48" fmla="*/ 125463 w 461"/>
                  <a:gd name="T49" fmla="*/ 38131 h 609"/>
                  <a:gd name="T50" fmla="*/ 104854 w 461"/>
                  <a:gd name="T51" fmla="*/ 22663 h 609"/>
                  <a:gd name="T52" fmla="*/ 74121 w 461"/>
                  <a:gd name="T53" fmla="*/ 22663 h 609"/>
                  <a:gd name="T54" fmla="*/ 30733 w 461"/>
                  <a:gd name="T55" fmla="*/ 50722 h 609"/>
                  <a:gd name="T56" fmla="*/ 23140 w 461"/>
                  <a:gd name="T57" fmla="*/ 81299 h 609"/>
                  <a:gd name="T58" fmla="*/ 30733 w 461"/>
                  <a:gd name="T59" fmla="*/ 101444 h 609"/>
                  <a:gd name="T60" fmla="*/ 33264 w 461"/>
                  <a:gd name="T61" fmla="*/ 106840 h 609"/>
                  <a:gd name="T62" fmla="*/ 33264 w 461"/>
                  <a:gd name="T63" fmla="*/ 116912 h 609"/>
                  <a:gd name="T64" fmla="*/ 28202 w 461"/>
                  <a:gd name="T65" fmla="*/ 124466 h 609"/>
                  <a:gd name="T66" fmla="*/ 23140 w 461"/>
                  <a:gd name="T67" fmla="*/ 124466 h 609"/>
                  <a:gd name="T68" fmla="*/ 0 w 461"/>
                  <a:gd name="T69" fmla="*/ 91371 h 609"/>
                  <a:gd name="T70" fmla="*/ 0 w 461"/>
                  <a:gd name="T71" fmla="*/ 63312 h 609"/>
                  <a:gd name="T72" fmla="*/ 10485 w 461"/>
                  <a:gd name="T73" fmla="*/ 43167 h 609"/>
                  <a:gd name="T74" fmla="*/ 38326 w 461"/>
                  <a:gd name="T75" fmla="*/ 12591 h 609"/>
                  <a:gd name="T76" fmla="*/ 71590 w 461"/>
                  <a:gd name="T77" fmla="*/ 0 h 609"/>
                  <a:gd name="T78" fmla="*/ 87137 w 461"/>
                  <a:gd name="T79" fmla="*/ 0 h 609"/>
                  <a:gd name="T80" fmla="*/ 122932 w 461"/>
                  <a:gd name="T81" fmla="*/ 7554 h 609"/>
                  <a:gd name="T82" fmla="*/ 148241 w 461"/>
                  <a:gd name="T83" fmla="*/ 25541 h 609"/>
                  <a:gd name="T84" fmla="*/ 163788 w 461"/>
                  <a:gd name="T85" fmla="*/ 53240 h 609"/>
                  <a:gd name="T86" fmla="*/ 166319 w 461"/>
                  <a:gd name="T87" fmla="*/ 73744 h 609"/>
                  <a:gd name="T88" fmla="*/ 163788 w 461"/>
                  <a:gd name="T89" fmla="*/ 91371 h 609"/>
                  <a:gd name="T90" fmla="*/ 130525 w 461"/>
                  <a:gd name="T91" fmla="*/ 147489 h 609"/>
                  <a:gd name="T92" fmla="*/ 117870 w 461"/>
                  <a:gd name="T93" fmla="*/ 155043 h 609"/>
                  <a:gd name="T94" fmla="*/ 97261 w 461"/>
                  <a:gd name="T95" fmla="*/ 157561 h 609"/>
                  <a:gd name="T96" fmla="*/ 82075 w 461"/>
                  <a:gd name="T97" fmla="*/ 152525 h 609"/>
                  <a:gd name="T98" fmla="*/ 69059 w 461"/>
                  <a:gd name="T99" fmla="*/ 142453 h 60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461" h="609">
                    <a:moveTo>
                      <a:pt x="191" y="396"/>
                    </a:moveTo>
                    <a:lnTo>
                      <a:pt x="191" y="396"/>
                    </a:lnTo>
                    <a:cubicBezTo>
                      <a:pt x="184" y="410"/>
                      <a:pt x="184" y="431"/>
                      <a:pt x="177" y="452"/>
                    </a:cubicBezTo>
                    <a:cubicBezTo>
                      <a:pt x="170" y="473"/>
                      <a:pt x="170" y="495"/>
                      <a:pt x="163" y="509"/>
                    </a:cubicBezTo>
                    <a:cubicBezTo>
                      <a:pt x="149" y="544"/>
                      <a:pt x="135" y="572"/>
                      <a:pt x="113" y="593"/>
                    </a:cubicBezTo>
                    <a:cubicBezTo>
                      <a:pt x="99" y="608"/>
                      <a:pt x="99" y="600"/>
                      <a:pt x="99" y="600"/>
                    </a:cubicBezTo>
                    <a:cubicBezTo>
                      <a:pt x="92" y="600"/>
                      <a:pt x="92" y="600"/>
                      <a:pt x="92" y="593"/>
                    </a:cubicBezTo>
                    <a:cubicBezTo>
                      <a:pt x="92" y="572"/>
                      <a:pt x="92" y="544"/>
                      <a:pt x="92" y="516"/>
                    </a:cubicBezTo>
                    <a:cubicBezTo>
                      <a:pt x="92" y="487"/>
                      <a:pt x="99" y="459"/>
                      <a:pt x="106" y="431"/>
                    </a:cubicBezTo>
                    <a:cubicBezTo>
                      <a:pt x="120" y="389"/>
                      <a:pt x="128" y="339"/>
                      <a:pt x="142" y="289"/>
                    </a:cubicBezTo>
                    <a:cubicBezTo>
                      <a:pt x="142" y="282"/>
                      <a:pt x="142" y="282"/>
                      <a:pt x="142" y="275"/>
                    </a:cubicBezTo>
                    <a:cubicBezTo>
                      <a:pt x="142" y="261"/>
                      <a:pt x="135" y="254"/>
                      <a:pt x="135" y="240"/>
                    </a:cubicBezTo>
                    <a:cubicBezTo>
                      <a:pt x="135" y="219"/>
                      <a:pt x="135" y="205"/>
                      <a:pt x="135" y="191"/>
                    </a:cubicBezTo>
                    <a:cubicBezTo>
                      <a:pt x="142" y="169"/>
                      <a:pt x="156" y="148"/>
                      <a:pt x="184" y="134"/>
                    </a:cubicBezTo>
                    <a:cubicBezTo>
                      <a:pt x="198" y="134"/>
                      <a:pt x="213" y="134"/>
                      <a:pt x="220" y="141"/>
                    </a:cubicBezTo>
                    <a:cubicBezTo>
                      <a:pt x="234" y="148"/>
                      <a:pt x="241" y="155"/>
                      <a:pt x="241" y="169"/>
                    </a:cubicBezTo>
                    <a:cubicBezTo>
                      <a:pt x="248" y="184"/>
                      <a:pt x="241" y="205"/>
                      <a:pt x="241" y="212"/>
                    </a:cubicBezTo>
                    <a:cubicBezTo>
                      <a:pt x="234" y="240"/>
                      <a:pt x="227" y="261"/>
                      <a:pt x="220" y="289"/>
                    </a:cubicBezTo>
                    <a:cubicBezTo>
                      <a:pt x="213" y="304"/>
                      <a:pt x="213" y="318"/>
                      <a:pt x="213" y="332"/>
                    </a:cubicBezTo>
                    <a:cubicBezTo>
                      <a:pt x="220" y="346"/>
                      <a:pt x="227" y="360"/>
                      <a:pt x="234" y="367"/>
                    </a:cubicBezTo>
                    <a:cubicBezTo>
                      <a:pt x="248" y="374"/>
                      <a:pt x="255" y="374"/>
                      <a:pt x="269" y="374"/>
                    </a:cubicBezTo>
                    <a:cubicBezTo>
                      <a:pt x="304" y="374"/>
                      <a:pt x="318" y="353"/>
                      <a:pt x="333" y="339"/>
                    </a:cubicBezTo>
                    <a:cubicBezTo>
                      <a:pt x="354" y="311"/>
                      <a:pt x="368" y="275"/>
                      <a:pt x="375" y="226"/>
                    </a:cubicBezTo>
                    <a:cubicBezTo>
                      <a:pt x="375" y="212"/>
                      <a:pt x="375" y="198"/>
                      <a:pt x="375" y="184"/>
                    </a:cubicBezTo>
                    <a:cubicBezTo>
                      <a:pt x="375" y="148"/>
                      <a:pt x="368" y="127"/>
                      <a:pt x="347" y="106"/>
                    </a:cubicBezTo>
                    <a:cubicBezTo>
                      <a:pt x="333" y="92"/>
                      <a:pt x="318" y="78"/>
                      <a:pt x="290" y="63"/>
                    </a:cubicBezTo>
                    <a:cubicBezTo>
                      <a:pt x="269" y="56"/>
                      <a:pt x="234" y="56"/>
                      <a:pt x="205" y="63"/>
                    </a:cubicBezTo>
                    <a:cubicBezTo>
                      <a:pt x="149" y="71"/>
                      <a:pt x="106" y="99"/>
                      <a:pt x="85" y="141"/>
                    </a:cubicBezTo>
                    <a:cubicBezTo>
                      <a:pt x="71" y="169"/>
                      <a:pt x="64" y="191"/>
                      <a:pt x="64" y="226"/>
                    </a:cubicBezTo>
                    <a:cubicBezTo>
                      <a:pt x="64" y="247"/>
                      <a:pt x="71" y="268"/>
                      <a:pt x="85" y="282"/>
                    </a:cubicBezTo>
                    <a:cubicBezTo>
                      <a:pt x="85" y="289"/>
                      <a:pt x="92" y="289"/>
                      <a:pt x="92" y="297"/>
                    </a:cubicBezTo>
                    <a:cubicBezTo>
                      <a:pt x="99" y="304"/>
                      <a:pt x="92" y="318"/>
                      <a:pt x="92" y="325"/>
                    </a:cubicBezTo>
                    <a:cubicBezTo>
                      <a:pt x="85" y="332"/>
                      <a:pt x="85" y="346"/>
                      <a:pt x="78" y="346"/>
                    </a:cubicBezTo>
                    <a:cubicBezTo>
                      <a:pt x="71" y="346"/>
                      <a:pt x="64" y="346"/>
                      <a:pt x="64" y="346"/>
                    </a:cubicBezTo>
                    <a:cubicBezTo>
                      <a:pt x="29" y="325"/>
                      <a:pt x="15" y="297"/>
                      <a:pt x="0" y="254"/>
                    </a:cubicBezTo>
                    <a:cubicBezTo>
                      <a:pt x="0" y="233"/>
                      <a:pt x="0" y="205"/>
                      <a:pt x="0" y="176"/>
                    </a:cubicBezTo>
                    <a:cubicBezTo>
                      <a:pt x="7" y="155"/>
                      <a:pt x="15" y="134"/>
                      <a:pt x="29" y="120"/>
                    </a:cubicBezTo>
                    <a:cubicBezTo>
                      <a:pt x="43" y="85"/>
                      <a:pt x="71" y="56"/>
                      <a:pt x="106" y="35"/>
                    </a:cubicBezTo>
                    <a:cubicBezTo>
                      <a:pt x="135" y="21"/>
                      <a:pt x="163" y="7"/>
                      <a:pt x="198" y="0"/>
                    </a:cubicBezTo>
                    <a:cubicBezTo>
                      <a:pt x="213" y="0"/>
                      <a:pt x="227" y="0"/>
                      <a:pt x="241" y="0"/>
                    </a:cubicBezTo>
                    <a:cubicBezTo>
                      <a:pt x="276" y="0"/>
                      <a:pt x="311" y="7"/>
                      <a:pt x="340" y="21"/>
                    </a:cubicBezTo>
                    <a:cubicBezTo>
                      <a:pt x="368" y="35"/>
                      <a:pt x="389" y="49"/>
                      <a:pt x="410" y="71"/>
                    </a:cubicBezTo>
                    <a:cubicBezTo>
                      <a:pt x="431" y="92"/>
                      <a:pt x="446" y="113"/>
                      <a:pt x="453" y="148"/>
                    </a:cubicBezTo>
                    <a:cubicBezTo>
                      <a:pt x="460" y="162"/>
                      <a:pt x="460" y="184"/>
                      <a:pt x="460" y="205"/>
                    </a:cubicBezTo>
                    <a:cubicBezTo>
                      <a:pt x="460" y="219"/>
                      <a:pt x="460" y="240"/>
                      <a:pt x="453" y="254"/>
                    </a:cubicBezTo>
                    <a:cubicBezTo>
                      <a:pt x="446" y="325"/>
                      <a:pt x="410" y="382"/>
                      <a:pt x="361" y="410"/>
                    </a:cubicBezTo>
                    <a:cubicBezTo>
                      <a:pt x="354" y="417"/>
                      <a:pt x="340" y="424"/>
                      <a:pt x="326" y="431"/>
                    </a:cubicBezTo>
                    <a:cubicBezTo>
                      <a:pt x="304" y="431"/>
                      <a:pt x="290" y="438"/>
                      <a:pt x="269" y="438"/>
                    </a:cubicBezTo>
                    <a:cubicBezTo>
                      <a:pt x="255" y="431"/>
                      <a:pt x="234" y="431"/>
                      <a:pt x="227" y="424"/>
                    </a:cubicBezTo>
                    <a:cubicBezTo>
                      <a:pt x="213" y="417"/>
                      <a:pt x="198" y="403"/>
                      <a:pt x="191" y="3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8" name="橢圓 6"/>
            <p:cNvSpPr/>
            <p:nvPr/>
          </p:nvSpPr>
          <p:spPr>
            <a:xfrm>
              <a:off x="4877942" y="3452807"/>
              <a:ext cx="473634" cy="47363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33680" indent="-233680" eaLnBrk="1" fontAlgn="auto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3200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Microsoft JhengHei" panose="020B0604030504040204" charset="-120"/>
              </a:endParaRPr>
            </a:p>
          </p:txBody>
        </p:sp>
        <p:sp>
          <p:nvSpPr>
            <p:cNvPr id="9" name="橢圓 6"/>
            <p:cNvSpPr/>
            <p:nvPr/>
          </p:nvSpPr>
          <p:spPr>
            <a:xfrm>
              <a:off x="7356455" y="3609799"/>
              <a:ext cx="473634" cy="47363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33680" indent="-233680" eaLnBrk="1" fontAlgn="auto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3200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Microsoft JhengHei" panose="020B0604030504040204" charset="-120"/>
              </a:endParaRPr>
            </a:p>
          </p:txBody>
        </p:sp>
      </p:grpSp>
      <p:sp>
        <p:nvSpPr>
          <p:cNvPr id="19" name="iṧḻíďe"/>
          <p:cNvSpPr/>
          <p:nvPr/>
        </p:nvSpPr>
        <p:spPr bwMode="auto">
          <a:xfrm>
            <a:off x="8722788" y="5041073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0" name="îṥḻíďê"/>
          <p:cNvSpPr txBox="1"/>
          <p:nvPr/>
        </p:nvSpPr>
        <p:spPr bwMode="auto">
          <a:xfrm>
            <a:off x="8722788" y="4608549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1" name="iṧḻíďe"/>
          <p:cNvSpPr/>
          <p:nvPr/>
        </p:nvSpPr>
        <p:spPr bwMode="auto">
          <a:xfrm>
            <a:off x="8033761" y="2768712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2" name="îṥḻíďê"/>
          <p:cNvSpPr txBox="1"/>
          <p:nvPr/>
        </p:nvSpPr>
        <p:spPr bwMode="auto">
          <a:xfrm>
            <a:off x="8033761" y="2336188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3" name="iṧḻíďe"/>
          <p:cNvSpPr/>
          <p:nvPr/>
        </p:nvSpPr>
        <p:spPr bwMode="auto">
          <a:xfrm>
            <a:off x="2572814" y="2446109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4" name="îṥḻíďê"/>
          <p:cNvSpPr txBox="1"/>
          <p:nvPr/>
        </p:nvSpPr>
        <p:spPr bwMode="auto">
          <a:xfrm>
            <a:off x="2572814" y="2013585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5" name="iṧḻíďe"/>
          <p:cNvSpPr/>
          <p:nvPr/>
        </p:nvSpPr>
        <p:spPr bwMode="auto">
          <a:xfrm>
            <a:off x="1645328" y="4824811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6" name="îṥḻíďê"/>
          <p:cNvSpPr txBox="1"/>
          <p:nvPr/>
        </p:nvSpPr>
        <p:spPr bwMode="auto">
          <a:xfrm>
            <a:off x="1645328" y="4392287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56285" y="336802"/>
            <a:ext cx="2744955" cy="2744584"/>
            <a:chOff x="3203848" y="-92546"/>
            <a:chExt cx="2059352" cy="2059073"/>
          </a:xfrm>
        </p:grpSpPr>
        <p:pic>
          <p:nvPicPr>
            <p:cNvPr id="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203848" y="-92546"/>
              <a:ext cx="2059352" cy="20590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10"/>
            <p:cNvSpPr txBox="1"/>
            <p:nvPr/>
          </p:nvSpPr>
          <p:spPr>
            <a:xfrm>
              <a:off x="3426802" y="439314"/>
              <a:ext cx="1584176" cy="6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330" b="1" dirty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40" name="TextBox 10"/>
            <p:cNvSpPr txBox="1"/>
            <p:nvPr/>
          </p:nvSpPr>
          <p:spPr>
            <a:xfrm>
              <a:off x="3435328" y="1039188"/>
              <a:ext cx="1584176" cy="315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35" b="1" dirty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2135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60307" y="2089434"/>
            <a:ext cx="679927" cy="679927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492820" y="2584747"/>
            <a:ext cx="458661" cy="45866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055813" y="1768824"/>
            <a:ext cx="759985" cy="75998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269574" y="2364138"/>
            <a:ext cx="398541" cy="39854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849894" y="2541945"/>
            <a:ext cx="326053" cy="32605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544554" y="3790314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1659485" y="3913536"/>
            <a:ext cx="466686" cy="450104"/>
            <a:chOff x="7019925" y="5499100"/>
            <a:chExt cx="312738" cy="301626"/>
          </a:xfrm>
          <a:solidFill>
            <a:srgbClr val="BBBE2C"/>
          </a:solidFill>
        </p:grpSpPr>
        <p:sp>
          <p:nvSpPr>
            <p:cNvPr id="14" name="Freeform 252"/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 253"/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TextBox 64"/>
          <p:cNvSpPr txBox="1"/>
          <p:nvPr/>
        </p:nvSpPr>
        <p:spPr>
          <a:xfrm>
            <a:off x="1043611" y="4703304"/>
            <a:ext cx="1800493" cy="707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2000" b="1" spc="1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</a:t>
            </a:r>
            <a:r>
              <a:rPr lang="zh-CN" altLang="en-US" sz="2000" b="1" spc="100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</a:t>
            </a:r>
            <a:r>
              <a:rPr lang="zh-CN" altLang="en-US" sz="2000" b="1" spc="1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概述</a:t>
            </a:r>
          </a:p>
        </p:txBody>
      </p:sp>
      <p:sp>
        <p:nvSpPr>
          <p:cNvPr id="17" name="TextBox 65"/>
          <p:cNvSpPr txBox="1"/>
          <p:nvPr/>
        </p:nvSpPr>
        <p:spPr>
          <a:xfrm>
            <a:off x="3050242" y="4703304"/>
            <a:ext cx="1800493" cy="707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02 </a:t>
            </a:r>
          </a:p>
          <a:p>
            <a:pPr algn="ctr"/>
            <a:r>
              <a:rPr lang="zh-CN" altLang="en-US" sz="2000" b="1" spc="1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9" name="矩形 18"/>
          <p:cNvSpPr/>
          <p:nvPr/>
        </p:nvSpPr>
        <p:spPr>
          <a:xfrm>
            <a:off x="3622016" y="3790314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3757590" y="3936182"/>
            <a:ext cx="455243" cy="390529"/>
            <a:chOff x="5084763" y="971550"/>
            <a:chExt cx="323850" cy="277813"/>
          </a:xfrm>
          <a:solidFill>
            <a:srgbClr val="D3381C"/>
          </a:solidFill>
        </p:grpSpPr>
        <p:sp>
          <p:nvSpPr>
            <p:cNvPr id="21" name="Freeform 301"/>
            <p:cNvSpPr>
              <a:spLocks noEditPoints="1"/>
            </p:cNvSpPr>
            <p:nvPr/>
          </p:nvSpPr>
          <p:spPr bwMode="auto">
            <a:xfrm>
              <a:off x="5191125" y="1031875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4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Freeform 302"/>
            <p:cNvSpPr>
              <a:spLocks noEditPoints="1"/>
            </p:cNvSpPr>
            <p:nvPr/>
          </p:nvSpPr>
          <p:spPr bwMode="auto">
            <a:xfrm>
              <a:off x="5084763" y="971550"/>
              <a:ext cx="139700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4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4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4" name="TextBox 66"/>
          <p:cNvSpPr txBox="1"/>
          <p:nvPr/>
        </p:nvSpPr>
        <p:spPr>
          <a:xfrm>
            <a:off x="5191483" y="4703304"/>
            <a:ext cx="1800493" cy="707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03 </a:t>
            </a:r>
          </a:p>
          <a:p>
            <a:pPr algn="ctr"/>
            <a:r>
              <a:rPr lang="zh-CN" altLang="en-US" sz="2000" b="1" spc="1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项目成绩展示</a:t>
            </a:r>
          </a:p>
        </p:txBody>
      </p:sp>
      <p:sp>
        <p:nvSpPr>
          <p:cNvPr id="26" name="矩形 25"/>
          <p:cNvSpPr/>
          <p:nvPr/>
        </p:nvSpPr>
        <p:spPr>
          <a:xfrm>
            <a:off x="5699477" y="3790314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5777065" y="3931063"/>
            <a:ext cx="541365" cy="415049"/>
          </a:xfrm>
          <a:custGeom>
            <a:avLst/>
            <a:gdLst>
              <a:gd name="connsiteX0" fmla="*/ 14829 w 563476"/>
              <a:gd name="connsiteY0" fmla="*/ 416347 h 432000"/>
              <a:gd name="connsiteX1" fmla="*/ 556062 w 563476"/>
              <a:gd name="connsiteY1" fmla="*/ 416347 h 432000"/>
              <a:gd name="connsiteX2" fmla="*/ 563476 w 563476"/>
              <a:gd name="connsiteY2" fmla="*/ 424174 h 432000"/>
              <a:gd name="connsiteX3" fmla="*/ 556062 w 563476"/>
              <a:gd name="connsiteY3" fmla="*/ 432000 h 432000"/>
              <a:gd name="connsiteX4" fmla="*/ 14829 w 563476"/>
              <a:gd name="connsiteY4" fmla="*/ 432000 h 432000"/>
              <a:gd name="connsiteX5" fmla="*/ 0 w 563476"/>
              <a:gd name="connsiteY5" fmla="*/ 424174 h 432000"/>
              <a:gd name="connsiteX6" fmla="*/ 14829 w 563476"/>
              <a:gd name="connsiteY6" fmla="*/ 416347 h 432000"/>
              <a:gd name="connsiteX7" fmla="*/ 428869 w 563476"/>
              <a:gd name="connsiteY7" fmla="*/ 200347 h 432000"/>
              <a:gd name="connsiteX8" fmla="*/ 510260 w 563476"/>
              <a:gd name="connsiteY8" fmla="*/ 200347 h 432000"/>
              <a:gd name="connsiteX9" fmla="*/ 510260 w 563476"/>
              <a:gd name="connsiteY9" fmla="*/ 372521 h 432000"/>
              <a:gd name="connsiteX10" fmla="*/ 428869 w 563476"/>
              <a:gd name="connsiteY10" fmla="*/ 372521 h 432000"/>
              <a:gd name="connsiteX11" fmla="*/ 303652 w 563476"/>
              <a:gd name="connsiteY11" fmla="*/ 118956 h 432000"/>
              <a:gd name="connsiteX12" fmla="*/ 385043 w 563476"/>
              <a:gd name="connsiteY12" fmla="*/ 118956 h 432000"/>
              <a:gd name="connsiteX13" fmla="*/ 385043 w 563476"/>
              <a:gd name="connsiteY13" fmla="*/ 372521 h 432000"/>
              <a:gd name="connsiteX14" fmla="*/ 303652 w 563476"/>
              <a:gd name="connsiteY14" fmla="*/ 372521 h 432000"/>
              <a:gd name="connsiteX15" fmla="*/ 72001 w 563476"/>
              <a:gd name="connsiteY15" fmla="*/ 97044 h 432000"/>
              <a:gd name="connsiteX16" fmla="*/ 153392 w 563476"/>
              <a:gd name="connsiteY16" fmla="*/ 97044 h 432000"/>
              <a:gd name="connsiteX17" fmla="*/ 153392 w 563476"/>
              <a:gd name="connsiteY17" fmla="*/ 372521 h 432000"/>
              <a:gd name="connsiteX18" fmla="*/ 72001 w 563476"/>
              <a:gd name="connsiteY18" fmla="*/ 372521 h 432000"/>
              <a:gd name="connsiteX19" fmla="*/ 190957 w 563476"/>
              <a:gd name="connsiteY19" fmla="*/ 0 h 432000"/>
              <a:gd name="connsiteX20" fmla="*/ 272348 w 563476"/>
              <a:gd name="connsiteY20" fmla="*/ 0 h 432000"/>
              <a:gd name="connsiteX21" fmla="*/ 272348 w 563476"/>
              <a:gd name="connsiteY21" fmla="*/ 372521 h 432000"/>
              <a:gd name="connsiteX22" fmla="*/ 190957 w 563476"/>
              <a:gd name="connsiteY22" fmla="*/ 372521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3476" h="432000">
                <a:moveTo>
                  <a:pt x="14829" y="416347"/>
                </a:moveTo>
                <a:cubicBezTo>
                  <a:pt x="556062" y="416347"/>
                  <a:pt x="556062" y="416347"/>
                  <a:pt x="556062" y="416347"/>
                </a:cubicBezTo>
                <a:cubicBezTo>
                  <a:pt x="556062" y="416347"/>
                  <a:pt x="563476" y="416347"/>
                  <a:pt x="563476" y="424174"/>
                </a:cubicBezTo>
                <a:cubicBezTo>
                  <a:pt x="563476" y="432000"/>
                  <a:pt x="556062" y="432000"/>
                  <a:pt x="556062" y="432000"/>
                </a:cubicBezTo>
                <a:lnTo>
                  <a:pt x="14829" y="432000"/>
                </a:lnTo>
                <a:cubicBezTo>
                  <a:pt x="7414" y="432000"/>
                  <a:pt x="0" y="432000"/>
                  <a:pt x="0" y="424174"/>
                </a:cubicBezTo>
                <a:cubicBezTo>
                  <a:pt x="0" y="416347"/>
                  <a:pt x="7414" y="416347"/>
                  <a:pt x="14829" y="416347"/>
                </a:cubicBezTo>
                <a:close/>
                <a:moveTo>
                  <a:pt x="428869" y="200347"/>
                </a:moveTo>
                <a:lnTo>
                  <a:pt x="510260" y="200347"/>
                </a:lnTo>
                <a:lnTo>
                  <a:pt x="510260" y="372521"/>
                </a:lnTo>
                <a:lnTo>
                  <a:pt x="428869" y="372521"/>
                </a:lnTo>
                <a:close/>
                <a:moveTo>
                  <a:pt x="303652" y="118956"/>
                </a:moveTo>
                <a:lnTo>
                  <a:pt x="385043" y="118956"/>
                </a:lnTo>
                <a:lnTo>
                  <a:pt x="385043" y="372521"/>
                </a:lnTo>
                <a:lnTo>
                  <a:pt x="303652" y="372521"/>
                </a:lnTo>
                <a:close/>
                <a:moveTo>
                  <a:pt x="72001" y="97044"/>
                </a:moveTo>
                <a:lnTo>
                  <a:pt x="153392" y="97044"/>
                </a:lnTo>
                <a:lnTo>
                  <a:pt x="153392" y="372521"/>
                </a:lnTo>
                <a:lnTo>
                  <a:pt x="72001" y="372521"/>
                </a:lnTo>
                <a:close/>
                <a:moveTo>
                  <a:pt x="190957" y="0"/>
                </a:moveTo>
                <a:lnTo>
                  <a:pt x="272348" y="0"/>
                </a:lnTo>
                <a:lnTo>
                  <a:pt x="272348" y="372521"/>
                </a:lnTo>
                <a:lnTo>
                  <a:pt x="190957" y="372521"/>
                </a:ln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noAutofit/>
          </a:bodyPr>
          <a:lstStyle/>
          <a:p>
            <a:pPr defTabSz="913130">
              <a:defRPr/>
            </a:pPr>
            <a:endParaRPr lang="zh-CN" altLang="en-US" sz="1865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67"/>
          <p:cNvSpPr txBox="1"/>
          <p:nvPr/>
        </p:nvSpPr>
        <p:spPr>
          <a:xfrm>
            <a:off x="7332725" y="4703304"/>
            <a:ext cx="1800493" cy="707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04 </a:t>
            </a:r>
          </a:p>
          <a:p>
            <a:pPr algn="ctr"/>
            <a:r>
              <a:rPr lang="zh-CN" altLang="en-US" sz="2000" b="1" spc="1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30" name="矩形 29"/>
          <p:cNvSpPr/>
          <p:nvPr/>
        </p:nvSpPr>
        <p:spPr>
          <a:xfrm>
            <a:off x="7776939" y="3790314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Freeform 18"/>
          <p:cNvSpPr>
            <a:spLocks noEditPoints="1"/>
          </p:cNvSpPr>
          <p:nvPr/>
        </p:nvSpPr>
        <p:spPr bwMode="auto">
          <a:xfrm>
            <a:off x="7882109" y="3912350"/>
            <a:ext cx="427171" cy="452477"/>
          </a:xfrm>
          <a:custGeom>
            <a:avLst/>
            <a:gdLst>
              <a:gd name="T0" fmla="*/ 309263 w 568"/>
              <a:gd name="T1" fmla="*/ 627699 h 601"/>
              <a:gd name="T2" fmla="*/ 310356 w 568"/>
              <a:gd name="T3" fmla="*/ 364153 h 601"/>
              <a:gd name="T4" fmla="*/ 495040 w 568"/>
              <a:gd name="T5" fmla="*/ 329159 h 601"/>
              <a:gd name="T6" fmla="*/ 379203 w 568"/>
              <a:gd name="T7" fmla="*/ 375088 h 601"/>
              <a:gd name="T8" fmla="*/ 103816 w 568"/>
              <a:gd name="T9" fmla="*/ 234020 h 601"/>
              <a:gd name="T10" fmla="*/ 138786 w 568"/>
              <a:gd name="T11" fmla="*/ 238394 h 601"/>
              <a:gd name="T12" fmla="*/ 183591 w 568"/>
              <a:gd name="T13" fmla="*/ 242769 h 601"/>
              <a:gd name="T14" fmla="*/ 182498 w 568"/>
              <a:gd name="T15" fmla="*/ 213243 h 601"/>
              <a:gd name="T16" fmla="*/ 310356 w 568"/>
              <a:gd name="T17" fmla="*/ 331346 h 601"/>
              <a:gd name="T18" fmla="*/ 451328 w 568"/>
              <a:gd name="T19" fmla="*/ 228552 h 601"/>
              <a:gd name="T20" fmla="*/ 483019 w 568"/>
              <a:gd name="T21" fmla="*/ 223085 h 601"/>
              <a:gd name="T22" fmla="*/ 500504 w 568"/>
              <a:gd name="T23" fmla="*/ 229646 h 601"/>
              <a:gd name="T24" fmla="*/ 454606 w 568"/>
              <a:gd name="T25" fmla="*/ 279949 h 601"/>
              <a:gd name="T26" fmla="*/ 534381 w 568"/>
              <a:gd name="T27" fmla="*/ 372901 h 601"/>
              <a:gd name="T28" fmla="*/ 510339 w 568"/>
              <a:gd name="T29" fmla="*/ 287604 h 601"/>
              <a:gd name="T30" fmla="*/ 510339 w 568"/>
              <a:gd name="T31" fmla="*/ 546776 h 601"/>
              <a:gd name="T32" fmla="*/ 539845 w 568"/>
              <a:gd name="T33" fmla="*/ 540215 h 601"/>
              <a:gd name="T34" fmla="*/ 338769 w 568"/>
              <a:gd name="T35" fmla="*/ 650664 h 601"/>
              <a:gd name="T36" fmla="*/ 311449 w 568"/>
              <a:gd name="T37" fmla="*/ 657225 h 601"/>
              <a:gd name="T38" fmla="*/ 81960 w 568"/>
              <a:gd name="T39" fmla="*/ 540215 h 601"/>
              <a:gd name="T40" fmla="*/ 111466 w 568"/>
              <a:gd name="T41" fmla="*/ 546776 h 601"/>
              <a:gd name="T42" fmla="*/ 111466 w 568"/>
              <a:gd name="T43" fmla="*/ 287604 h 601"/>
              <a:gd name="T44" fmla="*/ 87424 w 568"/>
              <a:gd name="T45" fmla="*/ 372901 h 601"/>
              <a:gd name="T46" fmla="*/ 155178 w 568"/>
              <a:gd name="T47" fmla="*/ 275575 h 601"/>
              <a:gd name="T48" fmla="*/ 67754 w 568"/>
              <a:gd name="T49" fmla="*/ 437421 h 601"/>
              <a:gd name="T50" fmla="*/ 80867 w 568"/>
              <a:gd name="T51" fmla="*/ 463666 h 601"/>
              <a:gd name="T52" fmla="*/ 92888 w 568"/>
              <a:gd name="T53" fmla="*/ 487724 h 601"/>
              <a:gd name="T54" fmla="*/ 49176 w 568"/>
              <a:gd name="T55" fmla="*/ 519437 h 601"/>
              <a:gd name="T56" fmla="*/ 30598 w 568"/>
              <a:gd name="T57" fmla="*/ 412269 h 601"/>
              <a:gd name="T58" fmla="*/ 59011 w 568"/>
              <a:gd name="T59" fmla="*/ 364153 h 601"/>
              <a:gd name="T60" fmla="*/ 516896 w 568"/>
              <a:gd name="T61" fmla="*/ 416643 h 601"/>
              <a:gd name="T62" fmla="*/ 505968 w 568"/>
              <a:gd name="T63" fmla="*/ 443982 h 601"/>
              <a:gd name="T64" fmla="*/ 497225 w 568"/>
              <a:gd name="T65" fmla="*/ 471321 h 601"/>
              <a:gd name="T66" fmla="*/ 491761 w 568"/>
              <a:gd name="T67" fmla="*/ 492099 h 601"/>
              <a:gd name="T68" fmla="*/ 526731 w 568"/>
              <a:gd name="T69" fmla="*/ 396960 h 601"/>
              <a:gd name="T70" fmla="*/ 560608 w 568"/>
              <a:gd name="T71" fmla="*/ 393679 h 601"/>
              <a:gd name="T72" fmla="*/ 308170 w 568"/>
              <a:gd name="T73" fmla="*/ 0 h 601"/>
              <a:gd name="T74" fmla="*/ 456792 w 568"/>
              <a:gd name="T75" fmla="*/ 117010 h 601"/>
              <a:gd name="T76" fmla="*/ 430564 w 568"/>
              <a:gd name="T77" fmla="*/ 195746 h 601"/>
              <a:gd name="T78" fmla="*/ 398873 w 568"/>
              <a:gd name="T79" fmla="*/ 88578 h 601"/>
              <a:gd name="T80" fmla="*/ 212004 w 568"/>
              <a:gd name="T81" fmla="*/ 200120 h 601"/>
              <a:gd name="T82" fmla="*/ 166106 w 568"/>
              <a:gd name="T83" fmla="*/ 168407 h 601"/>
              <a:gd name="T84" fmla="*/ 216375 w 568"/>
              <a:gd name="T85" fmla="*/ 44836 h 60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lIns="91381" tIns="45691" rIns="91381" bIns="4569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294A5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67"/>
          <p:cNvSpPr txBox="1"/>
          <p:nvPr/>
        </p:nvSpPr>
        <p:spPr>
          <a:xfrm>
            <a:off x="9339353" y="4703304"/>
            <a:ext cx="1800493" cy="707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05 </a:t>
            </a:r>
          </a:p>
          <a:p>
            <a:pPr algn="ctr"/>
            <a:r>
              <a:rPr lang="zh-CN" altLang="en-US" sz="2000" b="1" spc="1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34" name="矩形 33"/>
          <p:cNvSpPr/>
          <p:nvPr/>
        </p:nvSpPr>
        <p:spPr>
          <a:xfrm>
            <a:off x="9854399" y="3790314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042769" y="3933039"/>
            <a:ext cx="319809" cy="411097"/>
            <a:chOff x="731016" y="1671338"/>
            <a:chExt cx="366231" cy="470769"/>
          </a:xfrm>
          <a:solidFill>
            <a:srgbClr val="D3381C"/>
          </a:solidFill>
        </p:grpSpPr>
        <p:sp>
          <p:nvSpPr>
            <p:cNvPr id="36" name="Freeform 108"/>
            <p:cNvSpPr/>
            <p:nvPr/>
          </p:nvSpPr>
          <p:spPr bwMode="auto">
            <a:xfrm flipH="1">
              <a:off x="731016" y="2089492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endParaRPr lang="zh-CN" altLang="en-US" sz="2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109"/>
            <p:cNvSpPr>
              <a:spLocks noEditPoints="1"/>
            </p:cNvSpPr>
            <p:nvPr/>
          </p:nvSpPr>
          <p:spPr bwMode="auto">
            <a:xfrm flipH="1">
              <a:off x="731016" y="1671338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endParaRPr lang="zh-CN" altLang="en-US" sz="2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Rectangle 110"/>
            <p:cNvSpPr>
              <a:spLocks noChangeArrowheads="1"/>
            </p:cNvSpPr>
            <p:nvPr/>
          </p:nvSpPr>
          <p:spPr bwMode="auto">
            <a:xfrm flipH="1">
              <a:off x="731016" y="1933030"/>
              <a:ext cx="51923" cy="5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endParaRPr lang="zh-CN" altLang="en-US" sz="2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Rectangle 111"/>
            <p:cNvSpPr>
              <a:spLocks noChangeArrowheads="1"/>
            </p:cNvSpPr>
            <p:nvPr/>
          </p:nvSpPr>
          <p:spPr bwMode="auto">
            <a:xfrm flipH="1">
              <a:off x="731016" y="2011261"/>
              <a:ext cx="51923" cy="526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endParaRPr lang="zh-CN" altLang="en-US" sz="2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4" grpId="0"/>
      <p:bldP spid="28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66397" y="1166015"/>
            <a:ext cx="2622183" cy="26226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947338" y="909513"/>
            <a:ext cx="2973129" cy="297364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648294" y="3628710"/>
            <a:ext cx="3119384" cy="67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699" rIns="91400" bIns="4569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200" spc="1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grpSp>
        <p:nvGrpSpPr>
          <p:cNvPr id="2" name="组合 124"/>
          <p:cNvGrpSpPr/>
          <p:nvPr/>
        </p:nvGrpSpPr>
        <p:grpSpPr>
          <a:xfrm>
            <a:off x="8379170" y="5684556"/>
            <a:ext cx="1367609" cy="1367846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6343948" y="6140296"/>
            <a:ext cx="717580" cy="717704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7248563" y="6560324"/>
            <a:ext cx="995690" cy="99586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10343741" y="6307229"/>
            <a:ext cx="720935" cy="721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1023488" y="6718580"/>
            <a:ext cx="784764" cy="784900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5283593" y="6037942"/>
            <a:ext cx="336492" cy="33655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4242245" y="5767623"/>
            <a:ext cx="705093" cy="705216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11283711" y="5107311"/>
            <a:ext cx="1392842" cy="13930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5892902" y="5765079"/>
            <a:ext cx="297296" cy="29734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2591932" y="6272926"/>
            <a:ext cx="1283039" cy="128326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701615" y="6140299"/>
            <a:ext cx="693255" cy="693375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389865" y="6560322"/>
            <a:ext cx="422299" cy="4223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58025" y="6315987"/>
            <a:ext cx="211148" cy="2111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6068986" y="1722673"/>
            <a:ext cx="651718" cy="15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595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endParaRPr lang="zh-CN" altLang="en-US" sz="9595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2248406" y="1950366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rgbClr val="D3381C"/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626"/>
          <p:cNvSpPr/>
          <p:nvPr/>
        </p:nvSpPr>
        <p:spPr>
          <a:xfrm flipV="1">
            <a:off x="2721019" y="3738171"/>
            <a:ext cx="1" cy="1270207"/>
          </a:xfrm>
          <a:prstGeom prst="line">
            <a:avLst/>
          </a:prstGeom>
          <a:ln w="12700">
            <a:solidFill>
              <a:srgbClr val="D3381C"/>
            </a:solidFill>
            <a:miter lim="400000"/>
          </a:ln>
        </p:spPr>
        <p:txBody>
          <a:bodyPr lIns="23262" tIns="23262" rIns="23262" bIns="2326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627"/>
          <p:cNvSpPr/>
          <p:nvPr/>
        </p:nvSpPr>
        <p:spPr>
          <a:xfrm flipV="1">
            <a:off x="3937469" y="2351019"/>
            <a:ext cx="1" cy="1803900"/>
          </a:xfrm>
          <a:prstGeom prst="line">
            <a:avLst/>
          </a:prstGeom>
          <a:ln w="12700">
            <a:solidFill>
              <a:srgbClr val="D3381C"/>
            </a:solidFill>
            <a:miter lim="400000"/>
          </a:ln>
        </p:spPr>
        <p:txBody>
          <a:bodyPr lIns="23262" tIns="23262" rIns="23262" bIns="2326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8"/>
          <p:cNvSpPr/>
          <p:nvPr/>
        </p:nvSpPr>
        <p:spPr>
          <a:xfrm flipV="1">
            <a:off x="5110275" y="1736370"/>
            <a:ext cx="1" cy="1877028"/>
          </a:xfrm>
          <a:prstGeom prst="line">
            <a:avLst/>
          </a:prstGeom>
          <a:ln w="12700">
            <a:solidFill>
              <a:srgbClr val="D3381C"/>
            </a:solidFill>
            <a:miter lim="400000"/>
          </a:ln>
        </p:spPr>
        <p:txBody>
          <a:bodyPr lIns="23262" tIns="23262" rIns="23262" bIns="2326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9"/>
          <p:cNvSpPr/>
          <p:nvPr/>
        </p:nvSpPr>
        <p:spPr>
          <a:xfrm flipV="1">
            <a:off x="6753500" y="3103802"/>
            <a:ext cx="1" cy="1246393"/>
          </a:xfrm>
          <a:prstGeom prst="line">
            <a:avLst/>
          </a:prstGeom>
          <a:ln w="12700">
            <a:solidFill>
              <a:srgbClr val="D3381C"/>
            </a:solidFill>
            <a:miter lim="400000"/>
          </a:ln>
        </p:spPr>
        <p:txBody>
          <a:bodyPr lIns="23262" tIns="23262" rIns="23262" bIns="2326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30"/>
          <p:cNvSpPr/>
          <p:nvPr/>
        </p:nvSpPr>
        <p:spPr>
          <a:xfrm>
            <a:off x="2527439" y="35462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3381C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36"/>
          <p:cNvSpPr/>
          <p:nvPr/>
        </p:nvSpPr>
        <p:spPr>
          <a:xfrm>
            <a:off x="3740825" y="213965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3381C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42"/>
          <p:cNvSpPr/>
          <p:nvPr/>
        </p:nvSpPr>
        <p:spPr>
          <a:xfrm>
            <a:off x="4919282" y="137247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3381C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48"/>
          <p:cNvSpPr/>
          <p:nvPr/>
        </p:nvSpPr>
        <p:spPr>
          <a:xfrm>
            <a:off x="6558291" y="419355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3381C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53"/>
          <p:cNvSpPr/>
          <p:nvPr/>
        </p:nvSpPr>
        <p:spPr>
          <a:xfrm>
            <a:off x="2668106" y="4962997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54"/>
          <p:cNvSpPr/>
          <p:nvPr/>
        </p:nvSpPr>
        <p:spPr>
          <a:xfrm>
            <a:off x="3855150" y="4074851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5"/>
          <p:cNvSpPr/>
          <p:nvPr/>
        </p:nvSpPr>
        <p:spPr>
          <a:xfrm>
            <a:off x="5004463" y="3510905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6"/>
          <p:cNvSpPr/>
          <p:nvPr/>
        </p:nvSpPr>
        <p:spPr>
          <a:xfrm>
            <a:off x="6619797" y="2975547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4"/>
          <p:cNvSpPr txBox="1"/>
          <p:nvPr/>
        </p:nvSpPr>
        <p:spPr>
          <a:xfrm>
            <a:off x="2603269" y="3611158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6" name="Text Placeholder 4"/>
          <p:cNvSpPr txBox="1"/>
          <p:nvPr/>
        </p:nvSpPr>
        <p:spPr>
          <a:xfrm>
            <a:off x="3816661" y="2191710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7" name="Text Placeholder 4"/>
          <p:cNvSpPr txBox="1"/>
          <p:nvPr/>
        </p:nvSpPr>
        <p:spPr>
          <a:xfrm>
            <a:off x="4998581" y="1424540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8" name="Text Placeholder 4"/>
          <p:cNvSpPr txBox="1"/>
          <p:nvPr/>
        </p:nvSpPr>
        <p:spPr>
          <a:xfrm>
            <a:off x="6634124" y="4264517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9" name="Shape 1625"/>
          <p:cNvSpPr/>
          <p:nvPr/>
        </p:nvSpPr>
        <p:spPr>
          <a:xfrm>
            <a:off x="8691494" y="1896292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D3381C"/>
          </a:solidFill>
          <a:ln w="12700">
            <a:solidFill>
              <a:srgbClr val="D3381C"/>
            </a:solidFill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Shape 1657"/>
          <p:cNvSpPr/>
          <p:nvPr/>
        </p:nvSpPr>
        <p:spPr>
          <a:xfrm>
            <a:off x="9137351" y="2067276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3"/>
          <p:cNvSpPr txBox="1"/>
          <p:nvPr/>
        </p:nvSpPr>
        <p:spPr>
          <a:xfrm>
            <a:off x="8851687" y="2506922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ṧḻíďe"/>
          <p:cNvSpPr/>
          <p:nvPr/>
        </p:nvSpPr>
        <p:spPr bwMode="auto">
          <a:xfrm>
            <a:off x="6841180" y="5011299"/>
            <a:ext cx="2447299" cy="60222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3" name="îṥḻíďê"/>
          <p:cNvSpPr txBox="1"/>
          <p:nvPr/>
        </p:nvSpPr>
        <p:spPr bwMode="auto">
          <a:xfrm>
            <a:off x="6841180" y="4547554"/>
            <a:ext cx="2447299" cy="37937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4" name="iṧḻíďe"/>
          <p:cNvSpPr/>
          <p:nvPr/>
        </p:nvSpPr>
        <p:spPr bwMode="auto">
          <a:xfrm>
            <a:off x="5497434" y="1268117"/>
            <a:ext cx="2447299" cy="60222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5" name="îṥḻíďê"/>
          <p:cNvSpPr txBox="1"/>
          <p:nvPr/>
        </p:nvSpPr>
        <p:spPr bwMode="auto">
          <a:xfrm>
            <a:off x="5497434" y="804372"/>
            <a:ext cx="2447299" cy="37937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6" name="iṧḻíďe"/>
          <p:cNvSpPr/>
          <p:nvPr/>
        </p:nvSpPr>
        <p:spPr bwMode="auto">
          <a:xfrm>
            <a:off x="686161" y="2800868"/>
            <a:ext cx="2447299" cy="60222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7" name="îṥḻíďê"/>
          <p:cNvSpPr txBox="1"/>
          <p:nvPr/>
        </p:nvSpPr>
        <p:spPr bwMode="auto">
          <a:xfrm>
            <a:off x="686161" y="2337123"/>
            <a:ext cx="2447299" cy="37937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8" name="iṧḻíďe"/>
          <p:cNvSpPr/>
          <p:nvPr/>
        </p:nvSpPr>
        <p:spPr bwMode="auto">
          <a:xfrm>
            <a:off x="2060136" y="1319533"/>
            <a:ext cx="2447299" cy="60222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9" name="îṥḻíďê"/>
          <p:cNvSpPr txBox="1"/>
          <p:nvPr/>
        </p:nvSpPr>
        <p:spPr bwMode="auto">
          <a:xfrm>
            <a:off x="2060136" y="855788"/>
            <a:ext cx="2447299" cy="37937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1548401" y="1367936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D3381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83727" tIns="41863" rIns="83727" bIns="41863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>
            <a:spLocks noChangeArrowheads="1"/>
          </p:cNvSpPr>
          <p:nvPr/>
        </p:nvSpPr>
        <p:spPr bwMode="auto">
          <a:xfrm>
            <a:off x="4020641" y="1332682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rgbClr val="D3381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83727" tIns="41863" rIns="83727" bIns="41863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任意多边形 3"/>
          <p:cNvSpPr/>
          <p:nvPr/>
        </p:nvSpPr>
        <p:spPr bwMode="auto">
          <a:xfrm>
            <a:off x="8669949" y="1236342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rgbClr val="D3381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83727" tIns="41863" rIns="83727" bIns="41863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>
            <a:spLocks noChangeArrowheads="1"/>
          </p:cNvSpPr>
          <p:nvPr/>
        </p:nvSpPr>
        <p:spPr bwMode="auto">
          <a:xfrm>
            <a:off x="6347929" y="1332682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D3381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83727" tIns="41863" rIns="83727" bIns="41863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69949" y="1436008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48" name="Freeform 137"/>
            <p:cNvSpPr/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50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3381C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163"/>
              <p:cNvSpPr/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548403" y="1567602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44" name="Freeform 37"/>
            <p:cNvSpPr/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46" name="Freeform 157"/>
              <p:cNvSpPr/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3381C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D3381C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020642" y="1532348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39" name="Freeform 72"/>
            <p:cNvSpPr/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41" name="Freeform 164"/>
              <p:cNvSpPr/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3381C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66"/>
              <p:cNvSpPr/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3381C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918112" y="3665585"/>
            <a:ext cx="431093" cy="570252"/>
            <a:chOff x="3883026" y="4608513"/>
            <a:chExt cx="452438" cy="598488"/>
          </a:xfrm>
          <a:solidFill>
            <a:schemeClr val="bg1"/>
          </a:solidFill>
        </p:grpSpPr>
        <p:sp>
          <p:nvSpPr>
            <p:cNvPr id="29" name="Freeform 138"/>
            <p:cNvSpPr>
              <a:spLocks noEditPoints="1"/>
            </p:cNvSpPr>
            <p:nvPr/>
          </p:nvSpPr>
          <p:spPr bwMode="auto">
            <a:xfrm>
              <a:off x="3883026" y="4760913"/>
              <a:ext cx="354013" cy="446088"/>
            </a:xfrm>
            <a:custGeom>
              <a:avLst/>
              <a:gdLst>
                <a:gd name="T0" fmla="*/ 103 w 223"/>
                <a:gd name="T1" fmla="*/ 10 h 281"/>
                <a:gd name="T2" fmla="*/ 64 w 223"/>
                <a:gd name="T3" fmla="*/ 32 h 281"/>
                <a:gd name="T4" fmla="*/ 41 w 223"/>
                <a:gd name="T5" fmla="*/ 71 h 281"/>
                <a:gd name="T6" fmla="*/ 37 w 223"/>
                <a:gd name="T7" fmla="*/ 120 h 281"/>
                <a:gd name="T8" fmla="*/ 37 w 223"/>
                <a:gd name="T9" fmla="*/ 169 h 281"/>
                <a:gd name="T10" fmla="*/ 43 w 223"/>
                <a:gd name="T11" fmla="*/ 228 h 281"/>
                <a:gd name="T12" fmla="*/ 72 w 223"/>
                <a:gd name="T13" fmla="*/ 228 h 281"/>
                <a:gd name="T14" fmla="*/ 92 w 223"/>
                <a:gd name="T15" fmla="*/ 227 h 281"/>
                <a:gd name="T16" fmla="*/ 216 w 223"/>
                <a:gd name="T17" fmla="*/ 276 h 281"/>
                <a:gd name="T18" fmla="*/ 190 w 223"/>
                <a:gd name="T19" fmla="*/ 174 h 281"/>
                <a:gd name="T20" fmla="*/ 198 w 223"/>
                <a:gd name="T21" fmla="*/ 159 h 281"/>
                <a:gd name="T22" fmla="*/ 210 w 223"/>
                <a:gd name="T23" fmla="*/ 132 h 281"/>
                <a:gd name="T24" fmla="*/ 216 w 223"/>
                <a:gd name="T25" fmla="*/ 95 h 281"/>
                <a:gd name="T26" fmla="*/ 204 w 223"/>
                <a:gd name="T27" fmla="*/ 50 h 281"/>
                <a:gd name="T28" fmla="*/ 171 w 223"/>
                <a:gd name="T29" fmla="*/ 18 h 281"/>
                <a:gd name="T30" fmla="*/ 127 w 223"/>
                <a:gd name="T31" fmla="*/ 6 h 281"/>
                <a:gd name="T32" fmla="*/ 148 w 223"/>
                <a:gd name="T33" fmla="*/ 2 h 281"/>
                <a:gd name="T34" fmla="*/ 186 w 223"/>
                <a:gd name="T35" fmla="*/ 20 h 281"/>
                <a:gd name="T36" fmla="*/ 212 w 223"/>
                <a:gd name="T37" fmla="*/ 53 h 281"/>
                <a:gd name="T38" fmla="*/ 222 w 223"/>
                <a:gd name="T39" fmla="*/ 95 h 281"/>
                <a:gd name="T40" fmla="*/ 216 w 223"/>
                <a:gd name="T41" fmla="*/ 133 h 281"/>
                <a:gd name="T42" fmla="*/ 204 w 223"/>
                <a:gd name="T43" fmla="*/ 162 h 281"/>
                <a:gd name="T44" fmla="*/ 195 w 223"/>
                <a:gd name="T45" fmla="*/ 176 h 281"/>
                <a:gd name="T46" fmla="*/ 96 w 223"/>
                <a:gd name="T47" fmla="*/ 281 h 281"/>
                <a:gd name="T48" fmla="*/ 54 w 223"/>
                <a:gd name="T49" fmla="*/ 234 h 281"/>
                <a:gd name="T50" fmla="*/ 36 w 223"/>
                <a:gd name="T51" fmla="*/ 233 h 281"/>
                <a:gd name="T52" fmla="*/ 30 w 223"/>
                <a:gd name="T53" fmla="*/ 233 h 281"/>
                <a:gd name="T54" fmla="*/ 0 w 223"/>
                <a:gd name="T55" fmla="*/ 176 h 281"/>
                <a:gd name="T56" fmla="*/ 31 w 223"/>
                <a:gd name="T57" fmla="*/ 95 h 281"/>
                <a:gd name="T58" fmla="*/ 41 w 223"/>
                <a:gd name="T59" fmla="*/ 53 h 281"/>
                <a:gd name="T60" fmla="*/ 67 w 223"/>
                <a:gd name="T61" fmla="*/ 20 h 281"/>
                <a:gd name="T62" fmla="*/ 105 w 223"/>
                <a:gd name="T63" fmla="*/ 2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81">
                  <a:moveTo>
                    <a:pt x="127" y="6"/>
                  </a:moveTo>
                  <a:lnTo>
                    <a:pt x="103" y="10"/>
                  </a:lnTo>
                  <a:lnTo>
                    <a:pt x="81" y="18"/>
                  </a:lnTo>
                  <a:lnTo>
                    <a:pt x="64" y="32"/>
                  </a:lnTo>
                  <a:lnTo>
                    <a:pt x="50" y="50"/>
                  </a:lnTo>
                  <a:lnTo>
                    <a:pt x="41" y="71"/>
                  </a:lnTo>
                  <a:lnTo>
                    <a:pt x="38" y="95"/>
                  </a:lnTo>
                  <a:lnTo>
                    <a:pt x="37" y="120"/>
                  </a:lnTo>
                  <a:lnTo>
                    <a:pt x="9" y="169"/>
                  </a:lnTo>
                  <a:lnTo>
                    <a:pt x="37" y="169"/>
                  </a:lnTo>
                  <a:lnTo>
                    <a:pt x="36" y="228"/>
                  </a:lnTo>
                  <a:lnTo>
                    <a:pt x="43" y="228"/>
                  </a:lnTo>
                  <a:lnTo>
                    <a:pt x="54" y="228"/>
                  </a:lnTo>
                  <a:lnTo>
                    <a:pt x="72" y="228"/>
                  </a:lnTo>
                  <a:lnTo>
                    <a:pt x="90" y="227"/>
                  </a:lnTo>
                  <a:lnTo>
                    <a:pt x="92" y="227"/>
                  </a:lnTo>
                  <a:lnTo>
                    <a:pt x="101" y="276"/>
                  </a:lnTo>
                  <a:lnTo>
                    <a:pt x="216" y="276"/>
                  </a:lnTo>
                  <a:lnTo>
                    <a:pt x="189" y="175"/>
                  </a:lnTo>
                  <a:lnTo>
                    <a:pt x="190" y="174"/>
                  </a:lnTo>
                  <a:lnTo>
                    <a:pt x="192" y="169"/>
                  </a:lnTo>
                  <a:lnTo>
                    <a:pt x="198" y="159"/>
                  </a:lnTo>
                  <a:lnTo>
                    <a:pt x="204" y="146"/>
                  </a:lnTo>
                  <a:lnTo>
                    <a:pt x="210" y="132"/>
                  </a:lnTo>
                  <a:lnTo>
                    <a:pt x="215" y="115"/>
                  </a:lnTo>
                  <a:lnTo>
                    <a:pt x="216" y="95"/>
                  </a:lnTo>
                  <a:lnTo>
                    <a:pt x="212" y="71"/>
                  </a:lnTo>
                  <a:lnTo>
                    <a:pt x="204" y="50"/>
                  </a:lnTo>
                  <a:lnTo>
                    <a:pt x="190" y="32"/>
                  </a:lnTo>
                  <a:lnTo>
                    <a:pt x="171" y="18"/>
                  </a:lnTo>
                  <a:lnTo>
                    <a:pt x="151" y="10"/>
                  </a:lnTo>
                  <a:lnTo>
                    <a:pt x="127" y="6"/>
                  </a:lnTo>
                  <a:close/>
                  <a:moveTo>
                    <a:pt x="127" y="0"/>
                  </a:moveTo>
                  <a:lnTo>
                    <a:pt x="148" y="2"/>
                  </a:lnTo>
                  <a:lnTo>
                    <a:pt x="168" y="10"/>
                  </a:lnTo>
                  <a:lnTo>
                    <a:pt x="186" y="20"/>
                  </a:lnTo>
                  <a:lnTo>
                    <a:pt x="201" y="36"/>
                  </a:lnTo>
                  <a:lnTo>
                    <a:pt x="212" y="53"/>
                  </a:lnTo>
                  <a:lnTo>
                    <a:pt x="219" y="74"/>
                  </a:lnTo>
                  <a:lnTo>
                    <a:pt x="222" y="95"/>
                  </a:lnTo>
                  <a:lnTo>
                    <a:pt x="220" y="116"/>
                  </a:lnTo>
                  <a:lnTo>
                    <a:pt x="216" y="133"/>
                  </a:lnTo>
                  <a:lnTo>
                    <a:pt x="210" y="149"/>
                  </a:lnTo>
                  <a:lnTo>
                    <a:pt x="204" y="162"/>
                  </a:lnTo>
                  <a:lnTo>
                    <a:pt x="197" y="172"/>
                  </a:lnTo>
                  <a:lnTo>
                    <a:pt x="195" y="176"/>
                  </a:lnTo>
                  <a:lnTo>
                    <a:pt x="223" y="281"/>
                  </a:lnTo>
                  <a:lnTo>
                    <a:pt x="96" y="281"/>
                  </a:lnTo>
                  <a:lnTo>
                    <a:pt x="87" y="233"/>
                  </a:lnTo>
                  <a:lnTo>
                    <a:pt x="54" y="234"/>
                  </a:lnTo>
                  <a:lnTo>
                    <a:pt x="43" y="233"/>
                  </a:lnTo>
                  <a:lnTo>
                    <a:pt x="36" y="233"/>
                  </a:lnTo>
                  <a:lnTo>
                    <a:pt x="33" y="233"/>
                  </a:lnTo>
                  <a:lnTo>
                    <a:pt x="30" y="233"/>
                  </a:lnTo>
                  <a:lnTo>
                    <a:pt x="30" y="176"/>
                  </a:lnTo>
                  <a:lnTo>
                    <a:pt x="0" y="176"/>
                  </a:lnTo>
                  <a:lnTo>
                    <a:pt x="31" y="118"/>
                  </a:lnTo>
                  <a:lnTo>
                    <a:pt x="31" y="95"/>
                  </a:lnTo>
                  <a:lnTo>
                    <a:pt x="33" y="74"/>
                  </a:lnTo>
                  <a:lnTo>
                    <a:pt x="41" y="53"/>
                  </a:lnTo>
                  <a:lnTo>
                    <a:pt x="52" y="36"/>
                  </a:lnTo>
                  <a:lnTo>
                    <a:pt x="67" y="20"/>
                  </a:lnTo>
                  <a:lnTo>
                    <a:pt x="84" y="10"/>
                  </a:lnTo>
                  <a:lnTo>
                    <a:pt x="105" y="2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39"/>
            <p:cNvSpPr>
              <a:spLocks noEditPoints="1"/>
            </p:cNvSpPr>
            <p:nvPr/>
          </p:nvSpPr>
          <p:spPr bwMode="auto">
            <a:xfrm>
              <a:off x="3973513" y="4791076"/>
              <a:ext cx="219075" cy="214313"/>
            </a:xfrm>
            <a:custGeom>
              <a:avLst/>
              <a:gdLst>
                <a:gd name="T0" fmla="*/ 70 w 138"/>
                <a:gd name="T1" fmla="*/ 6 h 135"/>
                <a:gd name="T2" fmla="*/ 50 w 138"/>
                <a:gd name="T3" fmla="*/ 9 h 135"/>
                <a:gd name="T4" fmla="*/ 33 w 138"/>
                <a:gd name="T5" fmla="*/ 18 h 135"/>
                <a:gd name="T6" fmla="*/ 19 w 138"/>
                <a:gd name="T7" fmla="*/ 32 h 135"/>
                <a:gd name="T8" fmla="*/ 10 w 138"/>
                <a:gd name="T9" fmla="*/ 48 h 135"/>
                <a:gd name="T10" fmla="*/ 7 w 138"/>
                <a:gd name="T11" fmla="*/ 68 h 135"/>
                <a:gd name="T12" fmla="*/ 10 w 138"/>
                <a:gd name="T13" fmla="*/ 87 h 135"/>
                <a:gd name="T14" fmla="*/ 19 w 138"/>
                <a:gd name="T15" fmla="*/ 103 h 135"/>
                <a:gd name="T16" fmla="*/ 33 w 138"/>
                <a:gd name="T17" fmla="*/ 117 h 135"/>
                <a:gd name="T18" fmla="*/ 50 w 138"/>
                <a:gd name="T19" fmla="*/ 125 h 135"/>
                <a:gd name="T20" fmla="*/ 70 w 138"/>
                <a:gd name="T21" fmla="*/ 128 h 135"/>
                <a:gd name="T22" fmla="*/ 89 w 138"/>
                <a:gd name="T23" fmla="*/ 125 h 135"/>
                <a:gd name="T24" fmla="*/ 107 w 138"/>
                <a:gd name="T25" fmla="*/ 117 h 135"/>
                <a:gd name="T26" fmla="*/ 121 w 138"/>
                <a:gd name="T27" fmla="*/ 103 h 135"/>
                <a:gd name="T28" fmla="*/ 129 w 138"/>
                <a:gd name="T29" fmla="*/ 87 h 135"/>
                <a:gd name="T30" fmla="*/ 133 w 138"/>
                <a:gd name="T31" fmla="*/ 68 h 135"/>
                <a:gd name="T32" fmla="*/ 129 w 138"/>
                <a:gd name="T33" fmla="*/ 48 h 135"/>
                <a:gd name="T34" fmla="*/ 121 w 138"/>
                <a:gd name="T35" fmla="*/ 32 h 135"/>
                <a:gd name="T36" fmla="*/ 107 w 138"/>
                <a:gd name="T37" fmla="*/ 18 h 135"/>
                <a:gd name="T38" fmla="*/ 89 w 138"/>
                <a:gd name="T39" fmla="*/ 9 h 135"/>
                <a:gd name="T40" fmla="*/ 70 w 138"/>
                <a:gd name="T41" fmla="*/ 6 h 135"/>
                <a:gd name="T42" fmla="*/ 70 w 138"/>
                <a:gd name="T43" fmla="*/ 0 h 135"/>
                <a:gd name="T44" fmla="*/ 88 w 138"/>
                <a:gd name="T45" fmla="*/ 2 h 135"/>
                <a:gd name="T46" fmla="*/ 104 w 138"/>
                <a:gd name="T47" fmla="*/ 9 h 135"/>
                <a:gd name="T48" fmla="*/ 119 w 138"/>
                <a:gd name="T49" fmla="*/ 20 h 135"/>
                <a:gd name="T50" fmla="*/ 129 w 138"/>
                <a:gd name="T51" fmla="*/ 34 h 135"/>
                <a:gd name="T52" fmla="*/ 136 w 138"/>
                <a:gd name="T53" fmla="*/ 49 h 135"/>
                <a:gd name="T54" fmla="*/ 138 w 138"/>
                <a:gd name="T55" fmla="*/ 68 h 135"/>
                <a:gd name="T56" fmla="*/ 136 w 138"/>
                <a:gd name="T57" fmla="*/ 85 h 135"/>
                <a:gd name="T58" fmla="*/ 129 w 138"/>
                <a:gd name="T59" fmla="*/ 101 h 135"/>
                <a:gd name="T60" fmla="*/ 119 w 138"/>
                <a:gd name="T61" fmla="*/ 115 h 135"/>
                <a:gd name="T62" fmla="*/ 104 w 138"/>
                <a:gd name="T63" fmla="*/ 125 h 135"/>
                <a:gd name="T64" fmla="*/ 88 w 138"/>
                <a:gd name="T65" fmla="*/ 133 h 135"/>
                <a:gd name="T66" fmla="*/ 70 w 138"/>
                <a:gd name="T67" fmla="*/ 135 h 135"/>
                <a:gd name="T68" fmla="*/ 51 w 138"/>
                <a:gd name="T69" fmla="*/ 133 h 135"/>
                <a:gd name="T70" fmla="*/ 35 w 138"/>
                <a:gd name="T71" fmla="*/ 125 h 135"/>
                <a:gd name="T72" fmla="*/ 21 w 138"/>
                <a:gd name="T73" fmla="*/ 115 h 135"/>
                <a:gd name="T74" fmla="*/ 10 w 138"/>
                <a:gd name="T75" fmla="*/ 101 h 135"/>
                <a:gd name="T76" fmla="*/ 3 w 138"/>
                <a:gd name="T77" fmla="*/ 85 h 135"/>
                <a:gd name="T78" fmla="*/ 0 w 138"/>
                <a:gd name="T79" fmla="*/ 68 h 135"/>
                <a:gd name="T80" fmla="*/ 3 w 138"/>
                <a:gd name="T81" fmla="*/ 49 h 135"/>
                <a:gd name="T82" fmla="*/ 10 w 138"/>
                <a:gd name="T83" fmla="*/ 34 h 135"/>
                <a:gd name="T84" fmla="*/ 21 w 138"/>
                <a:gd name="T85" fmla="*/ 20 h 135"/>
                <a:gd name="T86" fmla="*/ 35 w 138"/>
                <a:gd name="T87" fmla="*/ 9 h 135"/>
                <a:gd name="T88" fmla="*/ 51 w 138"/>
                <a:gd name="T89" fmla="*/ 2 h 135"/>
                <a:gd name="T90" fmla="*/ 70 w 138"/>
                <a:gd name="T9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8" h="135">
                  <a:moveTo>
                    <a:pt x="70" y="6"/>
                  </a:moveTo>
                  <a:lnTo>
                    <a:pt x="50" y="9"/>
                  </a:lnTo>
                  <a:lnTo>
                    <a:pt x="33" y="18"/>
                  </a:lnTo>
                  <a:lnTo>
                    <a:pt x="19" y="32"/>
                  </a:lnTo>
                  <a:lnTo>
                    <a:pt x="10" y="48"/>
                  </a:lnTo>
                  <a:lnTo>
                    <a:pt x="7" y="68"/>
                  </a:lnTo>
                  <a:lnTo>
                    <a:pt x="10" y="87"/>
                  </a:lnTo>
                  <a:lnTo>
                    <a:pt x="19" y="103"/>
                  </a:lnTo>
                  <a:lnTo>
                    <a:pt x="33" y="117"/>
                  </a:lnTo>
                  <a:lnTo>
                    <a:pt x="50" y="125"/>
                  </a:lnTo>
                  <a:lnTo>
                    <a:pt x="70" y="128"/>
                  </a:lnTo>
                  <a:lnTo>
                    <a:pt x="89" y="125"/>
                  </a:lnTo>
                  <a:lnTo>
                    <a:pt x="107" y="117"/>
                  </a:lnTo>
                  <a:lnTo>
                    <a:pt x="121" y="103"/>
                  </a:lnTo>
                  <a:lnTo>
                    <a:pt x="129" y="87"/>
                  </a:lnTo>
                  <a:lnTo>
                    <a:pt x="133" y="68"/>
                  </a:lnTo>
                  <a:lnTo>
                    <a:pt x="129" y="48"/>
                  </a:lnTo>
                  <a:lnTo>
                    <a:pt x="121" y="32"/>
                  </a:lnTo>
                  <a:lnTo>
                    <a:pt x="107" y="18"/>
                  </a:lnTo>
                  <a:lnTo>
                    <a:pt x="89" y="9"/>
                  </a:lnTo>
                  <a:lnTo>
                    <a:pt x="70" y="6"/>
                  </a:lnTo>
                  <a:close/>
                  <a:moveTo>
                    <a:pt x="70" y="0"/>
                  </a:moveTo>
                  <a:lnTo>
                    <a:pt x="88" y="2"/>
                  </a:lnTo>
                  <a:lnTo>
                    <a:pt x="104" y="9"/>
                  </a:lnTo>
                  <a:lnTo>
                    <a:pt x="119" y="20"/>
                  </a:lnTo>
                  <a:lnTo>
                    <a:pt x="129" y="34"/>
                  </a:lnTo>
                  <a:lnTo>
                    <a:pt x="136" y="49"/>
                  </a:lnTo>
                  <a:lnTo>
                    <a:pt x="138" y="68"/>
                  </a:lnTo>
                  <a:lnTo>
                    <a:pt x="136" y="85"/>
                  </a:lnTo>
                  <a:lnTo>
                    <a:pt x="129" y="101"/>
                  </a:lnTo>
                  <a:lnTo>
                    <a:pt x="119" y="115"/>
                  </a:lnTo>
                  <a:lnTo>
                    <a:pt x="104" y="125"/>
                  </a:lnTo>
                  <a:lnTo>
                    <a:pt x="88" y="133"/>
                  </a:lnTo>
                  <a:lnTo>
                    <a:pt x="70" y="135"/>
                  </a:lnTo>
                  <a:lnTo>
                    <a:pt x="51" y="133"/>
                  </a:lnTo>
                  <a:lnTo>
                    <a:pt x="35" y="125"/>
                  </a:lnTo>
                  <a:lnTo>
                    <a:pt x="21" y="115"/>
                  </a:lnTo>
                  <a:lnTo>
                    <a:pt x="10" y="101"/>
                  </a:lnTo>
                  <a:lnTo>
                    <a:pt x="3" y="85"/>
                  </a:lnTo>
                  <a:lnTo>
                    <a:pt x="0" y="68"/>
                  </a:lnTo>
                  <a:lnTo>
                    <a:pt x="3" y="49"/>
                  </a:lnTo>
                  <a:lnTo>
                    <a:pt x="10" y="34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40"/>
            <p:cNvSpPr>
              <a:spLocks noEditPoints="1"/>
            </p:cNvSpPr>
            <p:nvPr/>
          </p:nvSpPr>
          <p:spPr bwMode="auto">
            <a:xfrm>
              <a:off x="4102101" y="4608513"/>
              <a:ext cx="233363" cy="204788"/>
            </a:xfrm>
            <a:custGeom>
              <a:avLst/>
              <a:gdLst>
                <a:gd name="T0" fmla="*/ 52 w 147"/>
                <a:gd name="T1" fmla="*/ 8 h 129"/>
                <a:gd name="T2" fmla="*/ 18 w 147"/>
                <a:gd name="T3" fmla="*/ 24 h 129"/>
                <a:gd name="T4" fmla="*/ 5 w 147"/>
                <a:gd name="T5" fmla="*/ 50 h 129"/>
                <a:gd name="T6" fmla="*/ 18 w 147"/>
                <a:gd name="T7" fmla="*/ 76 h 129"/>
                <a:gd name="T8" fmla="*/ 52 w 147"/>
                <a:gd name="T9" fmla="*/ 92 h 129"/>
                <a:gd name="T10" fmla="*/ 80 w 147"/>
                <a:gd name="T11" fmla="*/ 95 h 129"/>
                <a:gd name="T12" fmla="*/ 89 w 147"/>
                <a:gd name="T13" fmla="*/ 94 h 129"/>
                <a:gd name="T14" fmla="*/ 90 w 147"/>
                <a:gd name="T15" fmla="*/ 108 h 129"/>
                <a:gd name="T16" fmla="*/ 94 w 147"/>
                <a:gd name="T17" fmla="*/ 115 h 129"/>
                <a:gd name="T18" fmla="*/ 105 w 147"/>
                <a:gd name="T19" fmla="*/ 100 h 129"/>
                <a:gd name="T20" fmla="*/ 109 w 147"/>
                <a:gd name="T21" fmla="*/ 88 h 129"/>
                <a:gd name="T22" fmla="*/ 123 w 147"/>
                <a:gd name="T23" fmla="*/ 81 h 129"/>
                <a:gd name="T24" fmla="*/ 138 w 147"/>
                <a:gd name="T25" fmla="*/ 61 h 129"/>
                <a:gd name="T26" fmla="*/ 137 w 147"/>
                <a:gd name="T27" fmla="*/ 36 h 129"/>
                <a:gd name="T28" fmla="*/ 114 w 147"/>
                <a:gd name="T29" fmla="*/ 14 h 129"/>
                <a:gd name="T30" fmla="*/ 73 w 147"/>
                <a:gd name="T31" fmla="*/ 6 h 129"/>
                <a:gd name="T32" fmla="*/ 93 w 147"/>
                <a:gd name="T33" fmla="*/ 1 h 129"/>
                <a:gd name="T34" fmla="*/ 125 w 147"/>
                <a:gd name="T35" fmla="*/ 14 h 129"/>
                <a:gd name="T36" fmla="*/ 144 w 147"/>
                <a:gd name="T37" fmla="*/ 37 h 129"/>
                <a:gd name="T38" fmla="*/ 145 w 147"/>
                <a:gd name="T39" fmla="*/ 63 h 129"/>
                <a:gd name="T40" fmla="*/ 129 w 147"/>
                <a:gd name="T41" fmla="*/ 84 h 129"/>
                <a:gd name="T42" fmla="*/ 109 w 147"/>
                <a:gd name="T43" fmla="*/ 106 h 129"/>
                <a:gd name="T44" fmla="*/ 94 w 147"/>
                <a:gd name="T45" fmla="*/ 123 h 129"/>
                <a:gd name="T46" fmla="*/ 85 w 147"/>
                <a:gd name="T47" fmla="*/ 127 h 129"/>
                <a:gd name="T48" fmla="*/ 81 w 147"/>
                <a:gd name="T49" fmla="*/ 124 h 129"/>
                <a:gd name="T50" fmla="*/ 83 w 147"/>
                <a:gd name="T51" fmla="*/ 100 h 129"/>
                <a:gd name="T52" fmla="*/ 54 w 147"/>
                <a:gd name="T53" fmla="*/ 99 h 129"/>
                <a:gd name="T54" fmla="*/ 21 w 147"/>
                <a:gd name="T55" fmla="*/ 86 h 129"/>
                <a:gd name="T56" fmla="*/ 2 w 147"/>
                <a:gd name="T57" fmla="*/ 64 h 129"/>
                <a:gd name="T58" fmla="*/ 2 w 147"/>
                <a:gd name="T59" fmla="*/ 37 h 129"/>
                <a:gd name="T60" fmla="*/ 21 w 147"/>
                <a:gd name="T61" fmla="*/ 14 h 129"/>
                <a:gd name="T62" fmla="*/ 54 w 147"/>
                <a:gd name="T63" fmla="*/ 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9">
                  <a:moveTo>
                    <a:pt x="73" y="6"/>
                  </a:moveTo>
                  <a:lnTo>
                    <a:pt x="52" y="8"/>
                  </a:lnTo>
                  <a:lnTo>
                    <a:pt x="33" y="14"/>
                  </a:lnTo>
                  <a:lnTo>
                    <a:pt x="18" y="24"/>
                  </a:lnTo>
                  <a:lnTo>
                    <a:pt x="9" y="36"/>
                  </a:lnTo>
                  <a:lnTo>
                    <a:pt x="5" y="50"/>
                  </a:lnTo>
                  <a:lnTo>
                    <a:pt x="9" y="64"/>
                  </a:lnTo>
                  <a:lnTo>
                    <a:pt x="18" y="76"/>
                  </a:lnTo>
                  <a:lnTo>
                    <a:pt x="33" y="86"/>
                  </a:lnTo>
                  <a:lnTo>
                    <a:pt x="52" y="92"/>
                  </a:lnTo>
                  <a:lnTo>
                    <a:pt x="73" y="95"/>
                  </a:lnTo>
                  <a:lnTo>
                    <a:pt x="80" y="95"/>
                  </a:lnTo>
                  <a:lnTo>
                    <a:pt x="85" y="95"/>
                  </a:lnTo>
                  <a:lnTo>
                    <a:pt x="89" y="94"/>
                  </a:lnTo>
                  <a:lnTo>
                    <a:pt x="89" y="97"/>
                  </a:lnTo>
                  <a:lnTo>
                    <a:pt x="90" y="108"/>
                  </a:lnTo>
                  <a:lnTo>
                    <a:pt x="89" y="119"/>
                  </a:lnTo>
                  <a:lnTo>
                    <a:pt x="94" y="115"/>
                  </a:lnTo>
                  <a:lnTo>
                    <a:pt x="99" y="109"/>
                  </a:lnTo>
                  <a:lnTo>
                    <a:pt x="105" y="100"/>
                  </a:lnTo>
                  <a:lnTo>
                    <a:pt x="109" y="89"/>
                  </a:lnTo>
                  <a:lnTo>
                    <a:pt x="109" y="88"/>
                  </a:lnTo>
                  <a:lnTo>
                    <a:pt x="111" y="87"/>
                  </a:lnTo>
                  <a:lnTo>
                    <a:pt x="123" y="81"/>
                  </a:lnTo>
                  <a:lnTo>
                    <a:pt x="133" y="72"/>
                  </a:lnTo>
                  <a:lnTo>
                    <a:pt x="138" y="61"/>
                  </a:lnTo>
                  <a:lnTo>
                    <a:pt x="141" y="50"/>
                  </a:lnTo>
                  <a:lnTo>
                    <a:pt x="137" y="36"/>
                  </a:lnTo>
                  <a:lnTo>
                    <a:pt x="128" y="24"/>
                  </a:lnTo>
                  <a:lnTo>
                    <a:pt x="114" y="14"/>
                  </a:lnTo>
                  <a:lnTo>
                    <a:pt x="95" y="8"/>
                  </a:lnTo>
                  <a:lnTo>
                    <a:pt x="73" y="6"/>
                  </a:lnTo>
                  <a:close/>
                  <a:moveTo>
                    <a:pt x="73" y="0"/>
                  </a:moveTo>
                  <a:lnTo>
                    <a:pt x="93" y="1"/>
                  </a:lnTo>
                  <a:lnTo>
                    <a:pt x="110" y="7"/>
                  </a:lnTo>
                  <a:lnTo>
                    <a:pt x="125" y="14"/>
                  </a:lnTo>
                  <a:lnTo>
                    <a:pt x="137" y="25"/>
                  </a:lnTo>
                  <a:lnTo>
                    <a:pt x="144" y="37"/>
                  </a:lnTo>
                  <a:lnTo>
                    <a:pt x="147" y="50"/>
                  </a:lnTo>
                  <a:lnTo>
                    <a:pt x="145" y="63"/>
                  </a:lnTo>
                  <a:lnTo>
                    <a:pt x="138" y="74"/>
                  </a:lnTo>
                  <a:lnTo>
                    <a:pt x="129" y="84"/>
                  </a:lnTo>
                  <a:lnTo>
                    <a:pt x="115" y="92"/>
                  </a:lnTo>
                  <a:lnTo>
                    <a:pt x="109" y="106"/>
                  </a:lnTo>
                  <a:lnTo>
                    <a:pt x="102" y="116"/>
                  </a:lnTo>
                  <a:lnTo>
                    <a:pt x="94" y="123"/>
                  </a:lnTo>
                  <a:lnTo>
                    <a:pt x="89" y="126"/>
                  </a:lnTo>
                  <a:lnTo>
                    <a:pt x="85" y="127"/>
                  </a:lnTo>
                  <a:lnTo>
                    <a:pt x="80" y="129"/>
                  </a:lnTo>
                  <a:lnTo>
                    <a:pt x="81" y="124"/>
                  </a:lnTo>
                  <a:lnTo>
                    <a:pt x="83" y="112"/>
                  </a:lnTo>
                  <a:lnTo>
                    <a:pt x="83" y="100"/>
                  </a:lnTo>
                  <a:lnTo>
                    <a:pt x="73" y="101"/>
                  </a:lnTo>
                  <a:lnTo>
                    <a:pt x="54" y="99"/>
                  </a:lnTo>
                  <a:lnTo>
                    <a:pt x="36" y="94"/>
                  </a:lnTo>
                  <a:lnTo>
                    <a:pt x="21" y="86"/>
                  </a:lnTo>
                  <a:lnTo>
                    <a:pt x="9" y="76"/>
                  </a:lnTo>
                  <a:lnTo>
                    <a:pt x="2" y="64"/>
                  </a:lnTo>
                  <a:lnTo>
                    <a:pt x="0" y="50"/>
                  </a:lnTo>
                  <a:lnTo>
                    <a:pt x="2" y="37"/>
                  </a:lnTo>
                  <a:lnTo>
                    <a:pt x="9" y="25"/>
                  </a:lnTo>
                  <a:lnTo>
                    <a:pt x="21" y="14"/>
                  </a:lnTo>
                  <a:lnTo>
                    <a:pt x="36" y="7"/>
                  </a:lnTo>
                  <a:lnTo>
                    <a:pt x="54" y="1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141"/>
            <p:cNvSpPr>
              <a:spLocks noChangeArrowheads="1"/>
            </p:cNvSpPr>
            <p:nvPr/>
          </p:nvSpPr>
          <p:spPr bwMode="auto">
            <a:xfrm>
              <a:off x="4156076" y="4664076"/>
              <a:ext cx="120650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142"/>
            <p:cNvSpPr>
              <a:spLocks noChangeArrowheads="1"/>
            </p:cNvSpPr>
            <p:nvPr/>
          </p:nvSpPr>
          <p:spPr bwMode="auto">
            <a:xfrm>
              <a:off x="4156076" y="4705351"/>
              <a:ext cx="120650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28727" y="3647479"/>
            <a:ext cx="447734" cy="526383"/>
            <a:chOff x="8418513" y="4619626"/>
            <a:chExt cx="469900" cy="552450"/>
          </a:xfrm>
          <a:solidFill>
            <a:schemeClr val="bg1"/>
          </a:solidFill>
        </p:grpSpPr>
        <p:sp>
          <p:nvSpPr>
            <p:cNvPr id="34" name="Freeform 152"/>
            <p:cNvSpPr>
              <a:spLocks noEditPoints="1"/>
            </p:cNvSpPr>
            <p:nvPr/>
          </p:nvSpPr>
          <p:spPr bwMode="auto">
            <a:xfrm>
              <a:off x="8520113" y="4921251"/>
              <a:ext cx="52388" cy="85725"/>
            </a:xfrm>
            <a:custGeom>
              <a:avLst/>
              <a:gdLst>
                <a:gd name="T0" fmla="*/ 15 w 33"/>
                <a:gd name="T1" fmla="*/ 5 h 54"/>
                <a:gd name="T2" fmla="*/ 12 w 33"/>
                <a:gd name="T3" fmla="*/ 6 h 54"/>
                <a:gd name="T4" fmla="*/ 8 w 33"/>
                <a:gd name="T5" fmla="*/ 8 h 54"/>
                <a:gd name="T6" fmla="*/ 6 w 33"/>
                <a:gd name="T7" fmla="*/ 12 h 54"/>
                <a:gd name="T8" fmla="*/ 5 w 33"/>
                <a:gd name="T9" fmla="*/ 16 h 54"/>
                <a:gd name="T10" fmla="*/ 5 w 33"/>
                <a:gd name="T11" fmla="*/ 48 h 54"/>
                <a:gd name="T12" fmla="*/ 28 w 33"/>
                <a:gd name="T13" fmla="*/ 48 h 54"/>
                <a:gd name="T14" fmla="*/ 28 w 33"/>
                <a:gd name="T15" fmla="*/ 16 h 54"/>
                <a:gd name="T16" fmla="*/ 27 w 33"/>
                <a:gd name="T17" fmla="*/ 12 h 54"/>
                <a:gd name="T18" fmla="*/ 25 w 33"/>
                <a:gd name="T19" fmla="*/ 8 h 54"/>
                <a:gd name="T20" fmla="*/ 21 w 33"/>
                <a:gd name="T21" fmla="*/ 6 h 54"/>
                <a:gd name="T22" fmla="*/ 17 w 33"/>
                <a:gd name="T23" fmla="*/ 5 h 54"/>
                <a:gd name="T24" fmla="*/ 15 w 33"/>
                <a:gd name="T25" fmla="*/ 5 h 54"/>
                <a:gd name="T26" fmla="*/ 15 w 33"/>
                <a:gd name="T27" fmla="*/ 0 h 54"/>
                <a:gd name="T28" fmla="*/ 17 w 33"/>
                <a:gd name="T29" fmla="*/ 0 h 54"/>
                <a:gd name="T30" fmla="*/ 22 w 33"/>
                <a:gd name="T31" fmla="*/ 0 h 54"/>
                <a:gd name="T32" fmla="*/ 27 w 33"/>
                <a:gd name="T33" fmla="*/ 2 h 54"/>
                <a:gd name="T34" fmla="*/ 30 w 33"/>
                <a:gd name="T35" fmla="*/ 6 h 54"/>
                <a:gd name="T36" fmla="*/ 32 w 33"/>
                <a:gd name="T37" fmla="*/ 11 h 54"/>
                <a:gd name="T38" fmla="*/ 33 w 33"/>
                <a:gd name="T39" fmla="*/ 16 h 54"/>
                <a:gd name="T40" fmla="*/ 33 w 33"/>
                <a:gd name="T41" fmla="*/ 54 h 54"/>
                <a:gd name="T42" fmla="*/ 0 w 33"/>
                <a:gd name="T43" fmla="*/ 54 h 54"/>
                <a:gd name="T44" fmla="*/ 0 w 33"/>
                <a:gd name="T45" fmla="*/ 16 h 54"/>
                <a:gd name="T46" fmla="*/ 0 w 33"/>
                <a:gd name="T47" fmla="*/ 11 h 54"/>
                <a:gd name="T48" fmla="*/ 2 w 33"/>
                <a:gd name="T49" fmla="*/ 6 h 54"/>
                <a:gd name="T50" fmla="*/ 6 w 33"/>
                <a:gd name="T51" fmla="*/ 2 h 54"/>
                <a:gd name="T52" fmla="*/ 11 w 33"/>
                <a:gd name="T53" fmla="*/ 0 h 54"/>
                <a:gd name="T54" fmla="*/ 15 w 33"/>
                <a:gd name="T5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" h="54">
                  <a:moveTo>
                    <a:pt x="15" y="5"/>
                  </a:moveTo>
                  <a:lnTo>
                    <a:pt x="12" y="6"/>
                  </a:lnTo>
                  <a:lnTo>
                    <a:pt x="8" y="8"/>
                  </a:lnTo>
                  <a:lnTo>
                    <a:pt x="6" y="12"/>
                  </a:lnTo>
                  <a:lnTo>
                    <a:pt x="5" y="16"/>
                  </a:lnTo>
                  <a:lnTo>
                    <a:pt x="5" y="48"/>
                  </a:lnTo>
                  <a:lnTo>
                    <a:pt x="28" y="48"/>
                  </a:lnTo>
                  <a:lnTo>
                    <a:pt x="28" y="16"/>
                  </a:lnTo>
                  <a:lnTo>
                    <a:pt x="27" y="12"/>
                  </a:lnTo>
                  <a:lnTo>
                    <a:pt x="25" y="8"/>
                  </a:lnTo>
                  <a:lnTo>
                    <a:pt x="21" y="6"/>
                  </a:lnTo>
                  <a:lnTo>
                    <a:pt x="17" y="5"/>
                  </a:lnTo>
                  <a:lnTo>
                    <a:pt x="15" y="5"/>
                  </a:lnTo>
                  <a:close/>
                  <a:moveTo>
                    <a:pt x="15" y="0"/>
                  </a:moveTo>
                  <a:lnTo>
                    <a:pt x="17" y="0"/>
                  </a:lnTo>
                  <a:lnTo>
                    <a:pt x="22" y="0"/>
                  </a:lnTo>
                  <a:lnTo>
                    <a:pt x="27" y="2"/>
                  </a:lnTo>
                  <a:lnTo>
                    <a:pt x="30" y="6"/>
                  </a:lnTo>
                  <a:lnTo>
                    <a:pt x="32" y="11"/>
                  </a:lnTo>
                  <a:lnTo>
                    <a:pt x="33" y="16"/>
                  </a:lnTo>
                  <a:lnTo>
                    <a:pt x="33" y="54"/>
                  </a:lnTo>
                  <a:lnTo>
                    <a:pt x="0" y="54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2" y="6"/>
                  </a:lnTo>
                  <a:lnTo>
                    <a:pt x="6" y="2"/>
                  </a:lnTo>
                  <a:lnTo>
                    <a:pt x="11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3"/>
            <p:cNvSpPr>
              <a:spLocks noEditPoints="1"/>
            </p:cNvSpPr>
            <p:nvPr/>
          </p:nvSpPr>
          <p:spPr bwMode="auto">
            <a:xfrm>
              <a:off x="8589963" y="4883151"/>
              <a:ext cx="55563" cy="123825"/>
            </a:xfrm>
            <a:custGeom>
              <a:avLst/>
              <a:gdLst>
                <a:gd name="T0" fmla="*/ 16 w 35"/>
                <a:gd name="T1" fmla="*/ 6 h 78"/>
                <a:gd name="T2" fmla="*/ 12 w 35"/>
                <a:gd name="T3" fmla="*/ 7 h 78"/>
                <a:gd name="T4" fmla="*/ 9 w 35"/>
                <a:gd name="T5" fmla="*/ 10 h 78"/>
                <a:gd name="T6" fmla="*/ 7 w 35"/>
                <a:gd name="T7" fmla="*/ 13 h 78"/>
                <a:gd name="T8" fmla="*/ 7 w 35"/>
                <a:gd name="T9" fmla="*/ 16 h 78"/>
                <a:gd name="T10" fmla="*/ 7 w 35"/>
                <a:gd name="T11" fmla="*/ 72 h 78"/>
                <a:gd name="T12" fmla="*/ 28 w 35"/>
                <a:gd name="T13" fmla="*/ 72 h 78"/>
                <a:gd name="T14" fmla="*/ 28 w 35"/>
                <a:gd name="T15" fmla="*/ 16 h 78"/>
                <a:gd name="T16" fmla="*/ 27 w 35"/>
                <a:gd name="T17" fmla="*/ 13 h 78"/>
                <a:gd name="T18" fmla="*/ 25 w 35"/>
                <a:gd name="T19" fmla="*/ 10 h 78"/>
                <a:gd name="T20" fmla="*/ 22 w 35"/>
                <a:gd name="T21" fmla="*/ 7 h 78"/>
                <a:gd name="T22" fmla="*/ 19 w 35"/>
                <a:gd name="T23" fmla="*/ 6 h 78"/>
                <a:gd name="T24" fmla="*/ 16 w 35"/>
                <a:gd name="T25" fmla="*/ 6 h 78"/>
                <a:gd name="T26" fmla="*/ 16 w 35"/>
                <a:gd name="T27" fmla="*/ 0 h 78"/>
                <a:gd name="T28" fmla="*/ 19 w 35"/>
                <a:gd name="T29" fmla="*/ 0 h 78"/>
                <a:gd name="T30" fmla="*/ 23 w 35"/>
                <a:gd name="T31" fmla="*/ 1 h 78"/>
                <a:gd name="T32" fmla="*/ 28 w 35"/>
                <a:gd name="T33" fmla="*/ 3 h 78"/>
                <a:gd name="T34" fmla="*/ 32 w 35"/>
                <a:gd name="T35" fmla="*/ 7 h 78"/>
                <a:gd name="T36" fmla="*/ 34 w 35"/>
                <a:gd name="T37" fmla="*/ 12 h 78"/>
                <a:gd name="T38" fmla="*/ 35 w 35"/>
                <a:gd name="T39" fmla="*/ 16 h 78"/>
                <a:gd name="T40" fmla="*/ 35 w 35"/>
                <a:gd name="T41" fmla="*/ 78 h 78"/>
                <a:gd name="T42" fmla="*/ 0 w 35"/>
                <a:gd name="T43" fmla="*/ 78 h 78"/>
                <a:gd name="T44" fmla="*/ 0 w 35"/>
                <a:gd name="T45" fmla="*/ 16 h 78"/>
                <a:gd name="T46" fmla="*/ 1 w 35"/>
                <a:gd name="T47" fmla="*/ 12 h 78"/>
                <a:gd name="T48" fmla="*/ 3 w 35"/>
                <a:gd name="T49" fmla="*/ 7 h 78"/>
                <a:gd name="T50" fmla="*/ 7 w 35"/>
                <a:gd name="T51" fmla="*/ 3 h 78"/>
                <a:gd name="T52" fmla="*/ 11 w 35"/>
                <a:gd name="T53" fmla="*/ 1 h 78"/>
                <a:gd name="T54" fmla="*/ 16 w 35"/>
                <a:gd name="T5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78">
                  <a:moveTo>
                    <a:pt x="16" y="6"/>
                  </a:moveTo>
                  <a:lnTo>
                    <a:pt x="12" y="7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16"/>
                  </a:lnTo>
                  <a:lnTo>
                    <a:pt x="7" y="72"/>
                  </a:lnTo>
                  <a:lnTo>
                    <a:pt x="28" y="72"/>
                  </a:lnTo>
                  <a:lnTo>
                    <a:pt x="28" y="16"/>
                  </a:lnTo>
                  <a:lnTo>
                    <a:pt x="27" y="13"/>
                  </a:lnTo>
                  <a:lnTo>
                    <a:pt x="25" y="10"/>
                  </a:lnTo>
                  <a:lnTo>
                    <a:pt x="22" y="7"/>
                  </a:lnTo>
                  <a:lnTo>
                    <a:pt x="19" y="6"/>
                  </a:lnTo>
                  <a:lnTo>
                    <a:pt x="16" y="6"/>
                  </a:lnTo>
                  <a:close/>
                  <a:moveTo>
                    <a:pt x="16" y="0"/>
                  </a:moveTo>
                  <a:lnTo>
                    <a:pt x="19" y="0"/>
                  </a:lnTo>
                  <a:lnTo>
                    <a:pt x="23" y="1"/>
                  </a:lnTo>
                  <a:lnTo>
                    <a:pt x="28" y="3"/>
                  </a:lnTo>
                  <a:lnTo>
                    <a:pt x="32" y="7"/>
                  </a:lnTo>
                  <a:lnTo>
                    <a:pt x="34" y="12"/>
                  </a:lnTo>
                  <a:lnTo>
                    <a:pt x="35" y="16"/>
                  </a:lnTo>
                  <a:lnTo>
                    <a:pt x="35" y="78"/>
                  </a:lnTo>
                  <a:lnTo>
                    <a:pt x="0" y="78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3" y="7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54"/>
            <p:cNvSpPr>
              <a:spLocks noEditPoints="1"/>
            </p:cNvSpPr>
            <p:nvPr/>
          </p:nvSpPr>
          <p:spPr bwMode="auto">
            <a:xfrm>
              <a:off x="8662988" y="4846638"/>
              <a:ext cx="52388" cy="160338"/>
            </a:xfrm>
            <a:custGeom>
              <a:avLst/>
              <a:gdLst>
                <a:gd name="T0" fmla="*/ 16 w 33"/>
                <a:gd name="T1" fmla="*/ 7 h 101"/>
                <a:gd name="T2" fmla="*/ 12 w 33"/>
                <a:gd name="T3" fmla="*/ 8 h 101"/>
                <a:gd name="T4" fmla="*/ 8 w 33"/>
                <a:gd name="T5" fmla="*/ 10 h 101"/>
                <a:gd name="T6" fmla="*/ 6 w 33"/>
                <a:gd name="T7" fmla="*/ 13 h 101"/>
                <a:gd name="T8" fmla="*/ 5 w 33"/>
                <a:gd name="T9" fmla="*/ 16 h 101"/>
                <a:gd name="T10" fmla="*/ 5 w 33"/>
                <a:gd name="T11" fmla="*/ 95 h 101"/>
                <a:gd name="T12" fmla="*/ 28 w 33"/>
                <a:gd name="T13" fmla="*/ 95 h 101"/>
                <a:gd name="T14" fmla="*/ 28 w 33"/>
                <a:gd name="T15" fmla="*/ 16 h 101"/>
                <a:gd name="T16" fmla="*/ 27 w 33"/>
                <a:gd name="T17" fmla="*/ 13 h 101"/>
                <a:gd name="T18" fmla="*/ 25 w 33"/>
                <a:gd name="T19" fmla="*/ 10 h 101"/>
                <a:gd name="T20" fmla="*/ 21 w 33"/>
                <a:gd name="T21" fmla="*/ 8 h 101"/>
                <a:gd name="T22" fmla="*/ 17 w 33"/>
                <a:gd name="T23" fmla="*/ 7 h 101"/>
                <a:gd name="T24" fmla="*/ 16 w 33"/>
                <a:gd name="T25" fmla="*/ 7 h 101"/>
                <a:gd name="T26" fmla="*/ 16 w 33"/>
                <a:gd name="T27" fmla="*/ 0 h 101"/>
                <a:gd name="T28" fmla="*/ 17 w 33"/>
                <a:gd name="T29" fmla="*/ 0 h 101"/>
                <a:gd name="T30" fmla="*/ 23 w 33"/>
                <a:gd name="T31" fmla="*/ 1 h 101"/>
                <a:gd name="T32" fmla="*/ 27 w 33"/>
                <a:gd name="T33" fmla="*/ 3 h 101"/>
                <a:gd name="T34" fmla="*/ 30 w 33"/>
                <a:gd name="T35" fmla="*/ 8 h 101"/>
                <a:gd name="T36" fmla="*/ 32 w 33"/>
                <a:gd name="T37" fmla="*/ 12 h 101"/>
                <a:gd name="T38" fmla="*/ 33 w 33"/>
                <a:gd name="T39" fmla="*/ 16 h 101"/>
                <a:gd name="T40" fmla="*/ 33 w 33"/>
                <a:gd name="T41" fmla="*/ 101 h 101"/>
                <a:gd name="T42" fmla="*/ 0 w 33"/>
                <a:gd name="T43" fmla="*/ 101 h 101"/>
                <a:gd name="T44" fmla="*/ 0 w 33"/>
                <a:gd name="T45" fmla="*/ 16 h 101"/>
                <a:gd name="T46" fmla="*/ 0 w 33"/>
                <a:gd name="T47" fmla="*/ 12 h 101"/>
                <a:gd name="T48" fmla="*/ 2 w 33"/>
                <a:gd name="T49" fmla="*/ 8 h 101"/>
                <a:gd name="T50" fmla="*/ 6 w 33"/>
                <a:gd name="T51" fmla="*/ 3 h 101"/>
                <a:gd name="T52" fmla="*/ 11 w 33"/>
                <a:gd name="T53" fmla="*/ 1 h 101"/>
                <a:gd name="T54" fmla="*/ 16 w 33"/>
                <a:gd name="T5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" h="101">
                  <a:moveTo>
                    <a:pt x="16" y="7"/>
                  </a:moveTo>
                  <a:lnTo>
                    <a:pt x="12" y="8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5" y="16"/>
                  </a:lnTo>
                  <a:lnTo>
                    <a:pt x="5" y="95"/>
                  </a:lnTo>
                  <a:lnTo>
                    <a:pt x="28" y="95"/>
                  </a:lnTo>
                  <a:lnTo>
                    <a:pt x="28" y="16"/>
                  </a:lnTo>
                  <a:lnTo>
                    <a:pt x="27" y="13"/>
                  </a:lnTo>
                  <a:lnTo>
                    <a:pt x="25" y="10"/>
                  </a:lnTo>
                  <a:lnTo>
                    <a:pt x="21" y="8"/>
                  </a:lnTo>
                  <a:lnTo>
                    <a:pt x="17" y="7"/>
                  </a:lnTo>
                  <a:lnTo>
                    <a:pt x="16" y="7"/>
                  </a:lnTo>
                  <a:close/>
                  <a:moveTo>
                    <a:pt x="16" y="0"/>
                  </a:moveTo>
                  <a:lnTo>
                    <a:pt x="17" y="0"/>
                  </a:lnTo>
                  <a:lnTo>
                    <a:pt x="23" y="1"/>
                  </a:lnTo>
                  <a:lnTo>
                    <a:pt x="27" y="3"/>
                  </a:lnTo>
                  <a:lnTo>
                    <a:pt x="30" y="8"/>
                  </a:lnTo>
                  <a:lnTo>
                    <a:pt x="32" y="12"/>
                  </a:lnTo>
                  <a:lnTo>
                    <a:pt x="33" y="16"/>
                  </a:lnTo>
                  <a:lnTo>
                    <a:pt x="33" y="101"/>
                  </a:lnTo>
                  <a:lnTo>
                    <a:pt x="0" y="101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8"/>
                  </a:lnTo>
                  <a:lnTo>
                    <a:pt x="6" y="3"/>
                  </a:lnTo>
                  <a:lnTo>
                    <a:pt x="11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55"/>
            <p:cNvSpPr>
              <a:spLocks noEditPoints="1"/>
            </p:cNvSpPr>
            <p:nvPr/>
          </p:nvSpPr>
          <p:spPr bwMode="auto">
            <a:xfrm>
              <a:off x="8732838" y="4810126"/>
              <a:ext cx="55563" cy="196850"/>
            </a:xfrm>
            <a:custGeom>
              <a:avLst/>
              <a:gdLst>
                <a:gd name="T0" fmla="*/ 17 w 35"/>
                <a:gd name="T1" fmla="*/ 6 h 124"/>
                <a:gd name="T2" fmla="*/ 12 w 35"/>
                <a:gd name="T3" fmla="*/ 7 h 124"/>
                <a:gd name="T4" fmla="*/ 9 w 35"/>
                <a:gd name="T5" fmla="*/ 9 h 124"/>
                <a:gd name="T6" fmla="*/ 7 w 35"/>
                <a:gd name="T7" fmla="*/ 12 h 124"/>
                <a:gd name="T8" fmla="*/ 7 w 35"/>
                <a:gd name="T9" fmla="*/ 17 h 124"/>
                <a:gd name="T10" fmla="*/ 7 w 35"/>
                <a:gd name="T11" fmla="*/ 118 h 124"/>
                <a:gd name="T12" fmla="*/ 28 w 35"/>
                <a:gd name="T13" fmla="*/ 118 h 124"/>
                <a:gd name="T14" fmla="*/ 28 w 35"/>
                <a:gd name="T15" fmla="*/ 17 h 124"/>
                <a:gd name="T16" fmla="*/ 27 w 35"/>
                <a:gd name="T17" fmla="*/ 12 h 124"/>
                <a:gd name="T18" fmla="*/ 25 w 35"/>
                <a:gd name="T19" fmla="*/ 9 h 124"/>
                <a:gd name="T20" fmla="*/ 22 w 35"/>
                <a:gd name="T21" fmla="*/ 7 h 124"/>
                <a:gd name="T22" fmla="*/ 19 w 35"/>
                <a:gd name="T23" fmla="*/ 6 h 124"/>
                <a:gd name="T24" fmla="*/ 17 w 35"/>
                <a:gd name="T25" fmla="*/ 6 h 124"/>
                <a:gd name="T26" fmla="*/ 17 w 35"/>
                <a:gd name="T27" fmla="*/ 0 h 124"/>
                <a:gd name="T28" fmla="*/ 19 w 35"/>
                <a:gd name="T29" fmla="*/ 0 h 124"/>
                <a:gd name="T30" fmla="*/ 24 w 35"/>
                <a:gd name="T31" fmla="*/ 0 h 124"/>
                <a:gd name="T32" fmla="*/ 28 w 35"/>
                <a:gd name="T33" fmla="*/ 2 h 124"/>
                <a:gd name="T34" fmla="*/ 32 w 35"/>
                <a:gd name="T35" fmla="*/ 7 h 124"/>
                <a:gd name="T36" fmla="*/ 34 w 35"/>
                <a:gd name="T37" fmla="*/ 11 h 124"/>
                <a:gd name="T38" fmla="*/ 35 w 35"/>
                <a:gd name="T39" fmla="*/ 17 h 124"/>
                <a:gd name="T40" fmla="*/ 35 w 35"/>
                <a:gd name="T41" fmla="*/ 124 h 124"/>
                <a:gd name="T42" fmla="*/ 0 w 35"/>
                <a:gd name="T43" fmla="*/ 124 h 124"/>
                <a:gd name="T44" fmla="*/ 0 w 35"/>
                <a:gd name="T45" fmla="*/ 17 h 124"/>
                <a:gd name="T46" fmla="*/ 1 w 35"/>
                <a:gd name="T47" fmla="*/ 11 h 124"/>
                <a:gd name="T48" fmla="*/ 4 w 35"/>
                <a:gd name="T49" fmla="*/ 7 h 124"/>
                <a:gd name="T50" fmla="*/ 7 w 35"/>
                <a:gd name="T51" fmla="*/ 2 h 124"/>
                <a:gd name="T52" fmla="*/ 11 w 35"/>
                <a:gd name="T53" fmla="*/ 0 h 124"/>
                <a:gd name="T54" fmla="*/ 17 w 35"/>
                <a:gd name="T5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124">
                  <a:moveTo>
                    <a:pt x="17" y="6"/>
                  </a:moveTo>
                  <a:lnTo>
                    <a:pt x="12" y="7"/>
                  </a:lnTo>
                  <a:lnTo>
                    <a:pt x="9" y="9"/>
                  </a:lnTo>
                  <a:lnTo>
                    <a:pt x="7" y="12"/>
                  </a:lnTo>
                  <a:lnTo>
                    <a:pt x="7" y="17"/>
                  </a:lnTo>
                  <a:lnTo>
                    <a:pt x="7" y="118"/>
                  </a:lnTo>
                  <a:lnTo>
                    <a:pt x="28" y="118"/>
                  </a:lnTo>
                  <a:lnTo>
                    <a:pt x="28" y="17"/>
                  </a:lnTo>
                  <a:lnTo>
                    <a:pt x="27" y="12"/>
                  </a:lnTo>
                  <a:lnTo>
                    <a:pt x="25" y="9"/>
                  </a:lnTo>
                  <a:lnTo>
                    <a:pt x="22" y="7"/>
                  </a:lnTo>
                  <a:lnTo>
                    <a:pt x="19" y="6"/>
                  </a:lnTo>
                  <a:lnTo>
                    <a:pt x="17" y="6"/>
                  </a:lnTo>
                  <a:close/>
                  <a:moveTo>
                    <a:pt x="17" y="0"/>
                  </a:moveTo>
                  <a:lnTo>
                    <a:pt x="19" y="0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7"/>
                  </a:lnTo>
                  <a:lnTo>
                    <a:pt x="34" y="11"/>
                  </a:lnTo>
                  <a:lnTo>
                    <a:pt x="35" y="17"/>
                  </a:lnTo>
                  <a:lnTo>
                    <a:pt x="35" y="124"/>
                  </a:lnTo>
                  <a:lnTo>
                    <a:pt x="0" y="124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4" y="7"/>
                  </a:lnTo>
                  <a:lnTo>
                    <a:pt x="7" y="2"/>
                  </a:lnTo>
                  <a:lnTo>
                    <a:pt x="11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56"/>
            <p:cNvSpPr>
              <a:spLocks noEditPoints="1"/>
            </p:cNvSpPr>
            <p:nvPr/>
          </p:nvSpPr>
          <p:spPr bwMode="auto">
            <a:xfrm>
              <a:off x="8418513" y="4619626"/>
              <a:ext cx="469900" cy="552450"/>
            </a:xfrm>
            <a:custGeom>
              <a:avLst/>
              <a:gdLst>
                <a:gd name="T0" fmla="*/ 82 w 296"/>
                <a:gd name="T1" fmla="*/ 330 h 348"/>
                <a:gd name="T2" fmla="*/ 80 w 296"/>
                <a:gd name="T3" fmla="*/ 335 h 348"/>
                <a:gd name="T4" fmla="*/ 84 w 296"/>
                <a:gd name="T5" fmla="*/ 342 h 348"/>
                <a:gd name="T6" fmla="*/ 211 w 296"/>
                <a:gd name="T7" fmla="*/ 342 h 348"/>
                <a:gd name="T8" fmla="*/ 216 w 296"/>
                <a:gd name="T9" fmla="*/ 335 h 348"/>
                <a:gd name="T10" fmla="*/ 213 w 296"/>
                <a:gd name="T11" fmla="*/ 330 h 348"/>
                <a:gd name="T12" fmla="*/ 86 w 296"/>
                <a:gd name="T13" fmla="*/ 328 h 348"/>
                <a:gd name="T14" fmla="*/ 183 w 296"/>
                <a:gd name="T15" fmla="*/ 321 h 348"/>
                <a:gd name="T16" fmla="*/ 29 w 296"/>
                <a:gd name="T17" fmla="*/ 109 h 348"/>
                <a:gd name="T18" fmla="*/ 267 w 296"/>
                <a:gd name="T19" fmla="*/ 109 h 348"/>
                <a:gd name="T20" fmla="*/ 137 w 296"/>
                <a:gd name="T21" fmla="*/ 143 h 348"/>
                <a:gd name="T22" fmla="*/ 88 w 296"/>
                <a:gd name="T23" fmla="*/ 121 h 348"/>
                <a:gd name="T24" fmla="*/ 39 w 296"/>
                <a:gd name="T25" fmla="*/ 109 h 348"/>
                <a:gd name="T26" fmla="*/ 10 w 296"/>
                <a:gd name="T27" fmla="*/ 92 h 348"/>
                <a:gd name="T28" fmla="*/ 6 w 296"/>
                <a:gd name="T29" fmla="*/ 99 h 348"/>
                <a:gd name="T30" fmla="*/ 7 w 296"/>
                <a:gd name="T31" fmla="*/ 271 h 348"/>
                <a:gd name="T32" fmla="*/ 283 w 296"/>
                <a:gd name="T33" fmla="*/ 273 h 348"/>
                <a:gd name="T34" fmla="*/ 289 w 296"/>
                <a:gd name="T35" fmla="*/ 269 h 348"/>
                <a:gd name="T36" fmla="*/ 289 w 296"/>
                <a:gd name="T37" fmla="*/ 95 h 348"/>
                <a:gd name="T38" fmla="*/ 283 w 296"/>
                <a:gd name="T39" fmla="*/ 91 h 348"/>
                <a:gd name="T40" fmla="*/ 147 w 296"/>
                <a:gd name="T41" fmla="*/ 104 h 348"/>
                <a:gd name="T42" fmla="*/ 23 w 296"/>
                <a:gd name="T43" fmla="*/ 261 h 348"/>
                <a:gd name="T44" fmla="*/ 22 w 296"/>
                <a:gd name="T45" fmla="*/ 97 h 348"/>
                <a:gd name="T46" fmla="*/ 88 w 296"/>
                <a:gd name="T47" fmla="*/ 5 h 348"/>
                <a:gd name="T48" fmla="*/ 33 w 296"/>
                <a:gd name="T49" fmla="*/ 21 h 348"/>
                <a:gd name="T50" fmla="*/ 10 w 296"/>
                <a:gd name="T51" fmla="*/ 60 h 348"/>
                <a:gd name="T52" fmla="*/ 33 w 296"/>
                <a:gd name="T53" fmla="*/ 99 h 348"/>
                <a:gd name="T54" fmla="*/ 88 w 296"/>
                <a:gd name="T55" fmla="*/ 115 h 348"/>
                <a:gd name="T56" fmla="*/ 105 w 296"/>
                <a:gd name="T57" fmla="*/ 114 h 348"/>
                <a:gd name="T58" fmla="*/ 129 w 296"/>
                <a:gd name="T59" fmla="*/ 107 h 348"/>
                <a:gd name="T60" fmla="*/ 164 w 296"/>
                <a:gd name="T61" fmla="*/ 75 h 348"/>
                <a:gd name="T62" fmla="*/ 155 w 296"/>
                <a:gd name="T63" fmla="*/ 32 h 348"/>
                <a:gd name="T64" fmla="*/ 108 w 296"/>
                <a:gd name="T65" fmla="*/ 7 h 348"/>
                <a:gd name="T66" fmla="*/ 110 w 296"/>
                <a:gd name="T67" fmla="*/ 2 h 348"/>
                <a:gd name="T68" fmla="*/ 160 w 296"/>
                <a:gd name="T69" fmla="*/ 29 h 348"/>
                <a:gd name="T70" fmla="*/ 170 w 296"/>
                <a:gd name="T71" fmla="*/ 74 h 348"/>
                <a:gd name="T72" fmla="*/ 287 w 296"/>
                <a:gd name="T73" fmla="*/ 85 h 348"/>
                <a:gd name="T74" fmla="*/ 295 w 296"/>
                <a:gd name="T75" fmla="*/ 94 h 348"/>
                <a:gd name="T76" fmla="*/ 295 w 296"/>
                <a:gd name="T77" fmla="*/ 270 h 348"/>
                <a:gd name="T78" fmla="*/ 287 w 296"/>
                <a:gd name="T79" fmla="*/ 279 h 348"/>
                <a:gd name="T80" fmla="*/ 190 w 296"/>
                <a:gd name="T81" fmla="*/ 321 h 348"/>
                <a:gd name="T82" fmla="*/ 217 w 296"/>
                <a:gd name="T83" fmla="*/ 323 h 348"/>
                <a:gd name="T84" fmla="*/ 222 w 296"/>
                <a:gd name="T85" fmla="*/ 334 h 348"/>
                <a:gd name="T86" fmla="*/ 219 w 296"/>
                <a:gd name="T87" fmla="*/ 343 h 348"/>
                <a:gd name="T88" fmla="*/ 209 w 296"/>
                <a:gd name="T89" fmla="*/ 348 h 348"/>
                <a:gd name="T90" fmla="*/ 79 w 296"/>
                <a:gd name="T91" fmla="*/ 346 h 348"/>
                <a:gd name="T92" fmla="*/ 73 w 296"/>
                <a:gd name="T93" fmla="*/ 335 h 348"/>
                <a:gd name="T94" fmla="*/ 77 w 296"/>
                <a:gd name="T95" fmla="*/ 327 h 348"/>
                <a:gd name="T96" fmla="*/ 86 w 296"/>
                <a:gd name="T97" fmla="*/ 321 h 348"/>
                <a:gd name="T98" fmla="*/ 13 w 296"/>
                <a:gd name="T99" fmla="*/ 279 h 348"/>
                <a:gd name="T100" fmla="*/ 2 w 296"/>
                <a:gd name="T101" fmla="*/ 274 h 348"/>
                <a:gd name="T102" fmla="*/ 0 w 296"/>
                <a:gd name="T103" fmla="*/ 99 h 348"/>
                <a:gd name="T104" fmla="*/ 5 w 296"/>
                <a:gd name="T105" fmla="*/ 88 h 348"/>
                <a:gd name="T106" fmla="*/ 6 w 296"/>
                <a:gd name="T107" fmla="*/ 74 h 348"/>
                <a:gd name="T108" fmla="*/ 16 w 296"/>
                <a:gd name="T109" fmla="*/ 29 h 348"/>
                <a:gd name="T110" fmla="*/ 66 w 296"/>
                <a:gd name="T111" fmla="*/ 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6" h="348">
                  <a:moveTo>
                    <a:pt x="86" y="328"/>
                  </a:moveTo>
                  <a:lnTo>
                    <a:pt x="84" y="328"/>
                  </a:lnTo>
                  <a:lnTo>
                    <a:pt x="82" y="330"/>
                  </a:lnTo>
                  <a:lnTo>
                    <a:pt x="80" y="332"/>
                  </a:lnTo>
                  <a:lnTo>
                    <a:pt x="80" y="334"/>
                  </a:lnTo>
                  <a:lnTo>
                    <a:pt x="80" y="335"/>
                  </a:lnTo>
                  <a:lnTo>
                    <a:pt x="80" y="339"/>
                  </a:lnTo>
                  <a:lnTo>
                    <a:pt x="82" y="341"/>
                  </a:lnTo>
                  <a:lnTo>
                    <a:pt x="84" y="342"/>
                  </a:lnTo>
                  <a:lnTo>
                    <a:pt x="86" y="343"/>
                  </a:lnTo>
                  <a:lnTo>
                    <a:pt x="209" y="343"/>
                  </a:lnTo>
                  <a:lnTo>
                    <a:pt x="211" y="342"/>
                  </a:lnTo>
                  <a:lnTo>
                    <a:pt x="213" y="341"/>
                  </a:lnTo>
                  <a:lnTo>
                    <a:pt x="216" y="339"/>
                  </a:lnTo>
                  <a:lnTo>
                    <a:pt x="216" y="335"/>
                  </a:lnTo>
                  <a:lnTo>
                    <a:pt x="216" y="334"/>
                  </a:lnTo>
                  <a:lnTo>
                    <a:pt x="216" y="332"/>
                  </a:lnTo>
                  <a:lnTo>
                    <a:pt x="213" y="330"/>
                  </a:lnTo>
                  <a:lnTo>
                    <a:pt x="211" y="328"/>
                  </a:lnTo>
                  <a:lnTo>
                    <a:pt x="209" y="328"/>
                  </a:lnTo>
                  <a:lnTo>
                    <a:pt x="86" y="328"/>
                  </a:lnTo>
                  <a:close/>
                  <a:moveTo>
                    <a:pt x="113" y="279"/>
                  </a:moveTo>
                  <a:lnTo>
                    <a:pt x="113" y="321"/>
                  </a:lnTo>
                  <a:lnTo>
                    <a:pt x="183" y="321"/>
                  </a:lnTo>
                  <a:lnTo>
                    <a:pt x="183" y="279"/>
                  </a:lnTo>
                  <a:lnTo>
                    <a:pt x="113" y="279"/>
                  </a:lnTo>
                  <a:close/>
                  <a:moveTo>
                    <a:pt x="29" y="109"/>
                  </a:moveTo>
                  <a:lnTo>
                    <a:pt x="29" y="255"/>
                  </a:lnTo>
                  <a:lnTo>
                    <a:pt x="267" y="255"/>
                  </a:lnTo>
                  <a:lnTo>
                    <a:pt x="267" y="109"/>
                  </a:lnTo>
                  <a:lnTo>
                    <a:pt x="137" y="109"/>
                  </a:lnTo>
                  <a:lnTo>
                    <a:pt x="133" y="112"/>
                  </a:lnTo>
                  <a:lnTo>
                    <a:pt x="137" y="143"/>
                  </a:lnTo>
                  <a:lnTo>
                    <a:pt x="104" y="120"/>
                  </a:lnTo>
                  <a:lnTo>
                    <a:pt x="95" y="121"/>
                  </a:lnTo>
                  <a:lnTo>
                    <a:pt x="88" y="121"/>
                  </a:lnTo>
                  <a:lnTo>
                    <a:pt x="70" y="120"/>
                  </a:lnTo>
                  <a:lnTo>
                    <a:pt x="54" y="116"/>
                  </a:lnTo>
                  <a:lnTo>
                    <a:pt x="39" y="109"/>
                  </a:lnTo>
                  <a:lnTo>
                    <a:pt x="29" y="109"/>
                  </a:lnTo>
                  <a:close/>
                  <a:moveTo>
                    <a:pt x="13" y="91"/>
                  </a:moveTo>
                  <a:lnTo>
                    <a:pt x="10" y="92"/>
                  </a:lnTo>
                  <a:lnTo>
                    <a:pt x="7" y="93"/>
                  </a:lnTo>
                  <a:lnTo>
                    <a:pt x="6" y="95"/>
                  </a:lnTo>
                  <a:lnTo>
                    <a:pt x="6" y="99"/>
                  </a:lnTo>
                  <a:lnTo>
                    <a:pt x="6" y="266"/>
                  </a:lnTo>
                  <a:lnTo>
                    <a:pt x="6" y="269"/>
                  </a:lnTo>
                  <a:lnTo>
                    <a:pt x="7" y="271"/>
                  </a:lnTo>
                  <a:lnTo>
                    <a:pt x="10" y="272"/>
                  </a:lnTo>
                  <a:lnTo>
                    <a:pt x="13" y="273"/>
                  </a:lnTo>
                  <a:lnTo>
                    <a:pt x="283" y="273"/>
                  </a:lnTo>
                  <a:lnTo>
                    <a:pt x="285" y="272"/>
                  </a:lnTo>
                  <a:lnTo>
                    <a:pt x="287" y="271"/>
                  </a:lnTo>
                  <a:lnTo>
                    <a:pt x="289" y="269"/>
                  </a:lnTo>
                  <a:lnTo>
                    <a:pt x="289" y="266"/>
                  </a:lnTo>
                  <a:lnTo>
                    <a:pt x="289" y="99"/>
                  </a:lnTo>
                  <a:lnTo>
                    <a:pt x="289" y="95"/>
                  </a:lnTo>
                  <a:lnTo>
                    <a:pt x="287" y="93"/>
                  </a:lnTo>
                  <a:lnTo>
                    <a:pt x="285" y="92"/>
                  </a:lnTo>
                  <a:lnTo>
                    <a:pt x="283" y="91"/>
                  </a:lnTo>
                  <a:lnTo>
                    <a:pt x="160" y="91"/>
                  </a:lnTo>
                  <a:lnTo>
                    <a:pt x="154" y="97"/>
                  </a:lnTo>
                  <a:lnTo>
                    <a:pt x="147" y="104"/>
                  </a:lnTo>
                  <a:lnTo>
                    <a:pt x="272" y="104"/>
                  </a:lnTo>
                  <a:lnTo>
                    <a:pt x="272" y="261"/>
                  </a:lnTo>
                  <a:lnTo>
                    <a:pt x="23" y="261"/>
                  </a:lnTo>
                  <a:lnTo>
                    <a:pt x="23" y="104"/>
                  </a:lnTo>
                  <a:lnTo>
                    <a:pt x="29" y="104"/>
                  </a:lnTo>
                  <a:lnTo>
                    <a:pt x="22" y="97"/>
                  </a:lnTo>
                  <a:lnTo>
                    <a:pt x="16" y="91"/>
                  </a:lnTo>
                  <a:lnTo>
                    <a:pt x="13" y="91"/>
                  </a:lnTo>
                  <a:close/>
                  <a:moveTo>
                    <a:pt x="88" y="5"/>
                  </a:moveTo>
                  <a:lnTo>
                    <a:pt x="67" y="7"/>
                  </a:lnTo>
                  <a:lnTo>
                    <a:pt x="48" y="13"/>
                  </a:lnTo>
                  <a:lnTo>
                    <a:pt x="33" y="21"/>
                  </a:lnTo>
                  <a:lnTo>
                    <a:pt x="21" y="32"/>
                  </a:lnTo>
                  <a:lnTo>
                    <a:pt x="13" y="45"/>
                  </a:lnTo>
                  <a:lnTo>
                    <a:pt x="10" y="60"/>
                  </a:lnTo>
                  <a:lnTo>
                    <a:pt x="13" y="75"/>
                  </a:lnTo>
                  <a:lnTo>
                    <a:pt x="21" y="88"/>
                  </a:lnTo>
                  <a:lnTo>
                    <a:pt x="33" y="99"/>
                  </a:lnTo>
                  <a:lnTo>
                    <a:pt x="48" y="107"/>
                  </a:lnTo>
                  <a:lnTo>
                    <a:pt x="67" y="113"/>
                  </a:lnTo>
                  <a:lnTo>
                    <a:pt x="88" y="115"/>
                  </a:lnTo>
                  <a:lnTo>
                    <a:pt x="96" y="115"/>
                  </a:lnTo>
                  <a:lnTo>
                    <a:pt x="104" y="114"/>
                  </a:lnTo>
                  <a:lnTo>
                    <a:pt x="105" y="114"/>
                  </a:lnTo>
                  <a:lnTo>
                    <a:pt x="130" y="131"/>
                  </a:lnTo>
                  <a:lnTo>
                    <a:pt x="127" y="108"/>
                  </a:lnTo>
                  <a:lnTo>
                    <a:pt x="129" y="107"/>
                  </a:lnTo>
                  <a:lnTo>
                    <a:pt x="144" y="99"/>
                  </a:lnTo>
                  <a:lnTo>
                    <a:pt x="156" y="87"/>
                  </a:lnTo>
                  <a:lnTo>
                    <a:pt x="164" y="75"/>
                  </a:lnTo>
                  <a:lnTo>
                    <a:pt x="166" y="60"/>
                  </a:lnTo>
                  <a:lnTo>
                    <a:pt x="162" y="45"/>
                  </a:lnTo>
                  <a:lnTo>
                    <a:pt x="155" y="32"/>
                  </a:lnTo>
                  <a:lnTo>
                    <a:pt x="143" y="21"/>
                  </a:lnTo>
                  <a:lnTo>
                    <a:pt x="127" y="13"/>
                  </a:lnTo>
                  <a:lnTo>
                    <a:pt x="108" y="7"/>
                  </a:lnTo>
                  <a:lnTo>
                    <a:pt x="88" y="5"/>
                  </a:lnTo>
                  <a:close/>
                  <a:moveTo>
                    <a:pt x="88" y="0"/>
                  </a:moveTo>
                  <a:lnTo>
                    <a:pt x="110" y="2"/>
                  </a:lnTo>
                  <a:lnTo>
                    <a:pt x="130" y="7"/>
                  </a:lnTo>
                  <a:lnTo>
                    <a:pt x="147" y="17"/>
                  </a:lnTo>
                  <a:lnTo>
                    <a:pt x="160" y="29"/>
                  </a:lnTo>
                  <a:lnTo>
                    <a:pt x="169" y="44"/>
                  </a:lnTo>
                  <a:lnTo>
                    <a:pt x="171" y="60"/>
                  </a:lnTo>
                  <a:lnTo>
                    <a:pt x="170" y="74"/>
                  </a:lnTo>
                  <a:lnTo>
                    <a:pt x="165" y="85"/>
                  </a:lnTo>
                  <a:lnTo>
                    <a:pt x="283" y="85"/>
                  </a:lnTo>
                  <a:lnTo>
                    <a:pt x="287" y="85"/>
                  </a:lnTo>
                  <a:lnTo>
                    <a:pt x="291" y="88"/>
                  </a:lnTo>
                  <a:lnTo>
                    <a:pt x="294" y="91"/>
                  </a:lnTo>
                  <a:lnTo>
                    <a:pt x="295" y="94"/>
                  </a:lnTo>
                  <a:lnTo>
                    <a:pt x="296" y="99"/>
                  </a:lnTo>
                  <a:lnTo>
                    <a:pt x="296" y="266"/>
                  </a:lnTo>
                  <a:lnTo>
                    <a:pt x="295" y="270"/>
                  </a:lnTo>
                  <a:lnTo>
                    <a:pt x="294" y="274"/>
                  </a:lnTo>
                  <a:lnTo>
                    <a:pt x="291" y="277"/>
                  </a:lnTo>
                  <a:lnTo>
                    <a:pt x="287" y="279"/>
                  </a:lnTo>
                  <a:lnTo>
                    <a:pt x="283" y="279"/>
                  </a:lnTo>
                  <a:lnTo>
                    <a:pt x="190" y="279"/>
                  </a:lnTo>
                  <a:lnTo>
                    <a:pt x="190" y="321"/>
                  </a:lnTo>
                  <a:lnTo>
                    <a:pt x="209" y="321"/>
                  </a:lnTo>
                  <a:lnTo>
                    <a:pt x="212" y="322"/>
                  </a:lnTo>
                  <a:lnTo>
                    <a:pt x="217" y="323"/>
                  </a:lnTo>
                  <a:lnTo>
                    <a:pt x="219" y="327"/>
                  </a:lnTo>
                  <a:lnTo>
                    <a:pt x="221" y="330"/>
                  </a:lnTo>
                  <a:lnTo>
                    <a:pt x="222" y="334"/>
                  </a:lnTo>
                  <a:lnTo>
                    <a:pt x="222" y="335"/>
                  </a:lnTo>
                  <a:lnTo>
                    <a:pt x="221" y="340"/>
                  </a:lnTo>
                  <a:lnTo>
                    <a:pt x="219" y="343"/>
                  </a:lnTo>
                  <a:lnTo>
                    <a:pt x="217" y="346"/>
                  </a:lnTo>
                  <a:lnTo>
                    <a:pt x="212" y="348"/>
                  </a:lnTo>
                  <a:lnTo>
                    <a:pt x="209" y="348"/>
                  </a:lnTo>
                  <a:lnTo>
                    <a:pt x="86" y="348"/>
                  </a:lnTo>
                  <a:lnTo>
                    <a:pt x="82" y="348"/>
                  </a:lnTo>
                  <a:lnTo>
                    <a:pt x="79" y="346"/>
                  </a:lnTo>
                  <a:lnTo>
                    <a:pt x="77" y="343"/>
                  </a:lnTo>
                  <a:lnTo>
                    <a:pt x="75" y="340"/>
                  </a:lnTo>
                  <a:lnTo>
                    <a:pt x="73" y="335"/>
                  </a:lnTo>
                  <a:lnTo>
                    <a:pt x="73" y="334"/>
                  </a:lnTo>
                  <a:lnTo>
                    <a:pt x="75" y="330"/>
                  </a:lnTo>
                  <a:lnTo>
                    <a:pt x="77" y="327"/>
                  </a:lnTo>
                  <a:lnTo>
                    <a:pt x="79" y="323"/>
                  </a:lnTo>
                  <a:lnTo>
                    <a:pt x="82" y="322"/>
                  </a:lnTo>
                  <a:lnTo>
                    <a:pt x="86" y="321"/>
                  </a:lnTo>
                  <a:lnTo>
                    <a:pt x="106" y="321"/>
                  </a:lnTo>
                  <a:lnTo>
                    <a:pt x="106" y="279"/>
                  </a:lnTo>
                  <a:lnTo>
                    <a:pt x="13" y="279"/>
                  </a:lnTo>
                  <a:lnTo>
                    <a:pt x="8" y="279"/>
                  </a:lnTo>
                  <a:lnTo>
                    <a:pt x="5" y="277"/>
                  </a:lnTo>
                  <a:lnTo>
                    <a:pt x="2" y="274"/>
                  </a:lnTo>
                  <a:lnTo>
                    <a:pt x="1" y="270"/>
                  </a:lnTo>
                  <a:lnTo>
                    <a:pt x="0" y="266"/>
                  </a:lnTo>
                  <a:lnTo>
                    <a:pt x="0" y="99"/>
                  </a:lnTo>
                  <a:lnTo>
                    <a:pt x="1" y="94"/>
                  </a:lnTo>
                  <a:lnTo>
                    <a:pt x="2" y="91"/>
                  </a:lnTo>
                  <a:lnTo>
                    <a:pt x="5" y="88"/>
                  </a:lnTo>
                  <a:lnTo>
                    <a:pt x="8" y="87"/>
                  </a:lnTo>
                  <a:lnTo>
                    <a:pt x="12" y="85"/>
                  </a:lnTo>
                  <a:lnTo>
                    <a:pt x="6" y="74"/>
                  </a:lnTo>
                  <a:lnTo>
                    <a:pt x="4" y="60"/>
                  </a:lnTo>
                  <a:lnTo>
                    <a:pt x="7" y="44"/>
                  </a:lnTo>
                  <a:lnTo>
                    <a:pt x="16" y="29"/>
                  </a:lnTo>
                  <a:lnTo>
                    <a:pt x="29" y="17"/>
                  </a:lnTo>
                  <a:lnTo>
                    <a:pt x="45" y="7"/>
                  </a:lnTo>
                  <a:lnTo>
                    <a:pt x="66" y="2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07869" y="3773009"/>
            <a:ext cx="461345" cy="347899"/>
            <a:chOff x="5394326" y="4732338"/>
            <a:chExt cx="484188" cy="365125"/>
          </a:xfrm>
          <a:solidFill>
            <a:schemeClr val="bg1"/>
          </a:solidFill>
        </p:grpSpPr>
        <p:sp>
          <p:nvSpPr>
            <p:cNvPr id="23" name="Freeform 143"/>
            <p:cNvSpPr/>
            <p:nvPr/>
          </p:nvSpPr>
          <p:spPr bwMode="auto">
            <a:xfrm>
              <a:off x="5394326" y="4760913"/>
              <a:ext cx="484188" cy="336550"/>
            </a:xfrm>
            <a:custGeom>
              <a:avLst/>
              <a:gdLst>
                <a:gd name="T0" fmla="*/ 0 w 305"/>
                <a:gd name="T1" fmla="*/ 0 h 212"/>
                <a:gd name="T2" fmla="*/ 6 w 305"/>
                <a:gd name="T3" fmla="*/ 0 h 212"/>
                <a:gd name="T4" fmla="*/ 6 w 305"/>
                <a:gd name="T5" fmla="*/ 206 h 212"/>
                <a:gd name="T6" fmla="*/ 305 w 305"/>
                <a:gd name="T7" fmla="*/ 206 h 212"/>
                <a:gd name="T8" fmla="*/ 305 w 305"/>
                <a:gd name="T9" fmla="*/ 212 h 212"/>
                <a:gd name="T10" fmla="*/ 0 w 305"/>
                <a:gd name="T11" fmla="*/ 212 h 212"/>
                <a:gd name="T12" fmla="*/ 0 w 305"/>
                <a:gd name="T1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12">
                  <a:moveTo>
                    <a:pt x="0" y="0"/>
                  </a:moveTo>
                  <a:lnTo>
                    <a:pt x="6" y="0"/>
                  </a:lnTo>
                  <a:lnTo>
                    <a:pt x="6" y="206"/>
                  </a:lnTo>
                  <a:lnTo>
                    <a:pt x="305" y="206"/>
                  </a:lnTo>
                  <a:lnTo>
                    <a:pt x="305" y="212"/>
                  </a:lnTo>
                  <a:lnTo>
                    <a:pt x="0" y="2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4"/>
            <p:cNvSpPr>
              <a:spLocks noEditPoints="1"/>
            </p:cNvSpPr>
            <p:nvPr/>
          </p:nvSpPr>
          <p:spPr bwMode="auto">
            <a:xfrm>
              <a:off x="5449888" y="4946651"/>
              <a:ext cx="76200" cy="123825"/>
            </a:xfrm>
            <a:custGeom>
              <a:avLst/>
              <a:gdLst>
                <a:gd name="T0" fmla="*/ 23 w 48"/>
                <a:gd name="T1" fmla="*/ 7 h 78"/>
                <a:gd name="T2" fmla="*/ 19 w 48"/>
                <a:gd name="T3" fmla="*/ 8 h 78"/>
                <a:gd name="T4" fmla="*/ 15 w 48"/>
                <a:gd name="T5" fmla="*/ 9 h 78"/>
                <a:gd name="T6" fmla="*/ 11 w 48"/>
                <a:gd name="T7" fmla="*/ 11 h 78"/>
                <a:gd name="T8" fmla="*/ 8 w 48"/>
                <a:gd name="T9" fmla="*/ 15 h 78"/>
                <a:gd name="T10" fmla="*/ 7 w 48"/>
                <a:gd name="T11" fmla="*/ 19 h 78"/>
                <a:gd name="T12" fmla="*/ 6 w 48"/>
                <a:gd name="T13" fmla="*/ 23 h 78"/>
                <a:gd name="T14" fmla="*/ 6 w 48"/>
                <a:gd name="T15" fmla="*/ 73 h 78"/>
                <a:gd name="T16" fmla="*/ 42 w 48"/>
                <a:gd name="T17" fmla="*/ 73 h 78"/>
                <a:gd name="T18" fmla="*/ 42 w 48"/>
                <a:gd name="T19" fmla="*/ 23 h 78"/>
                <a:gd name="T20" fmla="*/ 42 w 48"/>
                <a:gd name="T21" fmla="*/ 19 h 78"/>
                <a:gd name="T22" fmla="*/ 40 w 48"/>
                <a:gd name="T23" fmla="*/ 15 h 78"/>
                <a:gd name="T24" fmla="*/ 37 w 48"/>
                <a:gd name="T25" fmla="*/ 11 h 78"/>
                <a:gd name="T26" fmla="*/ 34 w 48"/>
                <a:gd name="T27" fmla="*/ 9 h 78"/>
                <a:gd name="T28" fmla="*/ 30 w 48"/>
                <a:gd name="T29" fmla="*/ 8 h 78"/>
                <a:gd name="T30" fmla="*/ 25 w 48"/>
                <a:gd name="T31" fmla="*/ 7 h 78"/>
                <a:gd name="T32" fmla="*/ 23 w 48"/>
                <a:gd name="T33" fmla="*/ 7 h 78"/>
                <a:gd name="T34" fmla="*/ 23 w 48"/>
                <a:gd name="T35" fmla="*/ 0 h 78"/>
                <a:gd name="T36" fmla="*/ 25 w 48"/>
                <a:gd name="T37" fmla="*/ 0 h 78"/>
                <a:gd name="T38" fmla="*/ 37 w 48"/>
                <a:gd name="T39" fmla="*/ 3 h 78"/>
                <a:gd name="T40" fmla="*/ 45 w 48"/>
                <a:gd name="T41" fmla="*/ 12 h 78"/>
                <a:gd name="T42" fmla="*/ 48 w 48"/>
                <a:gd name="T43" fmla="*/ 23 h 78"/>
                <a:gd name="T44" fmla="*/ 48 w 48"/>
                <a:gd name="T45" fmla="*/ 78 h 78"/>
                <a:gd name="T46" fmla="*/ 0 w 48"/>
                <a:gd name="T47" fmla="*/ 78 h 78"/>
                <a:gd name="T48" fmla="*/ 0 w 48"/>
                <a:gd name="T49" fmla="*/ 23 h 78"/>
                <a:gd name="T50" fmla="*/ 4 w 48"/>
                <a:gd name="T51" fmla="*/ 12 h 78"/>
                <a:gd name="T52" fmla="*/ 11 w 48"/>
                <a:gd name="T53" fmla="*/ 3 h 78"/>
                <a:gd name="T54" fmla="*/ 23 w 48"/>
                <a:gd name="T5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78">
                  <a:moveTo>
                    <a:pt x="23" y="7"/>
                  </a:moveTo>
                  <a:lnTo>
                    <a:pt x="19" y="8"/>
                  </a:lnTo>
                  <a:lnTo>
                    <a:pt x="15" y="9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7" y="19"/>
                  </a:lnTo>
                  <a:lnTo>
                    <a:pt x="6" y="23"/>
                  </a:lnTo>
                  <a:lnTo>
                    <a:pt x="6" y="73"/>
                  </a:lnTo>
                  <a:lnTo>
                    <a:pt x="42" y="73"/>
                  </a:lnTo>
                  <a:lnTo>
                    <a:pt x="42" y="23"/>
                  </a:lnTo>
                  <a:lnTo>
                    <a:pt x="42" y="19"/>
                  </a:lnTo>
                  <a:lnTo>
                    <a:pt x="40" y="15"/>
                  </a:lnTo>
                  <a:lnTo>
                    <a:pt x="37" y="11"/>
                  </a:lnTo>
                  <a:lnTo>
                    <a:pt x="34" y="9"/>
                  </a:lnTo>
                  <a:lnTo>
                    <a:pt x="30" y="8"/>
                  </a:lnTo>
                  <a:lnTo>
                    <a:pt x="25" y="7"/>
                  </a:lnTo>
                  <a:lnTo>
                    <a:pt x="23" y="7"/>
                  </a:lnTo>
                  <a:close/>
                  <a:moveTo>
                    <a:pt x="23" y="0"/>
                  </a:moveTo>
                  <a:lnTo>
                    <a:pt x="25" y="0"/>
                  </a:lnTo>
                  <a:lnTo>
                    <a:pt x="37" y="3"/>
                  </a:lnTo>
                  <a:lnTo>
                    <a:pt x="45" y="12"/>
                  </a:lnTo>
                  <a:lnTo>
                    <a:pt x="48" y="23"/>
                  </a:lnTo>
                  <a:lnTo>
                    <a:pt x="48" y="78"/>
                  </a:lnTo>
                  <a:lnTo>
                    <a:pt x="0" y="78"/>
                  </a:lnTo>
                  <a:lnTo>
                    <a:pt x="0" y="23"/>
                  </a:lnTo>
                  <a:lnTo>
                    <a:pt x="4" y="12"/>
                  </a:lnTo>
                  <a:lnTo>
                    <a:pt x="11" y="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5"/>
            <p:cNvSpPr>
              <a:spLocks noEditPoints="1"/>
            </p:cNvSpPr>
            <p:nvPr/>
          </p:nvSpPr>
          <p:spPr bwMode="auto">
            <a:xfrm>
              <a:off x="5556251" y="4892676"/>
              <a:ext cx="74613" cy="177800"/>
            </a:xfrm>
            <a:custGeom>
              <a:avLst/>
              <a:gdLst>
                <a:gd name="T0" fmla="*/ 22 w 47"/>
                <a:gd name="T1" fmla="*/ 7 h 112"/>
                <a:gd name="T2" fmla="*/ 18 w 47"/>
                <a:gd name="T3" fmla="*/ 7 h 112"/>
                <a:gd name="T4" fmla="*/ 14 w 47"/>
                <a:gd name="T5" fmla="*/ 9 h 112"/>
                <a:gd name="T6" fmla="*/ 11 w 47"/>
                <a:gd name="T7" fmla="*/ 11 h 112"/>
                <a:gd name="T8" fmla="*/ 8 w 47"/>
                <a:gd name="T9" fmla="*/ 15 h 112"/>
                <a:gd name="T10" fmla="*/ 6 w 47"/>
                <a:gd name="T11" fmla="*/ 19 h 112"/>
                <a:gd name="T12" fmla="*/ 6 w 47"/>
                <a:gd name="T13" fmla="*/ 23 h 112"/>
                <a:gd name="T14" fmla="*/ 6 w 47"/>
                <a:gd name="T15" fmla="*/ 107 h 112"/>
                <a:gd name="T16" fmla="*/ 42 w 47"/>
                <a:gd name="T17" fmla="*/ 107 h 112"/>
                <a:gd name="T18" fmla="*/ 42 w 47"/>
                <a:gd name="T19" fmla="*/ 23 h 112"/>
                <a:gd name="T20" fmla="*/ 41 w 47"/>
                <a:gd name="T21" fmla="*/ 19 h 112"/>
                <a:gd name="T22" fmla="*/ 40 w 47"/>
                <a:gd name="T23" fmla="*/ 15 h 112"/>
                <a:gd name="T24" fmla="*/ 37 w 47"/>
                <a:gd name="T25" fmla="*/ 11 h 112"/>
                <a:gd name="T26" fmla="*/ 33 w 47"/>
                <a:gd name="T27" fmla="*/ 9 h 112"/>
                <a:gd name="T28" fmla="*/ 29 w 47"/>
                <a:gd name="T29" fmla="*/ 7 h 112"/>
                <a:gd name="T30" fmla="*/ 25 w 47"/>
                <a:gd name="T31" fmla="*/ 7 h 112"/>
                <a:gd name="T32" fmla="*/ 22 w 47"/>
                <a:gd name="T33" fmla="*/ 7 h 112"/>
                <a:gd name="T34" fmla="*/ 22 w 47"/>
                <a:gd name="T35" fmla="*/ 0 h 112"/>
                <a:gd name="T36" fmla="*/ 25 w 47"/>
                <a:gd name="T37" fmla="*/ 0 h 112"/>
                <a:gd name="T38" fmla="*/ 37 w 47"/>
                <a:gd name="T39" fmla="*/ 4 h 112"/>
                <a:gd name="T40" fmla="*/ 44 w 47"/>
                <a:gd name="T41" fmla="*/ 12 h 112"/>
                <a:gd name="T42" fmla="*/ 47 w 47"/>
                <a:gd name="T43" fmla="*/ 23 h 112"/>
                <a:gd name="T44" fmla="*/ 47 w 47"/>
                <a:gd name="T45" fmla="*/ 112 h 112"/>
                <a:gd name="T46" fmla="*/ 0 w 47"/>
                <a:gd name="T47" fmla="*/ 112 h 112"/>
                <a:gd name="T48" fmla="*/ 0 w 47"/>
                <a:gd name="T49" fmla="*/ 23 h 112"/>
                <a:gd name="T50" fmla="*/ 3 w 47"/>
                <a:gd name="T51" fmla="*/ 12 h 112"/>
                <a:gd name="T52" fmla="*/ 11 w 47"/>
                <a:gd name="T53" fmla="*/ 4 h 112"/>
                <a:gd name="T54" fmla="*/ 22 w 47"/>
                <a:gd name="T5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112">
                  <a:moveTo>
                    <a:pt x="22" y="7"/>
                  </a:moveTo>
                  <a:lnTo>
                    <a:pt x="18" y="7"/>
                  </a:lnTo>
                  <a:lnTo>
                    <a:pt x="14" y="9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6" y="19"/>
                  </a:lnTo>
                  <a:lnTo>
                    <a:pt x="6" y="23"/>
                  </a:lnTo>
                  <a:lnTo>
                    <a:pt x="6" y="107"/>
                  </a:lnTo>
                  <a:lnTo>
                    <a:pt x="42" y="107"/>
                  </a:lnTo>
                  <a:lnTo>
                    <a:pt x="42" y="23"/>
                  </a:lnTo>
                  <a:lnTo>
                    <a:pt x="41" y="19"/>
                  </a:lnTo>
                  <a:lnTo>
                    <a:pt x="40" y="15"/>
                  </a:lnTo>
                  <a:lnTo>
                    <a:pt x="37" y="11"/>
                  </a:lnTo>
                  <a:lnTo>
                    <a:pt x="33" y="9"/>
                  </a:lnTo>
                  <a:lnTo>
                    <a:pt x="29" y="7"/>
                  </a:lnTo>
                  <a:lnTo>
                    <a:pt x="25" y="7"/>
                  </a:lnTo>
                  <a:lnTo>
                    <a:pt x="22" y="7"/>
                  </a:lnTo>
                  <a:close/>
                  <a:moveTo>
                    <a:pt x="22" y="0"/>
                  </a:moveTo>
                  <a:lnTo>
                    <a:pt x="25" y="0"/>
                  </a:lnTo>
                  <a:lnTo>
                    <a:pt x="37" y="4"/>
                  </a:lnTo>
                  <a:lnTo>
                    <a:pt x="44" y="12"/>
                  </a:lnTo>
                  <a:lnTo>
                    <a:pt x="47" y="23"/>
                  </a:lnTo>
                  <a:lnTo>
                    <a:pt x="47" y="112"/>
                  </a:lnTo>
                  <a:lnTo>
                    <a:pt x="0" y="112"/>
                  </a:lnTo>
                  <a:lnTo>
                    <a:pt x="0" y="23"/>
                  </a:lnTo>
                  <a:lnTo>
                    <a:pt x="3" y="12"/>
                  </a:lnTo>
                  <a:lnTo>
                    <a:pt x="11" y="4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146"/>
            <p:cNvSpPr>
              <a:spLocks noEditPoints="1"/>
            </p:cNvSpPr>
            <p:nvPr/>
          </p:nvSpPr>
          <p:spPr bwMode="auto">
            <a:xfrm>
              <a:off x="5662613" y="4840288"/>
              <a:ext cx="76200" cy="230188"/>
            </a:xfrm>
            <a:custGeom>
              <a:avLst/>
              <a:gdLst>
                <a:gd name="T0" fmla="*/ 22 w 48"/>
                <a:gd name="T1" fmla="*/ 6 h 145"/>
                <a:gd name="T2" fmla="*/ 17 w 48"/>
                <a:gd name="T3" fmla="*/ 6 h 145"/>
                <a:gd name="T4" fmla="*/ 14 w 48"/>
                <a:gd name="T5" fmla="*/ 8 h 145"/>
                <a:gd name="T6" fmla="*/ 11 w 48"/>
                <a:gd name="T7" fmla="*/ 11 h 145"/>
                <a:gd name="T8" fmla="*/ 8 w 48"/>
                <a:gd name="T9" fmla="*/ 14 h 145"/>
                <a:gd name="T10" fmla="*/ 6 w 48"/>
                <a:gd name="T11" fmla="*/ 18 h 145"/>
                <a:gd name="T12" fmla="*/ 5 w 48"/>
                <a:gd name="T13" fmla="*/ 23 h 145"/>
                <a:gd name="T14" fmla="*/ 5 w 48"/>
                <a:gd name="T15" fmla="*/ 140 h 145"/>
                <a:gd name="T16" fmla="*/ 41 w 48"/>
                <a:gd name="T17" fmla="*/ 140 h 145"/>
                <a:gd name="T18" fmla="*/ 41 w 48"/>
                <a:gd name="T19" fmla="*/ 23 h 145"/>
                <a:gd name="T20" fmla="*/ 40 w 48"/>
                <a:gd name="T21" fmla="*/ 18 h 145"/>
                <a:gd name="T22" fmla="*/ 39 w 48"/>
                <a:gd name="T23" fmla="*/ 14 h 145"/>
                <a:gd name="T24" fmla="*/ 36 w 48"/>
                <a:gd name="T25" fmla="*/ 11 h 145"/>
                <a:gd name="T26" fmla="*/ 33 w 48"/>
                <a:gd name="T27" fmla="*/ 8 h 145"/>
                <a:gd name="T28" fmla="*/ 29 w 48"/>
                <a:gd name="T29" fmla="*/ 6 h 145"/>
                <a:gd name="T30" fmla="*/ 25 w 48"/>
                <a:gd name="T31" fmla="*/ 6 h 145"/>
                <a:gd name="T32" fmla="*/ 22 w 48"/>
                <a:gd name="T33" fmla="*/ 6 h 145"/>
                <a:gd name="T34" fmla="*/ 22 w 48"/>
                <a:gd name="T35" fmla="*/ 0 h 145"/>
                <a:gd name="T36" fmla="*/ 25 w 48"/>
                <a:gd name="T37" fmla="*/ 0 h 145"/>
                <a:gd name="T38" fmla="*/ 36 w 48"/>
                <a:gd name="T39" fmla="*/ 3 h 145"/>
                <a:gd name="T40" fmla="*/ 44 w 48"/>
                <a:gd name="T41" fmla="*/ 12 h 145"/>
                <a:gd name="T42" fmla="*/ 48 w 48"/>
                <a:gd name="T43" fmla="*/ 23 h 145"/>
                <a:gd name="T44" fmla="*/ 48 w 48"/>
                <a:gd name="T45" fmla="*/ 145 h 145"/>
                <a:gd name="T46" fmla="*/ 0 w 48"/>
                <a:gd name="T47" fmla="*/ 145 h 145"/>
                <a:gd name="T48" fmla="*/ 0 w 48"/>
                <a:gd name="T49" fmla="*/ 23 h 145"/>
                <a:gd name="T50" fmla="*/ 2 w 48"/>
                <a:gd name="T51" fmla="*/ 12 h 145"/>
                <a:gd name="T52" fmla="*/ 11 w 48"/>
                <a:gd name="T53" fmla="*/ 3 h 145"/>
                <a:gd name="T54" fmla="*/ 22 w 48"/>
                <a:gd name="T5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45">
                  <a:moveTo>
                    <a:pt x="22" y="6"/>
                  </a:moveTo>
                  <a:lnTo>
                    <a:pt x="17" y="6"/>
                  </a:lnTo>
                  <a:lnTo>
                    <a:pt x="14" y="8"/>
                  </a:lnTo>
                  <a:lnTo>
                    <a:pt x="11" y="11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5" y="23"/>
                  </a:lnTo>
                  <a:lnTo>
                    <a:pt x="5" y="140"/>
                  </a:lnTo>
                  <a:lnTo>
                    <a:pt x="41" y="140"/>
                  </a:lnTo>
                  <a:lnTo>
                    <a:pt x="41" y="23"/>
                  </a:lnTo>
                  <a:lnTo>
                    <a:pt x="40" y="18"/>
                  </a:lnTo>
                  <a:lnTo>
                    <a:pt x="39" y="14"/>
                  </a:lnTo>
                  <a:lnTo>
                    <a:pt x="36" y="11"/>
                  </a:lnTo>
                  <a:lnTo>
                    <a:pt x="33" y="8"/>
                  </a:lnTo>
                  <a:lnTo>
                    <a:pt x="29" y="6"/>
                  </a:lnTo>
                  <a:lnTo>
                    <a:pt x="25" y="6"/>
                  </a:lnTo>
                  <a:lnTo>
                    <a:pt x="22" y="6"/>
                  </a:lnTo>
                  <a:close/>
                  <a:moveTo>
                    <a:pt x="22" y="0"/>
                  </a:moveTo>
                  <a:lnTo>
                    <a:pt x="25" y="0"/>
                  </a:lnTo>
                  <a:lnTo>
                    <a:pt x="36" y="3"/>
                  </a:lnTo>
                  <a:lnTo>
                    <a:pt x="44" y="12"/>
                  </a:lnTo>
                  <a:lnTo>
                    <a:pt x="48" y="23"/>
                  </a:lnTo>
                  <a:lnTo>
                    <a:pt x="48" y="145"/>
                  </a:lnTo>
                  <a:lnTo>
                    <a:pt x="0" y="145"/>
                  </a:lnTo>
                  <a:lnTo>
                    <a:pt x="0" y="23"/>
                  </a:lnTo>
                  <a:lnTo>
                    <a:pt x="2" y="12"/>
                  </a:lnTo>
                  <a:lnTo>
                    <a:pt x="11" y="3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7"/>
            <p:cNvSpPr>
              <a:spLocks noEditPoints="1"/>
            </p:cNvSpPr>
            <p:nvPr/>
          </p:nvSpPr>
          <p:spPr bwMode="auto">
            <a:xfrm>
              <a:off x="5767388" y="4784726"/>
              <a:ext cx="76200" cy="285750"/>
            </a:xfrm>
            <a:custGeom>
              <a:avLst/>
              <a:gdLst>
                <a:gd name="T0" fmla="*/ 23 w 48"/>
                <a:gd name="T1" fmla="*/ 5 h 180"/>
                <a:gd name="T2" fmla="*/ 19 w 48"/>
                <a:gd name="T3" fmla="*/ 6 h 180"/>
                <a:gd name="T4" fmla="*/ 14 w 48"/>
                <a:gd name="T5" fmla="*/ 9 h 180"/>
                <a:gd name="T6" fmla="*/ 11 w 48"/>
                <a:gd name="T7" fmla="*/ 11 h 180"/>
                <a:gd name="T8" fmla="*/ 8 w 48"/>
                <a:gd name="T9" fmla="*/ 14 h 180"/>
                <a:gd name="T10" fmla="*/ 7 w 48"/>
                <a:gd name="T11" fmla="*/ 18 h 180"/>
                <a:gd name="T12" fmla="*/ 6 w 48"/>
                <a:gd name="T13" fmla="*/ 23 h 180"/>
                <a:gd name="T14" fmla="*/ 6 w 48"/>
                <a:gd name="T15" fmla="*/ 175 h 180"/>
                <a:gd name="T16" fmla="*/ 41 w 48"/>
                <a:gd name="T17" fmla="*/ 175 h 180"/>
                <a:gd name="T18" fmla="*/ 41 w 48"/>
                <a:gd name="T19" fmla="*/ 23 h 180"/>
                <a:gd name="T20" fmla="*/ 41 w 48"/>
                <a:gd name="T21" fmla="*/ 18 h 180"/>
                <a:gd name="T22" fmla="*/ 39 w 48"/>
                <a:gd name="T23" fmla="*/ 14 h 180"/>
                <a:gd name="T24" fmla="*/ 37 w 48"/>
                <a:gd name="T25" fmla="*/ 11 h 180"/>
                <a:gd name="T26" fmla="*/ 34 w 48"/>
                <a:gd name="T27" fmla="*/ 9 h 180"/>
                <a:gd name="T28" fmla="*/ 29 w 48"/>
                <a:gd name="T29" fmla="*/ 6 h 180"/>
                <a:gd name="T30" fmla="*/ 25 w 48"/>
                <a:gd name="T31" fmla="*/ 5 h 180"/>
                <a:gd name="T32" fmla="*/ 23 w 48"/>
                <a:gd name="T33" fmla="*/ 5 h 180"/>
                <a:gd name="T34" fmla="*/ 23 w 48"/>
                <a:gd name="T35" fmla="*/ 0 h 180"/>
                <a:gd name="T36" fmla="*/ 25 w 48"/>
                <a:gd name="T37" fmla="*/ 0 h 180"/>
                <a:gd name="T38" fmla="*/ 37 w 48"/>
                <a:gd name="T39" fmla="*/ 3 h 180"/>
                <a:gd name="T40" fmla="*/ 45 w 48"/>
                <a:gd name="T41" fmla="*/ 11 h 180"/>
                <a:gd name="T42" fmla="*/ 48 w 48"/>
                <a:gd name="T43" fmla="*/ 23 h 180"/>
                <a:gd name="T44" fmla="*/ 48 w 48"/>
                <a:gd name="T45" fmla="*/ 180 h 180"/>
                <a:gd name="T46" fmla="*/ 0 w 48"/>
                <a:gd name="T47" fmla="*/ 180 h 180"/>
                <a:gd name="T48" fmla="*/ 0 w 48"/>
                <a:gd name="T49" fmla="*/ 23 h 180"/>
                <a:gd name="T50" fmla="*/ 3 w 48"/>
                <a:gd name="T51" fmla="*/ 11 h 180"/>
                <a:gd name="T52" fmla="*/ 11 w 48"/>
                <a:gd name="T53" fmla="*/ 3 h 180"/>
                <a:gd name="T54" fmla="*/ 23 w 48"/>
                <a:gd name="T5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80">
                  <a:moveTo>
                    <a:pt x="23" y="5"/>
                  </a:moveTo>
                  <a:lnTo>
                    <a:pt x="19" y="6"/>
                  </a:lnTo>
                  <a:lnTo>
                    <a:pt x="14" y="9"/>
                  </a:lnTo>
                  <a:lnTo>
                    <a:pt x="11" y="11"/>
                  </a:lnTo>
                  <a:lnTo>
                    <a:pt x="8" y="14"/>
                  </a:lnTo>
                  <a:lnTo>
                    <a:pt x="7" y="18"/>
                  </a:lnTo>
                  <a:lnTo>
                    <a:pt x="6" y="23"/>
                  </a:lnTo>
                  <a:lnTo>
                    <a:pt x="6" y="175"/>
                  </a:lnTo>
                  <a:lnTo>
                    <a:pt x="41" y="175"/>
                  </a:lnTo>
                  <a:lnTo>
                    <a:pt x="41" y="23"/>
                  </a:lnTo>
                  <a:lnTo>
                    <a:pt x="41" y="18"/>
                  </a:lnTo>
                  <a:lnTo>
                    <a:pt x="39" y="14"/>
                  </a:lnTo>
                  <a:lnTo>
                    <a:pt x="37" y="11"/>
                  </a:lnTo>
                  <a:lnTo>
                    <a:pt x="34" y="9"/>
                  </a:lnTo>
                  <a:lnTo>
                    <a:pt x="29" y="6"/>
                  </a:lnTo>
                  <a:lnTo>
                    <a:pt x="25" y="5"/>
                  </a:lnTo>
                  <a:lnTo>
                    <a:pt x="23" y="5"/>
                  </a:lnTo>
                  <a:close/>
                  <a:moveTo>
                    <a:pt x="23" y="0"/>
                  </a:moveTo>
                  <a:lnTo>
                    <a:pt x="25" y="0"/>
                  </a:lnTo>
                  <a:lnTo>
                    <a:pt x="37" y="3"/>
                  </a:lnTo>
                  <a:lnTo>
                    <a:pt x="45" y="11"/>
                  </a:lnTo>
                  <a:lnTo>
                    <a:pt x="48" y="23"/>
                  </a:lnTo>
                  <a:lnTo>
                    <a:pt x="48" y="180"/>
                  </a:lnTo>
                  <a:lnTo>
                    <a:pt x="0" y="180"/>
                  </a:lnTo>
                  <a:lnTo>
                    <a:pt x="0" y="23"/>
                  </a:lnTo>
                  <a:lnTo>
                    <a:pt x="3" y="11"/>
                  </a:lnTo>
                  <a:lnTo>
                    <a:pt x="11" y="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8"/>
            <p:cNvSpPr/>
            <p:nvPr/>
          </p:nvSpPr>
          <p:spPr bwMode="auto">
            <a:xfrm>
              <a:off x="5453063" y="4732338"/>
              <a:ext cx="293688" cy="153988"/>
            </a:xfrm>
            <a:custGeom>
              <a:avLst/>
              <a:gdLst>
                <a:gd name="T0" fmla="*/ 134 w 185"/>
                <a:gd name="T1" fmla="*/ 0 h 97"/>
                <a:gd name="T2" fmla="*/ 185 w 185"/>
                <a:gd name="T3" fmla="*/ 13 h 97"/>
                <a:gd name="T4" fmla="*/ 160 w 185"/>
                <a:gd name="T5" fmla="*/ 59 h 97"/>
                <a:gd name="T6" fmla="*/ 155 w 185"/>
                <a:gd name="T7" fmla="*/ 57 h 97"/>
                <a:gd name="T8" fmla="*/ 173 w 185"/>
                <a:gd name="T9" fmla="*/ 21 h 97"/>
                <a:gd name="T10" fmla="*/ 2 w 185"/>
                <a:gd name="T11" fmla="*/ 97 h 97"/>
                <a:gd name="T12" fmla="*/ 0 w 185"/>
                <a:gd name="T13" fmla="*/ 92 h 97"/>
                <a:gd name="T14" fmla="*/ 171 w 185"/>
                <a:gd name="T15" fmla="*/ 16 h 97"/>
                <a:gd name="T16" fmla="*/ 133 w 185"/>
                <a:gd name="T17" fmla="*/ 6 h 97"/>
                <a:gd name="T18" fmla="*/ 134 w 185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97">
                  <a:moveTo>
                    <a:pt x="134" y="0"/>
                  </a:moveTo>
                  <a:lnTo>
                    <a:pt x="185" y="13"/>
                  </a:lnTo>
                  <a:lnTo>
                    <a:pt x="160" y="59"/>
                  </a:lnTo>
                  <a:lnTo>
                    <a:pt x="155" y="57"/>
                  </a:lnTo>
                  <a:lnTo>
                    <a:pt x="173" y="21"/>
                  </a:lnTo>
                  <a:lnTo>
                    <a:pt x="2" y="97"/>
                  </a:lnTo>
                  <a:lnTo>
                    <a:pt x="0" y="92"/>
                  </a:lnTo>
                  <a:lnTo>
                    <a:pt x="171" y="16"/>
                  </a:lnTo>
                  <a:lnTo>
                    <a:pt x="133" y="6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72186" y="3721580"/>
            <a:ext cx="527899" cy="467395"/>
            <a:chOff x="6907213" y="4678363"/>
            <a:chExt cx="554038" cy="490538"/>
          </a:xfrm>
          <a:solidFill>
            <a:schemeClr val="bg1"/>
          </a:solidFill>
        </p:grpSpPr>
        <p:sp>
          <p:nvSpPr>
            <p:cNvPr id="20" name="Freeform 149"/>
            <p:cNvSpPr>
              <a:spLocks noEditPoints="1"/>
            </p:cNvSpPr>
            <p:nvPr/>
          </p:nvSpPr>
          <p:spPr bwMode="auto">
            <a:xfrm>
              <a:off x="6907213" y="4678363"/>
              <a:ext cx="554038" cy="490538"/>
            </a:xfrm>
            <a:custGeom>
              <a:avLst/>
              <a:gdLst>
                <a:gd name="T0" fmla="*/ 13 w 349"/>
                <a:gd name="T1" fmla="*/ 182 h 309"/>
                <a:gd name="T2" fmla="*/ 193 w 349"/>
                <a:gd name="T3" fmla="*/ 154 h 309"/>
                <a:gd name="T4" fmla="*/ 292 w 349"/>
                <a:gd name="T5" fmla="*/ 118 h 309"/>
                <a:gd name="T6" fmla="*/ 338 w 349"/>
                <a:gd name="T7" fmla="*/ 166 h 309"/>
                <a:gd name="T8" fmla="*/ 198 w 349"/>
                <a:gd name="T9" fmla="*/ 114 h 309"/>
                <a:gd name="T10" fmla="*/ 343 w 349"/>
                <a:gd name="T11" fmla="*/ 303 h 309"/>
                <a:gd name="T12" fmla="*/ 286 w 349"/>
                <a:gd name="T13" fmla="*/ 171 h 309"/>
                <a:gd name="T14" fmla="*/ 198 w 349"/>
                <a:gd name="T15" fmla="*/ 114 h 309"/>
                <a:gd name="T16" fmla="*/ 57 w 349"/>
                <a:gd name="T17" fmla="*/ 120 h 309"/>
                <a:gd name="T18" fmla="*/ 193 w 349"/>
                <a:gd name="T19" fmla="*/ 108 h 309"/>
                <a:gd name="T20" fmla="*/ 207 w 349"/>
                <a:gd name="T21" fmla="*/ 21 h 309"/>
                <a:gd name="T22" fmla="*/ 54 w 349"/>
                <a:gd name="T23" fmla="*/ 5 h 309"/>
                <a:gd name="T24" fmla="*/ 46 w 349"/>
                <a:gd name="T25" fmla="*/ 7 h 309"/>
                <a:gd name="T26" fmla="*/ 42 w 349"/>
                <a:gd name="T27" fmla="*/ 14 h 309"/>
                <a:gd name="T28" fmla="*/ 41 w 349"/>
                <a:gd name="T29" fmla="*/ 123 h 309"/>
                <a:gd name="T30" fmla="*/ 44 w 349"/>
                <a:gd name="T31" fmla="*/ 131 h 309"/>
                <a:gd name="T32" fmla="*/ 50 w 349"/>
                <a:gd name="T33" fmla="*/ 135 h 309"/>
                <a:gd name="T34" fmla="*/ 193 w 349"/>
                <a:gd name="T35" fmla="*/ 136 h 309"/>
                <a:gd name="T36" fmla="*/ 51 w 349"/>
                <a:gd name="T37" fmla="*/ 127 h 309"/>
                <a:gd name="T38" fmla="*/ 212 w 349"/>
                <a:gd name="T39" fmla="*/ 15 h 309"/>
                <a:gd name="T40" fmla="*/ 222 w 349"/>
                <a:gd name="T41" fmla="*/ 108 h 309"/>
                <a:gd name="T42" fmla="*/ 222 w 349"/>
                <a:gd name="T43" fmla="*/ 14 h 309"/>
                <a:gd name="T44" fmla="*/ 218 w 349"/>
                <a:gd name="T45" fmla="*/ 7 h 309"/>
                <a:gd name="T46" fmla="*/ 210 w 349"/>
                <a:gd name="T47" fmla="*/ 5 h 309"/>
                <a:gd name="T48" fmla="*/ 54 w 349"/>
                <a:gd name="T49" fmla="*/ 0 h 309"/>
                <a:gd name="T50" fmla="*/ 219 w 349"/>
                <a:gd name="T51" fmla="*/ 2 h 309"/>
                <a:gd name="T52" fmla="*/ 229 w 349"/>
                <a:gd name="T53" fmla="*/ 18 h 309"/>
                <a:gd name="T54" fmla="*/ 291 w 349"/>
                <a:gd name="T55" fmla="*/ 108 h 309"/>
                <a:gd name="T56" fmla="*/ 349 w 349"/>
                <a:gd name="T57" fmla="*/ 309 h 309"/>
                <a:gd name="T58" fmla="*/ 193 w 349"/>
                <a:gd name="T59" fmla="*/ 188 h 309"/>
                <a:gd name="T60" fmla="*/ 37 w 349"/>
                <a:gd name="T61" fmla="*/ 148 h 309"/>
                <a:gd name="T62" fmla="*/ 193 w 349"/>
                <a:gd name="T63" fmla="*/ 142 h 309"/>
                <a:gd name="T64" fmla="*/ 44 w 349"/>
                <a:gd name="T65" fmla="*/ 140 h 309"/>
                <a:gd name="T66" fmla="*/ 35 w 349"/>
                <a:gd name="T67" fmla="*/ 123 h 309"/>
                <a:gd name="T68" fmla="*/ 38 w 349"/>
                <a:gd name="T69" fmla="*/ 8 h 309"/>
                <a:gd name="T70" fmla="*/ 54 w 349"/>
                <a:gd name="T7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9" h="309">
                  <a:moveTo>
                    <a:pt x="40" y="154"/>
                  </a:moveTo>
                  <a:lnTo>
                    <a:pt x="13" y="182"/>
                  </a:lnTo>
                  <a:lnTo>
                    <a:pt x="193" y="182"/>
                  </a:lnTo>
                  <a:lnTo>
                    <a:pt x="193" y="154"/>
                  </a:lnTo>
                  <a:lnTo>
                    <a:pt x="40" y="154"/>
                  </a:lnTo>
                  <a:close/>
                  <a:moveTo>
                    <a:pt x="292" y="118"/>
                  </a:moveTo>
                  <a:lnTo>
                    <a:pt x="292" y="166"/>
                  </a:lnTo>
                  <a:lnTo>
                    <a:pt x="338" y="166"/>
                  </a:lnTo>
                  <a:lnTo>
                    <a:pt x="292" y="118"/>
                  </a:lnTo>
                  <a:close/>
                  <a:moveTo>
                    <a:pt x="198" y="114"/>
                  </a:moveTo>
                  <a:lnTo>
                    <a:pt x="198" y="303"/>
                  </a:lnTo>
                  <a:lnTo>
                    <a:pt x="343" y="303"/>
                  </a:lnTo>
                  <a:lnTo>
                    <a:pt x="343" y="171"/>
                  </a:lnTo>
                  <a:lnTo>
                    <a:pt x="286" y="171"/>
                  </a:lnTo>
                  <a:lnTo>
                    <a:pt x="286" y="114"/>
                  </a:lnTo>
                  <a:lnTo>
                    <a:pt x="198" y="114"/>
                  </a:lnTo>
                  <a:close/>
                  <a:moveTo>
                    <a:pt x="57" y="21"/>
                  </a:moveTo>
                  <a:lnTo>
                    <a:pt x="57" y="120"/>
                  </a:lnTo>
                  <a:lnTo>
                    <a:pt x="193" y="120"/>
                  </a:lnTo>
                  <a:lnTo>
                    <a:pt x="193" y="108"/>
                  </a:lnTo>
                  <a:lnTo>
                    <a:pt x="207" y="108"/>
                  </a:lnTo>
                  <a:lnTo>
                    <a:pt x="207" y="21"/>
                  </a:lnTo>
                  <a:lnTo>
                    <a:pt x="57" y="21"/>
                  </a:lnTo>
                  <a:close/>
                  <a:moveTo>
                    <a:pt x="54" y="5"/>
                  </a:moveTo>
                  <a:lnTo>
                    <a:pt x="50" y="6"/>
                  </a:lnTo>
                  <a:lnTo>
                    <a:pt x="46" y="7"/>
                  </a:lnTo>
                  <a:lnTo>
                    <a:pt x="44" y="10"/>
                  </a:lnTo>
                  <a:lnTo>
                    <a:pt x="42" y="14"/>
                  </a:lnTo>
                  <a:lnTo>
                    <a:pt x="41" y="18"/>
                  </a:lnTo>
                  <a:lnTo>
                    <a:pt x="41" y="123"/>
                  </a:lnTo>
                  <a:lnTo>
                    <a:pt x="42" y="128"/>
                  </a:lnTo>
                  <a:lnTo>
                    <a:pt x="44" y="131"/>
                  </a:lnTo>
                  <a:lnTo>
                    <a:pt x="46" y="133"/>
                  </a:lnTo>
                  <a:lnTo>
                    <a:pt x="50" y="135"/>
                  </a:lnTo>
                  <a:lnTo>
                    <a:pt x="54" y="136"/>
                  </a:lnTo>
                  <a:lnTo>
                    <a:pt x="193" y="136"/>
                  </a:lnTo>
                  <a:lnTo>
                    <a:pt x="193" y="127"/>
                  </a:lnTo>
                  <a:lnTo>
                    <a:pt x="51" y="127"/>
                  </a:lnTo>
                  <a:lnTo>
                    <a:pt x="51" y="15"/>
                  </a:lnTo>
                  <a:lnTo>
                    <a:pt x="212" y="15"/>
                  </a:lnTo>
                  <a:lnTo>
                    <a:pt x="212" y="108"/>
                  </a:lnTo>
                  <a:lnTo>
                    <a:pt x="222" y="108"/>
                  </a:lnTo>
                  <a:lnTo>
                    <a:pt x="222" y="18"/>
                  </a:lnTo>
                  <a:lnTo>
                    <a:pt x="222" y="14"/>
                  </a:lnTo>
                  <a:lnTo>
                    <a:pt x="220" y="10"/>
                  </a:lnTo>
                  <a:lnTo>
                    <a:pt x="218" y="7"/>
                  </a:lnTo>
                  <a:lnTo>
                    <a:pt x="214" y="6"/>
                  </a:lnTo>
                  <a:lnTo>
                    <a:pt x="210" y="5"/>
                  </a:lnTo>
                  <a:lnTo>
                    <a:pt x="54" y="5"/>
                  </a:lnTo>
                  <a:close/>
                  <a:moveTo>
                    <a:pt x="54" y="0"/>
                  </a:moveTo>
                  <a:lnTo>
                    <a:pt x="210" y="0"/>
                  </a:lnTo>
                  <a:lnTo>
                    <a:pt x="219" y="2"/>
                  </a:lnTo>
                  <a:lnTo>
                    <a:pt x="227" y="8"/>
                  </a:lnTo>
                  <a:lnTo>
                    <a:pt x="229" y="18"/>
                  </a:lnTo>
                  <a:lnTo>
                    <a:pt x="229" y="108"/>
                  </a:lnTo>
                  <a:lnTo>
                    <a:pt x="291" y="108"/>
                  </a:lnTo>
                  <a:lnTo>
                    <a:pt x="349" y="167"/>
                  </a:lnTo>
                  <a:lnTo>
                    <a:pt x="349" y="309"/>
                  </a:lnTo>
                  <a:lnTo>
                    <a:pt x="193" y="309"/>
                  </a:lnTo>
                  <a:lnTo>
                    <a:pt x="193" y="188"/>
                  </a:lnTo>
                  <a:lnTo>
                    <a:pt x="0" y="188"/>
                  </a:lnTo>
                  <a:lnTo>
                    <a:pt x="37" y="148"/>
                  </a:lnTo>
                  <a:lnTo>
                    <a:pt x="193" y="148"/>
                  </a:lnTo>
                  <a:lnTo>
                    <a:pt x="193" y="142"/>
                  </a:lnTo>
                  <a:lnTo>
                    <a:pt x="54" y="142"/>
                  </a:lnTo>
                  <a:lnTo>
                    <a:pt x="44" y="140"/>
                  </a:lnTo>
                  <a:lnTo>
                    <a:pt x="38" y="133"/>
                  </a:lnTo>
                  <a:lnTo>
                    <a:pt x="35" y="123"/>
                  </a:lnTo>
                  <a:lnTo>
                    <a:pt x="35" y="18"/>
                  </a:lnTo>
                  <a:lnTo>
                    <a:pt x="38" y="8"/>
                  </a:lnTo>
                  <a:lnTo>
                    <a:pt x="44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50"/>
            <p:cNvSpPr/>
            <p:nvPr/>
          </p:nvSpPr>
          <p:spPr bwMode="auto">
            <a:xfrm>
              <a:off x="7296151" y="4713288"/>
              <a:ext cx="161925" cy="138113"/>
            </a:xfrm>
            <a:custGeom>
              <a:avLst/>
              <a:gdLst>
                <a:gd name="T0" fmla="*/ 1 w 102"/>
                <a:gd name="T1" fmla="*/ 0 h 87"/>
                <a:gd name="T2" fmla="*/ 24 w 102"/>
                <a:gd name="T3" fmla="*/ 8 h 87"/>
                <a:gd name="T4" fmla="*/ 44 w 102"/>
                <a:gd name="T5" fmla="*/ 19 h 87"/>
                <a:gd name="T6" fmla="*/ 63 w 102"/>
                <a:gd name="T7" fmla="*/ 34 h 87"/>
                <a:gd name="T8" fmla="*/ 78 w 102"/>
                <a:gd name="T9" fmla="*/ 51 h 87"/>
                <a:gd name="T10" fmla="*/ 90 w 102"/>
                <a:gd name="T11" fmla="*/ 73 h 87"/>
                <a:gd name="T12" fmla="*/ 97 w 102"/>
                <a:gd name="T13" fmla="*/ 37 h 87"/>
                <a:gd name="T14" fmla="*/ 102 w 102"/>
                <a:gd name="T15" fmla="*/ 38 h 87"/>
                <a:gd name="T16" fmla="*/ 93 w 102"/>
                <a:gd name="T17" fmla="*/ 87 h 87"/>
                <a:gd name="T18" fmla="*/ 47 w 102"/>
                <a:gd name="T19" fmla="*/ 67 h 87"/>
                <a:gd name="T20" fmla="*/ 50 w 102"/>
                <a:gd name="T21" fmla="*/ 61 h 87"/>
                <a:gd name="T22" fmla="*/ 86 w 102"/>
                <a:gd name="T23" fmla="*/ 78 h 87"/>
                <a:gd name="T24" fmla="*/ 74 w 102"/>
                <a:gd name="T25" fmla="*/ 57 h 87"/>
                <a:gd name="T26" fmla="*/ 60 w 102"/>
                <a:gd name="T27" fmla="*/ 40 h 87"/>
                <a:gd name="T28" fmla="*/ 42 w 102"/>
                <a:gd name="T29" fmla="*/ 24 h 87"/>
                <a:gd name="T30" fmla="*/ 23 w 102"/>
                <a:gd name="T31" fmla="*/ 13 h 87"/>
                <a:gd name="T32" fmla="*/ 0 w 102"/>
                <a:gd name="T33" fmla="*/ 6 h 87"/>
                <a:gd name="T34" fmla="*/ 1 w 102"/>
                <a:gd name="T3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87">
                  <a:moveTo>
                    <a:pt x="1" y="0"/>
                  </a:moveTo>
                  <a:lnTo>
                    <a:pt x="24" y="8"/>
                  </a:lnTo>
                  <a:lnTo>
                    <a:pt x="44" y="19"/>
                  </a:lnTo>
                  <a:lnTo>
                    <a:pt x="63" y="34"/>
                  </a:lnTo>
                  <a:lnTo>
                    <a:pt x="78" y="51"/>
                  </a:lnTo>
                  <a:lnTo>
                    <a:pt x="90" y="73"/>
                  </a:lnTo>
                  <a:lnTo>
                    <a:pt x="97" y="37"/>
                  </a:lnTo>
                  <a:lnTo>
                    <a:pt x="102" y="38"/>
                  </a:lnTo>
                  <a:lnTo>
                    <a:pt x="93" y="87"/>
                  </a:lnTo>
                  <a:lnTo>
                    <a:pt x="47" y="67"/>
                  </a:lnTo>
                  <a:lnTo>
                    <a:pt x="50" y="61"/>
                  </a:lnTo>
                  <a:lnTo>
                    <a:pt x="86" y="78"/>
                  </a:lnTo>
                  <a:lnTo>
                    <a:pt x="74" y="57"/>
                  </a:lnTo>
                  <a:lnTo>
                    <a:pt x="60" y="40"/>
                  </a:lnTo>
                  <a:lnTo>
                    <a:pt x="42" y="24"/>
                  </a:lnTo>
                  <a:lnTo>
                    <a:pt x="23" y="13"/>
                  </a:lnTo>
                  <a:lnTo>
                    <a:pt x="0" y="6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51"/>
            <p:cNvSpPr/>
            <p:nvPr/>
          </p:nvSpPr>
          <p:spPr bwMode="auto">
            <a:xfrm>
              <a:off x="7050088" y="5016501"/>
              <a:ext cx="133350" cy="114300"/>
            </a:xfrm>
            <a:custGeom>
              <a:avLst/>
              <a:gdLst>
                <a:gd name="T0" fmla="*/ 2 w 84"/>
                <a:gd name="T1" fmla="*/ 0 h 72"/>
                <a:gd name="T2" fmla="*/ 50 w 84"/>
                <a:gd name="T3" fmla="*/ 14 h 72"/>
                <a:gd name="T4" fmla="*/ 49 w 84"/>
                <a:gd name="T5" fmla="*/ 19 h 72"/>
                <a:gd name="T6" fmla="*/ 11 w 84"/>
                <a:gd name="T7" fmla="*/ 8 h 72"/>
                <a:gd name="T8" fmla="*/ 25 w 84"/>
                <a:gd name="T9" fmla="*/ 28 h 72"/>
                <a:gd name="T10" fmla="*/ 42 w 84"/>
                <a:gd name="T11" fmla="*/ 45 h 72"/>
                <a:gd name="T12" fmla="*/ 62 w 84"/>
                <a:gd name="T13" fmla="*/ 57 h 72"/>
                <a:gd name="T14" fmla="*/ 84 w 84"/>
                <a:gd name="T15" fmla="*/ 66 h 72"/>
                <a:gd name="T16" fmla="*/ 82 w 84"/>
                <a:gd name="T17" fmla="*/ 72 h 72"/>
                <a:gd name="T18" fmla="*/ 59 w 84"/>
                <a:gd name="T19" fmla="*/ 64 h 72"/>
                <a:gd name="T20" fmla="*/ 39 w 84"/>
                <a:gd name="T21" fmla="*/ 51 h 72"/>
                <a:gd name="T22" fmla="*/ 21 w 84"/>
                <a:gd name="T23" fmla="*/ 34 h 72"/>
                <a:gd name="T24" fmla="*/ 7 w 84"/>
                <a:gd name="T25" fmla="*/ 15 h 72"/>
                <a:gd name="T26" fmla="*/ 5 w 84"/>
                <a:gd name="T27" fmla="*/ 51 h 72"/>
                <a:gd name="T28" fmla="*/ 0 w 84"/>
                <a:gd name="T29" fmla="*/ 51 h 72"/>
                <a:gd name="T30" fmla="*/ 2 w 84"/>
                <a:gd name="T3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" h="72">
                  <a:moveTo>
                    <a:pt x="2" y="0"/>
                  </a:moveTo>
                  <a:lnTo>
                    <a:pt x="50" y="14"/>
                  </a:lnTo>
                  <a:lnTo>
                    <a:pt x="49" y="19"/>
                  </a:lnTo>
                  <a:lnTo>
                    <a:pt x="11" y="8"/>
                  </a:lnTo>
                  <a:lnTo>
                    <a:pt x="25" y="28"/>
                  </a:lnTo>
                  <a:lnTo>
                    <a:pt x="42" y="45"/>
                  </a:lnTo>
                  <a:lnTo>
                    <a:pt x="62" y="57"/>
                  </a:lnTo>
                  <a:lnTo>
                    <a:pt x="84" y="66"/>
                  </a:lnTo>
                  <a:lnTo>
                    <a:pt x="82" y="72"/>
                  </a:lnTo>
                  <a:lnTo>
                    <a:pt x="59" y="64"/>
                  </a:lnTo>
                  <a:lnTo>
                    <a:pt x="39" y="51"/>
                  </a:lnTo>
                  <a:lnTo>
                    <a:pt x="21" y="34"/>
                  </a:lnTo>
                  <a:lnTo>
                    <a:pt x="7" y="15"/>
                  </a:lnTo>
                  <a:lnTo>
                    <a:pt x="5" y="51"/>
                  </a:lnTo>
                  <a:lnTo>
                    <a:pt x="0" y="5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47930" y="1532348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11" name="Freeform 107"/>
            <p:cNvSpPr/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13" name="Freeform 159"/>
              <p:cNvSpPr/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3381C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60"/>
              <p:cNvSpPr/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3381C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3" name="iṧḻíďe"/>
          <p:cNvSpPr/>
          <p:nvPr/>
        </p:nvSpPr>
        <p:spPr bwMode="auto">
          <a:xfrm>
            <a:off x="1453331" y="4980795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4" name="îṥḻíďê"/>
          <p:cNvSpPr txBox="1"/>
          <p:nvPr/>
        </p:nvSpPr>
        <p:spPr bwMode="auto">
          <a:xfrm>
            <a:off x="1453331" y="4548271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5" name="iṧḻíďe"/>
          <p:cNvSpPr/>
          <p:nvPr/>
        </p:nvSpPr>
        <p:spPr bwMode="auto">
          <a:xfrm>
            <a:off x="3900630" y="4980795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6" name="îṥḻíďê"/>
          <p:cNvSpPr txBox="1"/>
          <p:nvPr/>
        </p:nvSpPr>
        <p:spPr bwMode="auto">
          <a:xfrm>
            <a:off x="3900630" y="4548271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7" name="iṧḻíďe"/>
          <p:cNvSpPr/>
          <p:nvPr/>
        </p:nvSpPr>
        <p:spPr bwMode="auto">
          <a:xfrm>
            <a:off x="6347929" y="4980795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8" name="îṥḻíďê"/>
          <p:cNvSpPr txBox="1"/>
          <p:nvPr/>
        </p:nvSpPr>
        <p:spPr bwMode="auto">
          <a:xfrm>
            <a:off x="6347929" y="4548271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9" name="iṧḻíďe"/>
          <p:cNvSpPr/>
          <p:nvPr/>
        </p:nvSpPr>
        <p:spPr bwMode="auto">
          <a:xfrm>
            <a:off x="8795228" y="4980795"/>
            <a:ext cx="2447299" cy="68659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60" name="îṥḻíďê"/>
          <p:cNvSpPr txBox="1"/>
          <p:nvPr/>
        </p:nvSpPr>
        <p:spPr bwMode="auto">
          <a:xfrm>
            <a:off x="8795228" y="4548271"/>
            <a:ext cx="2447299" cy="43252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 rot="2700000">
            <a:off x="7551257" y="756011"/>
            <a:ext cx="3177271" cy="3177271"/>
          </a:xfrm>
          <a:prstGeom prst="rect">
            <a:avLst/>
          </a:prstGeom>
          <a:blipFill dpi="0" rotWithShape="0">
            <a:blip r:embed="rId3" cstate="screen">
              <a:grayscl/>
            </a:blip>
            <a:srcRect/>
            <a:stretch>
              <a:fillRect t="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2700000">
            <a:off x="9532755" y="-663391"/>
            <a:ext cx="3177271" cy="2104393"/>
          </a:xfrm>
          <a:custGeom>
            <a:avLst/>
            <a:gdLst>
              <a:gd name="connsiteX0" fmla="*/ 1 w 3177271"/>
              <a:gd name="connsiteY0" fmla="*/ 2050510 h 2104393"/>
              <a:gd name="connsiteX1" fmla="*/ 2050512 w 3177271"/>
              <a:gd name="connsiteY1" fmla="*/ 0 h 2104393"/>
              <a:gd name="connsiteX2" fmla="*/ 3177271 w 3177271"/>
              <a:gd name="connsiteY2" fmla="*/ 1126759 h 2104393"/>
              <a:gd name="connsiteX3" fmla="*/ 3177271 w 3177271"/>
              <a:gd name="connsiteY3" fmla="*/ 2104393 h 2104393"/>
              <a:gd name="connsiteX4" fmla="*/ 0 w 3177271"/>
              <a:gd name="connsiteY4" fmla="*/ 2104393 h 210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2104393">
                <a:moveTo>
                  <a:pt x="1" y="2050510"/>
                </a:moveTo>
                <a:lnTo>
                  <a:pt x="2050512" y="0"/>
                </a:lnTo>
                <a:lnTo>
                  <a:pt x="3177271" y="1126759"/>
                </a:lnTo>
                <a:lnTo>
                  <a:pt x="3177271" y="2104393"/>
                </a:lnTo>
                <a:lnTo>
                  <a:pt x="0" y="2104393"/>
                </a:lnTo>
                <a:close/>
              </a:path>
            </a:pathLst>
          </a:custGeom>
          <a:blipFill dpi="0" rotWithShape="0">
            <a:blip r:embed="rId4" cstate="screen">
              <a:grayscl/>
            </a:blip>
            <a:srcRect/>
            <a:stretch>
              <a:fillRect t="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2700000">
            <a:off x="9911937" y="3086255"/>
            <a:ext cx="3177271" cy="3177271"/>
          </a:xfrm>
          <a:custGeom>
            <a:avLst/>
            <a:gdLst>
              <a:gd name="connsiteX0" fmla="*/ 0 w 3177271"/>
              <a:gd name="connsiteY0" fmla="*/ 0 h 3177271"/>
              <a:gd name="connsiteX1" fmla="*/ 935918 w 3177271"/>
              <a:gd name="connsiteY1" fmla="*/ 0 h 3177271"/>
              <a:gd name="connsiteX2" fmla="*/ 3177271 w 3177271"/>
              <a:gd name="connsiteY2" fmla="*/ 2241353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0"/>
                </a:moveTo>
                <a:lnTo>
                  <a:pt x="935918" y="0"/>
                </a:lnTo>
                <a:lnTo>
                  <a:pt x="3177271" y="2241353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blipFill dpi="0" rotWithShape="0">
            <a:blip r:embed="rId5" cstate="screen">
              <a:grayscl/>
            </a:blip>
            <a:srcRect/>
            <a:stretch>
              <a:fillRect t="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2700000">
            <a:off x="5179688" y="-1602429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rot="2700000">
            <a:off x="11754168" y="1931527"/>
            <a:ext cx="816399" cy="816399"/>
          </a:xfrm>
          <a:custGeom>
            <a:avLst/>
            <a:gdLst>
              <a:gd name="connsiteX0" fmla="*/ 0 w 816398"/>
              <a:gd name="connsiteY0" fmla="*/ 0 h 816398"/>
              <a:gd name="connsiteX1" fmla="*/ 816398 w 816398"/>
              <a:gd name="connsiteY1" fmla="*/ 816398 h 816398"/>
              <a:gd name="connsiteX2" fmla="*/ 0 w 816398"/>
              <a:gd name="connsiteY2" fmla="*/ 816398 h 81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6398" h="816398">
                <a:moveTo>
                  <a:pt x="0" y="0"/>
                </a:moveTo>
                <a:lnTo>
                  <a:pt x="816398" y="816398"/>
                </a:lnTo>
                <a:lnTo>
                  <a:pt x="0" y="816398"/>
                </a:lnTo>
                <a:close/>
              </a:path>
            </a:pathLst>
          </a:cu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 rot="2700000">
            <a:off x="-396666" y="6193329"/>
            <a:ext cx="1716663" cy="414787"/>
          </a:xfrm>
          <a:custGeom>
            <a:avLst/>
            <a:gdLst>
              <a:gd name="connsiteX0" fmla="*/ 0 w 1716663"/>
              <a:gd name="connsiteY0" fmla="*/ 0 h 414787"/>
              <a:gd name="connsiteX1" fmla="*/ 1716663 w 1716663"/>
              <a:gd name="connsiteY1" fmla="*/ 0 h 414787"/>
              <a:gd name="connsiteX2" fmla="*/ 1301876 w 1716663"/>
              <a:gd name="connsiteY2" fmla="*/ 414787 h 414787"/>
              <a:gd name="connsiteX3" fmla="*/ 414787 w 1716663"/>
              <a:gd name="connsiteY3" fmla="*/ 414787 h 41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663" h="414787">
                <a:moveTo>
                  <a:pt x="0" y="0"/>
                </a:moveTo>
                <a:lnTo>
                  <a:pt x="1716663" y="0"/>
                </a:lnTo>
                <a:lnTo>
                  <a:pt x="1301876" y="414787"/>
                </a:lnTo>
                <a:lnTo>
                  <a:pt x="414787" y="414787"/>
                </a:lnTo>
                <a:close/>
              </a:path>
            </a:pathLst>
          </a:cu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2700000">
            <a:off x="-292616" y="6465112"/>
            <a:ext cx="925071" cy="462535"/>
          </a:xfrm>
          <a:custGeom>
            <a:avLst/>
            <a:gdLst>
              <a:gd name="connsiteX0" fmla="*/ 0 w 925070"/>
              <a:gd name="connsiteY0" fmla="*/ 0 h 462535"/>
              <a:gd name="connsiteX1" fmla="*/ 925070 w 925070"/>
              <a:gd name="connsiteY1" fmla="*/ 0 h 462535"/>
              <a:gd name="connsiteX2" fmla="*/ 462535 w 925070"/>
              <a:gd name="connsiteY2" fmla="*/ 462535 h 46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5070" h="462535">
                <a:moveTo>
                  <a:pt x="0" y="0"/>
                </a:moveTo>
                <a:lnTo>
                  <a:pt x="925070" y="0"/>
                </a:lnTo>
                <a:lnTo>
                  <a:pt x="462535" y="4625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>
            <a:off x="5545257" y="1386948"/>
            <a:ext cx="1259473" cy="1259473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6605869" y="2283516"/>
            <a:ext cx="1259473" cy="125947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任意多边形 93"/>
          <p:cNvSpPr/>
          <p:nvPr/>
        </p:nvSpPr>
        <p:spPr>
          <a:xfrm rot="2700000">
            <a:off x="11958528" y="5673356"/>
            <a:ext cx="307527" cy="532977"/>
          </a:xfrm>
          <a:custGeom>
            <a:avLst/>
            <a:gdLst>
              <a:gd name="connsiteX0" fmla="*/ 0 w 307527"/>
              <a:gd name="connsiteY0" fmla="*/ 0 h 532977"/>
              <a:gd name="connsiteX1" fmla="*/ 307527 w 307527"/>
              <a:gd name="connsiteY1" fmla="*/ 307527 h 532977"/>
              <a:gd name="connsiteX2" fmla="*/ 82077 w 307527"/>
              <a:gd name="connsiteY2" fmla="*/ 532977 h 532977"/>
              <a:gd name="connsiteX3" fmla="*/ 0 w 307527"/>
              <a:gd name="connsiteY3" fmla="*/ 532977 h 532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527" h="532977">
                <a:moveTo>
                  <a:pt x="0" y="0"/>
                </a:moveTo>
                <a:lnTo>
                  <a:pt x="307527" y="307527"/>
                </a:lnTo>
                <a:lnTo>
                  <a:pt x="82077" y="532977"/>
                </a:lnTo>
                <a:lnTo>
                  <a:pt x="0" y="532977"/>
                </a:lnTo>
                <a:close/>
              </a:path>
            </a:pathLst>
          </a:custGeom>
          <a:solidFill>
            <a:srgbClr val="352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/>
          <p:nvPr/>
        </p:nvCxnSpPr>
        <p:spPr>
          <a:xfrm>
            <a:off x="7837783" y="3715394"/>
            <a:ext cx="3014169" cy="2959980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任意多边形 111"/>
          <p:cNvSpPr/>
          <p:nvPr/>
        </p:nvSpPr>
        <p:spPr>
          <a:xfrm rot="2700000">
            <a:off x="7551201" y="752151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13500000">
            <a:off x="7567493" y="743653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4" name="任意多边形 113"/>
          <p:cNvSpPr/>
          <p:nvPr/>
        </p:nvSpPr>
        <p:spPr>
          <a:xfrm rot="2700000">
            <a:off x="9919449" y="3095984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 rot="13500000">
            <a:off x="9911708" y="3086411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 rot="2700000">
            <a:off x="9911708" y="-1578723"/>
            <a:ext cx="3177271" cy="3177271"/>
          </a:xfrm>
          <a:custGeom>
            <a:avLst/>
            <a:gdLst>
              <a:gd name="connsiteX0" fmla="*/ 0 w 3177271"/>
              <a:gd name="connsiteY0" fmla="*/ 3166723 h 3177271"/>
              <a:gd name="connsiteX1" fmla="*/ 3166723 w 3177271"/>
              <a:gd name="connsiteY1" fmla="*/ 0 h 3177271"/>
              <a:gd name="connsiteX2" fmla="*/ 3177271 w 3177271"/>
              <a:gd name="connsiteY2" fmla="*/ 0 h 3177271"/>
              <a:gd name="connsiteX3" fmla="*/ 3177271 w 3177271"/>
              <a:gd name="connsiteY3" fmla="*/ 3177271 h 3177271"/>
              <a:gd name="connsiteX4" fmla="*/ 0 w 3177271"/>
              <a:gd name="connsiteY4" fmla="*/ 3177271 h 317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271" h="3177271">
                <a:moveTo>
                  <a:pt x="0" y="3166723"/>
                </a:moveTo>
                <a:lnTo>
                  <a:pt x="3166723" y="0"/>
                </a:lnTo>
                <a:lnTo>
                  <a:pt x="3177271" y="0"/>
                </a:lnTo>
                <a:lnTo>
                  <a:pt x="3177271" y="3177271"/>
                </a:lnTo>
                <a:lnTo>
                  <a:pt x="0" y="3177271"/>
                </a:lnTo>
                <a:close/>
              </a:path>
            </a:pathLst>
          </a:custGeom>
          <a:solidFill>
            <a:srgbClr val="D3381C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73046" y="4679707"/>
            <a:ext cx="2228284" cy="425647"/>
            <a:chOff x="4654427" y="4718860"/>
            <a:chExt cx="1663809" cy="317821"/>
          </a:xfrm>
        </p:grpSpPr>
        <p:grpSp>
          <p:nvGrpSpPr>
            <p:cNvPr id="33" name="组合 32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5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90223" y="4716756"/>
            <a:ext cx="2700141" cy="388598"/>
            <a:chOff x="6395842" y="4718860"/>
            <a:chExt cx="2016134" cy="290158"/>
          </a:xfrm>
        </p:grpSpPr>
        <p:grpSp>
          <p:nvGrpSpPr>
            <p:cNvPr id="29" name="组合 28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1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5" name="文本框 17"/>
          <p:cNvSpPr txBox="1"/>
          <p:nvPr/>
        </p:nvSpPr>
        <p:spPr>
          <a:xfrm>
            <a:off x="512643" y="3300818"/>
            <a:ext cx="54779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THANK YOU</a:t>
            </a:r>
            <a:endParaRPr lang="zh-CN" altLang="en-US" sz="6600" b="1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2643" y="918152"/>
            <a:ext cx="2331472" cy="1450235"/>
            <a:chOff x="8701857" y="1379775"/>
            <a:chExt cx="2331472" cy="1450235"/>
          </a:xfrm>
        </p:grpSpPr>
        <p:sp>
          <p:nvSpPr>
            <p:cNvPr id="26" name="文本框 15"/>
            <p:cNvSpPr txBox="1"/>
            <p:nvPr/>
          </p:nvSpPr>
          <p:spPr>
            <a:xfrm>
              <a:off x="8824441" y="2185024"/>
              <a:ext cx="2208888" cy="64498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9600" b="1" dirty="0" smtClean="0">
                  <a:solidFill>
                    <a:srgbClr val="C8161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2020</a:t>
              </a:r>
              <a:endParaRPr lang="zh-CN" altLang="en-US" sz="9600" b="1" dirty="0">
                <a:solidFill>
                  <a:srgbClr val="C816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27258" y="1379775"/>
              <a:ext cx="11592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ANNUAL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701857" y="1598309"/>
              <a:ext cx="2053254" cy="64633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36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REPORT</a:t>
              </a:r>
              <a:endParaRPr lang="zh-CN" altLang="en-US" sz="36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7" grpId="0" bldLvl="0" animBg="1"/>
      <p:bldP spid="58" grpId="0" bldLvl="0" animBg="1"/>
      <p:bldP spid="59" grpId="0" bldLvl="0" animBg="1"/>
      <p:bldP spid="61" grpId="0" bldLvl="0" animBg="1"/>
      <p:bldP spid="85" grpId="0" bldLvl="0" animBg="1"/>
      <p:bldP spid="91" grpId="0" bldLvl="0" animBg="1"/>
      <p:bldP spid="112" grpId="0" bldLvl="0" animBg="1"/>
      <p:bldP spid="113" grpId="0" bldLvl="0" animBg="1"/>
      <p:bldP spid="114" grpId="0" bldLvl="0" animBg="1"/>
      <p:bldP spid="115" grpId="0" bldLvl="0" animBg="1"/>
      <p:bldP spid="1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245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u="sng" dirty="0" err="1" smtClean="0">
                <a:hlinkClick r:id="rId2"/>
              </a:rPr>
              <a:t>StephenZhu</a:t>
            </a:r>
            <a:r>
              <a:rPr lang="en-US" altLang="zh-CN" b="1" u="sng" dirty="0" smtClean="0"/>
              <a:t>   </a:t>
            </a:r>
            <a:r>
              <a:rPr lang="zh-CN" altLang="en-US" b="1" u="sng" dirty="0" smtClean="0"/>
              <a:t>作品</a:t>
            </a:r>
            <a:endParaRPr lang="en-US" altLang="zh-CN" b="1" u="sng" dirty="0" smtClean="0"/>
          </a:p>
          <a:p>
            <a:endParaRPr lang="en-US" altLang="zh-CN" b="1" u="sng" dirty="0"/>
          </a:p>
          <a:p>
            <a:endParaRPr lang="en-US" altLang="zh-CN" b="1" u="sng" dirty="0" smtClean="0"/>
          </a:p>
          <a:p>
            <a:r>
              <a:rPr lang="en-US" altLang="zh-CN" b="1" u="sng" dirty="0" smtClean="0"/>
              <a:t>51PPT</a:t>
            </a:r>
            <a:r>
              <a:rPr lang="zh-CN" altLang="en-US" b="1" u="sng" dirty="0" smtClean="0"/>
              <a:t>模板网    </a:t>
            </a:r>
            <a:r>
              <a:rPr lang="en-US" altLang="zh-CN" b="1" u="sng" dirty="0" smtClean="0">
                <a:hlinkClick r:id="rId3"/>
              </a:rPr>
              <a:t>www.51pptmoban.com</a:t>
            </a:r>
            <a:r>
              <a:rPr lang="en-US" altLang="zh-CN" b="1" u="sng" dirty="0" smtClean="0"/>
              <a:t>   </a:t>
            </a:r>
            <a:r>
              <a:rPr lang="zh-CN" altLang="en-US" b="1" u="sng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503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66397" y="1166015"/>
            <a:ext cx="2622183" cy="26226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947338" y="909513"/>
            <a:ext cx="2973129" cy="297364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648294" y="3628710"/>
            <a:ext cx="3119384" cy="67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699" rIns="91400" bIns="4569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200" spc="1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grpSp>
        <p:nvGrpSpPr>
          <p:cNvPr id="2" name="组合 124"/>
          <p:cNvGrpSpPr/>
          <p:nvPr/>
        </p:nvGrpSpPr>
        <p:grpSpPr>
          <a:xfrm>
            <a:off x="8379170" y="5684556"/>
            <a:ext cx="1367609" cy="1367846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6343948" y="6140296"/>
            <a:ext cx="717580" cy="717704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7248563" y="6560324"/>
            <a:ext cx="995690" cy="99586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10343741" y="6307229"/>
            <a:ext cx="720935" cy="721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1023488" y="6718580"/>
            <a:ext cx="784764" cy="784900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5283593" y="6037942"/>
            <a:ext cx="336492" cy="33655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4242245" y="5767623"/>
            <a:ext cx="705093" cy="705216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11283711" y="5107311"/>
            <a:ext cx="1392842" cy="13930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5892902" y="5765079"/>
            <a:ext cx="297296" cy="29734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2591932" y="6272926"/>
            <a:ext cx="1283039" cy="128326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701615" y="6140299"/>
            <a:ext cx="693255" cy="693375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389865" y="6560322"/>
            <a:ext cx="422299" cy="4223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58025" y="6315987"/>
            <a:ext cx="211148" cy="2111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6068986" y="1722673"/>
            <a:ext cx="651718" cy="15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595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9595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/>
          <p:cNvSpPr/>
          <p:nvPr/>
        </p:nvSpPr>
        <p:spPr bwMode="auto">
          <a:xfrm>
            <a:off x="6059786" y="2068714"/>
            <a:ext cx="877100" cy="4078592"/>
          </a:xfrm>
          <a:custGeom>
            <a:avLst/>
            <a:gdLst>
              <a:gd name="T0" fmla="*/ 40 w 484"/>
              <a:gd name="T1" fmla="*/ 2252 h 2252"/>
              <a:gd name="T2" fmla="*/ 40 w 484"/>
              <a:gd name="T3" fmla="*/ 242 h 2252"/>
              <a:gd name="T4" fmla="*/ 242 w 484"/>
              <a:gd name="T5" fmla="*/ 40 h 2252"/>
              <a:gd name="T6" fmla="*/ 444 w 484"/>
              <a:gd name="T7" fmla="*/ 242 h 2252"/>
              <a:gd name="T8" fmla="*/ 242 w 484"/>
              <a:gd name="T9" fmla="*/ 444 h 2252"/>
              <a:gd name="T10" fmla="*/ 152 w 484"/>
              <a:gd name="T11" fmla="*/ 423 h 2252"/>
              <a:gd name="T12" fmla="*/ 152 w 484"/>
              <a:gd name="T13" fmla="*/ 467 h 2252"/>
              <a:gd name="T14" fmla="*/ 242 w 484"/>
              <a:gd name="T15" fmla="*/ 484 h 2252"/>
              <a:gd name="T16" fmla="*/ 484 w 484"/>
              <a:gd name="T17" fmla="*/ 242 h 2252"/>
              <a:gd name="T18" fmla="*/ 242 w 484"/>
              <a:gd name="T19" fmla="*/ 0 h 2252"/>
              <a:gd name="T20" fmla="*/ 0 w 484"/>
              <a:gd name="T21" fmla="*/ 242 h 2252"/>
              <a:gd name="T22" fmla="*/ 0 w 484"/>
              <a:gd name="T23" fmla="*/ 2252 h 2252"/>
              <a:gd name="T24" fmla="*/ 40 w 484"/>
              <a:gd name="T25" fmla="*/ 2252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4" h="2252">
                <a:moveTo>
                  <a:pt x="40" y="2252"/>
                </a:moveTo>
                <a:cubicBezTo>
                  <a:pt x="40" y="242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210" y="444"/>
                  <a:pt x="180" y="436"/>
                  <a:pt x="152" y="423"/>
                </a:cubicBezTo>
                <a:cubicBezTo>
                  <a:pt x="152" y="467"/>
                  <a:pt x="152" y="467"/>
                  <a:pt x="152" y="467"/>
                </a:cubicBezTo>
                <a:cubicBezTo>
                  <a:pt x="180" y="478"/>
                  <a:pt x="211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2252"/>
                  <a:pt x="0" y="2252"/>
                  <a:pt x="0" y="2252"/>
                </a:cubicBezTo>
                <a:lnTo>
                  <a:pt x="40" y="2252"/>
                </a:ln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Freeform 11"/>
          <p:cNvSpPr/>
          <p:nvPr/>
        </p:nvSpPr>
        <p:spPr bwMode="auto">
          <a:xfrm>
            <a:off x="6228286" y="3228653"/>
            <a:ext cx="1236666" cy="2918653"/>
          </a:xfrm>
          <a:custGeom>
            <a:avLst/>
            <a:gdLst>
              <a:gd name="T0" fmla="*/ 39 w 683"/>
              <a:gd name="T1" fmla="*/ 1612 h 1612"/>
              <a:gd name="T2" fmla="*/ 40 w 683"/>
              <a:gd name="T3" fmla="*/ 340 h 1612"/>
              <a:gd name="T4" fmla="*/ 341 w 683"/>
              <a:gd name="T5" fmla="*/ 40 h 1612"/>
              <a:gd name="T6" fmla="*/ 643 w 683"/>
              <a:gd name="T7" fmla="*/ 342 h 1612"/>
              <a:gd name="T8" fmla="*/ 341 w 683"/>
              <a:gd name="T9" fmla="*/ 644 h 1612"/>
              <a:gd name="T10" fmla="*/ 133 w 683"/>
              <a:gd name="T11" fmla="*/ 560 h 1612"/>
              <a:gd name="T12" fmla="*/ 78 w 683"/>
              <a:gd name="T13" fmla="*/ 560 h 1612"/>
              <a:gd name="T14" fmla="*/ 341 w 683"/>
              <a:gd name="T15" fmla="*/ 684 h 1612"/>
              <a:gd name="T16" fmla="*/ 683 w 683"/>
              <a:gd name="T17" fmla="*/ 342 h 1612"/>
              <a:gd name="T18" fmla="*/ 341 w 683"/>
              <a:gd name="T19" fmla="*/ 0 h 1612"/>
              <a:gd name="T20" fmla="*/ 0 w 683"/>
              <a:gd name="T21" fmla="*/ 336 h 1612"/>
              <a:gd name="T22" fmla="*/ 0 w 683"/>
              <a:gd name="T23" fmla="*/ 1612 h 1612"/>
              <a:gd name="T24" fmla="*/ 39 w 683"/>
              <a:gd name="T25" fmla="*/ 1612 h 1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3" h="1612">
                <a:moveTo>
                  <a:pt x="39" y="1612"/>
                </a:moveTo>
                <a:cubicBezTo>
                  <a:pt x="40" y="340"/>
                  <a:pt x="40" y="340"/>
                  <a:pt x="40" y="340"/>
                </a:cubicBezTo>
                <a:cubicBezTo>
                  <a:pt x="41" y="174"/>
                  <a:pt x="176" y="40"/>
                  <a:pt x="341" y="40"/>
                </a:cubicBezTo>
                <a:cubicBezTo>
                  <a:pt x="508" y="40"/>
                  <a:pt x="643" y="175"/>
                  <a:pt x="643" y="342"/>
                </a:cubicBezTo>
                <a:cubicBezTo>
                  <a:pt x="643" y="509"/>
                  <a:pt x="508" y="644"/>
                  <a:pt x="341" y="644"/>
                </a:cubicBezTo>
                <a:cubicBezTo>
                  <a:pt x="261" y="644"/>
                  <a:pt x="187" y="612"/>
                  <a:pt x="133" y="560"/>
                </a:cubicBezTo>
                <a:cubicBezTo>
                  <a:pt x="78" y="560"/>
                  <a:pt x="78" y="560"/>
                  <a:pt x="78" y="560"/>
                </a:cubicBezTo>
                <a:cubicBezTo>
                  <a:pt x="141" y="636"/>
                  <a:pt x="236" y="684"/>
                  <a:pt x="341" y="684"/>
                </a:cubicBezTo>
                <a:cubicBezTo>
                  <a:pt x="530" y="684"/>
                  <a:pt x="683" y="531"/>
                  <a:pt x="683" y="342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5" y="0"/>
                  <a:pt x="3" y="150"/>
                  <a:pt x="0" y="336"/>
                </a:cubicBezTo>
                <a:cubicBezTo>
                  <a:pt x="0" y="1612"/>
                  <a:pt x="0" y="1612"/>
                  <a:pt x="0" y="1612"/>
                </a:cubicBezTo>
                <a:lnTo>
                  <a:pt x="39" y="161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Freeform 12"/>
          <p:cNvSpPr/>
          <p:nvPr/>
        </p:nvSpPr>
        <p:spPr bwMode="auto">
          <a:xfrm>
            <a:off x="4277001" y="2300401"/>
            <a:ext cx="1680482" cy="3846905"/>
          </a:xfrm>
          <a:custGeom>
            <a:avLst/>
            <a:gdLst>
              <a:gd name="T0" fmla="*/ 873 w 928"/>
              <a:gd name="T1" fmla="*/ 684 h 2124"/>
              <a:gd name="T2" fmla="*/ 827 w 928"/>
              <a:gd name="T3" fmla="*/ 684 h 2124"/>
              <a:gd name="T4" fmla="*/ 464 w 928"/>
              <a:gd name="T5" fmla="*/ 888 h 2124"/>
              <a:gd name="T6" fmla="*/ 40 w 928"/>
              <a:gd name="T7" fmla="*/ 464 h 2124"/>
              <a:gd name="T8" fmla="*/ 464 w 928"/>
              <a:gd name="T9" fmla="*/ 40 h 2124"/>
              <a:gd name="T10" fmla="*/ 888 w 928"/>
              <a:gd name="T11" fmla="*/ 464 h 2124"/>
              <a:gd name="T12" fmla="*/ 888 w 928"/>
              <a:gd name="T13" fmla="*/ 2124 h 2124"/>
              <a:gd name="T14" fmla="*/ 928 w 928"/>
              <a:gd name="T15" fmla="*/ 2124 h 2124"/>
              <a:gd name="T16" fmla="*/ 928 w 928"/>
              <a:gd name="T17" fmla="*/ 464 h 2124"/>
              <a:gd name="T18" fmla="*/ 464 w 928"/>
              <a:gd name="T19" fmla="*/ 0 h 2124"/>
              <a:gd name="T20" fmla="*/ 0 w 928"/>
              <a:gd name="T21" fmla="*/ 464 h 2124"/>
              <a:gd name="T22" fmla="*/ 464 w 928"/>
              <a:gd name="T23" fmla="*/ 928 h 2124"/>
              <a:gd name="T24" fmla="*/ 873 w 928"/>
              <a:gd name="T25" fmla="*/ 684 h 2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8" h="2124">
                <a:moveTo>
                  <a:pt x="873" y="684"/>
                </a:moveTo>
                <a:cubicBezTo>
                  <a:pt x="827" y="684"/>
                  <a:pt x="827" y="684"/>
                  <a:pt x="827" y="684"/>
                </a:cubicBezTo>
                <a:cubicBezTo>
                  <a:pt x="752" y="806"/>
                  <a:pt x="618" y="888"/>
                  <a:pt x="464" y="888"/>
                </a:cubicBezTo>
                <a:cubicBezTo>
                  <a:pt x="231" y="888"/>
                  <a:pt x="40" y="698"/>
                  <a:pt x="40" y="464"/>
                </a:cubicBezTo>
                <a:cubicBezTo>
                  <a:pt x="40" y="230"/>
                  <a:pt x="231" y="40"/>
                  <a:pt x="464" y="40"/>
                </a:cubicBezTo>
                <a:cubicBezTo>
                  <a:pt x="698" y="40"/>
                  <a:pt x="888" y="230"/>
                  <a:pt x="888" y="464"/>
                </a:cubicBezTo>
                <a:cubicBezTo>
                  <a:pt x="888" y="2124"/>
                  <a:pt x="888" y="2124"/>
                  <a:pt x="888" y="2124"/>
                </a:cubicBezTo>
                <a:cubicBezTo>
                  <a:pt x="928" y="2124"/>
                  <a:pt x="928" y="2124"/>
                  <a:pt x="928" y="2124"/>
                </a:cubicBezTo>
                <a:cubicBezTo>
                  <a:pt x="928" y="464"/>
                  <a:pt x="928" y="464"/>
                  <a:pt x="928" y="464"/>
                </a:cubicBezTo>
                <a:cubicBezTo>
                  <a:pt x="928" y="208"/>
                  <a:pt x="720" y="0"/>
                  <a:pt x="464" y="0"/>
                </a:cubicBezTo>
                <a:cubicBezTo>
                  <a:pt x="209" y="0"/>
                  <a:pt x="0" y="208"/>
                  <a:pt x="0" y="464"/>
                </a:cubicBezTo>
                <a:cubicBezTo>
                  <a:pt x="0" y="720"/>
                  <a:pt x="209" y="928"/>
                  <a:pt x="464" y="928"/>
                </a:cubicBezTo>
                <a:cubicBezTo>
                  <a:pt x="641" y="928"/>
                  <a:pt x="794" y="829"/>
                  <a:pt x="873" y="68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Freeform 13"/>
          <p:cNvSpPr/>
          <p:nvPr/>
        </p:nvSpPr>
        <p:spPr bwMode="auto">
          <a:xfrm>
            <a:off x="3885841" y="4024512"/>
            <a:ext cx="1892611" cy="2122794"/>
          </a:xfrm>
          <a:custGeom>
            <a:avLst/>
            <a:gdLst>
              <a:gd name="T0" fmla="*/ 1045 w 1045"/>
              <a:gd name="T1" fmla="*/ 1064 h 1172"/>
              <a:gd name="T2" fmla="*/ 1045 w 1045"/>
              <a:gd name="T3" fmla="*/ 336 h 1172"/>
              <a:gd name="T4" fmla="*/ 703 w 1045"/>
              <a:gd name="T5" fmla="*/ 0 h 1172"/>
              <a:gd name="T6" fmla="*/ 361 w 1045"/>
              <a:gd name="T7" fmla="*/ 342 h 1172"/>
              <a:gd name="T8" fmla="*/ 703 w 1045"/>
              <a:gd name="T9" fmla="*/ 684 h 1172"/>
              <a:gd name="T10" fmla="*/ 967 w 1045"/>
              <a:gd name="T11" fmla="*/ 560 h 1172"/>
              <a:gd name="T12" fmla="*/ 912 w 1045"/>
              <a:gd name="T13" fmla="*/ 560 h 1172"/>
              <a:gd name="T14" fmla="*/ 703 w 1045"/>
              <a:gd name="T15" fmla="*/ 644 h 1172"/>
              <a:gd name="T16" fmla="*/ 401 w 1045"/>
              <a:gd name="T17" fmla="*/ 342 h 1172"/>
              <a:gd name="T18" fmla="*/ 703 w 1045"/>
              <a:gd name="T19" fmla="*/ 40 h 1172"/>
              <a:gd name="T20" fmla="*/ 1005 w 1045"/>
              <a:gd name="T21" fmla="*/ 340 h 1172"/>
              <a:gd name="T22" fmla="*/ 1005 w 1045"/>
              <a:gd name="T23" fmla="*/ 1062 h 1172"/>
              <a:gd name="T24" fmla="*/ 935 w 1045"/>
              <a:gd name="T25" fmla="*/ 1132 h 1172"/>
              <a:gd name="T26" fmla="*/ 0 w 1045"/>
              <a:gd name="T27" fmla="*/ 1132 h 1172"/>
              <a:gd name="T28" fmla="*/ 0 w 1045"/>
              <a:gd name="T29" fmla="*/ 1172 h 1172"/>
              <a:gd name="T30" fmla="*/ 964 w 1045"/>
              <a:gd name="T31" fmla="*/ 1172 h 1172"/>
              <a:gd name="T32" fmla="*/ 1045 w 1045"/>
              <a:gd name="T33" fmla="*/ 1064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5" h="1172">
                <a:moveTo>
                  <a:pt x="1045" y="1064"/>
                </a:moveTo>
                <a:cubicBezTo>
                  <a:pt x="1045" y="336"/>
                  <a:pt x="1045" y="336"/>
                  <a:pt x="1045" y="336"/>
                </a:cubicBezTo>
                <a:cubicBezTo>
                  <a:pt x="1042" y="150"/>
                  <a:pt x="890" y="0"/>
                  <a:pt x="703" y="0"/>
                </a:cubicBezTo>
                <a:cubicBezTo>
                  <a:pt x="515" y="0"/>
                  <a:pt x="361" y="153"/>
                  <a:pt x="361" y="342"/>
                </a:cubicBezTo>
                <a:cubicBezTo>
                  <a:pt x="361" y="531"/>
                  <a:pt x="515" y="684"/>
                  <a:pt x="703" y="684"/>
                </a:cubicBezTo>
                <a:cubicBezTo>
                  <a:pt x="809" y="684"/>
                  <a:pt x="904" y="636"/>
                  <a:pt x="967" y="560"/>
                </a:cubicBezTo>
                <a:cubicBezTo>
                  <a:pt x="912" y="560"/>
                  <a:pt x="912" y="560"/>
                  <a:pt x="912" y="560"/>
                </a:cubicBezTo>
                <a:cubicBezTo>
                  <a:pt x="858" y="612"/>
                  <a:pt x="784" y="644"/>
                  <a:pt x="703" y="644"/>
                </a:cubicBezTo>
                <a:cubicBezTo>
                  <a:pt x="537" y="644"/>
                  <a:pt x="401" y="509"/>
                  <a:pt x="401" y="342"/>
                </a:cubicBezTo>
                <a:cubicBezTo>
                  <a:pt x="401" y="175"/>
                  <a:pt x="537" y="40"/>
                  <a:pt x="703" y="40"/>
                </a:cubicBezTo>
                <a:cubicBezTo>
                  <a:pt x="869" y="40"/>
                  <a:pt x="1004" y="174"/>
                  <a:pt x="1005" y="340"/>
                </a:cubicBezTo>
                <a:cubicBezTo>
                  <a:pt x="1005" y="340"/>
                  <a:pt x="1005" y="1060"/>
                  <a:pt x="1005" y="1062"/>
                </a:cubicBezTo>
                <a:cubicBezTo>
                  <a:pt x="1005" y="1101"/>
                  <a:pt x="974" y="1132"/>
                  <a:pt x="935" y="1132"/>
                </a:cubicBezTo>
                <a:cubicBezTo>
                  <a:pt x="0" y="1132"/>
                  <a:pt x="0" y="1132"/>
                  <a:pt x="0" y="1132"/>
                </a:cubicBezTo>
                <a:cubicBezTo>
                  <a:pt x="0" y="1172"/>
                  <a:pt x="0" y="1172"/>
                  <a:pt x="0" y="1172"/>
                </a:cubicBezTo>
                <a:cubicBezTo>
                  <a:pt x="964" y="1172"/>
                  <a:pt x="964" y="1172"/>
                  <a:pt x="964" y="1172"/>
                </a:cubicBezTo>
                <a:cubicBezTo>
                  <a:pt x="1018" y="1159"/>
                  <a:pt x="1044" y="1115"/>
                  <a:pt x="1045" y="1064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Freeform 14"/>
          <p:cNvSpPr/>
          <p:nvPr/>
        </p:nvSpPr>
        <p:spPr bwMode="auto">
          <a:xfrm>
            <a:off x="6399794" y="4567623"/>
            <a:ext cx="1833937" cy="1579683"/>
          </a:xfrm>
          <a:custGeom>
            <a:avLst/>
            <a:gdLst>
              <a:gd name="T0" fmla="*/ 109 w 1012"/>
              <a:gd name="T1" fmla="*/ 872 h 872"/>
              <a:gd name="T2" fmla="*/ 1012 w 1012"/>
              <a:gd name="T3" fmla="*/ 872 h 872"/>
              <a:gd name="T4" fmla="*/ 1012 w 1012"/>
              <a:gd name="T5" fmla="*/ 828 h 872"/>
              <a:gd name="T6" fmla="*/ 110 w 1012"/>
              <a:gd name="T7" fmla="*/ 828 h 872"/>
              <a:gd name="T8" fmla="*/ 44 w 1012"/>
              <a:gd name="T9" fmla="*/ 758 h 872"/>
              <a:gd name="T10" fmla="*/ 40 w 1012"/>
              <a:gd name="T11" fmla="*/ 242 h 872"/>
              <a:gd name="T12" fmla="*/ 242 w 1012"/>
              <a:gd name="T13" fmla="*/ 40 h 872"/>
              <a:gd name="T14" fmla="*/ 444 w 1012"/>
              <a:gd name="T15" fmla="*/ 242 h 872"/>
              <a:gd name="T16" fmla="*/ 242 w 1012"/>
              <a:gd name="T17" fmla="*/ 444 h 872"/>
              <a:gd name="T18" fmla="*/ 95 w 1012"/>
              <a:gd name="T19" fmla="*/ 380 h 872"/>
              <a:gd name="T20" fmla="*/ 44 w 1012"/>
              <a:gd name="T21" fmla="*/ 380 h 872"/>
              <a:gd name="T22" fmla="*/ 242 w 1012"/>
              <a:gd name="T23" fmla="*/ 484 h 872"/>
              <a:gd name="T24" fmla="*/ 484 w 1012"/>
              <a:gd name="T25" fmla="*/ 242 h 872"/>
              <a:gd name="T26" fmla="*/ 242 w 1012"/>
              <a:gd name="T27" fmla="*/ 0 h 872"/>
              <a:gd name="T28" fmla="*/ 0 w 1012"/>
              <a:gd name="T29" fmla="*/ 242 h 872"/>
              <a:gd name="T30" fmla="*/ 0 w 1012"/>
              <a:gd name="T31" fmla="*/ 760 h 872"/>
              <a:gd name="T32" fmla="*/ 109 w 1012"/>
              <a:gd name="T3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2" h="872">
                <a:moveTo>
                  <a:pt x="109" y="872"/>
                </a:moveTo>
                <a:cubicBezTo>
                  <a:pt x="1012" y="872"/>
                  <a:pt x="1012" y="872"/>
                  <a:pt x="1012" y="872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10" y="828"/>
                  <a:pt x="110" y="828"/>
                  <a:pt x="110" y="828"/>
                </a:cubicBezTo>
                <a:cubicBezTo>
                  <a:pt x="72" y="828"/>
                  <a:pt x="44" y="797"/>
                  <a:pt x="44" y="758"/>
                </a:cubicBezTo>
                <a:cubicBezTo>
                  <a:pt x="44" y="758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184" y="444"/>
                  <a:pt x="132" y="419"/>
                  <a:pt x="95" y="380"/>
                </a:cubicBezTo>
                <a:cubicBezTo>
                  <a:pt x="44" y="380"/>
                  <a:pt x="44" y="380"/>
                  <a:pt x="44" y="380"/>
                </a:cubicBezTo>
                <a:cubicBezTo>
                  <a:pt x="88" y="443"/>
                  <a:pt x="160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760"/>
                  <a:pt x="0" y="760"/>
                  <a:pt x="0" y="760"/>
                </a:cubicBezTo>
                <a:cubicBezTo>
                  <a:pt x="2" y="819"/>
                  <a:pt x="36" y="868"/>
                  <a:pt x="109" y="872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6348658" y="2341912"/>
            <a:ext cx="316310" cy="347717"/>
            <a:chOff x="7016751" y="4257675"/>
            <a:chExt cx="447675" cy="492125"/>
          </a:xfrm>
          <a:solidFill>
            <a:srgbClr val="D3381C"/>
          </a:solidFill>
        </p:grpSpPr>
        <p:sp>
          <p:nvSpPr>
            <p:cNvPr id="26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118"/>
            <p:cNvSpPr/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8" name="Freeform 5"/>
          <p:cNvSpPr>
            <a:spLocks noChangeAspect="1" noEditPoints="1"/>
          </p:cNvSpPr>
          <p:nvPr/>
        </p:nvSpPr>
        <p:spPr bwMode="auto">
          <a:xfrm>
            <a:off x="4969820" y="4455150"/>
            <a:ext cx="379571" cy="380491"/>
          </a:xfrm>
          <a:custGeom>
            <a:avLst/>
            <a:gdLst>
              <a:gd name="T0" fmla="*/ 966 w 1254"/>
              <a:gd name="T1" fmla="*/ 496 h 1257"/>
              <a:gd name="T2" fmla="*/ 967 w 1254"/>
              <a:gd name="T3" fmla="*/ 496 h 1257"/>
              <a:gd name="T4" fmla="*/ 969 w 1254"/>
              <a:gd name="T5" fmla="*/ 496 h 1257"/>
              <a:gd name="T6" fmla="*/ 971 w 1254"/>
              <a:gd name="T7" fmla="*/ 496 h 1257"/>
              <a:gd name="T8" fmla="*/ 973 w 1254"/>
              <a:gd name="T9" fmla="*/ 495 h 1257"/>
              <a:gd name="T10" fmla="*/ 974 w 1254"/>
              <a:gd name="T11" fmla="*/ 495 h 1257"/>
              <a:gd name="T12" fmla="*/ 976 w 1254"/>
              <a:gd name="T13" fmla="*/ 494 h 1257"/>
              <a:gd name="T14" fmla="*/ 977 w 1254"/>
              <a:gd name="T15" fmla="*/ 494 h 1257"/>
              <a:gd name="T16" fmla="*/ 979 w 1254"/>
              <a:gd name="T17" fmla="*/ 493 h 1257"/>
              <a:gd name="T18" fmla="*/ 980 w 1254"/>
              <a:gd name="T19" fmla="*/ 492 h 1257"/>
              <a:gd name="T20" fmla="*/ 982 w 1254"/>
              <a:gd name="T21" fmla="*/ 491 h 1257"/>
              <a:gd name="T22" fmla="*/ 983 w 1254"/>
              <a:gd name="T23" fmla="*/ 490 h 1257"/>
              <a:gd name="T24" fmla="*/ 985 w 1254"/>
              <a:gd name="T25" fmla="*/ 489 h 1257"/>
              <a:gd name="T26" fmla="*/ 986 w 1254"/>
              <a:gd name="T27" fmla="*/ 488 h 1257"/>
              <a:gd name="T28" fmla="*/ 987 w 1254"/>
              <a:gd name="T29" fmla="*/ 487 h 1257"/>
              <a:gd name="T30" fmla="*/ 988 w 1254"/>
              <a:gd name="T31" fmla="*/ 486 h 1257"/>
              <a:gd name="T32" fmla="*/ 990 w 1254"/>
              <a:gd name="T33" fmla="*/ 485 h 1257"/>
              <a:gd name="T34" fmla="*/ 991 w 1254"/>
              <a:gd name="T35" fmla="*/ 484 h 1257"/>
              <a:gd name="T36" fmla="*/ 999 w 1254"/>
              <a:gd name="T37" fmla="*/ 35 h 1257"/>
              <a:gd name="T38" fmla="*/ 171 w 1254"/>
              <a:gd name="T39" fmla="*/ 0 h 1257"/>
              <a:gd name="T40" fmla="*/ 137 w 1254"/>
              <a:gd name="T41" fmla="*/ 462 h 1257"/>
              <a:gd name="T42" fmla="*/ 148 w 1254"/>
              <a:gd name="T43" fmla="*/ 487 h 1257"/>
              <a:gd name="T44" fmla="*/ 149 w 1254"/>
              <a:gd name="T45" fmla="*/ 489 h 1257"/>
              <a:gd name="T46" fmla="*/ 151 w 1254"/>
              <a:gd name="T47" fmla="*/ 490 h 1257"/>
              <a:gd name="T48" fmla="*/ 152 w 1254"/>
              <a:gd name="T49" fmla="*/ 491 h 1257"/>
              <a:gd name="T50" fmla="*/ 154 w 1254"/>
              <a:gd name="T51" fmla="*/ 492 h 1257"/>
              <a:gd name="T52" fmla="*/ 155 w 1254"/>
              <a:gd name="T53" fmla="*/ 492 h 1257"/>
              <a:gd name="T54" fmla="*/ 157 w 1254"/>
              <a:gd name="T55" fmla="*/ 493 h 1257"/>
              <a:gd name="T56" fmla="*/ 159 w 1254"/>
              <a:gd name="T57" fmla="*/ 494 h 1257"/>
              <a:gd name="T58" fmla="*/ 160 w 1254"/>
              <a:gd name="T59" fmla="*/ 495 h 1257"/>
              <a:gd name="T60" fmla="*/ 162 w 1254"/>
              <a:gd name="T61" fmla="*/ 495 h 1257"/>
              <a:gd name="T62" fmla="*/ 164 w 1254"/>
              <a:gd name="T63" fmla="*/ 495 h 1257"/>
              <a:gd name="T64" fmla="*/ 165 w 1254"/>
              <a:gd name="T65" fmla="*/ 496 h 1257"/>
              <a:gd name="T66" fmla="*/ 167 w 1254"/>
              <a:gd name="T67" fmla="*/ 496 h 1257"/>
              <a:gd name="T68" fmla="*/ 299 w 1254"/>
              <a:gd name="T69" fmla="*/ 496 h 1257"/>
              <a:gd name="T70" fmla="*/ 436 w 1254"/>
              <a:gd name="T71" fmla="*/ 496 h 1257"/>
              <a:gd name="T72" fmla="*/ 965 w 1254"/>
              <a:gd name="T73" fmla="*/ 496 h 1257"/>
              <a:gd name="T74" fmla="*/ 351 w 1254"/>
              <a:gd name="T75" fmla="*/ 236 h 1257"/>
              <a:gd name="T76" fmla="*/ 439 w 1254"/>
              <a:gd name="T77" fmla="*/ 236 h 1257"/>
              <a:gd name="T78" fmla="*/ 513 w 1254"/>
              <a:gd name="T79" fmla="*/ 280 h 1257"/>
              <a:gd name="T80" fmla="*/ 513 w 1254"/>
              <a:gd name="T81" fmla="*/ 192 h 1257"/>
              <a:gd name="T82" fmla="*/ 513 w 1254"/>
              <a:gd name="T83" fmla="*/ 280 h 1257"/>
              <a:gd name="T84" fmla="*/ 586 w 1254"/>
              <a:gd name="T85" fmla="*/ 236 h 1257"/>
              <a:gd name="T86" fmla="*/ 674 w 1254"/>
              <a:gd name="T87" fmla="*/ 236 h 1257"/>
              <a:gd name="T88" fmla="*/ 748 w 1254"/>
              <a:gd name="T89" fmla="*/ 280 h 1257"/>
              <a:gd name="T90" fmla="*/ 748 w 1254"/>
              <a:gd name="T91" fmla="*/ 192 h 1257"/>
              <a:gd name="T92" fmla="*/ 748 w 1254"/>
              <a:gd name="T93" fmla="*/ 280 h 1257"/>
              <a:gd name="T94" fmla="*/ 250 w 1254"/>
              <a:gd name="T95" fmla="*/ 880 h 1257"/>
              <a:gd name="T96" fmla="*/ 245 w 1254"/>
              <a:gd name="T97" fmla="*/ 648 h 1257"/>
              <a:gd name="T98" fmla="*/ 118 w 1254"/>
              <a:gd name="T99" fmla="*/ 648 h 1257"/>
              <a:gd name="T100" fmla="*/ 113 w 1254"/>
              <a:gd name="T101" fmla="*/ 880 h 1257"/>
              <a:gd name="T102" fmla="*/ 0 w 1254"/>
              <a:gd name="T103" fmla="*/ 949 h 1257"/>
              <a:gd name="T104" fmla="*/ 362 w 1254"/>
              <a:gd name="T105" fmla="*/ 1257 h 1257"/>
              <a:gd name="T106" fmla="*/ 293 w 1254"/>
              <a:gd name="T107" fmla="*/ 880 h 1257"/>
              <a:gd name="T108" fmla="*/ 1142 w 1254"/>
              <a:gd name="T109" fmla="*/ 880 h 1257"/>
              <a:gd name="T110" fmla="*/ 1136 w 1254"/>
              <a:gd name="T111" fmla="*/ 648 h 1257"/>
              <a:gd name="T112" fmla="*/ 1009 w 1254"/>
              <a:gd name="T113" fmla="*/ 648 h 1257"/>
              <a:gd name="T114" fmla="*/ 1004 w 1254"/>
              <a:gd name="T115" fmla="*/ 880 h 1257"/>
              <a:gd name="T116" fmla="*/ 892 w 1254"/>
              <a:gd name="T117" fmla="*/ 949 h 1257"/>
              <a:gd name="T118" fmla="*/ 1254 w 1254"/>
              <a:gd name="T119" fmla="*/ 1257 h 1257"/>
              <a:gd name="T120" fmla="*/ 1185 w 1254"/>
              <a:gd name="T121" fmla="*/ 88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4" h="1257">
                <a:moveTo>
                  <a:pt x="965" y="496"/>
                </a:moveTo>
                <a:cubicBezTo>
                  <a:pt x="966" y="496"/>
                  <a:pt x="966" y="496"/>
                  <a:pt x="966" y="496"/>
                </a:cubicBezTo>
                <a:cubicBezTo>
                  <a:pt x="966" y="496"/>
                  <a:pt x="966" y="496"/>
                  <a:pt x="966" y="496"/>
                </a:cubicBezTo>
                <a:cubicBezTo>
                  <a:pt x="967" y="496"/>
                  <a:pt x="967" y="496"/>
                  <a:pt x="967" y="496"/>
                </a:cubicBezTo>
                <a:cubicBezTo>
                  <a:pt x="968" y="496"/>
                  <a:pt x="968" y="496"/>
                  <a:pt x="968" y="496"/>
                </a:cubicBezTo>
                <a:cubicBezTo>
                  <a:pt x="969" y="496"/>
                  <a:pt x="969" y="496"/>
                  <a:pt x="969" y="496"/>
                </a:cubicBezTo>
                <a:cubicBezTo>
                  <a:pt x="970" y="496"/>
                  <a:pt x="970" y="496"/>
                  <a:pt x="970" y="496"/>
                </a:cubicBezTo>
                <a:cubicBezTo>
                  <a:pt x="971" y="496"/>
                  <a:pt x="971" y="496"/>
                  <a:pt x="971" y="496"/>
                </a:cubicBezTo>
                <a:cubicBezTo>
                  <a:pt x="972" y="496"/>
                  <a:pt x="972" y="496"/>
                  <a:pt x="972" y="496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4" y="495"/>
                  <a:pt x="974" y="495"/>
                  <a:pt x="974" y="495"/>
                </a:cubicBezTo>
                <a:cubicBezTo>
                  <a:pt x="975" y="495"/>
                  <a:pt x="975" y="495"/>
                  <a:pt x="975" y="495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7" y="494"/>
                  <a:pt x="977" y="494"/>
                  <a:pt x="977" y="494"/>
                </a:cubicBezTo>
                <a:cubicBezTo>
                  <a:pt x="978" y="493"/>
                  <a:pt x="978" y="493"/>
                  <a:pt x="978" y="493"/>
                </a:cubicBezTo>
                <a:cubicBezTo>
                  <a:pt x="979" y="493"/>
                  <a:pt x="979" y="493"/>
                  <a:pt x="979" y="493"/>
                </a:cubicBezTo>
                <a:cubicBezTo>
                  <a:pt x="980" y="493"/>
                  <a:pt x="980" y="493"/>
                  <a:pt x="980" y="493"/>
                </a:cubicBezTo>
                <a:cubicBezTo>
                  <a:pt x="980" y="492"/>
                  <a:pt x="980" y="492"/>
                  <a:pt x="980" y="492"/>
                </a:cubicBezTo>
                <a:cubicBezTo>
                  <a:pt x="981" y="492"/>
                  <a:pt x="981" y="492"/>
                  <a:pt x="981" y="492"/>
                </a:cubicBezTo>
                <a:cubicBezTo>
                  <a:pt x="982" y="491"/>
                  <a:pt x="982" y="491"/>
                  <a:pt x="982" y="491"/>
                </a:cubicBezTo>
                <a:cubicBezTo>
                  <a:pt x="983" y="491"/>
                  <a:pt x="983" y="491"/>
                  <a:pt x="983" y="491"/>
                </a:cubicBezTo>
                <a:cubicBezTo>
                  <a:pt x="983" y="490"/>
                  <a:pt x="983" y="490"/>
                  <a:pt x="983" y="490"/>
                </a:cubicBezTo>
                <a:cubicBezTo>
                  <a:pt x="984" y="490"/>
                  <a:pt x="984" y="490"/>
                  <a:pt x="984" y="490"/>
                </a:cubicBezTo>
                <a:cubicBezTo>
                  <a:pt x="985" y="489"/>
                  <a:pt x="985" y="489"/>
                  <a:pt x="985" y="489"/>
                </a:cubicBezTo>
                <a:cubicBezTo>
                  <a:pt x="986" y="489"/>
                  <a:pt x="986" y="489"/>
                  <a:pt x="986" y="489"/>
                </a:cubicBezTo>
                <a:cubicBezTo>
                  <a:pt x="986" y="488"/>
                  <a:pt x="986" y="488"/>
                  <a:pt x="986" y="488"/>
                </a:cubicBezTo>
                <a:cubicBezTo>
                  <a:pt x="987" y="488"/>
                  <a:pt x="987" y="488"/>
                  <a:pt x="987" y="488"/>
                </a:cubicBezTo>
                <a:cubicBezTo>
                  <a:pt x="987" y="487"/>
                  <a:pt x="987" y="487"/>
                  <a:pt x="987" y="487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9" y="485"/>
                  <a:pt x="989" y="485"/>
                  <a:pt x="989" y="485"/>
                </a:cubicBezTo>
                <a:cubicBezTo>
                  <a:pt x="990" y="485"/>
                  <a:pt x="990" y="485"/>
                  <a:pt x="990" y="485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6" y="478"/>
                  <a:pt x="999" y="470"/>
                  <a:pt x="999" y="462"/>
                </a:cubicBezTo>
                <a:cubicBezTo>
                  <a:pt x="999" y="35"/>
                  <a:pt x="999" y="35"/>
                  <a:pt x="999" y="35"/>
                </a:cubicBezTo>
                <a:cubicBezTo>
                  <a:pt x="999" y="15"/>
                  <a:pt x="983" y="0"/>
                  <a:pt x="964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52" y="0"/>
                  <a:pt x="137" y="15"/>
                  <a:pt x="137" y="35"/>
                </a:cubicBezTo>
                <a:cubicBezTo>
                  <a:pt x="137" y="462"/>
                  <a:pt x="137" y="462"/>
                  <a:pt x="137" y="462"/>
                </a:cubicBezTo>
                <a:cubicBezTo>
                  <a:pt x="137" y="472"/>
                  <a:pt x="141" y="481"/>
                  <a:pt x="148" y="487"/>
                </a:cubicBezTo>
                <a:cubicBezTo>
                  <a:pt x="148" y="487"/>
                  <a:pt x="148" y="487"/>
                  <a:pt x="148" y="487"/>
                </a:cubicBezTo>
                <a:cubicBezTo>
                  <a:pt x="149" y="488"/>
                  <a:pt x="149" y="488"/>
                  <a:pt x="149" y="488"/>
                </a:cubicBezTo>
                <a:cubicBezTo>
                  <a:pt x="149" y="489"/>
                  <a:pt x="149" y="489"/>
                  <a:pt x="149" y="489"/>
                </a:cubicBezTo>
                <a:cubicBezTo>
                  <a:pt x="151" y="489"/>
                  <a:pt x="151" y="489"/>
                  <a:pt x="151" y="489"/>
                </a:cubicBezTo>
                <a:cubicBezTo>
                  <a:pt x="151" y="490"/>
                  <a:pt x="151" y="490"/>
                  <a:pt x="151" y="490"/>
                </a:cubicBezTo>
                <a:cubicBezTo>
                  <a:pt x="152" y="490"/>
                  <a:pt x="152" y="490"/>
                  <a:pt x="152" y="490"/>
                </a:cubicBezTo>
                <a:cubicBezTo>
                  <a:pt x="152" y="491"/>
                  <a:pt x="152" y="491"/>
                  <a:pt x="152" y="491"/>
                </a:cubicBezTo>
                <a:cubicBezTo>
                  <a:pt x="153" y="491"/>
                  <a:pt x="153" y="491"/>
                  <a:pt x="153" y="491"/>
                </a:cubicBezTo>
                <a:cubicBezTo>
                  <a:pt x="154" y="492"/>
                  <a:pt x="154" y="492"/>
                  <a:pt x="154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6" y="493"/>
                  <a:pt x="156" y="493"/>
                  <a:pt x="156" y="493"/>
                </a:cubicBezTo>
                <a:cubicBezTo>
                  <a:pt x="157" y="493"/>
                  <a:pt x="157" y="493"/>
                  <a:pt x="157" y="493"/>
                </a:cubicBezTo>
                <a:cubicBezTo>
                  <a:pt x="158" y="494"/>
                  <a:pt x="158" y="494"/>
                  <a:pt x="158" y="494"/>
                </a:cubicBezTo>
                <a:cubicBezTo>
                  <a:pt x="159" y="494"/>
                  <a:pt x="159" y="494"/>
                  <a:pt x="159" y="494"/>
                </a:cubicBezTo>
                <a:cubicBezTo>
                  <a:pt x="160" y="494"/>
                  <a:pt x="160" y="494"/>
                  <a:pt x="160" y="494"/>
                </a:cubicBezTo>
                <a:cubicBezTo>
                  <a:pt x="160" y="495"/>
                  <a:pt x="160" y="495"/>
                  <a:pt x="160" y="495"/>
                </a:cubicBezTo>
                <a:cubicBezTo>
                  <a:pt x="161" y="495"/>
                  <a:pt x="161" y="495"/>
                  <a:pt x="161" y="495"/>
                </a:cubicBezTo>
                <a:cubicBezTo>
                  <a:pt x="162" y="495"/>
                  <a:pt x="162" y="495"/>
                  <a:pt x="162" y="495"/>
                </a:cubicBezTo>
                <a:cubicBezTo>
                  <a:pt x="163" y="495"/>
                  <a:pt x="163" y="495"/>
                  <a:pt x="163" y="495"/>
                </a:cubicBezTo>
                <a:cubicBezTo>
                  <a:pt x="164" y="495"/>
                  <a:pt x="164" y="495"/>
                  <a:pt x="164" y="495"/>
                </a:cubicBezTo>
                <a:cubicBezTo>
                  <a:pt x="164" y="496"/>
                  <a:pt x="164" y="496"/>
                  <a:pt x="164" y="496"/>
                </a:cubicBezTo>
                <a:cubicBezTo>
                  <a:pt x="165" y="496"/>
                  <a:pt x="165" y="496"/>
                  <a:pt x="165" y="496"/>
                </a:cubicBezTo>
                <a:cubicBezTo>
                  <a:pt x="166" y="496"/>
                  <a:pt x="166" y="496"/>
                  <a:pt x="166" y="496"/>
                </a:cubicBezTo>
                <a:cubicBezTo>
                  <a:pt x="167" y="496"/>
                  <a:pt x="167" y="496"/>
                  <a:pt x="167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436" y="726"/>
                  <a:pt x="436" y="726"/>
                  <a:pt x="436" y="726"/>
                </a:cubicBezTo>
                <a:cubicBezTo>
                  <a:pt x="436" y="496"/>
                  <a:pt x="436" y="496"/>
                  <a:pt x="436" y="496"/>
                </a:cubicBezTo>
                <a:cubicBezTo>
                  <a:pt x="964" y="496"/>
                  <a:pt x="964" y="496"/>
                  <a:pt x="964" y="496"/>
                </a:cubicBezTo>
                <a:lnTo>
                  <a:pt x="965" y="496"/>
                </a:lnTo>
                <a:close/>
                <a:moveTo>
                  <a:pt x="395" y="280"/>
                </a:moveTo>
                <a:cubicBezTo>
                  <a:pt x="371" y="280"/>
                  <a:pt x="351" y="261"/>
                  <a:pt x="351" y="236"/>
                </a:cubicBezTo>
                <a:cubicBezTo>
                  <a:pt x="351" y="212"/>
                  <a:pt x="371" y="192"/>
                  <a:pt x="395" y="192"/>
                </a:cubicBezTo>
                <a:cubicBezTo>
                  <a:pt x="420" y="192"/>
                  <a:pt x="439" y="212"/>
                  <a:pt x="439" y="236"/>
                </a:cubicBezTo>
                <a:cubicBezTo>
                  <a:pt x="439" y="261"/>
                  <a:pt x="420" y="280"/>
                  <a:pt x="395" y="280"/>
                </a:cubicBezTo>
                <a:close/>
                <a:moveTo>
                  <a:pt x="513" y="280"/>
                </a:moveTo>
                <a:cubicBezTo>
                  <a:pt x="488" y="280"/>
                  <a:pt x="469" y="261"/>
                  <a:pt x="469" y="236"/>
                </a:cubicBezTo>
                <a:cubicBezTo>
                  <a:pt x="469" y="212"/>
                  <a:pt x="488" y="192"/>
                  <a:pt x="513" y="192"/>
                </a:cubicBezTo>
                <a:cubicBezTo>
                  <a:pt x="537" y="192"/>
                  <a:pt x="557" y="212"/>
                  <a:pt x="557" y="236"/>
                </a:cubicBezTo>
                <a:cubicBezTo>
                  <a:pt x="557" y="261"/>
                  <a:pt x="537" y="280"/>
                  <a:pt x="513" y="280"/>
                </a:cubicBezTo>
                <a:close/>
                <a:moveTo>
                  <a:pt x="630" y="280"/>
                </a:moveTo>
                <a:cubicBezTo>
                  <a:pt x="606" y="280"/>
                  <a:pt x="586" y="261"/>
                  <a:pt x="586" y="236"/>
                </a:cubicBezTo>
                <a:cubicBezTo>
                  <a:pt x="586" y="212"/>
                  <a:pt x="606" y="192"/>
                  <a:pt x="630" y="192"/>
                </a:cubicBezTo>
                <a:cubicBezTo>
                  <a:pt x="655" y="192"/>
                  <a:pt x="674" y="212"/>
                  <a:pt x="674" y="236"/>
                </a:cubicBezTo>
                <a:cubicBezTo>
                  <a:pt x="674" y="261"/>
                  <a:pt x="655" y="280"/>
                  <a:pt x="630" y="280"/>
                </a:cubicBezTo>
                <a:close/>
                <a:moveTo>
                  <a:pt x="748" y="280"/>
                </a:moveTo>
                <a:cubicBezTo>
                  <a:pt x="724" y="280"/>
                  <a:pt x="704" y="261"/>
                  <a:pt x="704" y="236"/>
                </a:cubicBezTo>
                <a:cubicBezTo>
                  <a:pt x="704" y="212"/>
                  <a:pt x="724" y="192"/>
                  <a:pt x="748" y="192"/>
                </a:cubicBezTo>
                <a:cubicBezTo>
                  <a:pt x="772" y="192"/>
                  <a:pt x="792" y="212"/>
                  <a:pt x="792" y="236"/>
                </a:cubicBezTo>
                <a:cubicBezTo>
                  <a:pt x="792" y="261"/>
                  <a:pt x="772" y="280"/>
                  <a:pt x="748" y="280"/>
                </a:cubicBezTo>
                <a:close/>
                <a:moveTo>
                  <a:pt x="293" y="880"/>
                </a:moveTo>
                <a:cubicBezTo>
                  <a:pt x="250" y="880"/>
                  <a:pt x="250" y="880"/>
                  <a:pt x="250" y="880"/>
                </a:cubicBezTo>
                <a:cubicBezTo>
                  <a:pt x="289" y="856"/>
                  <a:pt x="315" y="814"/>
                  <a:pt x="315" y="765"/>
                </a:cubicBezTo>
                <a:cubicBezTo>
                  <a:pt x="315" y="715"/>
                  <a:pt x="287" y="671"/>
                  <a:pt x="245" y="648"/>
                </a:cubicBezTo>
                <a:cubicBezTo>
                  <a:pt x="226" y="638"/>
                  <a:pt x="204" y="632"/>
                  <a:pt x="181" y="632"/>
                </a:cubicBezTo>
                <a:cubicBezTo>
                  <a:pt x="158" y="632"/>
                  <a:pt x="137" y="638"/>
                  <a:pt x="118" y="648"/>
                </a:cubicBezTo>
                <a:cubicBezTo>
                  <a:pt x="76" y="671"/>
                  <a:pt x="48" y="715"/>
                  <a:pt x="48" y="765"/>
                </a:cubicBezTo>
                <a:cubicBezTo>
                  <a:pt x="48" y="814"/>
                  <a:pt x="74" y="856"/>
                  <a:pt x="113" y="880"/>
                </a:cubicBezTo>
                <a:cubicBezTo>
                  <a:pt x="70" y="880"/>
                  <a:pt x="70" y="880"/>
                  <a:pt x="70" y="880"/>
                </a:cubicBezTo>
                <a:cubicBezTo>
                  <a:pt x="31" y="880"/>
                  <a:pt x="0" y="911"/>
                  <a:pt x="0" y="949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362" y="1257"/>
                  <a:pt x="362" y="1257"/>
                  <a:pt x="362" y="1257"/>
                </a:cubicBezTo>
                <a:cubicBezTo>
                  <a:pt x="362" y="949"/>
                  <a:pt x="362" y="949"/>
                  <a:pt x="362" y="949"/>
                </a:cubicBezTo>
                <a:cubicBezTo>
                  <a:pt x="362" y="911"/>
                  <a:pt x="331" y="880"/>
                  <a:pt x="293" y="880"/>
                </a:cubicBezTo>
                <a:close/>
                <a:moveTo>
                  <a:pt x="1185" y="880"/>
                </a:moveTo>
                <a:cubicBezTo>
                  <a:pt x="1142" y="880"/>
                  <a:pt x="1142" y="880"/>
                  <a:pt x="1142" y="880"/>
                </a:cubicBezTo>
                <a:cubicBezTo>
                  <a:pt x="1180" y="856"/>
                  <a:pt x="1206" y="814"/>
                  <a:pt x="1206" y="765"/>
                </a:cubicBezTo>
                <a:cubicBezTo>
                  <a:pt x="1206" y="715"/>
                  <a:pt x="1178" y="671"/>
                  <a:pt x="1136" y="648"/>
                </a:cubicBezTo>
                <a:cubicBezTo>
                  <a:pt x="1118" y="638"/>
                  <a:pt x="1096" y="632"/>
                  <a:pt x="1073" y="632"/>
                </a:cubicBezTo>
                <a:cubicBezTo>
                  <a:pt x="1050" y="632"/>
                  <a:pt x="1028" y="638"/>
                  <a:pt x="1009" y="648"/>
                </a:cubicBezTo>
                <a:cubicBezTo>
                  <a:pt x="968" y="671"/>
                  <a:pt x="940" y="715"/>
                  <a:pt x="940" y="765"/>
                </a:cubicBezTo>
                <a:cubicBezTo>
                  <a:pt x="940" y="814"/>
                  <a:pt x="965" y="856"/>
                  <a:pt x="1004" y="880"/>
                </a:cubicBezTo>
                <a:cubicBezTo>
                  <a:pt x="961" y="880"/>
                  <a:pt x="961" y="880"/>
                  <a:pt x="961" y="880"/>
                </a:cubicBezTo>
                <a:cubicBezTo>
                  <a:pt x="923" y="880"/>
                  <a:pt x="892" y="911"/>
                  <a:pt x="892" y="949"/>
                </a:cubicBezTo>
                <a:cubicBezTo>
                  <a:pt x="892" y="1257"/>
                  <a:pt x="892" y="1257"/>
                  <a:pt x="892" y="1257"/>
                </a:cubicBezTo>
                <a:cubicBezTo>
                  <a:pt x="1254" y="1257"/>
                  <a:pt x="1254" y="1257"/>
                  <a:pt x="1254" y="1257"/>
                </a:cubicBezTo>
                <a:cubicBezTo>
                  <a:pt x="1254" y="949"/>
                  <a:pt x="1254" y="949"/>
                  <a:pt x="1254" y="949"/>
                </a:cubicBezTo>
                <a:cubicBezTo>
                  <a:pt x="1254" y="911"/>
                  <a:pt x="1223" y="880"/>
                  <a:pt x="1185" y="880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6631453" y="4821450"/>
            <a:ext cx="442833" cy="338700"/>
            <a:chOff x="7778750" y="5083175"/>
            <a:chExt cx="668338" cy="511176"/>
          </a:xfrm>
          <a:solidFill>
            <a:srgbClr val="D3381C"/>
          </a:solidFill>
        </p:grpSpPr>
        <p:sp>
          <p:nvSpPr>
            <p:cNvPr id="24" name="Freeform 28"/>
            <p:cNvSpPr/>
            <p:nvPr/>
          </p:nvSpPr>
          <p:spPr bwMode="auto">
            <a:xfrm>
              <a:off x="7778750" y="5083175"/>
              <a:ext cx="438150" cy="511175"/>
            </a:xfrm>
            <a:custGeom>
              <a:avLst/>
              <a:gdLst>
                <a:gd name="T0" fmla="*/ 93 w 186"/>
                <a:gd name="T1" fmla="*/ 0 h 217"/>
                <a:gd name="T2" fmla="*/ 59 w 186"/>
                <a:gd name="T3" fmla="*/ 34 h 217"/>
                <a:gd name="T4" fmla="*/ 72 w 186"/>
                <a:gd name="T5" fmla="*/ 60 h 217"/>
                <a:gd name="T6" fmla="*/ 12 w 186"/>
                <a:gd name="T7" fmla="*/ 152 h 217"/>
                <a:gd name="T8" fmla="*/ 19 w 186"/>
                <a:gd name="T9" fmla="*/ 155 h 217"/>
                <a:gd name="T10" fmla="*/ 57 w 186"/>
                <a:gd name="T11" fmla="*/ 121 h 217"/>
                <a:gd name="T12" fmla="*/ 39 w 186"/>
                <a:gd name="T13" fmla="*/ 217 h 217"/>
                <a:gd name="T14" fmla="*/ 70 w 186"/>
                <a:gd name="T15" fmla="*/ 217 h 217"/>
                <a:gd name="T16" fmla="*/ 93 w 186"/>
                <a:gd name="T17" fmla="*/ 177 h 217"/>
                <a:gd name="T18" fmla="*/ 116 w 186"/>
                <a:gd name="T19" fmla="*/ 217 h 217"/>
                <a:gd name="T20" fmla="*/ 146 w 186"/>
                <a:gd name="T21" fmla="*/ 217 h 217"/>
                <a:gd name="T22" fmla="*/ 129 w 186"/>
                <a:gd name="T23" fmla="*/ 121 h 217"/>
                <a:gd name="T24" fmla="*/ 167 w 186"/>
                <a:gd name="T25" fmla="*/ 155 h 217"/>
                <a:gd name="T26" fmla="*/ 174 w 186"/>
                <a:gd name="T27" fmla="*/ 152 h 217"/>
                <a:gd name="T28" fmla="*/ 114 w 186"/>
                <a:gd name="T29" fmla="*/ 60 h 217"/>
                <a:gd name="T30" fmla="*/ 126 w 186"/>
                <a:gd name="T31" fmla="*/ 34 h 217"/>
                <a:gd name="T32" fmla="*/ 93 w 186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217">
                  <a:moveTo>
                    <a:pt x="93" y="0"/>
                  </a:moveTo>
                  <a:cubicBezTo>
                    <a:pt x="74" y="0"/>
                    <a:pt x="59" y="15"/>
                    <a:pt x="59" y="34"/>
                  </a:cubicBezTo>
                  <a:cubicBezTo>
                    <a:pt x="59" y="44"/>
                    <a:pt x="64" y="54"/>
                    <a:pt x="72" y="60"/>
                  </a:cubicBezTo>
                  <a:cubicBezTo>
                    <a:pt x="38" y="72"/>
                    <a:pt x="0" y="140"/>
                    <a:pt x="12" y="152"/>
                  </a:cubicBezTo>
                  <a:cubicBezTo>
                    <a:pt x="14" y="154"/>
                    <a:pt x="17" y="155"/>
                    <a:pt x="19" y="155"/>
                  </a:cubicBezTo>
                  <a:cubicBezTo>
                    <a:pt x="30" y="155"/>
                    <a:pt x="45" y="138"/>
                    <a:pt x="57" y="121"/>
                  </a:cubicBezTo>
                  <a:cubicBezTo>
                    <a:pt x="49" y="153"/>
                    <a:pt x="42" y="188"/>
                    <a:pt x="39" y="217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00"/>
                    <a:pt x="81" y="177"/>
                    <a:pt x="93" y="177"/>
                  </a:cubicBezTo>
                  <a:cubicBezTo>
                    <a:pt x="105" y="177"/>
                    <a:pt x="115" y="200"/>
                    <a:pt x="116" y="217"/>
                  </a:cubicBezTo>
                  <a:cubicBezTo>
                    <a:pt x="146" y="217"/>
                    <a:pt x="146" y="217"/>
                    <a:pt x="146" y="217"/>
                  </a:cubicBezTo>
                  <a:cubicBezTo>
                    <a:pt x="143" y="188"/>
                    <a:pt x="137" y="153"/>
                    <a:pt x="129" y="121"/>
                  </a:cubicBezTo>
                  <a:cubicBezTo>
                    <a:pt x="141" y="138"/>
                    <a:pt x="156" y="155"/>
                    <a:pt x="167" y="155"/>
                  </a:cubicBezTo>
                  <a:cubicBezTo>
                    <a:pt x="169" y="155"/>
                    <a:pt x="171" y="154"/>
                    <a:pt x="174" y="152"/>
                  </a:cubicBezTo>
                  <a:cubicBezTo>
                    <a:pt x="186" y="140"/>
                    <a:pt x="148" y="72"/>
                    <a:pt x="114" y="60"/>
                  </a:cubicBezTo>
                  <a:cubicBezTo>
                    <a:pt x="122" y="54"/>
                    <a:pt x="126" y="44"/>
                    <a:pt x="126" y="34"/>
                  </a:cubicBezTo>
                  <a:cubicBezTo>
                    <a:pt x="126" y="15"/>
                    <a:pt x="111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8191500" y="5294313"/>
              <a:ext cx="255588" cy="300038"/>
            </a:xfrm>
            <a:custGeom>
              <a:avLst/>
              <a:gdLst>
                <a:gd name="T0" fmla="*/ 55 w 109"/>
                <a:gd name="T1" fmla="*/ 0 h 127"/>
                <a:gd name="T2" fmla="*/ 35 w 109"/>
                <a:gd name="T3" fmla="*/ 19 h 127"/>
                <a:gd name="T4" fmla="*/ 42 w 109"/>
                <a:gd name="T5" fmla="*/ 35 h 127"/>
                <a:gd name="T6" fmla="*/ 7 w 109"/>
                <a:gd name="T7" fmla="*/ 89 h 127"/>
                <a:gd name="T8" fmla="*/ 11 w 109"/>
                <a:gd name="T9" fmla="*/ 91 h 127"/>
                <a:gd name="T10" fmla="*/ 33 w 109"/>
                <a:gd name="T11" fmla="*/ 71 h 127"/>
                <a:gd name="T12" fmla="*/ 23 w 109"/>
                <a:gd name="T13" fmla="*/ 127 h 127"/>
                <a:gd name="T14" fmla="*/ 41 w 109"/>
                <a:gd name="T15" fmla="*/ 127 h 127"/>
                <a:gd name="T16" fmla="*/ 55 w 109"/>
                <a:gd name="T17" fmla="*/ 104 h 127"/>
                <a:gd name="T18" fmla="*/ 68 w 109"/>
                <a:gd name="T19" fmla="*/ 127 h 127"/>
                <a:gd name="T20" fmla="*/ 86 w 109"/>
                <a:gd name="T21" fmla="*/ 127 h 127"/>
                <a:gd name="T22" fmla="*/ 76 w 109"/>
                <a:gd name="T23" fmla="*/ 71 h 127"/>
                <a:gd name="T24" fmla="*/ 98 w 109"/>
                <a:gd name="T25" fmla="*/ 91 h 127"/>
                <a:gd name="T26" fmla="*/ 102 w 109"/>
                <a:gd name="T27" fmla="*/ 89 h 127"/>
                <a:gd name="T28" fmla="*/ 67 w 109"/>
                <a:gd name="T29" fmla="*/ 35 h 127"/>
                <a:gd name="T30" fmla="*/ 74 w 109"/>
                <a:gd name="T31" fmla="*/ 19 h 127"/>
                <a:gd name="T32" fmla="*/ 55 w 109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7">
                  <a:moveTo>
                    <a:pt x="55" y="0"/>
                  </a:moveTo>
                  <a:cubicBezTo>
                    <a:pt x="44" y="0"/>
                    <a:pt x="35" y="9"/>
                    <a:pt x="35" y="19"/>
                  </a:cubicBezTo>
                  <a:cubicBezTo>
                    <a:pt x="35" y="26"/>
                    <a:pt x="38" y="31"/>
                    <a:pt x="42" y="35"/>
                  </a:cubicBezTo>
                  <a:cubicBezTo>
                    <a:pt x="22" y="42"/>
                    <a:pt x="0" y="82"/>
                    <a:pt x="7" y="89"/>
                  </a:cubicBezTo>
                  <a:cubicBezTo>
                    <a:pt x="8" y="90"/>
                    <a:pt x="10" y="91"/>
                    <a:pt x="11" y="91"/>
                  </a:cubicBezTo>
                  <a:cubicBezTo>
                    <a:pt x="18" y="91"/>
                    <a:pt x="26" y="80"/>
                    <a:pt x="33" y="71"/>
                  </a:cubicBezTo>
                  <a:cubicBezTo>
                    <a:pt x="29" y="89"/>
                    <a:pt x="25" y="110"/>
                    <a:pt x="23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17"/>
                    <a:pt x="48" y="104"/>
                    <a:pt x="55" y="104"/>
                  </a:cubicBezTo>
                  <a:cubicBezTo>
                    <a:pt x="61" y="104"/>
                    <a:pt x="68" y="117"/>
                    <a:pt x="68" y="127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84" y="110"/>
                    <a:pt x="80" y="89"/>
                    <a:pt x="76" y="71"/>
                  </a:cubicBezTo>
                  <a:cubicBezTo>
                    <a:pt x="83" y="80"/>
                    <a:pt x="91" y="91"/>
                    <a:pt x="98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9" y="82"/>
                    <a:pt x="87" y="42"/>
                    <a:pt x="67" y="35"/>
                  </a:cubicBezTo>
                  <a:cubicBezTo>
                    <a:pt x="71" y="31"/>
                    <a:pt x="74" y="26"/>
                    <a:pt x="74" y="19"/>
                  </a:cubicBezTo>
                  <a:cubicBezTo>
                    <a:pt x="74" y="9"/>
                    <a:pt x="65" y="0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6655594" y="3642988"/>
            <a:ext cx="506096" cy="437504"/>
            <a:chOff x="4456113" y="6981826"/>
            <a:chExt cx="433387" cy="374650"/>
          </a:xfrm>
          <a:solidFill>
            <a:srgbClr val="D3381C"/>
          </a:solidFill>
        </p:grpSpPr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Oval 29"/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64443" y="2781604"/>
            <a:ext cx="481229" cy="629832"/>
            <a:chOff x="2951163" y="2495550"/>
            <a:chExt cx="1208088" cy="1581150"/>
          </a:xfrm>
          <a:solidFill>
            <a:srgbClr val="D3381C"/>
          </a:solidFill>
        </p:grpSpPr>
        <p:sp>
          <p:nvSpPr>
            <p:cNvPr id="12" name="Freeform 29"/>
            <p:cNvSpPr/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30"/>
            <p:cNvSpPr/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31"/>
            <p:cNvSpPr/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32"/>
            <p:cNvSpPr/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34"/>
            <p:cNvSpPr/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35"/>
            <p:cNvSpPr/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6"/>
            <p:cNvSpPr/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37"/>
            <p:cNvSpPr/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" name="í$1ïḋé"/>
          <p:cNvSpPr/>
          <p:nvPr/>
        </p:nvSpPr>
        <p:spPr bwMode="auto">
          <a:xfrm>
            <a:off x="7225758" y="2077371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ïṡ1íḍê"/>
          <p:cNvSpPr txBox="1"/>
          <p:nvPr/>
        </p:nvSpPr>
        <p:spPr bwMode="auto">
          <a:xfrm>
            <a:off x="7225758" y="1685812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2" name="í$1ïḋé"/>
          <p:cNvSpPr/>
          <p:nvPr/>
        </p:nvSpPr>
        <p:spPr bwMode="auto">
          <a:xfrm>
            <a:off x="7699775" y="3729687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ïṡ1íḍê"/>
          <p:cNvSpPr txBox="1"/>
          <p:nvPr/>
        </p:nvSpPr>
        <p:spPr bwMode="auto">
          <a:xfrm>
            <a:off x="7699775" y="3338128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4" name="í$1ïḋé"/>
          <p:cNvSpPr/>
          <p:nvPr/>
        </p:nvSpPr>
        <p:spPr bwMode="auto">
          <a:xfrm>
            <a:off x="7853684" y="5139663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ïṡ1íḍê"/>
          <p:cNvSpPr txBox="1"/>
          <p:nvPr/>
        </p:nvSpPr>
        <p:spPr bwMode="auto">
          <a:xfrm>
            <a:off x="7853684" y="4748104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6" name="í$1ïḋé"/>
          <p:cNvSpPr/>
          <p:nvPr/>
        </p:nvSpPr>
        <p:spPr bwMode="auto">
          <a:xfrm>
            <a:off x="430411" y="2115547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ïṡ1íḍê"/>
          <p:cNvSpPr txBox="1"/>
          <p:nvPr/>
        </p:nvSpPr>
        <p:spPr bwMode="auto">
          <a:xfrm>
            <a:off x="430411" y="1723988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8" name="í$1ïḋé"/>
          <p:cNvSpPr/>
          <p:nvPr/>
        </p:nvSpPr>
        <p:spPr bwMode="auto">
          <a:xfrm>
            <a:off x="430411" y="4074205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ïṡ1íḍê"/>
          <p:cNvSpPr txBox="1"/>
          <p:nvPr/>
        </p:nvSpPr>
        <p:spPr bwMode="auto">
          <a:xfrm>
            <a:off x="430411" y="3682646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5502049" y="1391067"/>
            <a:ext cx="1170058" cy="185259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D3381C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 rot="8100000">
            <a:off x="5459505" y="1549952"/>
            <a:ext cx="1291874" cy="12920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 rot="5400000">
            <a:off x="6618727" y="2501493"/>
            <a:ext cx="1170058" cy="185259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D3381C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 rot="13500000">
            <a:off x="6679224" y="2800148"/>
            <a:ext cx="1291874" cy="12920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 rot="10800000">
            <a:off x="5519890" y="3614343"/>
            <a:ext cx="1170058" cy="185259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D3381C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 rot="18900000">
            <a:off x="5440617" y="4016036"/>
            <a:ext cx="1291874" cy="12920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rot="16200000">
            <a:off x="4403212" y="2499612"/>
            <a:ext cx="1170058" cy="185259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D3381C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 rot="2700000">
            <a:off x="4220901" y="2761538"/>
            <a:ext cx="1291874" cy="12920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908425" y="4357815"/>
            <a:ext cx="329760" cy="421721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35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3" name="Freeform 223"/>
          <p:cNvSpPr/>
          <p:nvPr/>
        </p:nvSpPr>
        <p:spPr bwMode="auto">
          <a:xfrm>
            <a:off x="7069965" y="3270257"/>
            <a:ext cx="376688" cy="305502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741697" y="3219697"/>
            <a:ext cx="385926" cy="371141"/>
            <a:chOff x="9791183" y="5224434"/>
            <a:chExt cx="645684" cy="620945"/>
          </a:xfrm>
          <a:solidFill>
            <a:schemeClr val="bg1"/>
          </a:solidFill>
        </p:grpSpPr>
        <p:sp>
          <p:nvSpPr>
            <p:cNvPr id="33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46660" y="2087771"/>
            <a:ext cx="309884" cy="45918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5816815" y="2674934"/>
            <a:ext cx="558368" cy="3000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5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350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31032" y="3308171"/>
            <a:ext cx="779545" cy="3000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5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350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05975" y="3904642"/>
            <a:ext cx="779545" cy="3000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5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1350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85936" y="3274134"/>
            <a:ext cx="779545" cy="3000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5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350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í$1ïḋé"/>
          <p:cNvSpPr/>
          <p:nvPr/>
        </p:nvSpPr>
        <p:spPr bwMode="auto">
          <a:xfrm>
            <a:off x="6982256" y="5358582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ïṡ1íḍê"/>
          <p:cNvSpPr txBox="1"/>
          <p:nvPr/>
        </p:nvSpPr>
        <p:spPr bwMode="auto">
          <a:xfrm>
            <a:off x="6982256" y="4967023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40" name="í$1ïḋé"/>
          <p:cNvSpPr/>
          <p:nvPr/>
        </p:nvSpPr>
        <p:spPr bwMode="auto">
          <a:xfrm>
            <a:off x="1458731" y="1374316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ïṡ1íḍê"/>
          <p:cNvSpPr txBox="1"/>
          <p:nvPr/>
        </p:nvSpPr>
        <p:spPr bwMode="auto">
          <a:xfrm>
            <a:off x="1458731" y="982757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42" name="í$1ïḋé"/>
          <p:cNvSpPr/>
          <p:nvPr/>
        </p:nvSpPr>
        <p:spPr bwMode="auto">
          <a:xfrm>
            <a:off x="1066596" y="4204725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ïṡ1íḍê"/>
          <p:cNvSpPr txBox="1"/>
          <p:nvPr/>
        </p:nvSpPr>
        <p:spPr bwMode="auto">
          <a:xfrm>
            <a:off x="1066596" y="3813166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44" name="í$1ïḋé"/>
          <p:cNvSpPr/>
          <p:nvPr/>
        </p:nvSpPr>
        <p:spPr bwMode="auto">
          <a:xfrm>
            <a:off x="7617350" y="2277049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ïṡ1íḍê"/>
          <p:cNvSpPr txBox="1"/>
          <p:nvPr/>
        </p:nvSpPr>
        <p:spPr bwMode="auto">
          <a:xfrm>
            <a:off x="7617350" y="1885490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43605" y="2104557"/>
            <a:ext cx="1781486" cy="3194433"/>
            <a:chOff x="5003720" y="1935625"/>
            <a:chExt cx="2375315" cy="4259247"/>
          </a:xfrm>
          <a:solidFill>
            <a:srgbClr val="123E61"/>
          </a:solidFill>
        </p:grpSpPr>
        <p:sp>
          <p:nvSpPr>
            <p:cNvPr id="24" name="泪滴形 23"/>
            <p:cNvSpPr/>
            <p:nvPr/>
          </p:nvSpPr>
          <p:spPr>
            <a:xfrm rot="8100000">
              <a:off x="5811084" y="5421789"/>
              <a:ext cx="768608" cy="773083"/>
            </a:xfrm>
            <a:prstGeom prst="teardrop">
              <a:avLst>
                <a:gd name="adj" fmla="val 154863"/>
              </a:avLst>
            </a:prstGeom>
            <a:solidFill>
              <a:srgbClr val="D3381C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003720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-1" fmla="*/ 269119 w 448024"/>
                <a:gd name="connsiteY0-2" fmla="*/ 0 h 1371600"/>
                <a:gd name="connsiteX1-3" fmla="*/ 90215 w 448024"/>
                <a:gd name="connsiteY1-4" fmla="*/ 1371600 h 1371600"/>
                <a:gd name="connsiteX2-5" fmla="*/ 448024 w 448024"/>
                <a:gd name="connsiteY2-6" fmla="*/ 506896 h 1371600"/>
                <a:gd name="connsiteX3-7" fmla="*/ 269119 w 448024"/>
                <a:gd name="connsiteY3-8" fmla="*/ 0 h 1371600"/>
                <a:gd name="connsiteX0-9" fmla="*/ 303774 w 482679"/>
                <a:gd name="connsiteY0-10" fmla="*/ 0 h 1371600"/>
                <a:gd name="connsiteX1-11" fmla="*/ 124870 w 482679"/>
                <a:gd name="connsiteY1-12" fmla="*/ 1371600 h 1371600"/>
                <a:gd name="connsiteX2-13" fmla="*/ 482679 w 482679"/>
                <a:gd name="connsiteY2-14" fmla="*/ 506896 h 1371600"/>
                <a:gd name="connsiteX3-15" fmla="*/ 303774 w 482679"/>
                <a:gd name="connsiteY3-16" fmla="*/ 0 h 1371600"/>
                <a:gd name="connsiteX0-17" fmla="*/ 303774 w 482679"/>
                <a:gd name="connsiteY0-18" fmla="*/ 0 h 1371600"/>
                <a:gd name="connsiteX1-19" fmla="*/ 124870 w 482679"/>
                <a:gd name="connsiteY1-20" fmla="*/ 1371600 h 1371600"/>
                <a:gd name="connsiteX2-21" fmla="*/ 482679 w 482679"/>
                <a:gd name="connsiteY2-22" fmla="*/ 506896 h 1371600"/>
                <a:gd name="connsiteX3-23" fmla="*/ 303774 w 482679"/>
                <a:gd name="connsiteY3-24" fmla="*/ 0 h 1371600"/>
                <a:gd name="connsiteX0-25" fmla="*/ 303774 w 482679"/>
                <a:gd name="connsiteY0-26" fmla="*/ 0 h 1371600"/>
                <a:gd name="connsiteX1-27" fmla="*/ 124870 w 482679"/>
                <a:gd name="connsiteY1-28" fmla="*/ 1371600 h 1371600"/>
                <a:gd name="connsiteX2-29" fmla="*/ 482679 w 482679"/>
                <a:gd name="connsiteY2-30" fmla="*/ 506896 h 1371600"/>
                <a:gd name="connsiteX3-31" fmla="*/ 303774 w 482679"/>
                <a:gd name="connsiteY3-32" fmla="*/ 0 h 1371600"/>
                <a:gd name="connsiteX0-33" fmla="*/ 303774 w 482679"/>
                <a:gd name="connsiteY0-34" fmla="*/ 0 h 1371600"/>
                <a:gd name="connsiteX1-35" fmla="*/ 124870 w 482679"/>
                <a:gd name="connsiteY1-36" fmla="*/ 1371600 h 1371600"/>
                <a:gd name="connsiteX2-37" fmla="*/ 482679 w 482679"/>
                <a:gd name="connsiteY2-38" fmla="*/ 506896 h 1371600"/>
                <a:gd name="connsiteX3-39" fmla="*/ 303774 w 482679"/>
                <a:gd name="connsiteY3-40" fmla="*/ 0 h 1371600"/>
                <a:gd name="connsiteX0-41" fmla="*/ 303774 w 482679"/>
                <a:gd name="connsiteY0-42" fmla="*/ 0 h 1371600"/>
                <a:gd name="connsiteX1-43" fmla="*/ 124870 w 482679"/>
                <a:gd name="connsiteY1-44" fmla="*/ 1371600 h 1371600"/>
                <a:gd name="connsiteX2-45" fmla="*/ 482679 w 482679"/>
                <a:gd name="connsiteY2-46" fmla="*/ 506896 h 1371600"/>
                <a:gd name="connsiteX3-47" fmla="*/ 303774 w 482679"/>
                <a:gd name="connsiteY3-48" fmla="*/ 0 h 137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solidFill>
              <a:srgbClr val="D3381C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flipH="1">
              <a:off x="6896356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-1" fmla="*/ 269119 w 448024"/>
                <a:gd name="connsiteY0-2" fmla="*/ 0 h 1371600"/>
                <a:gd name="connsiteX1-3" fmla="*/ 90215 w 448024"/>
                <a:gd name="connsiteY1-4" fmla="*/ 1371600 h 1371600"/>
                <a:gd name="connsiteX2-5" fmla="*/ 448024 w 448024"/>
                <a:gd name="connsiteY2-6" fmla="*/ 506896 h 1371600"/>
                <a:gd name="connsiteX3-7" fmla="*/ 269119 w 448024"/>
                <a:gd name="connsiteY3-8" fmla="*/ 0 h 1371600"/>
                <a:gd name="connsiteX0-9" fmla="*/ 303774 w 482679"/>
                <a:gd name="connsiteY0-10" fmla="*/ 0 h 1371600"/>
                <a:gd name="connsiteX1-11" fmla="*/ 124870 w 482679"/>
                <a:gd name="connsiteY1-12" fmla="*/ 1371600 h 1371600"/>
                <a:gd name="connsiteX2-13" fmla="*/ 482679 w 482679"/>
                <a:gd name="connsiteY2-14" fmla="*/ 506896 h 1371600"/>
                <a:gd name="connsiteX3-15" fmla="*/ 303774 w 482679"/>
                <a:gd name="connsiteY3-16" fmla="*/ 0 h 1371600"/>
                <a:gd name="connsiteX0-17" fmla="*/ 303774 w 482679"/>
                <a:gd name="connsiteY0-18" fmla="*/ 0 h 1371600"/>
                <a:gd name="connsiteX1-19" fmla="*/ 124870 w 482679"/>
                <a:gd name="connsiteY1-20" fmla="*/ 1371600 h 1371600"/>
                <a:gd name="connsiteX2-21" fmla="*/ 482679 w 482679"/>
                <a:gd name="connsiteY2-22" fmla="*/ 506896 h 1371600"/>
                <a:gd name="connsiteX3-23" fmla="*/ 303774 w 482679"/>
                <a:gd name="connsiteY3-24" fmla="*/ 0 h 1371600"/>
                <a:gd name="connsiteX0-25" fmla="*/ 303774 w 482679"/>
                <a:gd name="connsiteY0-26" fmla="*/ 0 h 1371600"/>
                <a:gd name="connsiteX1-27" fmla="*/ 124870 w 482679"/>
                <a:gd name="connsiteY1-28" fmla="*/ 1371600 h 1371600"/>
                <a:gd name="connsiteX2-29" fmla="*/ 482679 w 482679"/>
                <a:gd name="connsiteY2-30" fmla="*/ 506896 h 1371600"/>
                <a:gd name="connsiteX3-31" fmla="*/ 303774 w 482679"/>
                <a:gd name="connsiteY3-32" fmla="*/ 0 h 1371600"/>
                <a:gd name="connsiteX0-33" fmla="*/ 303774 w 482679"/>
                <a:gd name="connsiteY0-34" fmla="*/ 0 h 1371600"/>
                <a:gd name="connsiteX1-35" fmla="*/ 124870 w 482679"/>
                <a:gd name="connsiteY1-36" fmla="*/ 1371600 h 1371600"/>
                <a:gd name="connsiteX2-37" fmla="*/ 482679 w 482679"/>
                <a:gd name="connsiteY2-38" fmla="*/ 506896 h 1371600"/>
                <a:gd name="connsiteX3-39" fmla="*/ 303774 w 482679"/>
                <a:gd name="connsiteY3-40" fmla="*/ 0 h 1371600"/>
                <a:gd name="connsiteX0-41" fmla="*/ 303774 w 482679"/>
                <a:gd name="connsiteY0-42" fmla="*/ 0 h 1371600"/>
                <a:gd name="connsiteX1-43" fmla="*/ 124870 w 482679"/>
                <a:gd name="connsiteY1-44" fmla="*/ 1371600 h 1371600"/>
                <a:gd name="connsiteX2-45" fmla="*/ 482679 w 482679"/>
                <a:gd name="connsiteY2-46" fmla="*/ 506896 h 1371600"/>
                <a:gd name="connsiteX3-47" fmla="*/ 303774 w 482679"/>
                <a:gd name="connsiteY3-48" fmla="*/ 0 h 137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solidFill>
              <a:srgbClr val="D3381C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559536" y="1935625"/>
              <a:ext cx="1250184" cy="838966"/>
            </a:xfrm>
            <a:custGeom>
              <a:avLst/>
              <a:gdLst>
                <a:gd name="connsiteX0" fmla="*/ 642481 w 1250184"/>
                <a:gd name="connsiteY0" fmla="*/ 0 h 838966"/>
                <a:gd name="connsiteX1" fmla="*/ 1248768 w 1250184"/>
                <a:gd name="connsiteY1" fmla="*/ 835974 h 838966"/>
                <a:gd name="connsiteX2" fmla="*/ 1250184 w 1250184"/>
                <a:gd name="connsiteY2" fmla="*/ 838966 h 838966"/>
                <a:gd name="connsiteX3" fmla="*/ 0 w 1250184"/>
                <a:gd name="connsiteY3" fmla="*/ 838966 h 838966"/>
                <a:gd name="connsiteX4" fmla="*/ 25634 w 1250184"/>
                <a:gd name="connsiteY4" fmla="*/ 785657 h 838966"/>
                <a:gd name="connsiteX5" fmla="*/ 642481 w 1250184"/>
                <a:gd name="connsiteY5" fmla="*/ 0 h 8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0184" h="838966">
                  <a:moveTo>
                    <a:pt x="642481" y="0"/>
                  </a:moveTo>
                  <a:cubicBezTo>
                    <a:pt x="899242" y="269185"/>
                    <a:pt x="1100095" y="550173"/>
                    <a:pt x="1248768" y="835974"/>
                  </a:cubicBezTo>
                  <a:lnTo>
                    <a:pt x="1250184" y="838966"/>
                  </a:lnTo>
                  <a:lnTo>
                    <a:pt x="0" y="838966"/>
                  </a:lnTo>
                  <a:lnTo>
                    <a:pt x="25634" y="785657"/>
                  </a:lnTo>
                  <a:cubicBezTo>
                    <a:pt x="175342" y="505447"/>
                    <a:pt x="379094" y="239368"/>
                    <a:pt x="642481" y="0"/>
                  </a:cubicBezTo>
                  <a:close/>
                </a:path>
              </a:pathLst>
            </a:custGeom>
            <a:solidFill>
              <a:srgbClr val="D3381C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291001" y="2774591"/>
              <a:ext cx="1805119" cy="834137"/>
            </a:xfrm>
            <a:custGeom>
              <a:avLst/>
              <a:gdLst>
                <a:gd name="connsiteX0" fmla="*/ 268535 w 1805119"/>
                <a:gd name="connsiteY0" fmla="*/ 0 h 834137"/>
                <a:gd name="connsiteX1" fmla="*/ 1518719 w 1805119"/>
                <a:gd name="connsiteY1" fmla="*/ 0 h 834137"/>
                <a:gd name="connsiteX2" fmla="*/ 1619082 w 1805119"/>
                <a:gd name="connsiteY2" fmla="*/ 212153 h 834137"/>
                <a:gd name="connsiteX3" fmla="*/ 1800931 w 1805119"/>
                <a:gd name="connsiteY3" fmla="*/ 807761 h 834137"/>
                <a:gd name="connsiteX4" fmla="*/ 1805119 w 1805119"/>
                <a:gd name="connsiteY4" fmla="*/ 834137 h 834137"/>
                <a:gd name="connsiteX5" fmla="*/ 0 w 1805119"/>
                <a:gd name="connsiteY5" fmla="*/ 834137 h 834137"/>
                <a:gd name="connsiteX6" fmla="*/ 11006 w 1805119"/>
                <a:gd name="connsiteY6" fmla="*/ 761683 h 834137"/>
                <a:gd name="connsiteX7" fmla="*/ 191933 w 1805119"/>
                <a:gd name="connsiteY7" fmla="*/ 159303 h 834137"/>
                <a:gd name="connsiteX8" fmla="*/ 268535 w 1805119"/>
                <a:gd name="connsiteY8" fmla="*/ 0 h 83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5119" h="834137">
                  <a:moveTo>
                    <a:pt x="268535" y="0"/>
                  </a:moveTo>
                  <a:lnTo>
                    <a:pt x="1518719" y="0"/>
                  </a:lnTo>
                  <a:lnTo>
                    <a:pt x="1619082" y="212153"/>
                  </a:lnTo>
                  <a:cubicBezTo>
                    <a:pt x="1703518" y="409996"/>
                    <a:pt x="1763731" y="609289"/>
                    <a:pt x="1800931" y="807761"/>
                  </a:cubicBezTo>
                  <a:lnTo>
                    <a:pt x="1805119" y="834137"/>
                  </a:lnTo>
                  <a:lnTo>
                    <a:pt x="0" y="834137"/>
                  </a:lnTo>
                  <a:lnTo>
                    <a:pt x="11006" y="761683"/>
                  </a:lnTo>
                  <a:cubicBezTo>
                    <a:pt x="47643" y="558421"/>
                    <a:pt x="107346" y="356266"/>
                    <a:pt x="191933" y="159303"/>
                  </a:cubicBezTo>
                  <a:lnTo>
                    <a:pt x="268535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257411" y="3608729"/>
              <a:ext cx="1880285" cy="855703"/>
            </a:xfrm>
            <a:custGeom>
              <a:avLst/>
              <a:gdLst>
                <a:gd name="connsiteX0" fmla="*/ 33590 w 1880285"/>
                <a:gd name="connsiteY0" fmla="*/ 0 h 855703"/>
                <a:gd name="connsiteX1" fmla="*/ 1838709 w 1880285"/>
                <a:gd name="connsiteY1" fmla="*/ 0 h 855703"/>
                <a:gd name="connsiteX2" fmla="*/ 1858126 w 1880285"/>
                <a:gd name="connsiteY2" fmla="*/ 122288 h 855703"/>
                <a:gd name="connsiteX3" fmla="*/ 1866730 w 1880285"/>
                <a:gd name="connsiteY3" fmla="*/ 727680 h 855703"/>
                <a:gd name="connsiteX4" fmla="*/ 1848586 w 1880285"/>
                <a:gd name="connsiteY4" fmla="*/ 855703 h 855703"/>
                <a:gd name="connsiteX5" fmla="*/ 33689 w 1880285"/>
                <a:gd name="connsiteY5" fmla="*/ 855703 h 855703"/>
                <a:gd name="connsiteX6" fmla="*/ 13554 w 1880285"/>
                <a:gd name="connsiteY6" fmla="*/ 705679 h 855703"/>
                <a:gd name="connsiteX7" fmla="*/ 21416 w 1880285"/>
                <a:gd name="connsiteY7" fmla="*/ 80135 h 855703"/>
                <a:gd name="connsiteX8" fmla="*/ 33590 w 1880285"/>
                <a:gd name="connsiteY8" fmla="*/ 0 h 8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285" h="855703">
                  <a:moveTo>
                    <a:pt x="33590" y="0"/>
                  </a:moveTo>
                  <a:lnTo>
                    <a:pt x="1838709" y="0"/>
                  </a:lnTo>
                  <a:lnTo>
                    <a:pt x="1858126" y="122288"/>
                  </a:lnTo>
                  <a:cubicBezTo>
                    <a:pt x="1884702" y="326393"/>
                    <a:pt x="1887127" y="529020"/>
                    <a:pt x="1866730" y="727680"/>
                  </a:cubicBezTo>
                  <a:lnTo>
                    <a:pt x="1848586" y="855703"/>
                  </a:lnTo>
                  <a:lnTo>
                    <a:pt x="33689" y="855703"/>
                  </a:lnTo>
                  <a:lnTo>
                    <a:pt x="13554" y="705679"/>
                  </a:lnTo>
                  <a:cubicBezTo>
                    <a:pt x="-6545" y="500064"/>
                    <a:pt x="-4589" y="290055"/>
                    <a:pt x="21416" y="80135"/>
                  </a:cubicBezTo>
                  <a:lnTo>
                    <a:pt x="33590" y="0"/>
                  </a:lnTo>
                  <a:close/>
                </a:path>
              </a:pathLst>
            </a:custGeom>
            <a:solidFill>
              <a:srgbClr val="D3381C"/>
            </a:soli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291100" y="4464432"/>
              <a:ext cx="1814897" cy="820681"/>
            </a:xfrm>
            <a:custGeom>
              <a:avLst/>
              <a:gdLst>
                <a:gd name="connsiteX0" fmla="*/ 0 w 1814897"/>
                <a:gd name="connsiteY0" fmla="*/ 0 h 820681"/>
                <a:gd name="connsiteX1" fmla="*/ 1814897 w 1814897"/>
                <a:gd name="connsiteY1" fmla="*/ 0 h 820681"/>
                <a:gd name="connsiteX2" fmla="*/ 1805086 w 1814897"/>
                <a:gd name="connsiteY2" fmla="*/ 69221 h 820681"/>
                <a:gd name="connsiteX3" fmla="*/ 1547021 w 1814897"/>
                <a:gd name="connsiteY3" fmla="*/ 820681 h 820681"/>
                <a:gd name="connsiteX4" fmla="*/ 254934 w 1814897"/>
                <a:gd name="connsiteY4" fmla="*/ 820681 h 820681"/>
                <a:gd name="connsiteX5" fmla="*/ 7242 w 1814897"/>
                <a:gd name="connsiteY5" fmla="*/ 53961 h 820681"/>
                <a:gd name="connsiteX6" fmla="*/ 0 w 1814897"/>
                <a:gd name="connsiteY6" fmla="*/ 0 h 82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4897" h="820681">
                  <a:moveTo>
                    <a:pt x="0" y="0"/>
                  </a:moveTo>
                  <a:lnTo>
                    <a:pt x="1814897" y="0"/>
                  </a:lnTo>
                  <a:lnTo>
                    <a:pt x="1805086" y="69221"/>
                  </a:lnTo>
                  <a:cubicBezTo>
                    <a:pt x="1757801" y="330205"/>
                    <a:pt x="1670730" y="582660"/>
                    <a:pt x="1547021" y="820681"/>
                  </a:cubicBezTo>
                  <a:lnTo>
                    <a:pt x="254934" y="820681"/>
                  </a:lnTo>
                  <a:cubicBezTo>
                    <a:pt x="137490" y="582660"/>
                    <a:pt x="53351" y="323544"/>
                    <a:pt x="7242" y="53961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" name="任意多边形 2"/>
          <p:cNvSpPr/>
          <p:nvPr/>
        </p:nvSpPr>
        <p:spPr bwMode="auto">
          <a:xfrm>
            <a:off x="4234014" y="1559006"/>
            <a:ext cx="1535988" cy="855062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 bwMode="auto">
          <a:xfrm>
            <a:off x="4234016" y="3200989"/>
            <a:ext cx="1504451" cy="837506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 bwMode="auto">
          <a:xfrm>
            <a:off x="6574680" y="3571858"/>
            <a:ext cx="1383305" cy="770066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6457895" y="2016917"/>
            <a:ext cx="1483103" cy="825621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2366" y="4125287"/>
            <a:ext cx="55142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52366" y="3503277"/>
            <a:ext cx="55142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52366" y="2905367"/>
            <a:ext cx="55142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38234" y="2346005"/>
            <a:ext cx="551428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87446" y="3813136"/>
            <a:ext cx="617044" cy="468835"/>
            <a:chOff x="4268086" y="4221191"/>
            <a:chExt cx="509646" cy="387231"/>
          </a:xfrm>
          <a:solidFill>
            <a:srgbClr val="D3381C"/>
          </a:solidFill>
        </p:grpSpPr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86633" y="2309953"/>
            <a:ext cx="400910" cy="396775"/>
            <a:chOff x="6967126" y="4092464"/>
            <a:chExt cx="453105" cy="448433"/>
          </a:xfrm>
          <a:solidFill>
            <a:srgbClr val="D3381C"/>
          </a:solidFill>
        </p:grpSpPr>
        <p:sp>
          <p:nvSpPr>
            <p:cNvPr id="20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48233" y="1891023"/>
            <a:ext cx="412819" cy="394816"/>
            <a:chOff x="1004888" y="993775"/>
            <a:chExt cx="2438400" cy="2332038"/>
          </a:xfrm>
          <a:solidFill>
            <a:srgbClr val="D3381C"/>
          </a:solidFill>
        </p:grpSpPr>
        <p:sp>
          <p:nvSpPr>
            <p:cNvPr id="18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42501" y="3430064"/>
            <a:ext cx="358459" cy="458428"/>
            <a:chOff x="1605187" y="572440"/>
            <a:chExt cx="563561" cy="720725"/>
          </a:xfrm>
          <a:solidFill>
            <a:srgbClr val="D3381C"/>
          </a:solidFill>
        </p:grpSpPr>
        <p:sp>
          <p:nvSpPr>
            <p:cNvPr id="15" name="Freeform 32"/>
            <p:cNvSpPr/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Freeform 33"/>
            <p:cNvSpPr/>
            <p:nvPr/>
          </p:nvSpPr>
          <p:spPr bwMode="auto">
            <a:xfrm>
              <a:off x="1605187" y="1012177"/>
              <a:ext cx="141289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1" name="í$1ïḋé"/>
          <p:cNvSpPr/>
          <p:nvPr/>
        </p:nvSpPr>
        <p:spPr bwMode="auto">
          <a:xfrm>
            <a:off x="6982256" y="5358582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ïṡ1íḍê"/>
          <p:cNvSpPr txBox="1"/>
          <p:nvPr/>
        </p:nvSpPr>
        <p:spPr bwMode="auto">
          <a:xfrm>
            <a:off x="6982256" y="4967023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3" name="í$1ïḋé"/>
          <p:cNvSpPr/>
          <p:nvPr/>
        </p:nvSpPr>
        <p:spPr bwMode="auto">
          <a:xfrm>
            <a:off x="1458731" y="1374316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ïṡ1íḍê"/>
          <p:cNvSpPr txBox="1"/>
          <p:nvPr/>
        </p:nvSpPr>
        <p:spPr bwMode="auto">
          <a:xfrm>
            <a:off x="1458731" y="982757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5" name="í$1ïḋé"/>
          <p:cNvSpPr/>
          <p:nvPr/>
        </p:nvSpPr>
        <p:spPr bwMode="auto">
          <a:xfrm>
            <a:off x="1066596" y="4204725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ïṡ1íḍê"/>
          <p:cNvSpPr txBox="1"/>
          <p:nvPr/>
        </p:nvSpPr>
        <p:spPr bwMode="auto">
          <a:xfrm>
            <a:off x="1066596" y="3813166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7" name="í$1ïḋé"/>
          <p:cNvSpPr/>
          <p:nvPr/>
        </p:nvSpPr>
        <p:spPr bwMode="auto">
          <a:xfrm>
            <a:off x="7617350" y="2277049"/>
            <a:ext cx="3845940" cy="5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you copy &amp; paste, choose "keep text only" option.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ïṡ1íḍê"/>
          <p:cNvSpPr txBox="1"/>
          <p:nvPr/>
        </p:nvSpPr>
        <p:spPr bwMode="auto">
          <a:xfrm>
            <a:off x="7617350" y="1885490"/>
            <a:ext cx="3845940" cy="3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66397" y="1166015"/>
            <a:ext cx="2622183" cy="26226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947338" y="909513"/>
            <a:ext cx="2973129" cy="297364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648294" y="3628710"/>
            <a:ext cx="3119384" cy="67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699" rIns="91400" bIns="4569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200" spc="100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2" name="组合 124"/>
          <p:cNvGrpSpPr/>
          <p:nvPr/>
        </p:nvGrpSpPr>
        <p:grpSpPr>
          <a:xfrm>
            <a:off x="8379170" y="5684556"/>
            <a:ext cx="1367609" cy="1367846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6343948" y="6140296"/>
            <a:ext cx="717580" cy="717704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7248563" y="6560324"/>
            <a:ext cx="995690" cy="99586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10343741" y="6307229"/>
            <a:ext cx="720935" cy="721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1023488" y="6718580"/>
            <a:ext cx="784764" cy="784900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5283593" y="6037942"/>
            <a:ext cx="336492" cy="33655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4242245" y="5767623"/>
            <a:ext cx="705093" cy="705216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11283711" y="5107311"/>
            <a:ext cx="1392842" cy="13930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5892902" y="5765079"/>
            <a:ext cx="297296" cy="29734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2591932" y="6272926"/>
            <a:ext cx="1283039" cy="128326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701615" y="6140299"/>
            <a:ext cx="693255" cy="693375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389865" y="6560322"/>
            <a:ext cx="422299" cy="4223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58025" y="6315987"/>
            <a:ext cx="211148" cy="2111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6068986" y="1722673"/>
            <a:ext cx="651718" cy="15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595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9595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20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3895" y="1811969"/>
            <a:ext cx="10844211" cy="3234062"/>
            <a:chOff x="673895" y="2021519"/>
            <a:chExt cx="10844211" cy="3234062"/>
          </a:xfrm>
        </p:grpSpPr>
        <p:sp>
          <p:nvSpPr>
            <p:cNvPr id="3" name="íŝlíḓe"/>
            <p:cNvSpPr/>
            <p:nvPr/>
          </p:nvSpPr>
          <p:spPr bwMode="auto">
            <a:xfrm>
              <a:off x="4478174" y="2021519"/>
              <a:ext cx="3234062" cy="3234062"/>
            </a:xfrm>
            <a:custGeom>
              <a:avLst/>
              <a:gdLst>
                <a:gd name="connsiteX0" fmla="*/ 2282398 w 3234062"/>
                <a:gd name="connsiteY0" fmla="*/ 1664933 h 3234062"/>
                <a:gd name="connsiteX1" fmla="*/ 2831423 w 3234062"/>
                <a:gd name="connsiteY1" fmla="*/ 1886383 h 3234062"/>
                <a:gd name="connsiteX2" fmla="*/ 1839381 w 3234062"/>
                <a:gd name="connsiteY2" fmla="*/ 3221408 h 3234062"/>
                <a:gd name="connsiteX3" fmla="*/ 1839381 w 3234062"/>
                <a:gd name="connsiteY3" fmla="*/ 3234062 h 3234062"/>
                <a:gd name="connsiteX4" fmla="*/ 1399528 w 3234062"/>
                <a:gd name="connsiteY4" fmla="*/ 3234062 h 3234062"/>
                <a:gd name="connsiteX5" fmla="*/ 2282398 w 3234062"/>
                <a:gd name="connsiteY5" fmla="*/ 1664933 h 3234062"/>
                <a:gd name="connsiteX6" fmla="*/ 0 w 3234062"/>
                <a:gd name="connsiteY6" fmla="*/ 1400823 h 3234062"/>
                <a:gd name="connsiteX7" fmla="*/ 1575602 w 3234062"/>
                <a:gd name="connsiteY7" fmla="*/ 2290899 h 3234062"/>
                <a:gd name="connsiteX8" fmla="*/ 1353909 w 3234062"/>
                <a:gd name="connsiteY8" fmla="*/ 2852137 h 3234062"/>
                <a:gd name="connsiteX9" fmla="*/ 11085 w 3234062"/>
                <a:gd name="connsiteY9" fmla="*/ 1838747 h 3234062"/>
                <a:gd name="connsiteX10" fmla="*/ 0 w 3234062"/>
                <a:gd name="connsiteY10" fmla="*/ 1838747 h 3234062"/>
                <a:gd name="connsiteX11" fmla="*/ 0 w 3234062"/>
                <a:gd name="connsiteY11" fmla="*/ 1400823 h 3234062"/>
                <a:gd name="connsiteX12" fmla="*/ 1880153 w 3234062"/>
                <a:gd name="connsiteY12" fmla="*/ 383220 h 3234062"/>
                <a:gd name="connsiteX13" fmla="*/ 3222978 w 3234062"/>
                <a:gd name="connsiteY13" fmla="*/ 1395229 h 3234062"/>
                <a:gd name="connsiteX14" fmla="*/ 3234062 w 3234062"/>
                <a:gd name="connsiteY14" fmla="*/ 1395229 h 3234062"/>
                <a:gd name="connsiteX15" fmla="*/ 3234062 w 3234062"/>
                <a:gd name="connsiteY15" fmla="*/ 1833240 h 3234062"/>
                <a:gd name="connsiteX16" fmla="*/ 1658460 w 3234062"/>
                <a:gd name="connsiteY16" fmla="*/ 942988 h 3234062"/>
                <a:gd name="connsiteX17" fmla="*/ 1880153 w 3234062"/>
                <a:gd name="connsiteY17" fmla="*/ 383220 h 3234062"/>
                <a:gd name="connsiteX18" fmla="*/ 1394638 w 3234062"/>
                <a:gd name="connsiteY18" fmla="*/ 0 h 3234062"/>
                <a:gd name="connsiteX19" fmla="*/ 1834535 w 3234062"/>
                <a:gd name="connsiteY19" fmla="*/ 0 h 3234062"/>
                <a:gd name="connsiteX20" fmla="*/ 943665 w 3234062"/>
                <a:gd name="connsiteY20" fmla="*/ 1574307 h 3234062"/>
                <a:gd name="connsiteX21" fmla="*/ 381926 w 3234062"/>
                <a:gd name="connsiteY21" fmla="*/ 1354378 h 3234062"/>
                <a:gd name="connsiteX22" fmla="*/ 1394638 w 3234062"/>
                <a:gd name="connsiteY22" fmla="*/ 12658 h 3234062"/>
                <a:gd name="connsiteX23" fmla="*/ 1394638 w 3234062"/>
                <a:gd name="connsiteY23" fmla="*/ 0 h 323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34062" h="3234062">
                  <a:moveTo>
                    <a:pt x="2282398" y="1664933"/>
                  </a:moveTo>
                  <a:cubicBezTo>
                    <a:pt x="2450112" y="1766167"/>
                    <a:pt x="2635230" y="1842093"/>
                    <a:pt x="2831423" y="1886383"/>
                  </a:cubicBezTo>
                  <a:cubicBezTo>
                    <a:pt x="2257083" y="2058797"/>
                    <a:pt x="1839381" y="2591858"/>
                    <a:pt x="1839381" y="3221408"/>
                  </a:cubicBezTo>
                  <a:cubicBezTo>
                    <a:pt x="1839381" y="3226153"/>
                    <a:pt x="1839381" y="3229317"/>
                    <a:pt x="1839381" y="3234062"/>
                  </a:cubicBezTo>
                  <a:cubicBezTo>
                    <a:pt x="1839381" y="3234062"/>
                    <a:pt x="1839381" y="3234062"/>
                    <a:pt x="1399528" y="3234062"/>
                  </a:cubicBezTo>
                  <a:cubicBezTo>
                    <a:pt x="1401110" y="2569713"/>
                    <a:pt x="1753942" y="1987617"/>
                    <a:pt x="2282398" y="1664933"/>
                  </a:cubicBezTo>
                  <a:close/>
                  <a:moveTo>
                    <a:pt x="0" y="1400823"/>
                  </a:moveTo>
                  <a:cubicBezTo>
                    <a:pt x="668245" y="1400823"/>
                    <a:pt x="1254148" y="1758118"/>
                    <a:pt x="1575602" y="2290899"/>
                  </a:cubicBezTo>
                  <a:cubicBezTo>
                    <a:pt x="1472673" y="2461642"/>
                    <a:pt x="1396664" y="2649775"/>
                    <a:pt x="1353909" y="2852137"/>
                  </a:cubicBezTo>
                  <a:cubicBezTo>
                    <a:pt x="1189223" y="2267185"/>
                    <a:pt x="650827" y="1838747"/>
                    <a:pt x="11085" y="1838747"/>
                  </a:cubicBezTo>
                  <a:cubicBezTo>
                    <a:pt x="7918" y="1838747"/>
                    <a:pt x="3167" y="1838747"/>
                    <a:pt x="0" y="1838747"/>
                  </a:cubicBezTo>
                  <a:cubicBezTo>
                    <a:pt x="0" y="1838747"/>
                    <a:pt x="0" y="1838747"/>
                    <a:pt x="0" y="1400823"/>
                  </a:cubicBezTo>
                  <a:close/>
                  <a:moveTo>
                    <a:pt x="1880153" y="383220"/>
                  </a:moveTo>
                  <a:cubicBezTo>
                    <a:pt x="2046423" y="966707"/>
                    <a:pt x="2584819" y="1395229"/>
                    <a:pt x="3222978" y="1395229"/>
                  </a:cubicBezTo>
                  <a:cubicBezTo>
                    <a:pt x="3226145" y="1395229"/>
                    <a:pt x="3230895" y="1395229"/>
                    <a:pt x="3234062" y="1395229"/>
                  </a:cubicBezTo>
                  <a:cubicBezTo>
                    <a:pt x="3234062" y="1395229"/>
                    <a:pt x="3234062" y="1395229"/>
                    <a:pt x="3234062" y="1833240"/>
                  </a:cubicBezTo>
                  <a:cubicBezTo>
                    <a:pt x="2565817" y="1833240"/>
                    <a:pt x="1981498" y="1475874"/>
                    <a:pt x="1658460" y="942988"/>
                  </a:cubicBezTo>
                  <a:cubicBezTo>
                    <a:pt x="1761389" y="772211"/>
                    <a:pt x="1837398" y="584041"/>
                    <a:pt x="1880153" y="383220"/>
                  </a:cubicBezTo>
                  <a:close/>
                  <a:moveTo>
                    <a:pt x="1394638" y="0"/>
                  </a:moveTo>
                  <a:cubicBezTo>
                    <a:pt x="1394638" y="0"/>
                    <a:pt x="1394638" y="0"/>
                    <a:pt x="1834535" y="0"/>
                  </a:cubicBezTo>
                  <a:cubicBezTo>
                    <a:pt x="1832953" y="667696"/>
                    <a:pt x="1476921" y="1253117"/>
                    <a:pt x="943665" y="1574307"/>
                  </a:cubicBezTo>
                  <a:cubicBezTo>
                    <a:pt x="771187" y="1473045"/>
                    <a:pt x="582886" y="1397098"/>
                    <a:pt x="381926" y="1354378"/>
                  </a:cubicBezTo>
                  <a:cubicBezTo>
                    <a:pt x="967400" y="1188246"/>
                    <a:pt x="1394638" y="650291"/>
                    <a:pt x="1394638" y="12658"/>
                  </a:cubicBezTo>
                  <a:cubicBezTo>
                    <a:pt x="1394638" y="7911"/>
                    <a:pt x="1394638" y="4747"/>
                    <a:pt x="139463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" name="ïşľiḓe"/>
            <p:cNvSpPr/>
            <p:nvPr/>
          </p:nvSpPr>
          <p:spPr bwMode="auto">
            <a:xfrm>
              <a:off x="4507257" y="2255729"/>
              <a:ext cx="993397" cy="1021202"/>
            </a:xfrm>
            <a:custGeom>
              <a:avLst/>
              <a:gdLst>
                <a:gd name="T0" fmla="*/ 750 w 750"/>
                <a:gd name="T1" fmla="*/ 154 h 729"/>
                <a:gd name="T2" fmla="*/ 722 w 750"/>
                <a:gd name="T3" fmla="*/ 63 h 729"/>
                <a:gd name="T4" fmla="*/ 694 w 750"/>
                <a:gd name="T5" fmla="*/ 93 h 729"/>
                <a:gd name="T6" fmla="*/ 406 w 750"/>
                <a:gd name="T7" fmla="*/ 10 h 729"/>
                <a:gd name="T8" fmla="*/ 128 w 750"/>
                <a:gd name="T9" fmla="*/ 157 h 729"/>
                <a:gd name="T10" fmla="*/ 35 w 750"/>
                <a:gd name="T11" fmla="*/ 453 h 729"/>
                <a:gd name="T12" fmla="*/ 175 w 750"/>
                <a:gd name="T13" fmla="*/ 729 h 729"/>
                <a:gd name="T14" fmla="*/ 184 w 750"/>
                <a:gd name="T15" fmla="*/ 719 h 729"/>
                <a:gd name="T16" fmla="*/ 138 w 750"/>
                <a:gd name="T17" fmla="*/ 166 h 729"/>
                <a:gd name="T18" fmla="*/ 407 w 750"/>
                <a:gd name="T19" fmla="*/ 24 h 729"/>
                <a:gd name="T20" fmla="*/ 685 w 750"/>
                <a:gd name="T21" fmla="*/ 103 h 729"/>
                <a:gd name="T22" fmla="*/ 656 w 750"/>
                <a:gd name="T23" fmla="*/ 135 h 729"/>
                <a:gd name="T24" fmla="*/ 750 w 750"/>
                <a:gd name="T25" fmla="*/ 154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0" h="729">
                  <a:moveTo>
                    <a:pt x="750" y="154"/>
                  </a:moveTo>
                  <a:cubicBezTo>
                    <a:pt x="722" y="63"/>
                    <a:pt x="722" y="63"/>
                    <a:pt x="722" y="63"/>
                  </a:cubicBezTo>
                  <a:cubicBezTo>
                    <a:pt x="694" y="93"/>
                    <a:pt x="694" y="93"/>
                    <a:pt x="694" y="93"/>
                  </a:cubicBezTo>
                  <a:cubicBezTo>
                    <a:pt x="612" y="30"/>
                    <a:pt x="510" y="0"/>
                    <a:pt x="406" y="10"/>
                  </a:cubicBezTo>
                  <a:cubicBezTo>
                    <a:pt x="297" y="21"/>
                    <a:pt x="198" y="73"/>
                    <a:pt x="128" y="157"/>
                  </a:cubicBezTo>
                  <a:cubicBezTo>
                    <a:pt x="59" y="241"/>
                    <a:pt x="26" y="346"/>
                    <a:pt x="35" y="453"/>
                  </a:cubicBezTo>
                  <a:cubicBezTo>
                    <a:pt x="44" y="561"/>
                    <a:pt x="94" y="659"/>
                    <a:pt x="175" y="72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20" y="576"/>
                    <a:pt x="0" y="334"/>
                    <a:pt x="138" y="166"/>
                  </a:cubicBezTo>
                  <a:cubicBezTo>
                    <a:pt x="206" y="84"/>
                    <a:pt x="301" y="34"/>
                    <a:pt x="407" y="24"/>
                  </a:cubicBezTo>
                  <a:cubicBezTo>
                    <a:pt x="507" y="14"/>
                    <a:pt x="606" y="42"/>
                    <a:pt x="685" y="103"/>
                  </a:cubicBezTo>
                  <a:cubicBezTo>
                    <a:pt x="656" y="135"/>
                    <a:pt x="656" y="135"/>
                    <a:pt x="656" y="135"/>
                  </a:cubicBezTo>
                  <a:lnTo>
                    <a:pt x="750" y="154"/>
                  </a:lnTo>
                  <a:close/>
                </a:path>
              </a:pathLst>
            </a:custGeom>
            <a:solidFill>
              <a:srgbClr val="D3381C"/>
            </a:solidFill>
            <a:ln w="9525">
              <a:solidFill>
                <a:srgbClr val="D3381C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5" name="iş1íďè"/>
            <p:cNvSpPr/>
            <p:nvPr/>
          </p:nvSpPr>
          <p:spPr bwMode="auto">
            <a:xfrm>
              <a:off x="4672226" y="2420699"/>
              <a:ext cx="810357" cy="811471"/>
            </a:xfrm>
            <a:custGeom>
              <a:avLst/>
              <a:gdLst>
                <a:gd name="T0" fmla="*/ 467 w 595"/>
                <a:gd name="T1" fmla="*/ 94 h 596"/>
                <a:gd name="T2" fmla="*/ 502 w 595"/>
                <a:gd name="T3" fmla="*/ 467 h 596"/>
                <a:gd name="T4" fmla="*/ 129 w 595"/>
                <a:gd name="T5" fmla="*/ 503 h 596"/>
                <a:gd name="T6" fmla="*/ 93 w 595"/>
                <a:gd name="T7" fmla="*/ 129 h 596"/>
                <a:gd name="T8" fmla="*/ 467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7" y="94"/>
                  </a:moveTo>
                  <a:cubicBezTo>
                    <a:pt x="580" y="187"/>
                    <a:pt x="595" y="354"/>
                    <a:pt x="502" y="467"/>
                  </a:cubicBezTo>
                  <a:cubicBezTo>
                    <a:pt x="409" y="580"/>
                    <a:pt x="242" y="596"/>
                    <a:pt x="129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7" y="16"/>
                    <a:pt x="354" y="0"/>
                    <a:pt x="467" y="94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6" name="îşļiḑe"/>
            <p:cNvSpPr/>
            <p:nvPr/>
          </p:nvSpPr>
          <p:spPr bwMode="auto">
            <a:xfrm>
              <a:off x="4921244" y="2685919"/>
              <a:ext cx="312324" cy="281032"/>
            </a:xfrm>
            <a:custGeom>
              <a:avLst/>
              <a:gdLst>
                <a:gd name="connsiteX0" fmla="*/ 465730 w 609191"/>
                <a:gd name="connsiteY0" fmla="*/ 360460 h 548159"/>
                <a:gd name="connsiteX1" fmla="*/ 465730 w 609191"/>
                <a:gd name="connsiteY1" fmla="*/ 404898 h 548159"/>
                <a:gd name="connsiteX2" fmla="*/ 421230 w 609191"/>
                <a:gd name="connsiteY2" fmla="*/ 404898 h 548159"/>
                <a:gd name="connsiteX3" fmla="*/ 421230 w 609191"/>
                <a:gd name="connsiteY3" fmla="*/ 439197 h 548159"/>
                <a:gd name="connsiteX4" fmla="*/ 465730 w 609191"/>
                <a:gd name="connsiteY4" fmla="*/ 439197 h 548159"/>
                <a:gd name="connsiteX5" fmla="*/ 465730 w 609191"/>
                <a:gd name="connsiteY5" fmla="*/ 483635 h 548159"/>
                <a:gd name="connsiteX6" fmla="*/ 499982 w 609191"/>
                <a:gd name="connsiteY6" fmla="*/ 483635 h 548159"/>
                <a:gd name="connsiteX7" fmla="*/ 499982 w 609191"/>
                <a:gd name="connsiteY7" fmla="*/ 439197 h 548159"/>
                <a:gd name="connsiteX8" fmla="*/ 544577 w 609191"/>
                <a:gd name="connsiteY8" fmla="*/ 439197 h 548159"/>
                <a:gd name="connsiteX9" fmla="*/ 544577 w 609191"/>
                <a:gd name="connsiteY9" fmla="*/ 404898 h 548159"/>
                <a:gd name="connsiteX10" fmla="*/ 499982 w 609191"/>
                <a:gd name="connsiteY10" fmla="*/ 404898 h 548159"/>
                <a:gd name="connsiteX11" fmla="*/ 499982 w 609191"/>
                <a:gd name="connsiteY11" fmla="*/ 360460 h 548159"/>
                <a:gd name="connsiteX12" fmla="*/ 482809 w 609191"/>
                <a:gd name="connsiteY12" fmla="*/ 295746 h 548159"/>
                <a:gd name="connsiteX13" fmla="*/ 609191 w 609191"/>
                <a:gd name="connsiteY13" fmla="*/ 421953 h 548159"/>
                <a:gd name="connsiteX14" fmla="*/ 482809 w 609191"/>
                <a:gd name="connsiteY14" fmla="*/ 548159 h 548159"/>
                <a:gd name="connsiteX15" fmla="*/ 356426 w 609191"/>
                <a:gd name="connsiteY15" fmla="*/ 421953 h 548159"/>
                <a:gd name="connsiteX16" fmla="*/ 482809 w 609191"/>
                <a:gd name="connsiteY16" fmla="*/ 295746 h 548159"/>
                <a:gd name="connsiteX17" fmla="*/ 256102 w 609191"/>
                <a:gd name="connsiteY17" fmla="*/ 446 h 548159"/>
                <a:gd name="connsiteX18" fmla="*/ 318064 w 609191"/>
                <a:gd name="connsiteY18" fmla="*/ 13618 h 548159"/>
                <a:gd name="connsiteX19" fmla="*/ 348333 w 609191"/>
                <a:gd name="connsiteY19" fmla="*/ 41667 h 548159"/>
                <a:gd name="connsiteX20" fmla="*/ 381544 w 609191"/>
                <a:gd name="connsiteY20" fmla="*/ 146945 h 548159"/>
                <a:gd name="connsiteX21" fmla="*/ 379267 w 609191"/>
                <a:gd name="connsiteY21" fmla="*/ 156232 h 548159"/>
                <a:gd name="connsiteX22" fmla="*/ 388186 w 609191"/>
                <a:gd name="connsiteY22" fmla="*/ 200485 h 548159"/>
                <a:gd name="connsiteX23" fmla="*/ 366742 w 609191"/>
                <a:gd name="connsiteY23" fmla="*/ 237725 h 548159"/>
                <a:gd name="connsiteX24" fmla="*/ 351749 w 609191"/>
                <a:gd name="connsiteY24" fmla="*/ 278851 h 548159"/>
                <a:gd name="connsiteX25" fmla="*/ 351749 w 609191"/>
                <a:gd name="connsiteY25" fmla="*/ 322915 h 548159"/>
                <a:gd name="connsiteX26" fmla="*/ 317969 w 609191"/>
                <a:gd name="connsiteY26" fmla="*/ 422507 h 548159"/>
                <a:gd name="connsiteX27" fmla="*/ 376800 w 609191"/>
                <a:gd name="connsiteY27" fmla="*/ 548159 h 548159"/>
                <a:gd name="connsiteX28" fmla="*/ 26853 w 609191"/>
                <a:gd name="connsiteY28" fmla="*/ 548159 h 548159"/>
                <a:gd name="connsiteX29" fmla="*/ 0 w 609191"/>
                <a:gd name="connsiteY29" fmla="*/ 521437 h 548159"/>
                <a:gd name="connsiteX30" fmla="*/ 0 w 609191"/>
                <a:gd name="connsiteY30" fmla="*/ 473867 h 548159"/>
                <a:gd name="connsiteX31" fmla="*/ 19452 w 609191"/>
                <a:gd name="connsiteY31" fmla="*/ 433120 h 548159"/>
                <a:gd name="connsiteX32" fmla="*/ 173740 w 609191"/>
                <a:gd name="connsiteY32" fmla="*/ 334286 h 548159"/>
                <a:gd name="connsiteX33" fmla="*/ 176586 w 609191"/>
                <a:gd name="connsiteY33" fmla="*/ 330021 h 548159"/>
                <a:gd name="connsiteX34" fmla="*/ 176586 w 609191"/>
                <a:gd name="connsiteY34" fmla="*/ 278851 h 548159"/>
                <a:gd name="connsiteX35" fmla="*/ 161594 w 609191"/>
                <a:gd name="connsiteY35" fmla="*/ 237725 h 548159"/>
                <a:gd name="connsiteX36" fmla="*/ 140149 w 609191"/>
                <a:gd name="connsiteY36" fmla="*/ 200485 h 548159"/>
                <a:gd name="connsiteX37" fmla="*/ 148499 w 609191"/>
                <a:gd name="connsiteY37" fmla="*/ 156232 h 548159"/>
                <a:gd name="connsiteX38" fmla="*/ 146222 w 609191"/>
                <a:gd name="connsiteY38" fmla="*/ 146756 h 548159"/>
                <a:gd name="connsiteX39" fmla="*/ 146032 w 609191"/>
                <a:gd name="connsiteY39" fmla="*/ 95111 h 548159"/>
                <a:gd name="connsiteX40" fmla="*/ 176207 w 609191"/>
                <a:gd name="connsiteY40" fmla="*/ 42141 h 548159"/>
                <a:gd name="connsiteX41" fmla="*/ 204199 w 609191"/>
                <a:gd name="connsiteY41" fmla="*/ 19019 h 548159"/>
                <a:gd name="connsiteX42" fmla="*/ 231431 w 609191"/>
                <a:gd name="connsiteY42" fmla="*/ 5184 h 548159"/>
                <a:gd name="connsiteX43" fmla="*/ 256102 w 609191"/>
                <a:gd name="connsiteY43" fmla="*/ 446 h 54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9191" h="548159">
                  <a:moveTo>
                    <a:pt x="465730" y="360460"/>
                  </a:moveTo>
                  <a:lnTo>
                    <a:pt x="465730" y="404898"/>
                  </a:lnTo>
                  <a:lnTo>
                    <a:pt x="421230" y="404898"/>
                  </a:lnTo>
                  <a:lnTo>
                    <a:pt x="421230" y="439197"/>
                  </a:lnTo>
                  <a:lnTo>
                    <a:pt x="465730" y="439197"/>
                  </a:lnTo>
                  <a:lnTo>
                    <a:pt x="465730" y="483635"/>
                  </a:lnTo>
                  <a:lnTo>
                    <a:pt x="499982" y="483635"/>
                  </a:lnTo>
                  <a:lnTo>
                    <a:pt x="499982" y="439197"/>
                  </a:lnTo>
                  <a:lnTo>
                    <a:pt x="544577" y="439197"/>
                  </a:lnTo>
                  <a:lnTo>
                    <a:pt x="544577" y="404898"/>
                  </a:lnTo>
                  <a:lnTo>
                    <a:pt x="499982" y="404898"/>
                  </a:lnTo>
                  <a:lnTo>
                    <a:pt x="499982" y="360460"/>
                  </a:lnTo>
                  <a:close/>
                  <a:moveTo>
                    <a:pt x="482809" y="295746"/>
                  </a:moveTo>
                  <a:cubicBezTo>
                    <a:pt x="552642" y="295746"/>
                    <a:pt x="609191" y="352217"/>
                    <a:pt x="609191" y="421953"/>
                  </a:cubicBezTo>
                  <a:cubicBezTo>
                    <a:pt x="609191" y="491688"/>
                    <a:pt x="552642" y="548159"/>
                    <a:pt x="482809" y="548159"/>
                  </a:cubicBezTo>
                  <a:cubicBezTo>
                    <a:pt x="413071" y="548159"/>
                    <a:pt x="356426" y="491688"/>
                    <a:pt x="356426" y="421953"/>
                  </a:cubicBezTo>
                  <a:cubicBezTo>
                    <a:pt x="356426" y="352217"/>
                    <a:pt x="412976" y="295746"/>
                    <a:pt x="482809" y="295746"/>
                  </a:cubicBezTo>
                  <a:close/>
                  <a:moveTo>
                    <a:pt x="256102" y="446"/>
                  </a:moveTo>
                  <a:cubicBezTo>
                    <a:pt x="283050" y="-1828"/>
                    <a:pt x="303356" y="4900"/>
                    <a:pt x="318064" y="13618"/>
                  </a:cubicBezTo>
                  <a:cubicBezTo>
                    <a:pt x="339983" y="25747"/>
                    <a:pt x="348333" y="41667"/>
                    <a:pt x="348333" y="41667"/>
                  </a:cubicBezTo>
                  <a:cubicBezTo>
                    <a:pt x="348333" y="41667"/>
                    <a:pt x="398434" y="45173"/>
                    <a:pt x="381544" y="146945"/>
                  </a:cubicBezTo>
                  <a:cubicBezTo>
                    <a:pt x="380975" y="149978"/>
                    <a:pt x="380216" y="153105"/>
                    <a:pt x="379267" y="156232"/>
                  </a:cubicBezTo>
                  <a:cubicBezTo>
                    <a:pt x="388946" y="156232"/>
                    <a:pt x="398624" y="163623"/>
                    <a:pt x="388186" y="200485"/>
                  </a:cubicBezTo>
                  <a:cubicBezTo>
                    <a:pt x="380026" y="229292"/>
                    <a:pt x="372435" y="237251"/>
                    <a:pt x="366742" y="237725"/>
                  </a:cubicBezTo>
                  <a:cubicBezTo>
                    <a:pt x="364749" y="250802"/>
                    <a:pt x="359530" y="265206"/>
                    <a:pt x="351749" y="278851"/>
                  </a:cubicBezTo>
                  <a:lnTo>
                    <a:pt x="351749" y="322915"/>
                  </a:lnTo>
                  <a:cubicBezTo>
                    <a:pt x="330589" y="350584"/>
                    <a:pt x="317969" y="385077"/>
                    <a:pt x="317969" y="422507"/>
                  </a:cubicBezTo>
                  <a:cubicBezTo>
                    <a:pt x="317969" y="472920"/>
                    <a:pt x="340837" y="518120"/>
                    <a:pt x="376800" y="548159"/>
                  </a:cubicBezTo>
                  <a:lnTo>
                    <a:pt x="26853" y="548159"/>
                  </a:lnTo>
                  <a:cubicBezTo>
                    <a:pt x="12051" y="548159"/>
                    <a:pt x="0" y="536219"/>
                    <a:pt x="0" y="521437"/>
                  </a:cubicBezTo>
                  <a:lnTo>
                    <a:pt x="0" y="473867"/>
                  </a:lnTo>
                  <a:cubicBezTo>
                    <a:pt x="0" y="458137"/>
                    <a:pt x="7211" y="443070"/>
                    <a:pt x="19452" y="433120"/>
                  </a:cubicBezTo>
                  <a:cubicBezTo>
                    <a:pt x="86633" y="377970"/>
                    <a:pt x="159032" y="341487"/>
                    <a:pt x="173740" y="334286"/>
                  </a:cubicBezTo>
                  <a:cubicBezTo>
                    <a:pt x="175353" y="333528"/>
                    <a:pt x="176396" y="331917"/>
                    <a:pt x="176586" y="330021"/>
                  </a:cubicBezTo>
                  <a:lnTo>
                    <a:pt x="176586" y="278851"/>
                  </a:lnTo>
                  <a:cubicBezTo>
                    <a:pt x="168616" y="265206"/>
                    <a:pt x="163587" y="250802"/>
                    <a:pt x="161594" y="237725"/>
                  </a:cubicBezTo>
                  <a:cubicBezTo>
                    <a:pt x="155901" y="237251"/>
                    <a:pt x="148310" y="229197"/>
                    <a:pt x="140149" y="200485"/>
                  </a:cubicBezTo>
                  <a:cubicBezTo>
                    <a:pt x="129806" y="164192"/>
                    <a:pt x="139200" y="156516"/>
                    <a:pt x="148499" y="156232"/>
                  </a:cubicBezTo>
                  <a:cubicBezTo>
                    <a:pt x="147645" y="153105"/>
                    <a:pt x="146886" y="149978"/>
                    <a:pt x="146222" y="146756"/>
                  </a:cubicBezTo>
                  <a:cubicBezTo>
                    <a:pt x="142711" y="128467"/>
                    <a:pt x="141667" y="111410"/>
                    <a:pt x="146032" y="95111"/>
                  </a:cubicBezTo>
                  <a:cubicBezTo>
                    <a:pt x="151061" y="73222"/>
                    <a:pt x="162922" y="55691"/>
                    <a:pt x="176207" y="42141"/>
                  </a:cubicBezTo>
                  <a:cubicBezTo>
                    <a:pt x="184557" y="33233"/>
                    <a:pt x="194046" y="25463"/>
                    <a:pt x="204199" y="19019"/>
                  </a:cubicBezTo>
                  <a:cubicBezTo>
                    <a:pt x="212454" y="13334"/>
                    <a:pt x="221563" y="8406"/>
                    <a:pt x="231431" y="5184"/>
                  </a:cubicBezTo>
                  <a:cubicBezTo>
                    <a:pt x="239117" y="2626"/>
                    <a:pt x="247373" y="825"/>
                    <a:pt x="256102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išḷïde"/>
            <p:cNvSpPr/>
            <p:nvPr/>
          </p:nvSpPr>
          <p:spPr bwMode="auto">
            <a:xfrm>
              <a:off x="6689757" y="2254790"/>
              <a:ext cx="993160" cy="1022142"/>
            </a:xfrm>
            <a:custGeom>
              <a:avLst/>
              <a:gdLst>
                <a:gd name="T0" fmla="*/ 575 w 729"/>
                <a:gd name="T1" fmla="*/ 750 h 750"/>
                <a:gd name="T2" fmla="*/ 666 w 729"/>
                <a:gd name="T3" fmla="*/ 722 h 750"/>
                <a:gd name="T4" fmla="*/ 636 w 729"/>
                <a:gd name="T5" fmla="*/ 695 h 750"/>
                <a:gd name="T6" fmla="*/ 719 w 729"/>
                <a:gd name="T7" fmla="*/ 406 h 750"/>
                <a:gd name="T8" fmla="*/ 572 w 729"/>
                <a:gd name="T9" fmla="*/ 128 h 750"/>
                <a:gd name="T10" fmla="*/ 276 w 729"/>
                <a:gd name="T11" fmla="*/ 36 h 750"/>
                <a:gd name="T12" fmla="*/ 0 w 729"/>
                <a:gd name="T13" fmla="*/ 175 h 750"/>
                <a:gd name="T14" fmla="*/ 11 w 729"/>
                <a:gd name="T15" fmla="*/ 184 h 750"/>
                <a:gd name="T16" fmla="*/ 563 w 729"/>
                <a:gd name="T17" fmla="*/ 139 h 750"/>
                <a:gd name="T18" fmla="*/ 706 w 729"/>
                <a:gd name="T19" fmla="*/ 407 h 750"/>
                <a:gd name="T20" fmla="*/ 626 w 729"/>
                <a:gd name="T21" fmla="*/ 686 h 750"/>
                <a:gd name="T22" fmla="*/ 595 w 729"/>
                <a:gd name="T23" fmla="*/ 657 h 750"/>
                <a:gd name="T24" fmla="*/ 575 w 729"/>
                <a:gd name="T25" fmla="*/ 75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9" h="750">
                  <a:moveTo>
                    <a:pt x="575" y="750"/>
                  </a:moveTo>
                  <a:cubicBezTo>
                    <a:pt x="666" y="722"/>
                    <a:pt x="666" y="722"/>
                    <a:pt x="666" y="722"/>
                  </a:cubicBezTo>
                  <a:cubicBezTo>
                    <a:pt x="636" y="695"/>
                    <a:pt x="636" y="695"/>
                    <a:pt x="636" y="695"/>
                  </a:cubicBezTo>
                  <a:cubicBezTo>
                    <a:pt x="700" y="612"/>
                    <a:pt x="729" y="510"/>
                    <a:pt x="719" y="406"/>
                  </a:cubicBezTo>
                  <a:cubicBezTo>
                    <a:pt x="709" y="297"/>
                    <a:pt x="656" y="198"/>
                    <a:pt x="572" y="128"/>
                  </a:cubicBezTo>
                  <a:cubicBezTo>
                    <a:pt x="489" y="60"/>
                    <a:pt x="384" y="27"/>
                    <a:pt x="276" y="36"/>
                  </a:cubicBezTo>
                  <a:cubicBezTo>
                    <a:pt x="169" y="45"/>
                    <a:pt x="71" y="94"/>
                    <a:pt x="0" y="175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53" y="21"/>
                    <a:pt x="396" y="0"/>
                    <a:pt x="563" y="139"/>
                  </a:cubicBezTo>
                  <a:cubicBezTo>
                    <a:pt x="645" y="206"/>
                    <a:pt x="696" y="302"/>
                    <a:pt x="706" y="407"/>
                  </a:cubicBezTo>
                  <a:cubicBezTo>
                    <a:pt x="715" y="508"/>
                    <a:pt x="687" y="606"/>
                    <a:pt x="626" y="686"/>
                  </a:cubicBezTo>
                  <a:cubicBezTo>
                    <a:pt x="595" y="657"/>
                    <a:pt x="595" y="657"/>
                    <a:pt x="595" y="657"/>
                  </a:cubicBezTo>
                  <a:lnTo>
                    <a:pt x="575" y="750"/>
                  </a:lnTo>
                  <a:close/>
                </a:path>
              </a:pathLst>
            </a:custGeom>
            <a:solidFill>
              <a:srgbClr val="D3381C"/>
            </a:solidFill>
            <a:ln w="9525">
              <a:solidFill>
                <a:srgbClr val="D3381C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î$ḷîḍê"/>
            <p:cNvSpPr/>
            <p:nvPr/>
          </p:nvSpPr>
          <p:spPr bwMode="auto">
            <a:xfrm>
              <a:off x="6708913" y="2448741"/>
              <a:ext cx="810356" cy="811471"/>
            </a:xfrm>
            <a:custGeom>
              <a:avLst/>
              <a:gdLst>
                <a:gd name="T0" fmla="*/ 466 w 595"/>
                <a:gd name="T1" fmla="*/ 94 h 596"/>
                <a:gd name="T2" fmla="*/ 502 w 595"/>
                <a:gd name="T3" fmla="*/ 467 h 596"/>
                <a:gd name="T4" fmla="*/ 128 w 595"/>
                <a:gd name="T5" fmla="*/ 503 h 596"/>
                <a:gd name="T6" fmla="*/ 93 w 595"/>
                <a:gd name="T7" fmla="*/ 129 h 596"/>
                <a:gd name="T8" fmla="*/ 466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6" y="94"/>
                  </a:moveTo>
                  <a:cubicBezTo>
                    <a:pt x="579" y="187"/>
                    <a:pt x="595" y="354"/>
                    <a:pt x="502" y="467"/>
                  </a:cubicBezTo>
                  <a:cubicBezTo>
                    <a:pt x="408" y="580"/>
                    <a:pt x="241" y="596"/>
                    <a:pt x="128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6" y="16"/>
                    <a:pt x="353" y="0"/>
                    <a:pt x="466" y="94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9" name="íṡḻïḍe"/>
            <p:cNvSpPr/>
            <p:nvPr/>
          </p:nvSpPr>
          <p:spPr bwMode="auto">
            <a:xfrm>
              <a:off x="6971673" y="2698315"/>
              <a:ext cx="284838" cy="312324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îṣľiḋê"/>
            <p:cNvSpPr/>
            <p:nvPr/>
          </p:nvSpPr>
          <p:spPr bwMode="auto">
            <a:xfrm>
              <a:off x="6689757" y="4000169"/>
              <a:ext cx="993397" cy="1021202"/>
            </a:xfrm>
            <a:custGeom>
              <a:avLst/>
              <a:gdLst>
                <a:gd name="T0" fmla="*/ 0 w 750"/>
                <a:gd name="T1" fmla="*/ 575 h 729"/>
                <a:gd name="T2" fmla="*/ 28 w 750"/>
                <a:gd name="T3" fmla="*/ 666 h 729"/>
                <a:gd name="T4" fmla="*/ 56 w 750"/>
                <a:gd name="T5" fmla="*/ 636 h 729"/>
                <a:gd name="T6" fmla="*/ 344 w 750"/>
                <a:gd name="T7" fmla="*/ 719 h 729"/>
                <a:gd name="T8" fmla="*/ 622 w 750"/>
                <a:gd name="T9" fmla="*/ 572 h 729"/>
                <a:gd name="T10" fmla="*/ 715 w 750"/>
                <a:gd name="T11" fmla="*/ 276 h 729"/>
                <a:gd name="T12" fmla="*/ 575 w 750"/>
                <a:gd name="T13" fmla="*/ 0 h 729"/>
                <a:gd name="T14" fmla="*/ 566 w 750"/>
                <a:gd name="T15" fmla="*/ 10 h 729"/>
                <a:gd name="T16" fmla="*/ 612 w 750"/>
                <a:gd name="T17" fmla="*/ 563 h 729"/>
                <a:gd name="T18" fmla="*/ 343 w 750"/>
                <a:gd name="T19" fmla="*/ 705 h 729"/>
                <a:gd name="T20" fmla="*/ 65 w 750"/>
                <a:gd name="T21" fmla="*/ 626 h 729"/>
                <a:gd name="T22" fmla="*/ 94 w 750"/>
                <a:gd name="T23" fmla="*/ 594 h 729"/>
                <a:gd name="T24" fmla="*/ 0 w 750"/>
                <a:gd name="T25" fmla="*/ 57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0" h="729">
                  <a:moveTo>
                    <a:pt x="0" y="575"/>
                  </a:moveTo>
                  <a:cubicBezTo>
                    <a:pt x="28" y="666"/>
                    <a:pt x="28" y="666"/>
                    <a:pt x="28" y="666"/>
                  </a:cubicBezTo>
                  <a:cubicBezTo>
                    <a:pt x="56" y="636"/>
                    <a:pt x="56" y="636"/>
                    <a:pt x="56" y="636"/>
                  </a:cubicBezTo>
                  <a:cubicBezTo>
                    <a:pt x="138" y="699"/>
                    <a:pt x="240" y="729"/>
                    <a:pt x="344" y="719"/>
                  </a:cubicBezTo>
                  <a:cubicBezTo>
                    <a:pt x="453" y="708"/>
                    <a:pt x="552" y="656"/>
                    <a:pt x="622" y="572"/>
                  </a:cubicBezTo>
                  <a:cubicBezTo>
                    <a:pt x="691" y="488"/>
                    <a:pt x="724" y="383"/>
                    <a:pt x="715" y="276"/>
                  </a:cubicBezTo>
                  <a:cubicBezTo>
                    <a:pt x="706" y="168"/>
                    <a:pt x="656" y="70"/>
                    <a:pt x="575" y="0"/>
                  </a:cubicBezTo>
                  <a:cubicBezTo>
                    <a:pt x="566" y="10"/>
                    <a:pt x="566" y="10"/>
                    <a:pt x="566" y="10"/>
                  </a:cubicBezTo>
                  <a:cubicBezTo>
                    <a:pt x="730" y="153"/>
                    <a:pt x="750" y="395"/>
                    <a:pt x="612" y="563"/>
                  </a:cubicBezTo>
                  <a:cubicBezTo>
                    <a:pt x="544" y="645"/>
                    <a:pt x="449" y="695"/>
                    <a:pt x="343" y="705"/>
                  </a:cubicBezTo>
                  <a:cubicBezTo>
                    <a:pt x="243" y="715"/>
                    <a:pt x="144" y="687"/>
                    <a:pt x="65" y="626"/>
                  </a:cubicBezTo>
                  <a:cubicBezTo>
                    <a:pt x="94" y="594"/>
                    <a:pt x="94" y="594"/>
                    <a:pt x="94" y="594"/>
                  </a:cubicBezTo>
                  <a:lnTo>
                    <a:pt x="0" y="575"/>
                  </a:lnTo>
                  <a:close/>
                </a:path>
              </a:pathLst>
            </a:custGeom>
            <a:solidFill>
              <a:srgbClr val="D3381C"/>
            </a:solidFill>
            <a:ln w="9525">
              <a:solidFill>
                <a:srgbClr val="D3381C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1" name="íṥļíḑe"/>
            <p:cNvSpPr/>
            <p:nvPr/>
          </p:nvSpPr>
          <p:spPr bwMode="auto">
            <a:xfrm>
              <a:off x="6708913" y="4033145"/>
              <a:ext cx="810357" cy="811471"/>
            </a:xfrm>
            <a:custGeom>
              <a:avLst/>
              <a:gdLst>
                <a:gd name="T0" fmla="*/ 466 w 595"/>
                <a:gd name="T1" fmla="*/ 94 h 596"/>
                <a:gd name="T2" fmla="*/ 502 w 595"/>
                <a:gd name="T3" fmla="*/ 467 h 596"/>
                <a:gd name="T4" fmla="*/ 128 w 595"/>
                <a:gd name="T5" fmla="*/ 503 h 596"/>
                <a:gd name="T6" fmla="*/ 93 w 595"/>
                <a:gd name="T7" fmla="*/ 129 h 596"/>
                <a:gd name="T8" fmla="*/ 466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6" y="94"/>
                  </a:moveTo>
                  <a:cubicBezTo>
                    <a:pt x="579" y="187"/>
                    <a:pt x="595" y="354"/>
                    <a:pt x="502" y="467"/>
                  </a:cubicBezTo>
                  <a:cubicBezTo>
                    <a:pt x="408" y="580"/>
                    <a:pt x="241" y="596"/>
                    <a:pt x="128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6" y="16"/>
                    <a:pt x="353" y="0"/>
                    <a:pt x="466" y="94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2" name="îs1íḍê"/>
            <p:cNvSpPr/>
            <p:nvPr/>
          </p:nvSpPr>
          <p:spPr bwMode="auto">
            <a:xfrm>
              <a:off x="6957370" y="4272258"/>
              <a:ext cx="313442" cy="333246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îsḻíḍè"/>
            <p:cNvSpPr/>
            <p:nvPr/>
          </p:nvSpPr>
          <p:spPr bwMode="auto">
            <a:xfrm>
              <a:off x="4507257" y="4000169"/>
              <a:ext cx="993397" cy="1021202"/>
            </a:xfrm>
            <a:custGeom>
              <a:avLst/>
              <a:gdLst>
                <a:gd name="T0" fmla="*/ 154 w 729"/>
                <a:gd name="T1" fmla="*/ 0 h 750"/>
                <a:gd name="T2" fmla="*/ 63 w 729"/>
                <a:gd name="T3" fmla="*/ 28 h 750"/>
                <a:gd name="T4" fmla="*/ 93 w 729"/>
                <a:gd name="T5" fmla="*/ 55 h 750"/>
                <a:gd name="T6" fmla="*/ 10 w 729"/>
                <a:gd name="T7" fmla="*/ 344 h 750"/>
                <a:gd name="T8" fmla="*/ 157 w 729"/>
                <a:gd name="T9" fmla="*/ 622 h 750"/>
                <a:gd name="T10" fmla="*/ 453 w 729"/>
                <a:gd name="T11" fmla="*/ 714 h 750"/>
                <a:gd name="T12" fmla="*/ 729 w 729"/>
                <a:gd name="T13" fmla="*/ 575 h 750"/>
                <a:gd name="T14" fmla="*/ 718 w 729"/>
                <a:gd name="T15" fmla="*/ 566 h 750"/>
                <a:gd name="T16" fmla="*/ 166 w 729"/>
                <a:gd name="T17" fmla="*/ 611 h 750"/>
                <a:gd name="T18" fmla="*/ 23 w 729"/>
                <a:gd name="T19" fmla="*/ 343 h 750"/>
                <a:gd name="T20" fmla="*/ 103 w 729"/>
                <a:gd name="T21" fmla="*/ 64 h 750"/>
                <a:gd name="T22" fmla="*/ 134 w 729"/>
                <a:gd name="T23" fmla="*/ 93 h 750"/>
                <a:gd name="T24" fmla="*/ 154 w 729"/>
                <a:gd name="T25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9" h="750">
                  <a:moveTo>
                    <a:pt x="154" y="0"/>
                  </a:moveTo>
                  <a:cubicBezTo>
                    <a:pt x="63" y="28"/>
                    <a:pt x="63" y="28"/>
                    <a:pt x="63" y="28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29" y="138"/>
                    <a:pt x="0" y="240"/>
                    <a:pt x="10" y="344"/>
                  </a:cubicBezTo>
                  <a:cubicBezTo>
                    <a:pt x="20" y="453"/>
                    <a:pt x="73" y="552"/>
                    <a:pt x="157" y="622"/>
                  </a:cubicBezTo>
                  <a:cubicBezTo>
                    <a:pt x="240" y="690"/>
                    <a:pt x="345" y="723"/>
                    <a:pt x="453" y="714"/>
                  </a:cubicBezTo>
                  <a:cubicBezTo>
                    <a:pt x="560" y="705"/>
                    <a:pt x="658" y="656"/>
                    <a:pt x="729" y="575"/>
                  </a:cubicBezTo>
                  <a:cubicBezTo>
                    <a:pt x="718" y="566"/>
                    <a:pt x="718" y="566"/>
                    <a:pt x="718" y="566"/>
                  </a:cubicBezTo>
                  <a:cubicBezTo>
                    <a:pt x="576" y="729"/>
                    <a:pt x="333" y="750"/>
                    <a:pt x="166" y="611"/>
                  </a:cubicBezTo>
                  <a:cubicBezTo>
                    <a:pt x="84" y="544"/>
                    <a:pt x="33" y="448"/>
                    <a:pt x="23" y="343"/>
                  </a:cubicBezTo>
                  <a:cubicBezTo>
                    <a:pt x="14" y="242"/>
                    <a:pt x="42" y="144"/>
                    <a:pt x="103" y="64"/>
                  </a:cubicBezTo>
                  <a:cubicBezTo>
                    <a:pt x="134" y="93"/>
                    <a:pt x="134" y="93"/>
                    <a:pt x="134" y="93"/>
                  </a:cubicBezTo>
                  <a:lnTo>
                    <a:pt x="154" y="0"/>
                  </a:lnTo>
                  <a:close/>
                </a:path>
              </a:pathLst>
            </a:custGeom>
            <a:solidFill>
              <a:srgbClr val="D3381C"/>
            </a:solidFill>
            <a:ln w="9525">
              <a:solidFill>
                <a:srgbClr val="D3381C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4" name="îṥļidé"/>
            <p:cNvSpPr/>
            <p:nvPr/>
          </p:nvSpPr>
          <p:spPr bwMode="auto">
            <a:xfrm>
              <a:off x="4672226" y="4033145"/>
              <a:ext cx="810357" cy="811471"/>
            </a:xfrm>
            <a:custGeom>
              <a:avLst/>
              <a:gdLst>
                <a:gd name="T0" fmla="*/ 467 w 595"/>
                <a:gd name="T1" fmla="*/ 94 h 596"/>
                <a:gd name="T2" fmla="*/ 502 w 595"/>
                <a:gd name="T3" fmla="*/ 467 h 596"/>
                <a:gd name="T4" fmla="*/ 129 w 595"/>
                <a:gd name="T5" fmla="*/ 503 h 596"/>
                <a:gd name="T6" fmla="*/ 93 w 595"/>
                <a:gd name="T7" fmla="*/ 129 h 596"/>
                <a:gd name="T8" fmla="*/ 467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7" y="94"/>
                  </a:moveTo>
                  <a:cubicBezTo>
                    <a:pt x="580" y="187"/>
                    <a:pt x="595" y="354"/>
                    <a:pt x="502" y="467"/>
                  </a:cubicBezTo>
                  <a:cubicBezTo>
                    <a:pt x="409" y="580"/>
                    <a:pt x="242" y="596"/>
                    <a:pt x="129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7" y="16"/>
                    <a:pt x="354" y="0"/>
                    <a:pt x="467" y="94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" name="íṣļîḑê"/>
            <p:cNvSpPr/>
            <p:nvPr/>
          </p:nvSpPr>
          <p:spPr bwMode="auto">
            <a:xfrm>
              <a:off x="4913919" y="4326936"/>
              <a:ext cx="326972" cy="223892"/>
            </a:xfrm>
            <a:custGeom>
              <a:avLst/>
              <a:gdLst>
                <a:gd name="connsiteX0" fmla="*/ 337989 w 606368"/>
                <a:gd name="connsiteY0" fmla="*/ 156075 h 415207"/>
                <a:gd name="connsiteX1" fmla="*/ 289432 w 606368"/>
                <a:gd name="connsiteY1" fmla="*/ 204570 h 415207"/>
                <a:gd name="connsiteX2" fmla="*/ 268913 w 606368"/>
                <a:gd name="connsiteY2" fmla="*/ 183985 h 415207"/>
                <a:gd name="connsiteX3" fmla="*/ 247095 w 606368"/>
                <a:gd name="connsiteY3" fmla="*/ 205127 h 415207"/>
                <a:gd name="connsiteX4" fmla="*/ 268263 w 606368"/>
                <a:gd name="connsiteY4" fmla="*/ 225711 h 415207"/>
                <a:gd name="connsiteX5" fmla="*/ 289432 w 606368"/>
                <a:gd name="connsiteY5" fmla="*/ 246853 h 415207"/>
                <a:gd name="connsiteX6" fmla="*/ 310600 w 606368"/>
                <a:gd name="connsiteY6" fmla="*/ 225711 h 415207"/>
                <a:gd name="connsiteX7" fmla="*/ 359158 w 606368"/>
                <a:gd name="connsiteY7" fmla="*/ 177217 h 415207"/>
                <a:gd name="connsiteX8" fmla="*/ 303173 w 606368"/>
                <a:gd name="connsiteY8" fmla="*/ 92652 h 415207"/>
                <a:gd name="connsiteX9" fmla="*/ 412172 w 606368"/>
                <a:gd name="connsiteY9" fmla="*/ 201418 h 415207"/>
                <a:gd name="connsiteX10" fmla="*/ 303173 w 606368"/>
                <a:gd name="connsiteY10" fmla="*/ 310276 h 415207"/>
                <a:gd name="connsiteX11" fmla="*/ 194266 w 606368"/>
                <a:gd name="connsiteY11" fmla="*/ 201418 h 415207"/>
                <a:gd name="connsiteX12" fmla="*/ 303173 w 606368"/>
                <a:gd name="connsiteY12" fmla="*/ 92652 h 415207"/>
                <a:gd name="connsiteX13" fmla="*/ 98322 w 606368"/>
                <a:gd name="connsiteY13" fmla="*/ 57845 h 415207"/>
                <a:gd name="connsiteX14" fmla="*/ 98322 w 606368"/>
                <a:gd name="connsiteY14" fmla="*/ 340027 h 415207"/>
                <a:gd name="connsiteX15" fmla="*/ 246502 w 606368"/>
                <a:gd name="connsiteY15" fmla="*/ 340027 h 415207"/>
                <a:gd name="connsiteX16" fmla="*/ 246502 w 606368"/>
                <a:gd name="connsiteY16" fmla="*/ 343086 h 415207"/>
                <a:gd name="connsiteX17" fmla="*/ 262657 w 606368"/>
                <a:gd name="connsiteY17" fmla="*/ 359308 h 415207"/>
                <a:gd name="connsiteX18" fmla="*/ 343618 w 606368"/>
                <a:gd name="connsiteY18" fmla="*/ 359308 h 415207"/>
                <a:gd name="connsiteX19" fmla="*/ 359866 w 606368"/>
                <a:gd name="connsiteY19" fmla="*/ 343086 h 415207"/>
                <a:gd name="connsiteX20" fmla="*/ 359866 w 606368"/>
                <a:gd name="connsiteY20" fmla="*/ 340027 h 415207"/>
                <a:gd name="connsiteX21" fmla="*/ 508046 w 606368"/>
                <a:gd name="connsiteY21" fmla="*/ 340027 h 415207"/>
                <a:gd name="connsiteX22" fmla="*/ 508696 w 606368"/>
                <a:gd name="connsiteY22" fmla="*/ 340027 h 415207"/>
                <a:gd name="connsiteX23" fmla="*/ 508696 w 606368"/>
                <a:gd name="connsiteY23" fmla="*/ 57845 h 415207"/>
                <a:gd name="connsiteX24" fmla="*/ 82817 w 606368"/>
                <a:gd name="connsiteY24" fmla="*/ 0 h 415207"/>
                <a:gd name="connsiteX25" fmla="*/ 524108 w 606368"/>
                <a:gd name="connsiteY25" fmla="*/ 0 h 415207"/>
                <a:gd name="connsiteX26" fmla="*/ 566445 w 606368"/>
                <a:gd name="connsiteY26" fmla="*/ 42272 h 415207"/>
                <a:gd name="connsiteX27" fmla="*/ 566445 w 606368"/>
                <a:gd name="connsiteY27" fmla="*/ 340027 h 415207"/>
                <a:gd name="connsiteX28" fmla="*/ 568302 w 606368"/>
                <a:gd name="connsiteY28" fmla="*/ 340027 h 415207"/>
                <a:gd name="connsiteX29" fmla="*/ 606368 w 606368"/>
                <a:gd name="connsiteY29" fmla="*/ 340027 h 415207"/>
                <a:gd name="connsiteX30" fmla="*/ 606368 w 606368"/>
                <a:gd name="connsiteY30" fmla="*/ 368579 h 415207"/>
                <a:gd name="connsiteX31" fmla="*/ 558460 w 606368"/>
                <a:gd name="connsiteY31" fmla="*/ 415207 h 415207"/>
                <a:gd name="connsiteX32" fmla="*/ 513616 w 606368"/>
                <a:gd name="connsiteY32" fmla="*/ 415207 h 415207"/>
                <a:gd name="connsiteX33" fmla="*/ 91452 w 606368"/>
                <a:gd name="connsiteY33" fmla="*/ 415207 h 415207"/>
                <a:gd name="connsiteX34" fmla="*/ 46701 w 606368"/>
                <a:gd name="connsiteY34" fmla="*/ 415207 h 415207"/>
                <a:gd name="connsiteX35" fmla="*/ 0 w 606368"/>
                <a:gd name="connsiteY35" fmla="*/ 368579 h 415207"/>
                <a:gd name="connsiteX36" fmla="*/ 0 w 606368"/>
                <a:gd name="connsiteY36" fmla="*/ 340027 h 415207"/>
                <a:gd name="connsiteX37" fmla="*/ 37973 w 606368"/>
                <a:gd name="connsiteY37" fmla="*/ 340027 h 415207"/>
                <a:gd name="connsiteX38" fmla="*/ 40480 w 606368"/>
                <a:gd name="connsiteY38" fmla="*/ 340027 h 415207"/>
                <a:gd name="connsiteX39" fmla="*/ 40480 w 606368"/>
                <a:gd name="connsiteY39" fmla="*/ 42272 h 415207"/>
                <a:gd name="connsiteX40" fmla="*/ 82817 w 606368"/>
                <a:gd name="connsiteY40" fmla="*/ 0 h 41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6368" h="415207">
                  <a:moveTo>
                    <a:pt x="337989" y="156075"/>
                  </a:moveTo>
                  <a:lnTo>
                    <a:pt x="289432" y="204570"/>
                  </a:lnTo>
                  <a:lnTo>
                    <a:pt x="268913" y="183985"/>
                  </a:lnTo>
                  <a:lnTo>
                    <a:pt x="247095" y="205127"/>
                  </a:lnTo>
                  <a:lnTo>
                    <a:pt x="268263" y="225711"/>
                  </a:lnTo>
                  <a:lnTo>
                    <a:pt x="289432" y="246853"/>
                  </a:lnTo>
                  <a:lnTo>
                    <a:pt x="310600" y="225711"/>
                  </a:lnTo>
                  <a:lnTo>
                    <a:pt x="359158" y="177217"/>
                  </a:lnTo>
                  <a:close/>
                  <a:moveTo>
                    <a:pt x="303173" y="92652"/>
                  </a:moveTo>
                  <a:cubicBezTo>
                    <a:pt x="362964" y="92652"/>
                    <a:pt x="412172" y="141147"/>
                    <a:pt x="412172" y="201418"/>
                  </a:cubicBezTo>
                  <a:cubicBezTo>
                    <a:pt x="412172" y="261132"/>
                    <a:pt x="363614" y="310276"/>
                    <a:pt x="303173" y="310276"/>
                  </a:cubicBezTo>
                  <a:cubicBezTo>
                    <a:pt x="242824" y="310276"/>
                    <a:pt x="194266" y="261039"/>
                    <a:pt x="194266" y="201418"/>
                  </a:cubicBezTo>
                  <a:cubicBezTo>
                    <a:pt x="194266" y="141703"/>
                    <a:pt x="242824" y="92652"/>
                    <a:pt x="303173" y="92652"/>
                  </a:cubicBezTo>
                  <a:close/>
                  <a:moveTo>
                    <a:pt x="98322" y="57845"/>
                  </a:moveTo>
                  <a:lnTo>
                    <a:pt x="98322" y="340027"/>
                  </a:lnTo>
                  <a:lnTo>
                    <a:pt x="246502" y="340027"/>
                  </a:lnTo>
                  <a:lnTo>
                    <a:pt x="246502" y="343086"/>
                  </a:lnTo>
                  <a:cubicBezTo>
                    <a:pt x="246502" y="351892"/>
                    <a:pt x="254023" y="359308"/>
                    <a:pt x="262657" y="359308"/>
                  </a:cubicBezTo>
                  <a:lnTo>
                    <a:pt x="343618" y="359308"/>
                  </a:lnTo>
                  <a:cubicBezTo>
                    <a:pt x="352438" y="359308"/>
                    <a:pt x="359866" y="351800"/>
                    <a:pt x="359866" y="343086"/>
                  </a:cubicBezTo>
                  <a:lnTo>
                    <a:pt x="359866" y="340027"/>
                  </a:lnTo>
                  <a:lnTo>
                    <a:pt x="508046" y="340027"/>
                  </a:lnTo>
                  <a:lnTo>
                    <a:pt x="508696" y="340027"/>
                  </a:lnTo>
                  <a:lnTo>
                    <a:pt x="508696" y="57845"/>
                  </a:lnTo>
                  <a:close/>
                  <a:moveTo>
                    <a:pt x="82817" y="0"/>
                  </a:moveTo>
                  <a:lnTo>
                    <a:pt x="524108" y="0"/>
                  </a:lnTo>
                  <a:cubicBezTo>
                    <a:pt x="547133" y="0"/>
                    <a:pt x="566445" y="18633"/>
                    <a:pt x="566445" y="42272"/>
                  </a:cubicBezTo>
                  <a:lnTo>
                    <a:pt x="566445" y="340027"/>
                  </a:lnTo>
                  <a:lnTo>
                    <a:pt x="568302" y="340027"/>
                  </a:lnTo>
                  <a:lnTo>
                    <a:pt x="606368" y="340027"/>
                  </a:lnTo>
                  <a:lnTo>
                    <a:pt x="606368" y="368579"/>
                  </a:lnTo>
                  <a:cubicBezTo>
                    <a:pt x="606368" y="394071"/>
                    <a:pt x="585199" y="415207"/>
                    <a:pt x="558460" y="415207"/>
                  </a:cubicBezTo>
                  <a:lnTo>
                    <a:pt x="513616" y="415207"/>
                  </a:lnTo>
                  <a:lnTo>
                    <a:pt x="91452" y="415207"/>
                  </a:lnTo>
                  <a:lnTo>
                    <a:pt x="46701" y="415207"/>
                  </a:lnTo>
                  <a:cubicBezTo>
                    <a:pt x="21169" y="415207"/>
                    <a:pt x="0" y="394627"/>
                    <a:pt x="0" y="368579"/>
                  </a:cubicBezTo>
                  <a:lnTo>
                    <a:pt x="0" y="340027"/>
                  </a:lnTo>
                  <a:lnTo>
                    <a:pt x="37973" y="340027"/>
                  </a:lnTo>
                  <a:lnTo>
                    <a:pt x="40480" y="340027"/>
                  </a:lnTo>
                  <a:lnTo>
                    <a:pt x="40480" y="42272"/>
                  </a:lnTo>
                  <a:cubicBezTo>
                    <a:pt x="40480" y="19282"/>
                    <a:pt x="59142" y="0"/>
                    <a:pt x="828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6" name="îślíḍe"/>
            <p:cNvGrpSpPr/>
            <p:nvPr/>
          </p:nvGrpSpPr>
          <p:grpSpPr>
            <a:xfrm>
              <a:off x="7927063" y="2315643"/>
              <a:ext cx="3591043" cy="901374"/>
              <a:chOff x="8564828" y="1968151"/>
              <a:chExt cx="2954071" cy="901374"/>
            </a:xfrm>
          </p:grpSpPr>
          <p:sp>
            <p:nvSpPr>
              <p:cNvPr id="28" name="îṧļïḍé"/>
              <p:cNvSpPr/>
              <p:nvPr/>
            </p:nvSpPr>
            <p:spPr bwMode="auto">
              <a:xfrm>
                <a:off x="8564828" y="2355749"/>
                <a:ext cx="2954071" cy="51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9" name="îsļîďe"/>
              <p:cNvSpPr txBox="1"/>
              <p:nvPr/>
            </p:nvSpPr>
            <p:spPr bwMode="auto">
              <a:xfrm>
                <a:off x="8564828" y="1968151"/>
                <a:ext cx="295407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ïṣ1ïḓè"/>
            <p:cNvGrpSpPr/>
            <p:nvPr/>
          </p:nvGrpSpPr>
          <p:grpSpPr>
            <a:xfrm>
              <a:off x="7927063" y="4060084"/>
              <a:ext cx="3591043" cy="901373"/>
              <a:chOff x="7803618" y="3269370"/>
              <a:chExt cx="3715281" cy="901373"/>
            </a:xfrm>
          </p:grpSpPr>
          <p:sp>
            <p:nvSpPr>
              <p:cNvPr id="26" name="îşḻiḍè"/>
              <p:cNvSpPr/>
              <p:nvPr/>
            </p:nvSpPr>
            <p:spPr bwMode="auto">
              <a:xfrm>
                <a:off x="7803618" y="3656967"/>
                <a:ext cx="3715281" cy="51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7" name="iṩ1ïḓê"/>
              <p:cNvSpPr txBox="1"/>
              <p:nvPr/>
            </p:nvSpPr>
            <p:spPr bwMode="auto">
              <a:xfrm>
                <a:off x="7803618" y="3269370"/>
                <a:ext cx="371528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8053884" y="3638550"/>
              <a:ext cx="346422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iṥ1îďé"/>
            <p:cNvGrpSpPr/>
            <p:nvPr/>
          </p:nvGrpSpPr>
          <p:grpSpPr>
            <a:xfrm flipH="1">
              <a:off x="673895" y="2315643"/>
              <a:ext cx="3591043" cy="901374"/>
              <a:chOff x="8564828" y="1968151"/>
              <a:chExt cx="2954071" cy="901374"/>
            </a:xfrm>
          </p:grpSpPr>
          <p:sp>
            <p:nvSpPr>
              <p:cNvPr id="24" name="isļidê"/>
              <p:cNvSpPr/>
              <p:nvPr/>
            </p:nvSpPr>
            <p:spPr bwMode="auto">
              <a:xfrm>
                <a:off x="8564828" y="2355749"/>
                <a:ext cx="2954071" cy="51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5" name="îsļiḓé"/>
              <p:cNvSpPr txBox="1"/>
              <p:nvPr/>
            </p:nvSpPr>
            <p:spPr bwMode="auto">
              <a:xfrm>
                <a:off x="8564828" y="1968151"/>
                <a:ext cx="295407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ṥlíďê"/>
            <p:cNvGrpSpPr/>
            <p:nvPr/>
          </p:nvGrpSpPr>
          <p:grpSpPr>
            <a:xfrm flipH="1">
              <a:off x="673895" y="4060084"/>
              <a:ext cx="3591043" cy="901373"/>
              <a:chOff x="7803618" y="3269370"/>
              <a:chExt cx="3715281" cy="901373"/>
            </a:xfrm>
          </p:grpSpPr>
          <p:sp>
            <p:nvSpPr>
              <p:cNvPr id="22" name="íṣļíḑè"/>
              <p:cNvSpPr/>
              <p:nvPr/>
            </p:nvSpPr>
            <p:spPr bwMode="auto">
              <a:xfrm>
                <a:off x="7803618" y="3656967"/>
                <a:ext cx="3715281" cy="51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3" name="ïşļíḑe"/>
              <p:cNvSpPr txBox="1"/>
              <p:nvPr/>
            </p:nvSpPr>
            <p:spPr bwMode="auto">
              <a:xfrm>
                <a:off x="7803618" y="3269370"/>
                <a:ext cx="371528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 flipH="1">
              <a:off x="673896" y="3638550"/>
              <a:ext cx="346422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2109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5163" y="1436999"/>
            <a:ext cx="10861675" cy="3984002"/>
            <a:chOff x="669925" y="1917136"/>
            <a:chExt cx="10861675" cy="3984002"/>
          </a:xfrm>
        </p:grpSpPr>
        <p:sp>
          <p:nvSpPr>
            <p:cNvPr id="29" name="ïśḻîdé"/>
            <p:cNvSpPr/>
            <p:nvPr/>
          </p:nvSpPr>
          <p:spPr bwMode="auto">
            <a:xfrm>
              <a:off x="3107699" y="3185483"/>
              <a:ext cx="2124719" cy="1646690"/>
            </a:xfrm>
            <a:custGeom>
              <a:avLst/>
              <a:gdLst>
                <a:gd name="T0" fmla="*/ 468 w 468"/>
                <a:gd name="T1" fmla="*/ 259 h 362"/>
                <a:gd name="T2" fmla="*/ 345 w 468"/>
                <a:gd name="T3" fmla="*/ 197 h 362"/>
                <a:gd name="T4" fmla="*/ 244 w 468"/>
                <a:gd name="T5" fmla="*/ 34 h 362"/>
                <a:gd name="T6" fmla="*/ 33 w 468"/>
                <a:gd name="T7" fmla="*/ 123 h 362"/>
                <a:gd name="T8" fmla="*/ 123 w 468"/>
                <a:gd name="T9" fmla="*/ 333 h 362"/>
                <a:gd name="T10" fmla="*/ 313 w 468"/>
                <a:gd name="T11" fmla="*/ 281 h 362"/>
                <a:gd name="T12" fmla="*/ 441 w 468"/>
                <a:gd name="T13" fmla="*/ 324 h 362"/>
                <a:gd name="T14" fmla="*/ 468 w 468"/>
                <a:gd name="T15" fmla="*/ 259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8" h="362">
                  <a:moveTo>
                    <a:pt x="468" y="259"/>
                  </a:moveTo>
                  <a:cubicBezTo>
                    <a:pt x="422" y="288"/>
                    <a:pt x="345" y="251"/>
                    <a:pt x="345" y="197"/>
                  </a:cubicBezTo>
                  <a:cubicBezTo>
                    <a:pt x="350" y="128"/>
                    <a:pt x="311" y="61"/>
                    <a:pt x="244" y="34"/>
                  </a:cubicBezTo>
                  <a:cubicBezTo>
                    <a:pt x="161" y="0"/>
                    <a:pt x="67" y="40"/>
                    <a:pt x="33" y="123"/>
                  </a:cubicBezTo>
                  <a:cubicBezTo>
                    <a:pt x="0" y="206"/>
                    <a:pt x="40" y="300"/>
                    <a:pt x="123" y="333"/>
                  </a:cubicBezTo>
                  <a:cubicBezTo>
                    <a:pt x="192" y="362"/>
                    <a:pt x="270" y="338"/>
                    <a:pt x="313" y="281"/>
                  </a:cubicBezTo>
                  <a:cubicBezTo>
                    <a:pt x="350" y="247"/>
                    <a:pt x="428" y="274"/>
                    <a:pt x="441" y="324"/>
                  </a:cubicBezTo>
                  <a:cubicBezTo>
                    <a:pt x="447" y="301"/>
                    <a:pt x="456" y="279"/>
                    <a:pt x="468" y="259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     </a:t>
              </a:r>
            </a:p>
          </p:txBody>
        </p:sp>
        <p:sp>
          <p:nvSpPr>
            <p:cNvPr id="30" name="ïšľiḓé"/>
            <p:cNvSpPr/>
            <p:nvPr/>
          </p:nvSpPr>
          <p:spPr bwMode="auto">
            <a:xfrm>
              <a:off x="4334007" y="1930348"/>
              <a:ext cx="1639482" cy="2097096"/>
            </a:xfrm>
            <a:custGeom>
              <a:avLst/>
              <a:gdLst>
                <a:gd name="T0" fmla="*/ 334 w 361"/>
                <a:gd name="T1" fmla="*/ 436 h 461"/>
                <a:gd name="T2" fmla="*/ 290 w 361"/>
                <a:gd name="T3" fmla="*/ 306 h 461"/>
                <a:gd name="T4" fmla="*/ 332 w 361"/>
                <a:gd name="T5" fmla="*/ 118 h 461"/>
                <a:gd name="T6" fmla="*/ 119 w 361"/>
                <a:gd name="T7" fmla="*/ 36 h 461"/>
                <a:gd name="T8" fmla="*/ 36 w 361"/>
                <a:gd name="T9" fmla="*/ 249 h 461"/>
                <a:gd name="T10" fmla="*/ 209 w 361"/>
                <a:gd name="T11" fmla="*/ 343 h 461"/>
                <a:gd name="T12" fmla="*/ 273 w 361"/>
                <a:gd name="T13" fmla="*/ 461 h 461"/>
                <a:gd name="T14" fmla="*/ 334 w 361"/>
                <a:gd name="T15" fmla="*/ 43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1" h="461">
                  <a:moveTo>
                    <a:pt x="334" y="436"/>
                  </a:moveTo>
                  <a:cubicBezTo>
                    <a:pt x="282" y="423"/>
                    <a:pt x="253" y="344"/>
                    <a:pt x="290" y="306"/>
                  </a:cubicBezTo>
                  <a:cubicBezTo>
                    <a:pt x="342" y="260"/>
                    <a:pt x="361" y="185"/>
                    <a:pt x="332" y="118"/>
                  </a:cubicBezTo>
                  <a:cubicBezTo>
                    <a:pt x="296" y="37"/>
                    <a:pt x="200" y="0"/>
                    <a:pt x="119" y="36"/>
                  </a:cubicBezTo>
                  <a:cubicBezTo>
                    <a:pt x="37" y="72"/>
                    <a:pt x="0" y="167"/>
                    <a:pt x="36" y="249"/>
                  </a:cubicBezTo>
                  <a:cubicBezTo>
                    <a:pt x="66" y="318"/>
                    <a:pt x="138" y="355"/>
                    <a:pt x="209" y="343"/>
                  </a:cubicBezTo>
                  <a:cubicBezTo>
                    <a:pt x="259" y="345"/>
                    <a:pt x="295" y="415"/>
                    <a:pt x="273" y="461"/>
                  </a:cubicBezTo>
                  <a:cubicBezTo>
                    <a:pt x="291" y="450"/>
                    <a:pt x="312" y="441"/>
                    <a:pt x="334" y="436"/>
                  </a:cubicBezTo>
                  <a:close/>
                </a:path>
              </a:pathLst>
            </a:custGeom>
            <a:solidFill>
              <a:srgbClr val="D3381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 </a:t>
              </a:r>
            </a:p>
          </p:txBody>
        </p:sp>
        <p:sp>
          <p:nvSpPr>
            <p:cNvPr id="31" name="îṣḻîḑé"/>
            <p:cNvSpPr/>
            <p:nvPr/>
          </p:nvSpPr>
          <p:spPr bwMode="auto">
            <a:xfrm>
              <a:off x="6935559" y="3177074"/>
              <a:ext cx="2148742" cy="1641885"/>
            </a:xfrm>
            <a:custGeom>
              <a:avLst/>
              <a:gdLst>
                <a:gd name="T0" fmla="*/ 0 w 473"/>
                <a:gd name="T1" fmla="*/ 256 h 361"/>
                <a:gd name="T2" fmla="*/ 128 w 473"/>
                <a:gd name="T3" fmla="*/ 197 h 361"/>
                <a:gd name="T4" fmla="*/ 228 w 473"/>
                <a:gd name="T5" fmla="*/ 33 h 361"/>
                <a:gd name="T6" fmla="*/ 439 w 473"/>
                <a:gd name="T7" fmla="*/ 123 h 361"/>
                <a:gd name="T8" fmla="*/ 350 w 473"/>
                <a:gd name="T9" fmla="*/ 333 h 361"/>
                <a:gd name="T10" fmla="*/ 160 w 473"/>
                <a:gd name="T11" fmla="*/ 281 h 361"/>
                <a:gd name="T12" fmla="*/ 30 w 473"/>
                <a:gd name="T13" fmla="*/ 328 h 361"/>
                <a:gd name="T14" fmla="*/ 0 w 473"/>
                <a:gd name="T15" fmla="*/ 256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361">
                  <a:moveTo>
                    <a:pt x="0" y="256"/>
                  </a:moveTo>
                  <a:cubicBezTo>
                    <a:pt x="45" y="290"/>
                    <a:pt x="128" y="253"/>
                    <a:pt x="128" y="197"/>
                  </a:cubicBezTo>
                  <a:cubicBezTo>
                    <a:pt x="122" y="128"/>
                    <a:pt x="161" y="61"/>
                    <a:pt x="228" y="33"/>
                  </a:cubicBezTo>
                  <a:cubicBezTo>
                    <a:pt x="311" y="0"/>
                    <a:pt x="406" y="40"/>
                    <a:pt x="439" y="123"/>
                  </a:cubicBezTo>
                  <a:cubicBezTo>
                    <a:pt x="473" y="206"/>
                    <a:pt x="433" y="300"/>
                    <a:pt x="350" y="333"/>
                  </a:cubicBezTo>
                  <a:cubicBezTo>
                    <a:pt x="280" y="361"/>
                    <a:pt x="203" y="338"/>
                    <a:pt x="160" y="281"/>
                  </a:cubicBezTo>
                  <a:cubicBezTo>
                    <a:pt x="121" y="246"/>
                    <a:pt x="41" y="275"/>
                    <a:pt x="30" y="328"/>
                  </a:cubicBezTo>
                  <a:cubicBezTo>
                    <a:pt x="25" y="302"/>
                    <a:pt x="14" y="277"/>
                    <a:pt x="0" y="256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îṥḻïde"/>
            <p:cNvSpPr/>
            <p:nvPr/>
          </p:nvSpPr>
          <p:spPr bwMode="auto">
            <a:xfrm>
              <a:off x="6213706" y="1917136"/>
              <a:ext cx="1644287" cy="2118716"/>
            </a:xfrm>
            <a:custGeom>
              <a:avLst/>
              <a:gdLst>
                <a:gd name="T0" fmla="*/ 22 w 362"/>
                <a:gd name="T1" fmla="*/ 438 h 466"/>
                <a:gd name="T2" fmla="*/ 71 w 362"/>
                <a:gd name="T3" fmla="*/ 306 h 466"/>
                <a:gd name="T4" fmla="*/ 30 w 362"/>
                <a:gd name="T5" fmla="*/ 119 h 466"/>
                <a:gd name="T6" fmla="*/ 243 w 362"/>
                <a:gd name="T7" fmla="*/ 37 h 466"/>
                <a:gd name="T8" fmla="*/ 325 w 362"/>
                <a:gd name="T9" fmla="*/ 250 h 466"/>
                <a:gd name="T10" fmla="*/ 152 w 362"/>
                <a:gd name="T11" fmla="*/ 344 h 466"/>
                <a:gd name="T12" fmla="*/ 91 w 362"/>
                <a:gd name="T13" fmla="*/ 466 h 466"/>
                <a:gd name="T14" fmla="*/ 22 w 362"/>
                <a:gd name="T15" fmla="*/ 43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2" h="466">
                  <a:moveTo>
                    <a:pt x="22" y="438"/>
                  </a:moveTo>
                  <a:cubicBezTo>
                    <a:pt x="77" y="429"/>
                    <a:pt x="109" y="346"/>
                    <a:pt x="71" y="306"/>
                  </a:cubicBezTo>
                  <a:cubicBezTo>
                    <a:pt x="19" y="261"/>
                    <a:pt x="0" y="186"/>
                    <a:pt x="30" y="119"/>
                  </a:cubicBezTo>
                  <a:cubicBezTo>
                    <a:pt x="66" y="37"/>
                    <a:pt x="161" y="0"/>
                    <a:pt x="243" y="37"/>
                  </a:cubicBezTo>
                  <a:cubicBezTo>
                    <a:pt x="325" y="73"/>
                    <a:pt x="362" y="168"/>
                    <a:pt x="325" y="250"/>
                  </a:cubicBezTo>
                  <a:cubicBezTo>
                    <a:pt x="295" y="318"/>
                    <a:pt x="223" y="355"/>
                    <a:pt x="152" y="344"/>
                  </a:cubicBezTo>
                  <a:cubicBezTo>
                    <a:pt x="101" y="346"/>
                    <a:pt x="64" y="421"/>
                    <a:pt x="91" y="466"/>
                  </a:cubicBezTo>
                  <a:cubicBezTo>
                    <a:pt x="70" y="453"/>
                    <a:pt x="47" y="443"/>
                    <a:pt x="22" y="438"/>
                  </a:cubicBezTo>
                  <a:close/>
                </a:path>
              </a:pathLst>
            </a:custGeom>
            <a:solidFill>
              <a:srgbClr val="D3381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isļíḋè"/>
            <p:cNvSpPr/>
            <p:nvPr/>
          </p:nvSpPr>
          <p:spPr bwMode="auto">
            <a:xfrm>
              <a:off x="5083485" y="3882112"/>
              <a:ext cx="2015422" cy="201902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i="1" dirty="0"/>
                <a:t>Text</a:t>
              </a:r>
            </a:p>
          </p:txBody>
        </p:sp>
        <p:sp>
          <p:nvSpPr>
            <p:cNvPr id="34" name="iSļíďé"/>
            <p:cNvSpPr/>
            <p:nvPr/>
          </p:nvSpPr>
          <p:spPr bwMode="auto">
            <a:xfrm>
              <a:off x="5214403" y="4322910"/>
              <a:ext cx="381945" cy="509261"/>
            </a:xfrm>
            <a:custGeom>
              <a:avLst/>
              <a:gdLst>
                <a:gd name="T0" fmla="*/ 84 w 84"/>
                <a:gd name="T1" fmla="*/ 33 h 112"/>
                <a:gd name="T2" fmla="*/ 51 w 84"/>
                <a:gd name="T3" fmla="*/ 112 h 112"/>
                <a:gd name="T4" fmla="*/ 0 w 84"/>
                <a:gd name="T5" fmla="*/ 108 h 112"/>
                <a:gd name="T6" fmla="*/ 44 w 84"/>
                <a:gd name="T7" fmla="*/ 0 h 112"/>
                <a:gd name="T8" fmla="*/ 84 w 84"/>
                <a:gd name="T9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2">
                  <a:moveTo>
                    <a:pt x="84" y="33"/>
                  </a:moveTo>
                  <a:cubicBezTo>
                    <a:pt x="65" y="56"/>
                    <a:pt x="54" y="83"/>
                    <a:pt x="51" y="11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3" y="68"/>
                    <a:pt x="19" y="30"/>
                    <a:pt x="44" y="0"/>
                  </a:cubicBezTo>
                  <a:cubicBezTo>
                    <a:pt x="84" y="33"/>
                    <a:pt x="84" y="33"/>
                    <a:pt x="84" y="33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" name="i$1îḑé"/>
            <p:cNvSpPr/>
            <p:nvPr/>
          </p:nvSpPr>
          <p:spPr bwMode="auto">
            <a:xfrm>
              <a:off x="5527885" y="4009426"/>
              <a:ext cx="509261" cy="381944"/>
            </a:xfrm>
            <a:custGeom>
              <a:avLst/>
              <a:gdLst>
                <a:gd name="T0" fmla="*/ 112 w 112"/>
                <a:gd name="T1" fmla="*/ 51 h 84"/>
                <a:gd name="T2" fmla="*/ 33 w 112"/>
                <a:gd name="T3" fmla="*/ 84 h 84"/>
                <a:gd name="T4" fmla="*/ 0 w 112"/>
                <a:gd name="T5" fmla="*/ 44 h 84"/>
                <a:gd name="T6" fmla="*/ 107 w 112"/>
                <a:gd name="T7" fmla="*/ 0 h 84"/>
                <a:gd name="T8" fmla="*/ 112 w 112"/>
                <a:gd name="T9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4">
                  <a:moveTo>
                    <a:pt x="112" y="51"/>
                  </a:moveTo>
                  <a:cubicBezTo>
                    <a:pt x="83" y="54"/>
                    <a:pt x="55" y="65"/>
                    <a:pt x="33" y="8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0" y="19"/>
                    <a:pt x="68" y="3"/>
                    <a:pt x="107" y="0"/>
                  </a:cubicBezTo>
                  <a:cubicBezTo>
                    <a:pt x="112" y="51"/>
                    <a:pt x="112" y="51"/>
                    <a:pt x="112" y="51"/>
                  </a:cubicBezTo>
                  <a:close/>
                </a:path>
              </a:pathLst>
            </a:custGeom>
            <a:solidFill>
              <a:srgbClr val="D3381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" name="íṧḻídè"/>
            <p:cNvSpPr/>
            <p:nvPr/>
          </p:nvSpPr>
          <p:spPr bwMode="auto">
            <a:xfrm>
              <a:off x="6586042" y="4322910"/>
              <a:ext cx="386751" cy="509261"/>
            </a:xfrm>
            <a:custGeom>
              <a:avLst/>
              <a:gdLst>
                <a:gd name="T0" fmla="*/ 40 w 85"/>
                <a:gd name="T1" fmla="*/ 0 h 112"/>
                <a:gd name="T2" fmla="*/ 85 w 85"/>
                <a:gd name="T3" fmla="*/ 108 h 112"/>
                <a:gd name="T4" fmla="*/ 33 w 85"/>
                <a:gd name="T5" fmla="*/ 112 h 112"/>
                <a:gd name="T6" fmla="*/ 0 w 85"/>
                <a:gd name="T7" fmla="*/ 33 h 112"/>
                <a:gd name="T8" fmla="*/ 40 w 85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12">
                  <a:moveTo>
                    <a:pt x="40" y="0"/>
                  </a:moveTo>
                  <a:cubicBezTo>
                    <a:pt x="66" y="30"/>
                    <a:pt x="81" y="68"/>
                    <a:pt x="85" y="108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1" y="83"/>
                    <a:pt x="19" y="56"/>
                    <a:pt x="0" y="33"/>
                  </a:cubicBezTo>
                  <a:cubicBezTo>
                    <a:pt x="40" y="0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" name="íśļîdè"/>
            <p:cNvSpPr/>
            <p:nvPr/>
          </p:nvSpPr>
          <p:spPr bwMode="auto">
            <a:xfrm>
              <a:off x="6150048" y="4009426"/>
              <a:ext cx="504458" cy="381944"/>
            </a:xfrm>
            <a:custGeom>
              <a:avLst/>
              <a:gdLst>
                <a:gd name="T0" fmla="*/ 4 w 111"/>
                <a:gd name="T1" fmla="*/ 0 h 84"/>
                <a:gd name="T2" fmla="*/ 111 w 111"/>
                <a:gd name="T3" fmla="*/ 44 h 84"/>
                <a:gd name="T4" fmla="*/ 78 w 111"/>
                <a:gd name="T5" fmla="*/ 84 h 84"/>
                <a:gd name="T6" fmla="*/ 0 w 111"/>
                <a:gd name="T7" fmla="*/ 51 h 84"/>
                <a:gd name="T8" fmla="*/ 4 w 111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4">
                  <a:moveTo>
                    <a:pt x="4" y="0"/>
                  </a:moveTo>
                  <a:cubicBezTo>
                    <a:pt x="44" y="3"/>
                    <a:pt x="81" y="19"/>
                    <a:pt x="111" y="4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56" y="65"/>
                    <a:pt x="29" y="54"/>
                    <a:pt x="0" y="5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3381C"/>
            </a:solidFill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" name="îS1ïḍe"/>
            <p:cNvSpPr/>
            <p:nvPr/>
          </p:nvSpPr>
          <p:spPr bwMode="auto">
            <a:xfrm>
              <a:off x="7949275" y="3724828"/>
              <a:ext cx="567947" cy="54637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9" name="ïṥļiďé"/>
            <p:cNvSpPr/>
            <p:nvPr/>
          </p:nvSpPr>
          <p:spPr bwMode="auto">
            <a:xfrm>
              <a:off x="4869774" y="2467783"/>
              <a:ext cx="567947" cy="536979"/>
            </a:xfrm>
            <a:custGeom>
              <a:avLst/>
              <a:gdLst>
                <a:gd name="connsiteX0" fmla="*/ 446385 w 597810"/>
                <a:gd name="connsiteY0" fmla="*/ 350589 h 565214"/>
                <a:gd name="connsiteX1" fmla="*/ 478157 w 597810"/>
                <a:gd name="connsiteY1" fmla="*/ 350589 h 565214"/>
                <a:gd name="connsiteX2" fmla="*/ 478157 w 597810"/>
                <a:gd name="connsiteY2" fmla="*/ 422953 h 565214"/>
                <a:gd name="connsiteX3" fmla="*/ 535248 w 597810"/>
                <a:gd name="connsiteY3" fmla="*/ 422953 h 565214"/>
                <a:gd name="connsiteX4" fmla="*/ 535248 w 597810"/>
                <a:gd name="connsiteY4" fmla="*/ 454674 h 565214"/>
                <a:gd name="connsiteX5" fmla="*/ 446385 w 597810"/>
                <a:gd name="connsiteY5" fmla="*/ 454674 h 565214"/>
                <a:gd name="connsiteX6" fmla="*/ 463750 w 597810"/>
                <a:gd name="connsiteY6" fmla="*/ 337170 h 565214"/>
                <a:gd name="connsiteX7" fmla="*/ 369411 w 597810"/>
                <a:gd name="connsiteY7" fmla="*/ 431362 h 565214"/>
                <a:gd name="connsiteX8" fmla="*/ 463750 w 597810"/>
                <a:gd name="connsiteY8" fmla="*/ 525554 h 565214"/>
                <a:gd name="connsiteX9" fmla="*/ 558088 w 597810"/>
                <a:gd name="connsiteY9" fmla="*/ 431362 h 565214"/>
                <a:gd name="connsiteX10" fmla="*/ 463750 w 597810"/>
                <a:gd name="connsiteY10" fmla="*/ 337170 h 565214"/>
                <a:gd name="connsiteX11" fmla="*/ 463750 w 597810"/>
                <a:gd name="connsiteY11" fmla="*/ 297510 h 565214"/>
                <a:gd name="connsiteX12" fmla="*/ 597810 w 597810"/>
                <a:gd name="connsiteY12" fmla="*/ 431362 h 565214"/>
                <a:gd name="connsiteX13" fmla="*/ 463750 w 597810"/>
                <a:gd name="connsiteY13" fmla="*/ 565214 h 565214"/>
                <a:gd name="connsiteX14" fmla="*/ 393740 w 597810"/>
                <a:gd name="connsiteY14" fmla="*/ 545384 h 565214"/>
                <a:gd name="connsiteX15" fmla="*/ 0 w 597810"/>
                <a:gd name="connsiteY15" fmla="*/ 545384 h 565214"/>
                <a:gd name="connsiteX16" fmla="*/ 97318 w 597810"/>
                <a:gd name="connsiteY16" fmla="*/ 383274 h 565214"/>
                <a:gd name="connsiteX17" fmla="*/ 122144 w 597810"/>
                <a:gd name="connsiteY17" fmla="*/ 361957 h 565214"/>
                <a:gd name="connsiteX18" fmla="*/ 190167 w 597810"/>
                <a:gd name="connsiteY18" fmla="*/ 330725 h 565214"/>
                <a:gd name="connsiteX19" fmla="*/ 222937 w 597810"/>
                <a:gd name="connsiteY19" fmla="*/ 302963 h 565214"/>
                <a:gd name="connsiteX20" fmla="*/ 279541 w 597810"/>
                <a:gd name="connsiteY20" fmla="*/ 358983 h 565214"/>
                <a:gd name="connsiteX21" fmla="*/ 335647 w 597810"/>
                <a:gd name="connsiteY21" fmla="*/ 302963 h 565214"/>
                <a:gd name="connsiteX22" fmla="*/ 368418 w 597810"/>
                <a:gd name="connsiteY22" fmla="*/ 330725 h 565214"/>
                <a:gd name="connsiteX23" fmla="*/ 373383 w 597810"/>
                <a:gd name="connsiteY23" fmla="*/ 332708 h 565214"/>
                <a:gd name="connsiteX24" fmla="*/ 463750 w 597810"/>
                <a:gd name="connsiteY24" fmla="*/ 297510 h 565214"/>
                <a:gd name="connsiteX25" fmla="*/ 279051 w 597810"/>
                <a:gd name="connsiteY25" fmla="*/ 0 h 565214"/>
                <a:gd name="connsiteX26" fmla="*/ 279547 w 597810"/>
                <a:gd name="connsiteY26" fmla="*/ 0 h 565214"/>
                <a:gd name="connsiteX27" fmla="*/ 280044 w 597810"/>
                <a:gd name="connsiteY27" fmla="*/ 0 h 565214"/>
                <a:gd name="connsiteX28" fmla="*/ 408651 w 597810"/>
                <a:gd name="connsiteY28" fmla="*/ 126938 h 565214"/>
                <a:gd name="connsiteX29" fmla="*/ 279547 w 597810"/>
                <a:gd name="connsiteY29" fmla="*/ 309908 h 565214"/>
                <a:gd name="connsiteX30" fmla="*/ 279051 w 597810"/>
                <a:gd name="connsiteY30" fmla="*/ 309908 h 565214"/>
                <a:gd name="connsiteX31" fmla="*/ 149947 w 597810"/>
                <a:gd name="connsiteY31" fmla="*/ 126938 h 565214"/>
                <a:gd name="connsiteX32" fmla="*/ 279051 w 597810"/>
                <a:gd name="connsiteY32" fmla="*/ 0 h 56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810" h="565214">
                  <a:moveTo>
                    <a:pt x="446385" y="350589"/>
                  </a:moveTo>
                  <a:lnTo>
                    <a:pt x="478157" y="350589"/>
                  </a:lnTo>
                  <a:lnTo>
                    <a:pt x="478157" y="422953"/>
                  </a:lnTo>
                  <a:lnTo>
                    <a:pt x="535248" y="422953"/>
                  </a:lnTo>
                  <a:lnTo>
                    <a:pt x="535248" y="454674"/>
                  </a:lnTo>
                  <a:lnTo>
                    <a:pt x="446385" y="454674"/>
                  </a:lnTo>
                  <a:close/>
                  <a:moveTo>
                    <a:pt x="463750" y="337170"/>
                  </a:moveTo>
                  <a:cubicBezTo>
                    <a:pt x="411615" y="337170"/>
                    <a:pt x="369411" y="379308"/>
                    <a:pt x="369411" y="431362"/>
                  </a:cubicBezTo>
                  <a:cubicBezTo>
                    <a:pt x="369411" y="483416"/>
                    <a:pt x="411615" y="525554"/>
                    <a:pt x="463750" y="525554"/>
                  </a:cubicBezTo>
                  <a:cubicBezTo>
                    <a:pt x="515884" y="525554"/>
                    <a:pt x="558088" y="483416"/>
                    <a:pt x="558088" y="431362"/>
                  </a:cubicBezTo>
                  <a:cubicBezTo>
                    <a:pt x="558088" y="379308"/>
                    <a:pt x="515884" y="337170"/>
                    <a:pt x="463750" y="337170"/>
                  </a:cubicBezTo>
                  <a:close/>
                  <a:moveTo>
                    <a:pt x="463750" y="297510"/>
                  </a:moveTo>
                  <a:cubicBezTo>
                    <a:pt x="537731" y="297510"/>
                    <a:pt x="597810" y="357496"/>
                    <a:pt x="597810" y="431362"/>
                  </a:cubicBezTo>
                  <a:cubicBezTo>
                    <a:pt x="597810" y="505228"/>
                    <a:pt x="537731" y="565214"/>
                    <a:pt x="463750" y="565214"/>
                  </a:cubicBezTo>
                  <a:cubicBezTo>
                    <a:pt x="437931" y="565214"/>
                    <a:pt x="414098" y="557778"/>
                    <a:pt x="393740" y="545384"/>
                  </a:cubicBezTo>
                  <a:lnTo>
                    <a:pt x="0" y="545384"/>
                  </a:lnTo>
                  <a:lnTo>
                    <a:pt x="97318" y="383274"/>
                  </a:lnTo>
                  <a:cubicBezTo>
                    <a:pt x="103276" y="373359"/>
                    <a:pt x="112214" y="365923"/>
                    <a:pt x="122144" y="361957"/>
                  </a:cubicBezTo>
                  <a:lnTo>
                    <a:pt x="190167" y="330725"/>
                  </a:lnTo>
                  <a:lnTo>
                    <a:pt x="222937" y="302963"/>
                  </a:lnTo>
                  <a:lnTo>
                    <a:pt x="279541" y="358983"/>
                  </a:lnTo>
                  <a:lnTo>
                    <a:pt x="335647" y="302963"/>
                  </a:lnTo>
                  <a:lnTo>
                    <a:pt x="368418" y="330725"/>
                  </a:lnTo>
                  <a:lnTo>
                    <a:pt x="373383" y="332708"/>
                  </a:lnTo>
                  <a:cubicBezTo>
                    <a:pt x="397216" y="310895"/>
                    <a:pt x="428993" y="297510"/>
                    <a:pt x="463750" y="297510"/>
                  </a:cubicBezTo>
                  <a:close/>
                  <a:moveTo>
                    <a:pt x="279051" y="0"/>
                  </a:moveTo>
                  <a:cubicBezTo>
                    <a:pt x="279051" y="0"/>
                    <a:pt x="279547" y="0"/>
                    <a:pt x="279547" y="0"/>
                  </a:cubicBezTo>
                  <a:cubicBezTo>
                    <a:pt x="279547" y="0"/>
                    <a:pt x="279547" y="0"/>
                    <a:pt x="280044" y="0"/>
                  </a:cubicBezTo>
                  <a:cubicBezTo>
                    <a:pt x="360485" y="1983"/>
                    <a:pt x="409644" y="47602"/>
                    <a:pt x="408651" y="126938"/>
                  </a:cubicBezTo>
                  <a:cubicBezTo>
                    <a:pt x="407658" y="241481"/>
                    <a:pt x="359492" y="310900"/>
                    <a:pt x="279547" y="309908"/>
                  </a:cubicBezTo>
                  <a:cubicBezTo>
                    <a:pt x="279547" y="309908"/>
                    <a:pt x="279051" y="309908"/>
                    <a:pt x="279051" y="309908"/>
                  </a:cubicBezTo>
                  <a:cubicBezTo>
                    <a:pt x="199602" y="310900"/>
                    <a:pt x="151437" y="241481"/>
                    <a:pt x="149947" y="126938"/>
                  </a:cubicBezTo>
                  <a:cubicBezTo>
                    <a:pt x="148954" y="47602"/>
                    <a:pt x="198609" y="1983"/>
                    <a:pt x="2790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0" name="ï$ḷíḍè"/>
            <p:cNvSpPr/>
            <p:nvPr/>
          </p:nvSpPr>
          <p:spPr bwMode="auto">
            <a:xfrm>
              <a:off x="3625534" y="3756026"/>
              <a:ext cx="567947" cy="505606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1" name="îsḻiḍè"/>
            <p:cNvSpPr/>
            <p:nvPr/>
          </p:nvSpPr>
          <p:spPr bwMode="auto">
            <a:xfrm>
              <a:off x="6751875" y="2459757"/>
              <a:ext cx="567947" cy="548227"/>
            </a:xfrm>
            <a:custGeom>
              <a:avLst/>
              <a:gdLst>
                <a:gd name="connsiteX0" fmla="*/ 147225 w 603618"/>
                <a:gd name="connsiteY0" fmla="*/ 418175 h 582659"/>
                <a:gd name="connsiteX1" fmla="*/ 129666 w 603618"/>
                <a:gd name="connsiteY1" fmla="*/ 424618 h 582659"/>
                <a:gd name="connsiteX2" fmla="*/ 159231 w 603618"/>
                <a:gd name="connsiteY2" fmla="*/ 444246 h 582659"/>
                <a:gd name="connsiteX3" fmla="*/ 147225 w 603618"/>
                <a:gd name="connsiteY3" fmla="*/ 418175 h 582659"/>
                <a:gd name="connsiteX4" fmla="*/ 235619 w 603618"/>
                <a:gd name="connsiteY4" fmla="*/ 400345 h 582659"/>
                <a:gd name="connsiteX5" fmla="*/ 196149 w 603618"/>
                <a:gd name="connsiteY5" fmla="*/ 405440 h 582659"/>
                <a:gd name="connsiteX6" fmla="*/ 235619 w 603618"/>
                <a:gd name="connsiteY6" fmla="*/ 461476 h 582659"/>
                <a:gd name="connsiteX7" fmla="*/ 453241 w 603618"/>
                <a:gd name="connsiteY7" fmla="*/ 335186 h 582659"/>
                <a:gd name="connsiteX8" fmla="*/ 453241 w 603618"/>
                <a:gd name="connsiteY8" fmla="*/ 501720 h 582659"/>
                <a:gd name="connsiteX9" fmla="*/ 410469 w 603618"/>
                <a:gd name="connsiteY9" fmla="*/ 458889 h 582659"/>
                <a:gd name="connsiteX10" fmla="*/ 379853 w 603618"/>
                <a:gd name="connsiteY10" fmla="*/ 363192 h 582659"/>
                <a:gd name="connsiteX11" fmla="*/ 453242 w 603618"/>
                <a:gd name="connsiteY11" fmla="*/ 304902 h 582659"/>
                <a:gd name="connsiteX12" fmla="*/ 444688 w 603618"/>
                <a:gd name="connsiteY12" fmla="*/ 306400 h 582659"/>
                <a:gd name="connsiteX13" fmla="*/ 364853 w 603618"/>
                <a:gd name="connsiteY13" fmla="*/ 336813 h 582659"/>
                <a:gd name="connsiteX14" fmla="*/ 349547 w 603618"/>
                <a:gd name="connsiteY14" fmla="*/ 361682 h 582659"/>
                <a:gd name="connsiteX15" fmla="*/ 453242 w 603618"/>
                <a:gd name="connsiteY15" fmla="*/ 531722 h 582659"/>
                <a:gd name="connsiteX16" fmla="*/ 556936 w 603618"/>
                <a:gd name="connsiteY16" fmla="*/ 361682 h 582659"/>
                <a:gd name="connsiteX17" fmla="*/ 541630 w 603618"/>
                <a:gd name="connsiteY17" fmla="*/ 336813 h 582659"/>
                <a:gd name="connsiteX18" fmla="*/ 461795 w 603618"/>
                <a:gd name="connsiteY18" fmla="*/ 306400 h 582659"/>
                <a:gd name="connsiteX19" fmla="*/ 453242 w 603618"/>
                <a:gd name="connsiteY19" fmla="*/ 304902 h 582659"/>
                <a:gd name="connsiteX20" fmla="*/ 170186 w 603618"/>
                <a:gd name="connsiteY20" fmla="*/ 285126 h 582659"/>
                <a:gd name="connsiteX21" fmla="*/ 180542 w 603618"/>
                <a:gd name="connsiteY21" fmla="*/ 357794 h 582659"/>
                <a:gd name="connsiteX22" fmla="*/ 235619 w 603618"/>
                <a:gd name="connsiteY22" fmla="*/ 350452 h 582659"/>
                <a:gd name="connsiteX23" fmla="*/ 235619 w 603618"/>
                <a:gd name="connsiteY23" fmla="*/ 285126 h 582659"/>
                <a:gd name="connsiteX24" fmla="*/ 51476 w 603618"/>
                <a:gd name="connsiteY24" fmla="*/ 285126 h 582659"/>
                <a:gd name="connsiteX25" fmla="*/ 92297 w 603618"/>
                <a:gd name="connsiteY25" fmla="*/ 386261 h 582659"/>
                <a:gd name="connsiteX26" fmla="*/ 132217 w 603618"/>
                <a:gd name="connsiteY26" fmla="*/ 370679 h 582659"/>
                <a:gd name="connsiteX27" fmla="*/ 120211 w 603618"/>
                <a:gd name="connsiteY27" fmla="*/ 285126 h 582659"/>
                <a:gd name="connsiteX28" fmla="*/ 453242 w 603618"/>
                <a:gd name="connsiteY28" fmla="*/ 253965 h 582659"/>
                <a:gd name="connsiteX29" fmla="*/ 465697 w 603618"/>
                <a:gd name="connsiteY29" fmla="*/ 256362 h 582659"/>
                <a:gd name="connsiteX30" fmla="*/ 581247 w 603618"/>
                <a:gd name="connsiteY30" fmla="*/ 300407 h 582659"/>
                <a:gd name="connsiteX31" fmla="*/ 603456 w 603618"/>
                <a:gd name="connsiteY31" fmla="*/ 336363 h 582659"/>
                <a:gd name="connsiteX32" fmla="*/ 453242 w 603618"/>
                <a:gd name="connsiteY32" fmla="*/ 582659 h 582659"/>
                <a:gd name="connsiteX33" fmla="*/ 303027 w 603618"/>
                <a:gd name="connsiteY33" fmla="*/ 336363 h 582659"/>
                <a:gd name="connsiteX34" fmla="*/ 325236 w 603618"/>
                <a:gd name="connsiteY34" fmla="*/ 300407 h 582659"/>
                <a:gd name="connsiteX35" fmla="*/ 440786 w 603618"/>
                <a:gd name="connsiteY35" fmla="*/ 256362 h 582659"/>
                <a:gd name="connsiteX36" fmla="*/ 453242 w 603618"/>
                <a:gd name="connsiteY36" fmla="*/ 253965 h 582659"/>
                <a:gd name="connsiteX37" fmla="*/ 338422 w 603618"/>
                <a:gd name="connsiteY37" fmla="*/ 162865 h 582659"/>
                <a:gd name="connsiteX38" fmla="*/ 285595 w 603618"/>
                <a:gd name="connsiteY38" fmla="*/ 169607 h 582659"/>
                <a:gd name="connsiteX39" fmla="*/ 285595 w 603618"/>
                <a:gd name="connsiteY39" fmla="*/ 235083 h 582659"/>
                <a:gd name="connsiteX40" fmla="*/ 348627 w 603618"/>
                <a:gd name="connsiteY40" fmla="*/ 235083 h 582659"/>
                <a:gd name="connsiteX41" fmla="*/ 338422 w 603618"/>
                <a:gd name="connsiteY41" fmla="*/ 162865 h 582659"/>
                <a:gd name="connsiteX42" fmla="*/ 180542 w 603618"/>
                <a:gd name="connsiteY42" fmla="*/ 162415 h 582659"/>
                <a:gd name="connsiteX43" fmla="*/ 170186 w 603618"/>
                <a:gd name="connsiteY43" fmla="*/ 235083 h 582659"/>
                <a:gd name="connsiteX44" fmla="*/ 235619 w 603618"/>
                <a:gd name="connsiteY44" fmla="*/ 235083 h 582659"/>
                <a:gd name="connsiteX45" fmla="*/ 235619 w 603618"/>
                <a:gd name="connsiteY45" fmla="*/ 169607 h 582659"/>
                <a:gd name="connsiteX46" fmla="*/ 180542 w 603618"/>
                <a:gd name="connsiteY46" fmla="*/ 162415 h 582659"/>
                <a:gd name="connsiteX47" fmla="*/ 92297 w 603618"/>
                <a:gd name="connsiteY47" fmla="*/ 133948 h 582659"/>
                <a:gd name="connsiteX48" fmla="*/ 51476 w 603618"/>
                <a:gd name="connsiteY48" fmla="*/ 235083 h 582659"/>
                <a:gd name="connsiteX49" fmla="*/ 120211 w 603618"/>
                <a:gd name="connsiteY49" fmla="*/ 235083 h 582659"/>
                <a:gd name="connsiteX50" fmla="*/ 132217 w 603618"/>
                <a:gd name="connsiteY50" fmla="*/ 149530 h 582659"/>
                <a:gd name="connsiteX51" fmla="*/ 92297 w 603618"/>
                <a:gd name="connsiteY51" fmla="*/ 133948 h 582659"/>
                <a:gd name="connsiteX52" fmla="*/ 159231 w 603618"/>
                <a:gd name="connsiteY52" fmla="*/ 75814 h 582659"/>
                <a:gd name="connsiteX53" fmla="*/ 129666 w 603618"/>
                <a:gd name="connsiteY53" fmla="*/ 95591 h 582659"/>
                <a:gd name="connsiteX54" fmla="*/ 147225 w 603618"/>
                <a:gd name="connsiteY54" fmla="*/ 102034 h 582659"/>
                <a:gd name="connsiteX55" fmla="*/ 159231 w 603618"/>
                <a:gd name="connsiteY55" fmla="*/ 75814 h 582659"/>
                <a:gd name="connsiteX56" fmla="*/ 358682 w 603618"/>
                <a:gd name="connsiteY56" fmla="*/ 74165 h 582659"/>
                <a:gd name="connsiteX57" fmla="*/ 371888 w 603618"/>
                <a:gd name="connsiteY57" fmla="*/ 102783 h 582659"/>
                <a:gd name="connsiteX58" fmla="*/ 391548 w 603618"/>
                <a:gd name="connsiteY58" fmla="*/ 95591 h 582659"/>
                <a:gd name="connsiteX59" fmla="*/ 358682 w 603618"/>
                <a:gd name="connsiteY59" fmla="*/ 74165 h 582659"/>
                <a:gd name="connsiteX60" fmla="*/ 285595 w 603618"/>
                <a:gd name="connsiteY60" fmla="*/ 60381 h 582659"/>
                <a:gd name="connsiteX61" fmla="*/ 285595 w 603618"/>
                <a:gd name="connsiteY61" fmla="*/ 119864 h 582659"/>
                <a:gd name="connsiteX62" fmla="*/ 322964 w 603618"/>
                <a:gd name="connsiteY62" fmla="*/ 115219 h 582659"/>
                <a:gd name="connsiteX63" fmla="*/ 285595 w 603618"/>
                <a:gd name="connsiteY63" fmla="*/ 60381 h 582659"/>
                <a:gd name="connsiteX64" fmla="*/ 235619 w 603618"/>
                <a:gd name="connsiteY64" fmla="*/ 58583 h 582659"/>
                <a:gd name="connsiteX65" fmla="*/ 196149 w 603618"/>
                <a:gd name="connsiteY65" fmla="*/ 114769 h 582659"/>
                <a:gd name="connsiteX66" fmla="*/ 235619 w 603618"/>
                <a:gd name="connsiteY66" fmla="*/ 119864 h 582659"/>
                <a:gd name="connsiteX67" fmla="*/ 259482 w 603618"/>
                <a:gd name="connsiteY67" fmla="*/ 0 h 582659"/>
                <a:gd name="connsiteX68" fmla="*/ 260532 w 603618"/>
                <a:gd name="connsiteY68" fmla="*/ 0 h 582659"/>
                <a:gd name="connsiteX69" fmla="*/ 520914 w 603618"/>
                <a:gd name="connsiteY69" fmla="*/ 247369 h 582659"/>
                <a:gd name="connsiteX70" fmla="*/ 475741 w 603618"/>
                <a:gd name="connsiteY70" fmla="*/ 230138 h 582659"/>
                <a:gd name="connsiteX71" fmla="*/ 468688 w 603618"/>
                <a:gd name="connsiteY71" fmla="*/ 228041 h 582659"/>
                <a:gd name="connsiteX72" fmla="*/ 428917 w 603618"/>
                <a:gd name="connsiteY72" fmla="*/ 133948 h 582659"/>
                <a:gd name="connsiteX73" fmla="*/ 386746 w 603618"/>
                <a:gd name="connsiteY73" fmla="*/ 150279 h 582659"/>
                <a:gd name="connsiteX74" fmla="*/ 398752 w 603618"/>
                <a:gd name="connsiteY74" fmla="*/ 235083 h 582659"/>
                <a:gd name="connsiteX75" fmla="*/ 417812 w 603618"/>
                <a:gd name="connsiteY75" fmla="*/ 235083 h 582659"/>
                <a:gd name="connsiteX76" fmla="*/ 315310 w 603618"/>
                <a:gd name="connsiteY76" fmla="*/ 274188 h 582659"/>
                <a:gd name="connsiteX77" fmla="*/ 297001 w 603618"/>
                <a:gd name="connsiteY77" fmla="*/ 285126 h 582659"/>
                <a:gd name="connsiteX78" fmla="*/ 285595 w 603618"/>
                <a:gd name="connsiteY78" fmla="*/ 285126 h 582659"/>
                <a:gd name="connsiteX79" fmla="*/ 285595 w 603618"/>
                <a:gd name="connsiteY79" fmla="*/ 297861 h 582659"/>
                <a:gd name="connsiteX80" fmla="*/ 275089 w 603618"/>
                <a:gd name="connsiteY80" fmla="*/ 339065 h 582659"/>
                <a:gd name="connsiteX81" fmla="*/ 285895 w 603618"/>
                <a:gd name="connsiteY81" fmla="*/ 400345 h 582659"/>
                <a:gd name="connsiteX82" fmla="*/ 285595 w 603618"/>
                <a:gd name="connsiteY82" fmla="*/ 400345 h 582659"/>
                <a:gd name="connsiteX83" fmla="*/ 285595 w 603618"/>
                <a:gd name="connsiteY83" fmla="*/ 459828 h 582659"/>
                <a:gd name="connsiteX84" fmla="*/ 299552 w 603618"/>
                <a:gd name="connsiteY84" fmla="*/ 445594 h 582659"/>
                <a:gd name="connsiteX85" fmla="*/ 328516 w 603618"/>
                <a:gd name="connsiteY85" fmla="*/ 511219 h 582659"/>
                <a:gd name="connsiteX86" fmla="*/ 259482 w 603618"/>
                <a:gd name="connsiteY86" fmla="*/ 520209 h 582659"/>
                <a:gd name="connsiteX87" fmla="*/ 0 w 603618"/>
                <a:gd name="connsiteY87" fmla="*/ 260104 h 582659"/>
                <a:gd name="connsiteX88" fmla="*/ 259482 w 603618"/>
                <a:gd name="connsiteY88" fmla="*/ 0 h 582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3618" h="582659">
                  <a:moveTo>
                    <a:pt x="147225" y="418175"/>
                  </a:moveTo>
                  <a:cubicBezTo>
                    <a:pt x="141372" y="420123"/>
                    <a:pt x="135519" y="422221"/>
                    <a:pt x="129666" y="424618"/>
                  </a:cubicBezTo>
                  <a:cubicBezTo>
                    <a:pt x="138970" y="431959"/>
                    <a:pt x="148875" y="438552"/>
                    <a:pt x="159231" y="444246"/>
                  </a:cubicBezTo>
                  <a:cubicBezTo>
                    <a:pt x="155179" y="436604"/>
                    <a:pt x="151277" y="428364"/>
                    <a:pt x="147225" y="418175"/>
                  </a:cubicBezTo>
                  <a:close/>
                  <a:moveTo>
                    <a:pt x="235619" y="400345"/>
                  </a:moveTo>
                  <a:cubicBezTo>
                    <a:pt x="222413" y="401244"/>
                    <a:pt x="209206" y="402893"/>
                    <a:pt x="196149" y="405440"/>
                  </a:cubicBezTo>
                  <a:cubicBezTo>
                    <a:pt x="204704" y="425367"/>
                    <a:pt x="217910" y="448740"/>
                    <a:pt x="235619" y="461476"/>
                  </a:cubicBezTo>
                  <a:close/>
                  <a:moveTo>
                    <a:pt x="453241" y="335186"/>
                  </a:moveTo>
                  <a:lnTo>
                    <a:pt x="453241" y="501720"/>
                  </a:lnTo>
                  <a:cubicBezTo>
                    <a:pt x="444386" y="501720"/>
                    <a:pt x="427728" y="490488"/>
                    <a:pt x="410469" y="458889"/>
                  </a:cubicBezTo>
                  <a:cubicBezTo>
                    <a:pt x="395161" y="431033"/>
                    <a:pt x="383605" y="394791"/>
                    <a:pt x="379853" y="363192"/>
                  </a:cubicBezTo>
                  <a:close/>
                  <a:moveTo>
                    <a:pt x="453242" y="304902"/>
                  </a:moveTo>
                  <a:cubicBezTo>
                    <a:pt x="450390" y="304902"/>
                    <a:pt x="447389" y="305351"/>
                    <a:pt x="444688" y="306400"/>
                  </a:cubicBezTo>
                  <a:lnTo>
                    <a:pt x="364853" y="336813"/>
                  </a:lnTo>
                  <a:cubicBezTo>
                    <a:pt x="354799" y="340708"/>
                    <a:pt x="348496" y="350896"/>
                    <a:pt x="349547" y="361682"/>
                  </a:cubicBezTo>
                  <a:cubicBezTo>
                    <a:pt x="356450" y="432395"/>
                    <a:pt x="400119" y="531722"/>
                    <a:pt x="453242" y="531722"/>
                  </a:cubicBezTo>
                  <a:cubicBezTo>
                    <a:pt x="506364" y="531722"/>
                    <a:pt x="550033" y="432395"/>
                    <a:pt x="556936" y="361682"/>
                  </a:cubicBezTo>
                  <a:cubicBezTo>
                    <a:pt x="558137" y="350896"/>
                    <a:pt x="551834" y="340708"/>
                    <a:pt x="541630" y="336813"/>
                  </a:cubicBezTo>
                  <a:lnTo>
                    <a:pt x="461795" y="306400"/>
                  </a:lnTo>
                  <a:cubicBezTo>
                    <a:pt x="459094" y="305351"/>
                    <a:pt x="456093" y="304902"/>
                    <a:pt x="453242" y="304902"/>
                  </a:cubicBezTo>
                  <a:close/>
                  <a:moveTo>
                    <a:pt x="170186" y="285126"/>
                  </a:moveTo>
                  <a:cubicBezTo>
                    <a:pt x="171687" y="310597"/>
                    <a:pt x="175139" y="335169"/>
                    <a:pt x="180542" y="357794"/>
                  </a:cubicBezTo>
                  <a:cubicBezTo>
                    <a:pt x="198701" y="354048"/>
                    <a:pt x="217160" y="351651"/>
                    <a:pt x="235619" y="350452"/>
                  </a:cubicBezTo>
                  <a:lnTo>
                    <a:pt x="235619" y="285126"/>
                  </a:lnTo>
                  <a:close/>
                  <a:moveTo>
                    <a:pt x="51476" y="285126"/>
                  </a:moveTo>
                  <a:cubicBezTo>
                    <a:pt x="55978" y="322733"/>
                    <a:pt x="70536" y="357344"/>
                    <a:pt x="92297" y="386261"/>
                  </a:cubicBezTo>
                  <a:cubicBezTo>
                    <a:pt x="105353" y="380268"/>
                    <a:pt x="118560" y="375174"/>
                    <a:pt x="132217" y="370679"/>
                  </a:cubicBezTo>
                  <a:cubicBezTo>
                    <a:pt x="125764" y="343860"/>
                    <a:pt x="121562" y="314942"/>
                    <a:pt x="120211" y="285126"/>
                  </a:cubicBezTo>
                  <a:close/>
                  <a:moveTo>
                    <a:pt x="453242" y="253965"/>
                  </a:moveTo>
                  <a:cubicBezTo>
                    <a:pt x="457443" y="253965"/>
                    <a:pt x="461645" y="254714"/>
                    <a:pt x="465697" y="256362"/>
                  </a:cubicBezTo>
                  <a:lnTo>
                    <a:pt x="581247" y="300407"/>
                  </a:lnTo>
                  <a:cubicBezTo>
                    <a:pt x="595953" y="305951"/>
                    <a:pt x="604957" y="320782"/>
                    <a:pt x="603456" y="336363"/>
                  </a:cubicBezTo>
                  <a:cubicBezTo>
                    <a:pt x="593402" y="438687"/>
                    <a:pt x="530075" y="582659"/>
                    <a:pt x="453242" y="582659"/>
                  </a:cubicBezTo>
                  <a:cubicBezTo>
                    <a:pt x="376408" y="582659"/>
                    <a:pt x="313081" y="438687"/>
                    <a:pt x="303027" y="336363"/>
                  </a:cubicBezTo>
                  <a:cubicBezTo>
                    <a:pt x="301526" y="320782"/>
                    <a:pt x="310530" y="305951"/>
                    <a:pt x="325236" y="300407"/>
                  </a:cubicBezTo>
                  <a:lnTo>
                    <a:pt x="440786" y="256362"/>
                  </a:lnTo>
                  <a:cubicBezTo>
                    <a:pt x="444838" y="254714"/>
                    <a:pt x="449040" y="253965"/>
                    <a:pt x="453242" y="253965"/>
                  </a:cubicBezTo>
                  <a:close/>
                  <a:moveTo>
                    <a:pt x="338422" y="162865"/>
                  </a:moveTo>
                  <a:cubicBezTo>
                    <a:pt x="321013" y="166311"/>
                    <a:pt x="303304" y="168558"/>
                    <a:pt x="285595" y="169607"/>
                  </a:cubicBezTo>
                  <a:lnTo>
                    <a:pt x="285595" y="235083"/>
                  </a:lnTo>
                  <a:lnTo>
                    <a:pt x="348627" y="235083"/>
                  </a:lnTo>
                  <a:cubicBezTo>
                    <a:pt x="347276" y="209761"/>
                    <a:pt x="343824" y="185339"/>
                    <a:pt x="338422" y="162865"/>
                  </a:cubicBezTo>
                  <a:close/>
                  <a:moveTo>
                    <a:pt x="180542" y="162415"/>
                  </a:moveTo>
                  <a:cubicBezTo>
                    <a:pt x="175139" y="185040"/>
                    <a:pt x="171687" y="209612"/>
                    <a:pt x="170186" y="235083"/>
                  </a:cubicBezTo>
                  <a:lnTo>
                    <a:pt x="235619" y="235083"/>
                  </a:lnTo>
                  <a:lnTo>
                    <a:pt x="235619" y="169607"/>
                  </a:lnTo>
                  <a:cubicBezTo>
                    <a:pt x="217160" y="168558"/>
                    <a:pt x="198701" y="166161"/>
                    <a:pt x="180542" y="162415"/>
                  </a:cubicBezTo>
                  <a:close/>
                  <a:moveTo>
                    <a:pt x="92297" y="133948"/>
                  </a:moveTo>
                  <a:cubicBezTo>
                    <a:pt x="70536" y="162865"/>
                    <a:pt x="55978" y="197475"/>
                    <a:pt x="51476" y="235083"/>
                  </a:cubicBezTo>
                  <a:lnTo>
                    <a:pt x="120211" y="235083"/>
                  </a:lnTo>
                  <a:cubicBezTo>
                    <a:pt x="121562" y="205117"/>
                    <a:pt x="125764" y="176349"/>
                    <a:pt x="132217" y="149530"/>
                  </a:cubicBezTo>
                  <a:cubicBezTo>
                    <a:pt x="118560" y="145035"/>
                    <a:pt x="105353" y="139791"/>
                    <a:pt x="92297" y="133948"/>
                  </a:cubicBezTo>
                  <a:close/>
                  <a:moveTo>
                    <a:pt x="159231" y="75814"/>
                  </a:moveTo>
                  <a:cubicBezTo>
                    <a:pt x="148875" y="81657"/>
                    <a:pt x="138970" y="88249"/>
                    <a:pt x="129666" y="95591"/>
                  </a:cubicBezTo>
                  <a:cubicBezTo>
                    <a:pt x="135519" y="97839"/>
                    <a:pt x="141372" y="100086"/>
                    <a:pt x="147225" y="102034"/>
                  </a:cubicBezTo>
                  <a:cubicBezTo>
                    <a:pt x="151277" y="91845"/>
                    <a:pt x="155179" y="83605"/>
                    <a:pt x="159231" y="75814"/>
                  </a:cubicBezTo>
                  <a:close/>
                  <a:moveTo>
                    <a:pt x="358682" y="74165"/>
                  </a:moveTo>
                  <a:cubicBezTo>
                    <a:pt x="363184" y="82556"/>
                    <a:pt x="367386" y="91546"/>
                    <a:pt x="371888" y="102783"/>
                  </a:cubicBezTo>
                  <a:cubicBezTo>
                    <a:pt x="378492" y="100536"/>
                    <a:pt x="385095" y="98138"/>
                    <a:pt x="391548" y="95591"/>
                  </a:cubicBezTo>
                  <a:cubicBezTo>
                    <a:pt x="381343" y="87500"/>
                    <a:pt x="370238" y="80309"/>
                    <a:pt x="358682" y="74165"/>
                  </a:cubicBezTo>
                  <a:close/>
                  <a:moveTo>
                    <a:pt x="285595" y="60381"/>
                  </a:moveTo>
                  <a:lnTo>
                    <a:pt x="285595" y="119864"/>
                  </a:lnTo>
                  <a:cubicBezTo>
                    <a:pt x="298051" y="118965"/>
                    <a:pt x="310507" y="117466"/>
                    <a:pt x="322964" y="115219"/>
                  </a:cubicBezTo>
                  <a:cubicBezTo>
                    <a:pt x="314559" y="95741"/>
                    <a:pt x="302253" y="73566"/>
                    <a:pt x="285595" y="60381"/>
                  </a:cubicBezTo>
                  <a:close/>
                  <a:moveTo>
                    <a:pt x="235619" y="58583"/>
                  </a:moveTo>
                  <a:cubicBezTo>
                    <a:pt x="217910" y="71469"/>
                    <a:pt x="204704" y="94692"/>
                    <a:pt x="196149" y="114769"/>
                  </a:cubicBezTo>
                  <a:cubicBezTo>
                    <a:pt x="209206" y="117167"/>
                    <a:pt x="222413" y="118965"/>
                    <a:pt x="235619" y="119864"/>
                  </a:cubicBezTo>
                  <a:close/>
                  <a:moveTo>
                    <a:pt x="259482" y="0"/>
                  </a:moveTo>
                  <a:lnTo>
                    <a:pt x="260532" y="0"/>
                  </a:lnTo>
                  <a:cubicBezTo>
                    <a:pt x="399953" y="0"/>
                    <a:pt x="514161" y="109825"/>
                    <a:pt x="520914" y="247369"/>
                  </a:cubicBezTo>
                  <a:lnTo>
                    <a:pt x="475741" y="230138"/>
                  </a:lnTo>
                  <a:cubicBezTo>
                    <a:pt x="473340" y="229239"/>
                    <a:pt x="471089" y="228640"/>
                    <a:pt x="468688" y="228041"/>
                  </a:cubicBezTo>
                  <a:cubicBezTo>
                    <a:pt x="463285" y="193130"/>
                    <a:pt x="449328" y="160917"/>
                    <a:pt x="428917" y="133948"/>
                  </a:cubicBezTo>
                  <a:cubicBezTo>
                    <a:pt x="415260" y="140240"/>
                    <a:pt x="401153" y="145634"/>
                    <a:pt x="386746" y="150279"/>
                  </a:cubicBezTo>
                  <a:cubicBezTo>
                    <a:pt x="393199" y="176799"/>
                    <a:pt x="397251" y="205416"/>
                    <a:pt x="398752" y="235083"/>
                  </a:cubicBezTo>
                  <a:lnTo>
                    <a:pt x="417812" y="235083"/>
                  </a:lnTo>
                  <a:lnTo>
                    <a:pt x="315310" y="274188"/>
                  </a:lnTo>
                  <a:cubicBezTo>
                    <a:pt x="308556" y="276885"/>
                    <a:pt x="302403" y="280481"/>
                    <a:pt x="297001" y="285126"/>
                  </a:cubicBezTo>
                  <a:lnTo>
                    <a:pt x="285595" y="285126"/>
                  </a:lnTo>
                  <a:lnTo>
                    <a:pt x="285595" y="297861"/>
                  </a:lnTo>
                  <a:cubicBezTo>
                    <a:pt x="277641" y="309698"/>
                    <a:pt x="273589" y="324231"/>
                    <a:pt x="275089" y="339065"/>
                  </a:cubicBezTo>
                  <a:cubicBezTo>
                    <a:pt x="277040" y="358992"/>
                    <a:pt x="280792" y="379669"/>
                    <a:pt x="285895" y="400345"/>
                  </a:cubicBezTo>
                  <a:cubicBezTo>
                    <a:pt x="285745" y="400345"/>
                    <a:pt x="285745" y="400345"/>
                    <a:pt x="285595" y="400345"/>
                  </a:cubicBezTo>
                  <a:lnTo>
                    <a:pt x="285595" y="459828"/>
                  </a:lnTo>
                  <a:cubicBezTo>
                    <a:pt x="290397" y="456082"/>
                    <a:pt x="295050" y="451288"/>
                    <a:pt x="299552" y="445594"/>
                  </a:cubicBezTo>
                  <a:cubicBezTo>
                    <a:pt x="307656" y="468818"/>
                    <a:pt x="317411" y="491142"/>
                    <a:pt x="328516" y="511219"/>
                  </a:cubicBezTo>
                  <a:cubicBezTo>
                    <a:pt x="305405" y="517512"/>
                    <a:pt x="282893" y="520209"/>
                    <a:pt x="259482" y="520209"/>
                  </a:cubicBezTo>
                  <a:cubicBezTo>
                    <a:pt x="118260" y="520209"/>
                    <a:pt x="0" y="404541"/>
                    <a:pt x="0" y="260104"/>
                  </a:cubicBezTo>
                  <a:cubicBezTo>
                    <a:pt x="0" y="115519"/>
                    <a:pt x="118560" y="0"/>
                    <a:pt x="259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" name="iṧḻíďe"/>
            <p:cNvSpPr/>
            <p:nvPr/>
          </p:nvSpPr>
          <p:spPr bwMode="auto">
            <a:xfrm>
              <a:off x="9084301" y="3908820"/>
              <a:ext cx="2447299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3" name="îṥḻíďê"/>
            <p:cNvSpPr txBox="1"/>
            <p:nvPr/>
          </p:nvSpPr>
          <p:spPr bwMode="auto">
            <a:xfrm>
              <a:off x="9084301" y="3476296"/>
              <a:ext cx="2447299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4" name="íṡḷïḑe"/>
            <p:cNvSpPr/>
            <p:nvPr/>
          </p:nvSpPr>
          <p:spPr bwMode="auto">
            <a:xfrm>
              <a:off x="669925" y="3908820"/>
              <a:ext cx="2437774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5" name="iṡḷiḋê"/>
            <p:cNvSpPr txBox="1"/>
            <p:nvPr/>
          </p:nvSpPr>
          <p:spPr bwMode="auto">
            <a:xfrm>
              <a:off x="669925" y="3476296"/>
              <a:ext cx="2437774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6" name="îSḷíḓê"/>
            <p:cNvSpPr/>
            <p:nvPr/>
          </p:nvSpPr>
          <p:spPr bwMode="auto">
            <a:xfrm>
              <a:off x="1308101" y="2472522"/>
              <a:ext cx="3032886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7" name="íṡļïḓé"/>
            <p:cNvSpPr txBox="1"/>
            <p:nvPr/>
          </p:nvSpPr>
          <p:spPr bwMode="auto">
            <a:xfrm>
              <a:off x="1308101" y="2039998"/>
              <a:ext cx="3032886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8" name="iṥḷîḍè"/>
            <p:cNvSpPr/>
            <p:nvPr/>
          </p:nvSpPr>
          <p:spPr bwMode="auto">
            <a:xfrm>
              <a:off x="7844347" y="2472522"/>
              <a:ext cx="3032886" cy="68659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9" name="ïṣľïďe"/>
            <p:cNvSpPr txBox="1"/>
            <p:nvPr/>
          </p:nvSpPr>
          <p:spPr bwMode="auto">
            <a:xfrm>
              <a:off x="7844347" y="2039998"/>
              <a:ext cx="3032886" cy="43252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heme/theme1.xml><?xml version="1.0" encoding="utf-8"?>
<a:theme xmlns:a="http://schemas.openxmlformats.org/drawingml/2006/main" name="专注工作汇报类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1248</Words>
  <Application>Microsoft Office PowerPoint</Application>
  <PresentationFormat>宽屏</PresentationFormat>
  <Paragraphs>225</Paragraphs>
  <Slides>25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 Unicode MS</vt:lpstr>
      <vt:lpstr>Century Gothic</vt:lpstr>
      <vt:lpstr>Microsoft JhengHei</vt:lpstr>
      <vt:lpstr>宋体</vt:lpstr>
      <vt:lpstr>微软雅黑</vt:lpstr>
      <vt:lpstr>Arial</vt:lpstr>
      <vt:lpstr>Calibri</vt:lpstr>
      <vt:lpstr>Calibri Light</vt:lpstr>
      <vt:lpstr>Open Sans</vt:lpstr>
      <vt:lpstr>Wingdings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 mob an.com</dc:description>
  <cp:lastModifiedBy>YANGs</cp:lastModifiedBy>
  <cp:revision>13</cp:revision>
  <dcterms:created xsi:type="dcterms:W3CDTF">2019-02-19T01:30:00Z</dcterms:created>
  <dcterms:modified xsi:type="dcterms:W3CDTF">2020-11-22T04:20:29Z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