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5" r:id="rId12"/>
    <p:sldId id="267" r:id="rId13"/>
    <p:sldId id="269" r:id="rId14"/>
  </p:sldIdLst>
  <p:sldSz cx="5143500" cy="91440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FB4EBA4-92F8-4F06-B816-75AAC909A7E8}">
          <p14:sldIdLst>
            <p14:sldId id="268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6"/>
            <p14:sldId id="265"/>
          </p14:sldIdLst>
        </p14:section>
        <p14:section name="作者信息" id="{30F5D8A4-FDD0-48E0-ACA5-D0CDAE801AC5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B00"/>
    <a:srgbClr val="006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4" autoAdjust="0"/>
    <p:restoredTop sz="90585" autoAdjust="0"/>
  </p:normalViewPr>
  <p:slideViewPr>
    <p:cSldViewPr snapToGrid="0">
      <p:cViewPr varScale="1">
        <p:scale>
          <a:sx n="77" d="100"/>
          <a:sy n="77" d="100"/>
        </p:scale>
        <p:origin x="26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27029-2442-4827-B0BC-9491E752D608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FD951-754E-4B7D-B9E3-1BD1811015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0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1FD951-754E-4B7D-B9E3-1BD1811015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48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456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="" xmlns:a16="http://schemas.microsoft.com/office/drawing/2014/main" id="{16BC476D-19D4-492F-A234-C2E39AED9A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00250" y="2000252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887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219215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121921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34" kern="1200">
          <a:solidFill>
            <a:schemeClr val="tx1"/>
          </a:solidFill>
          <a:latin typeface="+mn-lt"/>
          <a:ea typeface="+mn-ea"/>
          <a:cs typeface="+mn-cs"/>
        </a:defRPr>
      </a:lvl1pPr>
      <a:lvl2pPr marL="914411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9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7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35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42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0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57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65" indent="-304804" algn="l" defTabSz="121921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5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3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1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8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6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53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1" algn="l" defTabSz="121921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地图&#10;&#10;描述已自动生成">
            <a:extLst>
              <a:ext uri="{FF2B5EF4-FFF2-40B4-BE49-F238E27FC236}">
                <a16:creationId xmlns="" xmlns:a16="http://schemas.microsoft.com/office/drawing/2014/main" id="{68F39DC9-9A88-45D9-B2F4-0239F05DA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00250" y="2000250"/>
            <a:ext cx="9144001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5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09B104-6732-45BF-BCBF-6BA4722F55E1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64593C0-5933-4AB6-B2A6-751632498825}"/>
              </a:ext>
            </a:extLst>
          </p:cNvPr>
          <p:cNvSpPr/>
          <p:nvPr/>
        </p:nvSpPr>
        <p:spPr>
          <a:xfrm>
            <a:off x="0" y="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0772F92-ED61-4DBB-B51F-4276CC497475}"/>
              </a:ext>
            </a:extLst>
          </p:cNvPr>
          <p:cNvSpPr txBox="1"/>
          <p:nvPr/>
        </p:nvSpPr>
        <p:spPr>
          <a:xfrm>
            <a:off x="2017687" y="1183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3811115D-09F6-4CA8-9942-9FC3C6A9A3E4}"/>
              </a:ext>
            </a:extLst>
          </p:cNvPr>
          <p:cNvSpPr/>
          <p:nvPr/>
        </p:nvSpPr>
        <p:spPr>
          <a:xfrm>
            <a:off x="1605238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D34543CE-95F8-4F71-B20B-C692819E4018}"/>
              </a:ext>
            </a:extLst>
          </p:cNvPr>
          <p:cNvSpPr/>
          <p:nvPr/>
        </p:nvSpPr>
        <p:spPr>
          <a:xfrm>
            <a:off x="1192789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386564E4-2209-4C28-A0FA-F593E884EA00}"/>
              </a:ext>
            </a:extLst>
          </p:cNvPr>
          <p:cNvSpPr/>
          <p:nvPr/>
        </p:nvSpPr>
        <p:spPr>
          <a:xfrm>
            <a:off x="3784803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F1C6565-0CD1-4E19-9ADC-0879F776BE57}"/>
              </a:ext>
            </a:extLst>
          </p:cNvPr>
          <p:cNvSpPr/>
          <p:nvPr/>
        </p:nvSpPr>
        <p:spPr>
          <a:xfrm>
            <a:off x="3372354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E95EBC9-5DAD-40A6-A475-5FACCEBB26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94" b="15194"/>
          <a:stretch/>
        </p:blipFill>
        <p:spPr>
          <a:xfrm>
            <a:off x="767069" y="1004764"/>
            <a:ext cx="3609362" cy="2030266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262CDA3-D645-4F4A-9133-54F1C734F895}"/>
              </a:ext>
            </a:extLst>
          </p:cNvPr>
          <p:cNvSpPr txBox="1"/>
          <p:nvPr/>
        </p:nvSpPr>
        <p:spPr>
          <a:xfrm>
            <a:off x="1415317" y="3658352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POWERPOINT </a:t>
            </a:r>
          </a:p>
          <a:p>
            <a:pPr algn="ctr"/>
            <a:endParaRPr lang="en-US" altLang="zh-CN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5B67EB-8754-4186-89F2-7B1BD1437FB6}"/>
              </a:ext>
            </a:extLst>
          </p:cNvPr>
          <p:cNvSpPr txBox="1"/>
          <p:nvPr/>
        </p:nvSpPr>
        <p:spPr>
          <a:xfrm>
            <a:off x="360813" y="5041954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A6BE01B-4ADF-4333-8402-4FEBC80D8B2B}"/>
              </a:ext>
            </a:extLst>
          </p:cNvPr>
          <p:cNvSpPr/>
          <p:nvPr/>
        </p:nvSpPr>
        <p:spPr>
          <a:xfrm>
            <a:off x="2810186" y="4710237"/>
            <a:ext cx="2006368" cy="3428999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F347F92-8582-4A4C-ACE7-A91C59BEDF00}"/>
              </a:ext>
            </a:extLst>
          </p:cNvPr>
          <p:cNvSpPr txBox="1"/>
          <p:nvPr/>
        </p:nvSpPr>
        <p:spPr>
          <a:xfrm>
            <a:off x="2812117" y="4821166"/>
            <a:ext cx="1809751" cy="380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spc="300" dirty="0">
                <a:latin typeface="Pixeled" panose="00000400000000000000" pitchFamily="2" charset="0"/>
              </a:rPr>
              <a:t>POWERPOINT </a:t>
            </a:r>
          </a:p>
          <a:p>
            <a:pPr>
              <a:lnSpc>
                <a:spcPct val="150000"/>
              </a:lnSpc>
            </a:pPr>
            <a:r>
              <a:rPr lang="en-US" altLang="zh-CN" sz="800" b="1" spc="300" dirty="0">
                <a:latin typeface="Pixeled" panose="00000400000000000000" pitchFamily="2" charset="0"/>
              </a:rPr>
              <a:t>TEMPLET</a:t>
            </a:r>
            <a:endParaRPr lang="zh-CN" altLang="en-US" sz="800" b="1" spc="300" dirty="0">
              <a:latin typeface="Pixeled" panose="00000400000000000000" pitchFamily="2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FB6FCED-97B9-4064-AB80-E73065BEB2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8495" y="5342062"/>
            <a:ext cx="1809750" cy="2714625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AEBEF92A-4D7C-4E98-BACE-162A8845D5F8}"/>
              </a:ext>
            </a:extLst>
          </p:cNvPr>
          <p:cNvCxnSpPr>
            <a:cxnSpLocks/>
          </p:cNvCxnSpPr>
          <p:nvPr/>
        </p:nvCxnSpPr>
        <p:spPr>
          <a:xfrm>
            <a:off x="2810186" y="5253162"/>
            <a:ext cx="200636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图形 45">
            <a:extLst>
              <a:ext uri="{FF2B5EF4-FFF2-40B4-BE49-F238E27FC236}">
                <a16:creationId xmlns="" xmlns:a16="http://schemas.microsoft.com/office/drawing/2014/main" id="{25645A65-1704-4A8F-AE9F-260B8D122653}"/>
              </a:ext>
            </a:extLst>
          </p:cNvPr>
          <p:cNvGrpSpPr/>
          <p:nvPr/>
        </p:nvGrpSpPr>
        <p:grpSpPr>
          <a:xfrm>
            <a:off x="4553144" y="5011314"/>
            <a:ext cx="165101" cy="165101"/>
            <a:chOff x="2143125" y="4024312"/>
            <a:chExt cx="857250" cy="857250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A5EA03EA-0D4E-47A4-ACF4-A4129D8A5B15}"/>
                </a:ext>
              </a:extLst>
            </p:cNvPr>
            <p:cNvSpPr/>
            <p:nvPr/>
          </p:nvSpPr>
          <p:spPr>
            <a:xfrm>
              <a:off x="2524125" y="4024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67FC1077-1231-4AF5-AC57-8EB92DA63F82}"/>
                </a:ext>
              </a:extLst>
            </p:cNvPr>
            <p:cNvSpPr/>
            <p:nvPr/>
          </p:nvSpPr>
          <p:spPr>
            <a:xfrm>
              <a:off x="24288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9D68D317-3438-4E58-876F-5E77D9A1E092}"/>
                </a:ext>
              </a:extLst>
            </p:cNvPr>
            <p:cNvSpPr/>
            <p:nvPr/>
          </p:nvSpPr>
          <p:spPr>
            <a:xfrm>
              <a:off x="2333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9D63C983-1DEC-407E-A0DF-E3059B4681FE}"/>
                </a:ext>
              </a:extLst>
            </p:cNvPr>
            <p:cNvSpPr/>
            <p:nvPr/>
          </p:nvSpPr>
          <p:spPr>
            <a:xfrm>
              <a:off x="22383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73093F30-E299-4C6F-923C-B76B3C604DD6}"/>
                </a:ext>
              </a:extLst>
            </p:cNvPr>
            <p:cNvSpPr/>
            <p:nvPr/>
          </p:nvSpPr>
          <p:spPr>
            <a:xfrm>
              <a:off x="2238375" y="42624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AA886558-B4CA-409F-A68B-0404672B1F51}"/>
                </a:ext>
              </a:extLst>
            </p:cNvPr>
            <p:cNvSpPr/>
            <p:nvPr/>
          </p:nvSpPr>
          <p:spPr>
            <a:xfrm>
              <a:off x="2333625" y="4310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AE675271-7288-4AE3-A9FB-08A90785E9AB}"/>
                </a:ext>
              </a:extLst>
            </p:cNvPr>
            <p:cNvSpPr/>
            <p:nvPr/>
          </p:nvSpPr>
          <p:spPr>
            <a:xfrm>
              <a:off x="2428875" y="4357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192A0889-510F-4212-9CC0-33C8DB4470ED}"/>
                </a:ext>
              </a:extLst>
            </p:cNvPr>
            <p:cNvSpPr/>
            <p:nvPr/>
          </p:nvSpPr>
          <p:spPr>
            <a:xfrm>
              <a:off x="26193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0A4E8A1A-824A-43CE-A577-8DA10A3E78AD}"/>
                </a:ext>
              </a:extLst>
            </p:cNvPr>
            <p:cNvSpPr/>
            <p:nvPr/>
          </p:nvSpPr>
          <p:spPr>
            <a:xfrm>
              <a:off x="2714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29223F03-610F-4409-8682-86F63C43EF7B}"/>
                </a:ext>
              </a:extLst>
            </p:cNvPr>
            <p:cNvSpPr/>
            <p:nvPr/>
          </p:nvSpPr>
          <p:spPr>
            <a:xfrm>
              <a:off x="28098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D58723A8-D924-49AF-AFEE-5CDF199CF02D}"/>
                </a:ext>
              </a:extLst>
            </p:cNvPr>
            <p:cNvSpPr/>
            <p:nvPr/>
          </p:nvSpPr>
          <p:spPr>
            <a:xfrm>
              <a:off x="2524125" y="4214812"/>
              <a:ext cx="476250" cy="666750"/>
            </a:xfrm>
            <a:custGeom>
              <a:avLst/>
              <a:gdLst>
                <a:gd name="connsiteX0" fmla="*/ 381000 w 476250"/>
                <a:gd name="connsiteY0" fmla="*/ 47625 h 666750"/>
                <a:gd name="connsiteX1" fmla="*/ 285750 w 476250"/>
                <a:gd name="connsiteY1" fmla="*/ 47625 h 666750"/>
                <a:gd name="connsiteX2" fmla="*/ 285750 w 476250"/>
                <a:gd name="connsiteY2" fmla="*/ 95250 h 666750"/>
                <a:gd name="connsiteX3" fmla="*/ 190500 w 476250"/>
                <a:gd name="connsiteY3" fmla="*/ 95250 h 666750"/>
                <a:gd name="connsiteX4" fmla="*/ 190500 w 476250"/>
                <a:gd name="connsiteY4" fmla="*/ 142875 h 666750"/>
                <a:gd name="connsiteX5" fmla="*/ 95250 w 476250"/>
                <a:gd name="connsiteY5" fmla="*/ 142875 h 666750"/>
                <a:gd name="connsiteX6" fmla="*/ 95250 w 476250"/>
                <a:gd name="connsiteY6" fmla="*/ 190500 h 666750"/>
                <a:gd name="connsiteX7" fmla="*/ 0 w 476250"/>
                <a:gd name="connsiteY7" fmla="*/ 190500 h 666750"/>
                <a:gd name="connsiteX8" fmla="*/ 0 w 476250"/>
                <a:gd name="connsiteY8" fmla="*/ 238125 h 666750"/>
                <a:gd name="connsiteX9" fmla="*/ 47625 w 476250"/>
                <a:gd name="connsiteY9" fmla="*/ 238125 h 666750"/>
                <a:gd name="connsiteX10" fmla="*/ 47625 w 476250"/>
                <a:gd name="connsiteY10" fmla="*/ 619125 h 666750"/>
                <a:gd name="connsiteX11" fmla="*/ 0 w 476250"/>
                <a:gd name="connsiteY11" fmla="*/ 619125 h 666750"/>
                <a:gd name="connsiteX12" fmla="*/ 0 w 476250"/>
                <a:gd name="connsiteY12" fmla="*/ 666750 h 666750"/>
                <a:gd name="connsiteX13" fmla="*/ 95250 w 476250"/>
                <a:gd name="connsiteY13" fmla="*/ 666750 h 666750"/>
                <a:gd name="connsiteX14" fmla="*/ 95250 w 476250"/>
                <a:gd name="connsiteY14" fmla="*/ 619125 h 666750"/>
                <a:gd name="connsiteX15" fmla="*/ 190500 w 476250"/>
                <a:gd name="connsiteY15" fmla="*/ 619125 h 666750"/>
                <a:gd name="connsiteX16" fmla="*/ 190500 w 476250"/>
                <a:gd name="connsiteY16" fmla="*/ 571500 h 666750"/>
                <a:gd name="connsiteX17" fmla="*/ 285750 w 476250"/>
                <a:gd name="connsiteY17" fmla="*/ 571500 h 666750"/>
                <a:gd name="connsiteX18" fmla="*/ 285750 w 476250"/>
                <a:gd name="connsiteY18" fmla="*/ 523875 h 666750"/>
                <a:gd name="connsiteX19" fmla="*/ 381000 w 476250"/>
                <a:gd name="connsiteY19" fmla="*/ 523875 h 666750"/>
                <a:gd name="connsiteX20" fmla="*/ 381000 w 476250"/>
                <a:gd name="connsiteY20" fmla="*/ 476250 h 666750"/>
                <a:gd name="connsiteX21" fmla="*/ 476250 w 476250"/>
                <a:gd name="connsiteY21" fmla="*/ 476250 h 666750"/>
                <a:gd name="connsiteX22" fmla="*/ 476250 w 476250"/>
                <a:gd name="connsiteY22" fmla="*/ 428625 h 666750"/>
                <a:gd name="connsiteX23" fmla="*/ 476250 w 476250"/>
                <a:gd name="connsiteY23" fmla="*/ 47625 h 666750"/>
                <a:gd name="connsiteX24" fmla="*/ 476250 w 476250"/>
                <a:gd name="connsiteY24" fmla="*/ 0 h 666750"/>
                <a:gd name="connsiteX25" fmla="*/ 381000 w 476250"/>
                <a:gd name="connsiteY25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6250" h="666750">
                  <a:moveTo>
                    <a:pt x="381000" y="47625"/>
                  </a:moveTo>
                  <a:lnTo>
                    <a:pt x="285750" y="47625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190500" y="142875"/>
                  </a:lnTo>
                  <a:lnTo>
                    <a:pt x="95250" y="142875"/>
                  </a:lnTo>
                  <a:lnTo>
                    <a:pt x="95250" y="190500"/>
                  </a:lnTo>
                  <a:lnTo>
                    <a:pt x="0" y="190500"/>
                  </a:lnTo>
                  <a:lnTo>
                    <a:pt x="0" y="238125"/>
                  </a:lnTo>
                  <a:lnTo>
                    <a:pt x="47625" y="238125"/>
                  </a:lnTo>
                  <a:lnTo>
                    <a:pt x="47625" y="619125"/>
                  </a:lnTo>
                  <a:lnTo>
                    <a:pt x="0" y="619125"/>
                  </a:lnTo>
                  <a:lnTo>
                    <a:pt x="0" y="666750"/>
                  </a:lnTo>
                  <a:lnTo>
                    <a:pt x="95250" y="666750"/>
                  </a:lnTo>
                  <a:lnTo>
                    <a:pt x="95250" y="619125"/>
                  </a:lnTo>
                  <a:lnTo>
                    <a:pt x="190500" y="619125"/>
                  </a:lnTo>
                  <a:lnTo>
                    <a:pt x="190500" y="571500"/>
                  </a:lnTo>
                  <a:lnTo>
                    <a:pt x="285750" y="571500"/>
                  </a:lnTo>
                  <a:lnTo>
                    <a:pt x="285750" y="523875"/>
                  </a:lnTo>
                  <a:lnTo>
                    <a:pt x="381000" y="523875"/>
                  </a:lnTo>
                  <a:lnTo>
                    <a:pt x="381000" y="476250"/>
                  </a:lnTo>
                  <a:lnTo>
                    <a:pt x="476250" y="476250"/>
                  </a:lnTo>
                  <a:lnTo>
                    <a:pt x="476250" y="428625"/>
                  </a:lnTo>
                  <a:lnTo>
                    <a:pt x="476250" y="47625"/>
                  </a:lnTo>
                  <a:lnTo>
                    <a:pt x="476250" y="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09BFF886-B7C1-4B4A-B615-3170AAAB2FFB}"/>
                </a:ext>
              </a:extLst>
            </p:cNvPr>
            <p:cNvSpPr/>
            <p:nvPr/>
          </p:nvSpPr>
          <p:spPr>
            <a:xfrm>
              <a:off x="2143125" y="4214812"/>
              <a:ext cx="95250" cy="476250"/>
            </a:xfrm>
            <a:custGeom>
              <a:avLst/>
              <a:gdLst>
                <a:gd name="connsiteX0" fmla="*/ 47625 w 95250"/>
                <a:gd name="connsiteY0" fmla="*/ 428625 h 476250"/>
                <a:gd name="connsiteX1" fmla="*/ 47625 w 95250"/>
                <a:gd name="connsiteY1" fmla="*/ 47625 h 476250"/>
                <a:gd name="connsiteX2" fmla="*/ 95250 w 95250"/>
                <a:gd name="connsiteY2" fmla="*/ 47625 h 476250"/>
                <a:gd name="connsiteX3" fmla="*/ 95250 w 95250"/>
                <a:gd name="connsiteY3" fmla="*/ 0 h 476250"/>
                <a:gd name="connsiteX4" fmla="*/ 0 w 95250"/>
                <a:gd name="connsiteY4" fmla="*/ 0 h 476250"/>
                <a:gd name="connsiteX5" fmla="*/ 0 w 95250"/>
                <a:gd name="connsiteY5" fmla="*/ 47625 h 476250"/>
                <a:gd name="connsiteX6" fmla="*/ 0 w 95250"/>
                <a:gd name="connsiteY6" fmla="*/ 428625 h 476250"/>
                <a:gd name="connsiteX7" fmla="*/ 0 w 95250"/>
                <a:gd name="connsiteY7" fmla="*/ 476250 h 476250"/>
                <a:gd name="connsiteX8" fmla="*/ 95250 w 95250"/>
                <a:gd name="connsiteY8" fmla="*/ 476250 h 476250"/>
                <a:gd name="connsiteX9" fmla="*/ 95250 w 95250"/>
                <a:gd name="connsiteY9" fmla="*/ 4286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476250">
                  <a:moveTo>
                    <a:pt x="47625" y="428625"/>
                  </a:moveTo>
                  <a:lnTo>
                    <a:pt x="47625" y="47625"/>
                  </a:lnTo>
                  <a:lnTo>
                    <a:pt x="95250" y="47625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47625"/>
                  </a:lnTo>
                  <a:lnTo>
                    <a:pt x="0" y="428625"/>
                  </a:lnTo>
                  <a:lnTo>
                    <a:pt x="0" y="476250"/>
                  </a:lnTo>
                  <a:lnTo>
                    <a:pt x="95250" y="476250"/>
                  </a:lnTo>
                  <a:lnTo>
                    <a:pt x="95250" y="428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E8631A3F-9868-4D09-AC33-C1FAF97286EA}"/>
                </a:ext>
              </a:extLst>
            </p:cNvPr>
            <p:cNvSpPr/>
            <p:nvPr/>
          </p:nvSpPr>
          <p:spPr>
            <a:xfrm>
              <a:off x="2238375" y="4691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936EA5D6-1343-4041-9A58-71165CB876D8}"/>
                </a:ext>
              </a:extLst>
            </p:cNvPr>
            <p:cNvSpPr/>
            <p:nvPr/>
          </p:nvSpPr>
          <p:spPr>
            <a:xfrm>
              <a:off x="2333625" y="4738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02BF1413-3EB8-416B-BFF1-DF756915F069}"/>
                </a:ext>
              </a:extLst>
            </p:cNvPr>
            <p:cNvSpPr/>
            <p:nvPr/>
          </p:nvSpPr>
          <p:spPr>
            <a:xfrm>
              <a:off x="2428875" y="4786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6A258AAC-EE1C-4F2A-9DC0-8713B3D837B8}"/>
              </a:ext>
            </a:extLst>
          </p:cNvPr>
          <p:cNvSpPr/>
          <p:nvPr/>
        </p:nvSpPr>
        <p:spPr>
          <a:xfrm>
            <a:off x="0" y="875160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01488F5-D33F-4CFF-90DE-45DF7DF26EF2}"/>
              </a:ext>
            </a:extLst>
          </p:cNvPr>
          <p:cNvSpPr txBox="1"/>
          <p:nvPr/>
        </p:nvSpPr>
        <p:spPr>
          <a:xfrm>
            <a:off x="2017687" y="88699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0717BB1E-8D48-48FE-AE5E-75B4486BD0D3}"/>
              </a:ext>
            </a:extLst>
          </p:cNvPr>
          <p:cNvSpPr/>
          <p:nvPr/>
        </p:nvSpPr>
        <p:spPr>
          <a:xfrm>
            <a:off x="1605238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430A3467-F049-4DE8-8EF2-6E89D4CB9966}"/>
              </a:ext>
            </a:extLst>
          </p:cNvPr>
          <p:cNvSpPr/>
          <p:nvPr/>
        </p:nvSpPr>
        <p:spPr>
          <a:xfrm>
            <a:off x="1192789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7A226967-3B40-49A3-8150-2DA5F1259EAF}"/>
              </a:ext>
            </a:extLst>
          </p:cNvPr>
          <p:cNvSpPr/>
          <p:nvPr/>
        </p:nvSpPr>
        <p:spPr>
          <a:xfrm>
            <a:off x="3784803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CBF5671F-A664-467C-9DFF-392262A957F5}"/>
              </a:ext>
            </a:extLst>
          </p:cNvPr>
          <p:cNvSpPr/>
          <p:nvPr/>
        </p:nvSpPr>
        <p:spPr>
          <a:xfrm>
            <a:off x="3372354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88580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E10B3FF-C528-4B55-86D5-9C9AE7CC6955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99002B5-EC73-4980-80FE-0A07694CE4AC}"/>
              </a:ext>
            </a:extLst>
          </p:cNvPr>
          <p:cNvSpPr/>
          <p:nvPr/>
        </p:nvSpPr>
        <p:spPr>
          <a:xfrm>
            <a:off x="0" y="0"/>
            <a:ext cx="51435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7502EC5-4476-4165-93FB-F7E011E1F947}"/>
              </a:ext>
            </a:extLst>
          </p:cNvPr>
          <p:cNvSpPr txBox="1"/>
          <p:nvPr/>
        </p:nvSpPr>
        <p:spPr>
          <a:xfrm>
            <a:off x="249625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10" name="图形 8">
            <a:extLst>
              <a:ext uri="{FF2B5EF4-FFF2-40B4-BE49-F238E27FC236}">
                <a16:creationId xmlns="" xmlns:a16="http://schemas.microsoft.com/office/drawing/2014/main" id="{DB714031-532F-450A-9F83-E8E3125A5104}"/>
              </a:ext>
            </a:extLst>
          </p:cNvPr>
          <p:cNvGrpSpPr/>
          <p:nvPr/>
        </p:nvGrpSpPr>
        <p:grpSpPr>
          <a:xfrm>
            <a:off x="1664506" y="24869"/>
            <a:ext cx="213783" cy="288328"/>
            <a:chOff x="2402300" y="4286250"/>
            <a:chExt cx="338994" cy="457199"/>
          </a:xfrm>
        </p:grpSpPr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1A43894A-9895-4086-A99E-65358F131CB7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990C4B99-2ED4-4926-965C-57602A1F0365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8C99CBA9-1B86-43CF-A0A5-A1C0ACE3E09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80D4D45B-698D-49D5-9369-B4E1EDDF5A68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70C8F256-806B-4F5D-A488-9527411E4237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7BE05C09-8BD3-4F72-8CCC-4F7766B50091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85E19AA6-BE4C-4AE2-8E3D-BE4281D03070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4569EC22-4EE2-4C36-BD30-8B81120A6B0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D914AEE5-E739-4486-A794-53B14DAC2393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395AC7C-80F8-4566-90F9-6A2AEFEF406F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7A7A6ACE-04ED-49B1-9F4E-F0872131BD83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8C141D47-CF4E-4737-A071-2C8D694288B4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844ACD7D-6A0C-4D4A-8F51-CFA0BBEA5667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6B31BD6-070C-4BE4-9236-845D5DA0118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41A840F-F0D4-411B-82ED-CD59A1C01E36}"/>
              </a:ext>
            </a:extLst>
          </p:cNvPr>
          <p:cNvSpPr txBox="1"/>
          <p:nvPr/>
        </p:nvSpPr>
        <p:spPr>
          <a:xfrm>
            <a:off x="1875729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0" name="图形 8">
            <a:extLst>
              <a:ext uri="{FF2B5EF4-FFF2-40B4-BE49-F238E27FC236}">
                <a16:creationId xmlns="" xmlns:a16="http://schemas.microsoft.com/office/drawing/2014/main" id="{941F3D73-ED6A-41A0-97DB-145876126994}"/>
              </a:ext>
            </a:extLst>
          </p:cNvPr>
          <p:cNvGrpSpPr/>
          <p:nvPr/>
        </p:nvGrpSpPr>
        <p:grpSpPr>
          <a:xfrm>
            <a:off x="3277910" y="24869"/>
            <a:ext cx="213783" cy="288328"/>
            <a:chOff x="2402300" y="4286250"/>
            <a:chExt cx="338994" cy="4571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8544AA11-2A49-4733-B103-B19C0527B87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F96843DE-95A8-4ABD-91B5-4C361E48DEFD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4BB6676-D877-45E1-9CB1-7B1CD5DC6B1A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AA1BC09B-8903-4F7E-98F9-4ECC6B4E0ABB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1E68198B-91BD-4664-854B-54CA13C910D9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14E58A37-EE63-4A58-B52F-207CF7F23ABF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A2A4B1DB-3BD2-421C-ADD2-A600E7CB49EC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CAF2E665-3A2D-496A-BB76-A4307D3DD2B7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87130E75-F7E5-45AB-912B-D92D1916111A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B7E420D8-FE2B-4131-8743-A9C291B57AAC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F3BDFF82-33EC-45CD-B23D-AEEA70B8BFA0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1E42E910-7900-438A-9A68-AE16A4569BC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3E0CBD59-8B43-4DBB-A687-3C8F8274905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7A1EA50-25F2-46B7-9B0B-2EBBE7B2C24C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02A6635B-358E-4B54-81ED-572F73914DEE}"/>
              </a:ext>
            </a:extLst>
          </p:cNvPr>
          <p:cNvSpPr txBox="1"/>
          <p:nvPr/>
        </p:nvSpPr>
        <p:spPr>
          <a:xfrm>
            <a:off x="3501833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47" name="图形 8">
            <a:extLst>
              <a:ext uri="{FF2B5EF4-FFF2-40B4-BE49-F238E27FC236}">
                <a16:creationId xmlns="" xmlns:a16="http://schemas.microsoft.com/office/drawing/2014/main" id="{7ECD8152-FFB0-49E8-BA65-26FBE9EE5ECC}"/>
              </a:ext>
            </a:extLst>
          </p:cNvPr>
          <p:cNvGrpSpPr/>
          <p:nvPr/>
        </p:nvGrpSpPr>
        <p:grpSpPr>
          <a:xfrm>
            <a:off x="4929717" y="24869"/>
            <a:ext cx="213783" cy="288328"/>
            <a:chOff x="2402300" y="4286250"/>
            <a:chExt cx="338994" cy="457199"/>
          </a:xfrm>
        </p:grpSpPr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DD2AE3B8-9AA7-4BD9-9D55-C8AAA61B438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D213D79A-DFC8-4A26-A329-3B09FEB2433F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9E7B9CED-6C93-4891-8B2E-C116B31969B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F6E9F1CF-F7BC-4B2E-8CEA-CE12DE813C95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1D2001EF-695B-4EC6-84A7-B233E941C8C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FBD9AB98-1E35-4532-95DB-674196E98862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BB2C44B7-ECB1-4457-86A4-F62079A280D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0B30D512-CB64-4812-BF59-885D022408C0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9D916E50-E3F1-4E5A-B2DF-2B37EF9D4898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2D5B127A-77BE-41F4-87E3-2A10038A624A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807FDC73-4433-4643-9EC7-A7338C37E614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EBEE745-4EF3-4B19-9455-A1AFB19070A1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0233A6EC-8EF0-43D0-A868-93AD6134391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4503F84F-C14C-46A0-879C-8A57350EFC6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8">
            <a:extLst>
              <a:ext uri="{FF2B5EF4-FFF2-40B4-BE49-F238E27FC236}">
                <a16:creationId xmlns="" xmlns:a16="http://schemas.microsoft.com/office/drawing/2014/main" id="{3AACFF13-1E06-44E9-955E-E5B59C82C45C}"/>
              </a:ext>
            </a:extLst>
          </p:cNvPr>
          <p:cNvGrpSpPr/>
          <p:nvPr/>
        </p:nvGrpSpPr>
        <p:grpSpPr>
          <a:xfrm>
            <a:off x="25702" y="24869"/>
            <a:ext cx="213783" cy="288328"/>
            <a:chOff x="2402300" y="4286250"/>
            <a:chExt cx="338994" cy="457199"/>
          </a:xfrm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5FB2BCDA-976D-40AF-9164-99D6F9B358E4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2DAE073B-3EAD-4F36-A8EE-E517AC6FA151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3AFFE4CA-8AB9-4AA9-B7C8-0443EF11C60C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21863BD1-2B51-4A77-BDE6-693DD623D9E4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BC1A0044-99EC-45EA-B2EB-109A7BC1F1DD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9D5ED376-7E77-4EA9-BD6C-7AF3D5F55C91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44197CFC-01DB-4257-BF6B-B4716FE38D0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CC9E5B83-E327-44CB-BD53-2D89F9B0D3B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C8503997-66A7-4D59-900A-650BB5D92D7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8CDC92D3-8245-4F36-AF5D-C738F989DB92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55EBCD1C-4E72-473C-A2D2-F24BA2C3AD7A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D51105FA-5343-49BA-AD8C-6C9803CB74FF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B7A8442E-0B71-4A47-8834-2204C00CEAC2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84987AF4-6B3D-4D32-87DD-71C87A2B4FB3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8F861A51-AE08-49C3-8533-2732E7D33E83}"/>
              </a:ext>
            </a:extLst>
          </p:cNvPr>
          <p:cNvSpPr/>
          <p:nvPr/>
        </p:nvSpPr>
        <p:spPr>
          <a:xfrm>
            <a:off x="0" y="8752114"/>
            <a:ext cx="51435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96ED30D8-DC74-4A8D-8764-FCF63A8167F6}"/>
              </a:ext>
            </a:extLst>
          </p:cNvPr>
          <p:cNvSpPr txBox="1"/>
          <p:nvPr/>
        </p:nvSpPr>
        <p:spPr>
          <a:xfrm>
            <a:off x="249625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4" name="图形 8">
            <a:extLst>
              <a:ext uri="{FF2B5EF4-FFF2-40B4-BE49-F238E27FC236}">
                <a16:creationId xmlns="" xmlns:a16="http://schemas.microsoft.com/office/drawing/2014/main" id="{21D554D5-A436-410E-B7CA-7FEB3431F478}"/>
              </a:ext>
            </a:extLst>
          </p:cNvPr>
          <p:cNvGrpSpPr/>
          <p:nvPr/>
        </p:nvGrpSpPr>
        <p:grpSpPr>
          <a:xfrm>
            <a:off x="1651806" y="8776983"/>
            <a:ext cx="213783" cy="288328"/>
            <a:chOff x="2402300" y="4286250"/>
            <a:chExt cx="338994" cy="45719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332B8E6B-88FA-462A-B536-74608480E634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5D366ACD-7615-4092-9587-62B02A867EFB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1E3D1E68-BA66-4900-854A-082ADDC78F9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733D863B-FBB2-4EE5-A9B2-EF0F07A670B9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605EE218-2E02-4811-A160-C0D0EE79480D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7F87A553-AA07-4014-AA65-9BEF66D7777E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35FF7325-CC40-497A-A724-E1DA3DF47A3D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F9C30F8A-071D-49E6-9A88-B911C5E5E18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A9DB069C-7AF1-4EF7-BBD4-7F5661A09203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B9ABD581-F7F5-4395-B8A0-53C3F2EF6301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164197C3-993D-4309-9767-D316E425902B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F91B465F-E45A-4951-A985-CCA48D023A7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7D2E0F1D-A0CA-4257-8666-9DDC0E9CFC5F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B6BA9F75-6650-439E-AFB6-DE7E9D0DA3C5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8C574055-4F4A-43DC-A145-DB9F16F99E09}"/>
              </a:ext>
            </a:extLst>
          </p:cNvPr>
          <p:cNvSpPr txBox="1"/>
          <p:nvPr/>
        </p:nvSpPr>
        <p:spPr>
          <a:xfrm>
            <a:off x="1875729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6" name="图形 8">
            <a:extLst>
              <a:ext uri="{FF2B5EF4-FFF2-40B4-BE49-F238E27FC236}">
                <a16:creationId xmlns="" xmlns:a16="http://schemas.microsoft.com/office/drawing/2014/main" id="{9A414712-C0B3-479A-BAAA-6AB63BC59F64}"/>
              </a:ext>
            </a:extLst>
          </p:cNvPr>
          <p:cNvGrpSpPr/>
          <p:nvPr/>
        </p:nvGrpSpPr>
        <p:grpSpPr>
          <a:xfrm>
            <a:off x="3277910" y="8776983"/>
            <a:ext cx="213783" cy="288328"/>
            <a:chOff x="2402300" y="4286250"/>
            <a:chExt cx="338994" cy="457199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66FD808B-F253-46FF-9BA2-FBA186C6CFC8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2AF59DCF-39F6-4BF0-B744-92C588554B3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640939E4-BD82-438D-8CF6-6FC4AC6BE476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F9209380-4AAD-4A2D-A655-F057677DD43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F31B5AF2-6240-474D-AA2C-E629CAAC1FD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C696A3AD-BD84-4347-A93D-11CCE635496D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C4C288DA-F71D-41AA-8EFF-15C9626DCC8C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FAA86671-15DB-43AD-9E49-41B71C4CE61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20259B9C-9BE9-4229-8152-A0EEBB70092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0809E9D2-CC57-4ECB-A213-6DD3752B8BC7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B407FE8A-83E4-46CB-A586-2870E4FD8DD4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259187AF-1970-4F0A-8EB9-52FECF672D2C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248C1C51-58C6-43E5-B00D-10B714C2409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42831B7B-532A-4C3B-80BB-37EAFDBCB29C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8C12EB55-923B-407B-A4E3-91931568CB67}"/>
              </a:ext>
            </a:extLst>
          </p:cNvPr>
          <p:cNvSpPr txBox="1"/>
          <p:nvPr/>
        </p:nvSpPr>
        <p:spPr>
          <a:xfrm>
            <a:off x="3501833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8" name="图形 8">
            <a:extLst>
              <a:ext uri="{FF2B5EF4-FFF2-40B4-BE49-F238E27FC236}">
                <a16:creationId xmlns="" xmlns:a16="http://schemas.microsoft.com/office/drawing/2014/main" id="{49361C35-9C66-46EA-83B9-24EFEBB534A3}"/>
              </a:ext>
            </a:extLst>
          </p:cNvPr>
          <p:cNvGrpSpPr/>
          <p:nvPr/>
        </p:nvGrpSpPr>
        <p:grpSpPr>
          <a:xfrm>
            <a:off x="4904015" y="8776983"/>
            <a:ext cx="213783" cy="288328"/>
            <a:chOff x="2402300" y="4286250"/>
            <a:chExt cx="338994" cy="457199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F3CFFDFE-C25D-401D-A1AE-763BCF7D9961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1E08EE84-020F-4BA8-B243-9831E8AF465D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DBE177A8-C262-4E9C-8B85-3E2E6FAB7912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98E0C303-5DDF-4BC5-A35D-BD010AC556C5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68287A78-C327-4CAA-8EB2-7E43B4D0D9C1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1B0C06E0-3F7F-4F9A-B319-EDFE82822E92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746069CC-A55A-46BE-A205-6E88059434E5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240CFB64-77AF-48A8-8C5B-418C9FD98908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E8F0A11D-CC9C-4296-963F-F3F3862AC99F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06DE3A0F-8E6D-4F6C-9133-34236D92493D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6776458A-9EF3-4CFA-B2DF-64AFEB50ED6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811F79A3-CCC2-4B9E-846C-A60DD252F149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5A6B8759-A7E1-4F7A-A745-E56BC1AC7DDA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D0803E34-EADC-4EE7-B9F7-7C3E83EE5DE2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9" name="图形 8">
            <a:extLst>
              <a:ext uri="{FF2B5EF4-FFF2-40B4-BE49-F238E27FC236}">
                <a16:creationId xmlns="" xmlns:a16="http://schemas.microsoft.com/office/drawing/2014/main" id="{21354770-C683-4198-B711-5DE6254762F1}"/>
              </a:ext>
            </a:extLst>
          </p:cNvPr>
          <p:cNvGrpSpPr/>
          <p:nvPr/>
        </p:nvGrpSpPr>
        <p:grpSpPr>
          <a:xfrm>
            <a:off x="25702" y="8776983"/>
            <a:ext cx="213783" cy="288328"/>
            <a:chOff x="2402300" y="4286250"/>
            <a:chExt cx="338994" cy="457199"/>
          </a:xfrm>
        </p:grpSpPr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6085C121-9AA6-422F-A8CD-15D64A859749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607F0AF7-552E-43C2-A378-8F6C8D7918B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0FD31577-9FDE-4CE3-88CE-B008C0F16AD9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FCD2E1A6-3422-465B-9C76-015EF0261DA0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8D429ED2-136C-4B9C-9539-794207D71E74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717E3DC1-F2B4-4398-A492-46C8FBBAFFF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D786262C-81C1-45FE-995C-0D7E1D4863B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224F8E83-D660-4354-B128-E98F08C709D4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4BF23116-4BB9-4754-A15C-094CE8A58E35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538D6A53-B5B0-4BC2-AA3E-4598CD1C8E41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C8279228-3E2F-4A7E-AB98-716FB4ACCEF6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AC5B44BF-2318-4B1A-9D7D-1515FA57239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6E548A35-0F3E-4834-AD26-F2743A72C3E2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C58611EB-0D92-421E-80C9-A1448BED13B2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1D9D21F8-3E64-4249-AF4E-E903B3194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089" y="3411674"/>
            <a:ext cx="2615322" cy="3922982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50" name="矩形 149">
            <a:extLst>
              <a:ext uri="{FF2B5EF4-FFF2-40B4-BE49-F238E27FC236}">
                <a16:creationId xmlns="" xmlns:a16="http://schemas.microsoft.com/office/drawing/2014/main" id="{6A24CFD7-A4EB-45C4-AE95-1003C7B323B4}"/>
              </a:ext>
            </a:extLst>
          </p:cNvPr>
          <p:cNvSpPr/>
          <p:nvPr/>
        </p:nvSpPr>
        <p:spPr>
          <a:xfrm>
            <a:off x="485513" y="1518313"/>
            <a:ext cx="3224463" cy="197436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2" name="直接连接符 151">
            <a:extLst>
              <a:ext uri="{FF2B5EF4-FFF2-40B4-BE49-F238E27FC236}">
                <a16:creationId xmlns="" xmlns:a16="http://schemas.microsoft.com/office/drawing/2014/main" id="{76FA4E51-0867-4A59-BBAD-0CECD5CAE147}"/>
              </a:ext>
            </a:extLst>
          </p:cNvPr>
          <p:cNvCxnSpPr>
            <a:cxnSpLocks/>
          </p:cNvCxnSpPr>
          <p:nvPr/>
        </p:nvCxnSpPr>
        <p:spPr>
          <a:xfrm>
            <a:off x="485513" y="1843024"/>
            <a:ext cx="322446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="" xmlns:a16="http://schemas.microsoft.com/office/drawing/2014/main" id="{E4C449ED-A68D-4552-8EE3-B60DA5506B8F}"/>
              </a:ext>
            </a:extLst>
          </p:cNvPr>
          <p:cNvCxnSpPr>
            <a:cxnSpLocks/>
          </p:cNvCxnSpPr>
          <p:nvPr/>
        </p:nvCxnSpPr>
        <p:spPr>
          <a:xfrm>
            <a:off x="787614" y="1843024"/>
            <a:ext cx="0" cy="164965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图形 158">
            <a:extLst>
              <a:ext uri="{FF2B5EF4-FFF2-40B4-BE49-F238E27FC236}">
                <a16:creationId xmlns="" xmlns:a16="http://schemas.microsoft.com/office/drawing/2014/main" id="{179DBE84-022F-4D9B-AC37-96C30C3B25E1}"/>
              </a:ext>
            </a:extLst>
          </p:cNvPr>
          <p:cNvGrpSpPr/>
          <p:nvPr/>
        </p:nvGrpSpPr>
        <p:grpSpPr>
          <a:xfrm>
            <a:off x="603356" y="1608807"/>
            <a:ext cx="143723" cy="143723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FC5D0DDE-5F05-4B87-BB05-5CEE72B4895B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17ECDF97-A84A-433E-92A9-45FC0E1DDD3B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9A1D14C3-69E7-44E2-871D-70DF5A809B65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="" xmlns:a16="http://schemas.microsoft.com/office/drawing/2014/main" id="{C410D15B-C8B6-45DB-BE3A-13E451C7E28C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95667143-9E97-4216-B4FB-1B4F677C685D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2" name="矩形 211">
            <a:extLst>
              <a:ext uri="{FF2B5EF4-FFF2-40B4-BE49-F238E27FC236}">
                <a16:creationId xmlns="" xmlns:a16="http://schemas.microsoft.com/office/drawing/2014/main" id="{3AA11C3C-CAEE-4599-AFE3-744C0168ACA3}"/>
              </a:ext>
            </a:extLst>
          </p:cNvPr>
          <p:cNvSpPr/>
          <p:nvPr/>
        </p:nvSpPr>
        <p:spPr>
          <a:xfrm>
            <a:off x="944910" y="1987832"/>
            <a:ext cx="2615322" cy="13681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文本框 212">
            <a:extLst>
              <a:ext uri="{FF2B5EF4-FFF2-40B4-BE49-F238E27FC236}">
                <a16:creationId xmlns="" xmlns:a16="http://schemas.microsoft.com/office/drawing/2014/main" id="{DB55EE55-8182-44EE-A1E9-8C69A1CA6CE1}"/>
              </a:ext>
            </a:extLst>
          </p:cNvPr>
          <p:cNvSpPr txBox="1"/>
          <p:nvPr/>
        </p:nvSpPr>
        <p:spPr>
          <a:xfrm>
            <a:off x="1096138" y="2366398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POWERPOINT </a:t>
            </a:r>
          </a:p>
          <a:p>
            <a:pPr algn="ctr"/>
            <a:endParaRPr lang="en-US" altLang="zh-CN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="" xmlns:a16="http://schemas.microsoft.com/office/drawing/2014/main" id="{BF852622-C79F-4350-B48C-9578341EFF71}"/>
              </a:ext>
            </a:extLst>
          </p:cNvPr>
          <p:cNvSpPr txBox="1"/>
          <p:nvPr/>
        </p:nvSpPr>
        <p:spPr>
          <a:xfrm>
            <a:off x="805687" y="1589037"/>
            <a:ext cx="29042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tristique senectus et netus et</a:t>
            </a:r>
            <a:endParaRPr lang="zh-CN" altLang="en-US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218" name="图形 215">
            <a:extLst>
              <a:ext uri="{FF2B5EF4-FFF2-40B4-BE49-F238E27FC236}">
                <a16:creationId xmlns="" xmlns:a16="http://schemas.microsoft.com/office/drawing/2014/main" id="{1356FAAC-AD4E-4E5B-BDFD-5AEE2205214D}"/>
              </a:ext>
            </a:extLst>
          </p:cNvPr>
          <p:cNvGrpSpPr/>
          <p:nvPr/>
        </p:nvGrpSpPr>
        <p:grpSpPr>
          <a:xfrm flipV="1">
            <a:off x="540255" y="3286520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FCB5A33C-78C5-4D28-919D-7B422F2CDDCB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C8D5477E-1A3E-47A2-A0A1-E5B7112279CB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B636C5DD-5140-493E-B024-B7D09A2F278A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="" xmlns:a16="http://schemas.microsoft.com/office/drawing/2014/main" id="{DEAEBF1B-6D64-46F5-B055-92A8EB147AA4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4CD9AB8F-5857-43D6-B672-668BADC15F4F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="" xmlns:a16="http://schemas.microsoft.com/office/drawing/2014/main" id="{F271E873-0016-45D0-8F0E-D3431487137B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="" xmlns:a16="http://schemas.microsoft.com/office/drawing/2014/main" id="{56005CFE-4CDA-4832-9F82-AAE0395EC9AE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="" xmlns:a16="http://schemas.microsoft.com/office/drawing/2014/main" id="{7CDD6BE3-7D34-42F0-973E-864F52461AC5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229" name="直接连接符 228">
            <a:extLst>
              <a:ext uri="{FF2B5EF4-FFF2-40B4-BE49-F238E27FC236}">
                <a16:creationId xmlns="" xmlns:a16="http://schemas.microsoft.com/office/drawing/2014/main" id="{93C87EC9-E681-4348-A5B7-A7BC38BB3449}"/>
              </a:ext>
            </a:extLst>
          </p:cNvPr>
          <p:cNvCxnSpPr>
            <a:cxnSpLocks/>
          </p:cNvCxnSpPr>
          <p:nvPr/>
        </p:nvCxnSpPr>
        <p:spPr>
          <a:xfrm>
            <a:off x="485513" y="2134592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>
            <a:extLst>
              <a:ext uri="{FF2B5EF4-FFF2-40B4-BE49-F238E27FC236}">
                <a16:creationId xmlns="" xmlns:a16="http://schemas.microsoft.com/office/drawing/2014/main" id="{8F4A1775-401B-47A8-91EB-3EAA8900000B}"/>
              </a:ext>
            </a:extLst>
          </p:cNvPr>
          <p:cNvCxnSpPr>
            <a:cxnSpLocks/>
          </p:cNvCxnSpPr>
          <p:nvPr/>
        </p:nvCxnSpPr>
        <p:spPr>
          <a:xfrm>
            <a:off x="485513" y="3188692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图形 215">
            <a:extLst>
              <a:ext uri="{FF2B5EF4-FFF2-40B4-BE49-F238E27FC236}">
                <a16:creationId xmlns="" xmlns:a16="http://schemas.microsoft.com/office/drawing/2014/main" id="{82E33664-61E2-41C3-BF56-08C22C8FF1FC}"/>
              </a:ext>
            </a:extLst>
          </p:cNvPr>
          <p:cNvGrpSpPr/>
          <p:nvPr/>
        </p:nvGrpSpPr>
        <p:grpSpPr>
          <a:xfrm>
            <a:off x="540255" y="1921270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35" name="任意多边形: 形状 234">
              <a:extLst>
                <a:ext uri="{FF2B5EF4-FFF2-40B4-BE49-F238E27FC236}">
                  <a16:creationId xmlns="" xmlns:a16="http://schemas.microsoft.com/office/drawing/2014/main" id="{684C8C6B-0AFE-42F0-B88A-28EE3CEF93A8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="" xmlns:a16="http://schemas.microsoft.com/office/drawing/2014/main" id="{F59C1CCD-9983-4899-A077-DB80C664A068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="" xmlns:a16="http://schemas.microsoft.com/office/drawing/2014/main" id="{ACB0A108-C4DC-46DD-A0EA-573EFD6D9A6E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="" xmlns:a16="http://schemas.microsoft.com/office/drawing/2014/main" id="{F3230456-9531-4C65-8183-ACAF1803A203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="" xmlns:a16="http://schemas.microsoft.com/office/drawing/2014/main" id="{61A59439-9471-41F9-BF3B-FF91762DC45D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="" xmlns:a16="http://schemas.microsoft.com/office/drawing/2014/main" id="{2D685305-18EA-488F-B14B-F7780F952E40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="" xmlns:a16="http://schemas.microsoft.com/office/drawing/2014/main" id="{4F3E69CC-26C9-4B20-8271-AF702CDF989B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="" xmlns:a16="http://schemas.microsoft.com/office/drawing/2014/main" id="{4EC13890-D496-41E6-B269-4E4DB503D873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3" name="矩形 242">
            <a:extLst>
              <a:ext uri="{FF2B5EF4-FFF2-40B4-BE49-F238E27FC236}">
                <a16:creationId xmlns="" xmlns:a16="http://schemas.microsoft.com/office/drawing/2014/main" id="{8159629F-3988-4CA6-9223-5EAC811A6B60}"/>
              </a:ext>
            </a:extLst>
          </p:cNvPr>
          <p:cNvSpPr/>
          <p:nvPr/>
        </p:nvSpPr>
        <p:spPr>
          <a:xfrm>
            <a:off x="0" y="6635469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17161156-34CC-4D90-BF35-37BE4636F57B}"/>
              </a:ext>
            </a:extLst>
          </p:cNvPr>
          <p:cNvSpPr txBox="1"/>
          <p:nvPr/>
        </p:nvSpPr>
        <p:spPr>
          <a:xfrm>
            <a:off x="15269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08" name="图形 8">
            <a:extLst>
              <a:ext uri="{FF2B5EF4-FFF2-40B4-BE49-F238E27FC236}">
                <a16:creationId xmlns="" xmlns:a16="http://schemas.microsoft.com/office/drawing/2014/main" id="{CB02AADD-5564-49D0-834E-B1E5888A8E58}"/>
              </a:ext>
            </a:extLst>
          </p:cNvPr>
          <p:cNvGrpSpPr/>
          <p:nvPr/>
        </p:nvGrpSpPr>
        <p:grpSpPr>
          <a:xfrm>
            <a:off x="124333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09" name="任意多边形: 形状 308">
              <a:extLst>
                <a:ext uri="{FF2B5EF4-FFF2-40B4-BE49-F238E27FC236}">
                  <a16:creationId xmlns="" xmlns:a16="http://schemas.microsoft.com/office/drawing/2014/main" id="{1C6D52D7-8337-416A-B7FE-5A1297DBAF11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="" xmlns:a16="http://schemas.microsoft.com/office/drawing/2014/main" id="{240E3D25-C637-44F3-8082-3404A46AE43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="" xmlns:a16="http://schemas.microsoft.com/office/drawing/2014/main" id="{1A17705A-82A3-48A8-96BC-F53ADA885F01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="" xmlns:a16="http://schemas.microsoft.com/office/drawing/2014/main" id="{57B0D509-3AA6-48A7-BFBA-A6B049A0B8DE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="" xmlns:a16="http://schemas.microsoft.com/office/drawing/2014/main" id="{5390060A-FF0A-4F6B-BB5E-7D310D856B25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="" xmlns:a16="http://schemas.microsoft.com/office/drawing/2014/main" id="{3F128006-243F-4C83-A56D-160BA603DA4A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="" xmlns:a16="http://schemas.microsoft.com/office/drawing/2014/main" id="{BC955EF1-E5F1-4DDD-B34E-862E014F4AB2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="" xmlns:a16="http://schemas.microsoft.com/office/drawing/2014/main" id="{EA0B1CCB-B7C3-4B24-936B-0D3DF6FCD58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="" xmlns:a16="http://schemas.microsoft.com/office/drawing/2014/main" id="{60B54C1C-52BE-4FE6-B812-CDB9EA256E7C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="" xmlns:a16="http://schemas.microsoft.com/office/drawing/2014/main" id="{A41F49A7-7E3B-4BD5-B874-456A9CEFE289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="" xmlns:a16="http://schemas.microsoft.com/office/drawing/2014/main" id="{DCA915C6-5C0E-4FC9-AFBF-0130979608BE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="" xmlns:a16="http://schemas.microsoft.com/office/drawing/2014/main" id="{641613AC-E270-4B42-ACF3-F4E9D362BB2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="" xmlns:a16="http://schemas.microsoft.com/office/drawing/2014/main" id="{7DEF153B-1176-4744-8A15-253BFA05677B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="" xmlns:a16="http://schemas.microsoft.com/office/drawing/2014/main" id="{3A027293-8EC5-4406-8557-EBC9641DF501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23" name="文本框 322">
            <a:extLst>
              <a:ext uri="{FF2B5EF4-FFF2-40B4-BE49-F238E27FC236}">
                <a16:creationId xmlns="" xmlns:a16="http://schemas.microsoft.com/office/drawing/2014/main" id="{700A44AB-B6B8-4D6E-91C6-E40E9B480BA3}"/>
              </a:ext>
            </a:extLst>
          </p:cNvPr>
          <p:cNvSpPr txBox="1"/>
          <p:nvPr/>
        </p:nvSpPr>
        <p:spPr>
          <a:xfrm>
            <a:off x="139602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24" name="图形 8">
            <a:extLst>
              <a:ext uri="{FF2B5EF4-FFF2-40B4-BE49-F238E27FC236}">
                <a16:creationId xmlns="" xmlns:a16="http://schemas.microsoft.com/office/drawing/2014/main" id="{B9EC91F5-985E-434D-8E0E-B860ABD21BAC}"/>
              </a:ext>
            </a:extLst>
          </p:cNvPr>
          <p:cNvGrpSpPr/>
          <p:nvPr/>
        </p:nvGrpSpPr>
        <p:grpSpPr>
          <a:xfrm>
            <a:off x="248666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25" name="任意多边形: 形状 324">
              <a:extLst>
                <a:ext uri="{FF2B5EF4-FFF2-40B4-BE49-F238E27FC236}">
                  <a16:creationId xmlns="" xmlns:a16="http://schemas.microsoft.com/office/drawing/2014/main" id="{2755657D-FAFD-455C-B267-2ED4238E9F5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="" xmlns:a16="http://schemas.microsoft.com/office/drawing/2014/main" id="{3477E1D1-A7CC-48EF-8C00-3DC42DE1B1FB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="" xmlns:a16="http://schemas.microsoft.com/office/drawing/2014/main" id="{A45D3DA3-0170-4A9C-B150-94DD1F5D6214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="" xmlns:a16="http://schemas.microsoft.com/office/drawing/2014/main" id="{7A9B134F-C550-4E56-AA7B-A4E10F4CFDF4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="" xmlns:a16="http://schemas.microsoft.com/office/drawing/2014/main" id="{2785EF74-25B1-411D-BA4C-212CB4AEC31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="" xmlns:a16="http://schemas.microsoft.com/office/drawing/2014/main" id="{F8603206-57F5-442D-923D-ED3E60B6409C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="" xmlns:a16="http://schemas.microsoft.com/office/drawing/2014/main" id="{E06103DA-3DDF-45F3-BE39-CEA07E3CDC5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="" xmlns:a16="http://schemas.microsoft.com/office/drawing/2014/main" id="{F9F4733A-84A5-49CB-8EB2-D9216C2C3C23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="" xmlns:a16="http://schemas.microsoft.com/office/drawing/2014/main" id="{F810A04D-3590-4770-9618-77DB99A67FB5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="" xmlns:a16="http://schemas.microsoft.com/office/drawing/2014/main" id="{D155A655-95F4-4729-A3BC-49CCBF58FF36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="" xmlns:a16="http://schemas.microsoft.com/office/drawing/2014/main" id="{B5067C43-347A-49EC-9D7F-1E60A66D3E30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="" xmlns:a16="http://schemas.microsoft.com/office/drawing/2014/main" id="{8390C776-8847-4154-99B2-0F19A6E496C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="" xmlns:a16="http://schemas.microsoft.com/office/drawing/2014/main" id="{4DE73F1E-507E-4CF7-8858-7C95D4F55841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="" xmlns:a16="http://schemas.microsoft.com/office/drawing/2014/main" id="{B75EDBDB-19CD-403C-9215-68D92C0EAD3E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39" name="文本框 338">
            <a:extLst>
              <a:ext uri="{FF2B5EF4-FFF2-40B4-BE49-F238E27FC236}">
                <a16:creationId xmlns="" xmlns:a16="http://schemas.microsoft.com/office/drawing/2014/main" id="{9BD87557-4FBB-4681-8FA5-A76A7071727B}"/>
              </a:ext>
            </a:extLst>
          </p:cNvPr>
          <p:cNvSpPr txBox="1"/>
          <p:nvPr/>
        </p:nvSpPr>
        <p:spPr>
          <a:xfrm>
            <a:off x="263935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40" name="图形 8">
            <a:extLst>
              <a:ext uri="{FF2B5EF4-FFF2-40B4-BE49-F238E27FC236}">
                <a16:creationId xmlns="" xmlns:a16="http://schemas.microsoft.com/office/drawing/2014/main" id="{955132F0-7032-4241-80E4-4228E1A58574}"/>
              </a:ext>
            </a:extLst>
          </p:cNvPr>
          <p:cNvGrpSpPr/>
          <p:nvPr/>
        </p:nvGrpSpPr>
        <p:grpSpPr>
          <a:xfrm>
            <a:off x="4973319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41" name="任意多边形: 形状 340">
              <a:extLst>
                <a:ext uri="{FF2B5EF4-FFF2-40B4-BE49-F238E27FC236}">
                  <a16:creationId xmlns="" xmlns:a16="http://schemas.microsoft.com/office/drawing/2014/main" id="{9B44E0F0-77FF-406E-AFF3-29E4EEA17240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="" xmlns:a16="http://schemas.microsoft.com/office/drawing/2014/main" id="{90C9B6CB-9EB7-49DA-B610-96274D2EC5C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="" xmlns:a16="http://schemas.microsoft.com/office/drawing/2014/main" id="{54D37E1B-46CF-4476-9530-9A8105DB0AFF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="" xmlns:a16="http://schemas.microsoft.com/office/drawing/2014/main" id="{01D92706-E6F0-446C-BC20-52BBB837F3C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="" xmlns:a16="http://schemas.microsoft.com/office/drawing/2014/main" id="{13E913D1-A99F-4128-A0BF-B0C76C3178FC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="" xmlns:a16="http://schemas.microsoft.com/office/drawing/2014/main" id="{EC816ED2-2CA3-4A5D-9E09-A8D4AE9E7356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="" xmlns:a16="http://schemas.microsoft.com/office/drawing/2014/main" id="{7DA715FC-932D-4D23-BB29-6710FDD44D7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="" xmlns:a16="http://schemas.microsoft.com/office/drawing/2014/main" id="{51905BD1-521A-4300-B58B-ADB80A065963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="" xmlns:a16="http://schemas.microsoft.com/office/drawing/2014/main" id="{D225DC8E-360A-4176-8400-0308C0DC809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="" xmlns:a16="http://schemas.microsoft.com/office/drawing/2014/main" id="{816191A4-12B5-4960-8842-E11C45BF6996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="" xmlns:a16="http://schemas.microsoft.com/office/drawing/2014/main" id="{6B0B35C3-21E1-4870-B7EB-A09D67EB0A63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="" xmlns:a16="http://schemas.microsoft.com/office/drawing/2014/main" id="{ACFD5643-B552-4390-9F9A-99117E46981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="" xmlns:a16="http://schemas.microsoft.com/office/drawing/2014/main" id="{FCBE296D-6357-459F-BE20-220DBF425834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="" xmlns:a16="http://schemas.microsoft.com/office/drawing/2014/main" id="{CA65512A-0A76-4F1A-AD97-D654756917E5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grpSp>
        <p:nvGrpSpPr>
          <p:cNvPr id="373" name="图形 8">
            <a:extLst>
              <a:ext uri="{FF2B5EF4-FFF2-40B4-BE49-F238E27FC236}">
                <a16:creationId xmlns="" xmlns:a16="http://schemas.microsoft.com/office/drawing/2014/main" id="{52532FC0-A1D4-4481-A57A-C56F4DD4311A}"/>
              </a:ext>
            </a:extLst>
          </p:cNvPr>
          <p:cNvGrpSpPr/>
          <p:nvPr/>
        </p:nvGrpSpPr>
        <p:grpSpPr>
          <a:xfrm>
            <a:off x="0" y="6658370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74" name="任意多边形: 形状 373">
              <a:extLst>
                <a:ext uri="{FF2B5EF4-FFF2-40B4-BE49-F238E27FC236}">
                  <a16:creationId xmlns="" xmlns:a16="http://schemas.microsoft.com/office/drawing/2014/main" id="{A6E7592B-32A4-4808-99C5-40829C38795C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="" xmlns:a16="http://schemas.microsoft.com/office/drawing/2014/main" id="{B7FC60DC-FDC2-4051-B564-1C8B5E558E20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="" xmlns:a16="http://schemas.microsoft.com/office/drawing/2014/main" id="{EF679D5A-E2D0-4F0D-8738-574E113E70E8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="" xmlns:a16="http://schemas.microsoft.com/office/drawing/2014/main" id="{6FCAD8FD-CAC2-4F45-A579-0536FB920E2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="" xmlns:a16="http://schemas.microsoft.com/office/drawing/2014/main" id="{019AFAFB-F38D-482F-8D04-7A54180181A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="" xmlns:a16="http://schemas.microsoft.com/office/drawing/2014/main" id="{68B30B30-0F43-41F6-913D-84780C3E1BAC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="" xmlns:a16="http://schemas.microsoft.com/office/drawing/2014/main" id="{BD453795-90EE-4809-BCC8-27EC86BFFE7A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="" xmlns:a16="http://schemas.microsoft.com/office/drawing/2014/main" id="{428A3BD9-C0B8-45E3-B8F0-21A7B802C565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="" xmlns:a16="http://schemas.microsoft.com/office/drawing/2014/main" id="{6F548187-2A4D-449B-8B79-4F9AD96F56D9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="" xmlns:a16="http://schemas.microsoft.com/office/drawing/2014/main" id="{8A3D4DE6-BF61-4C34-9ADB-25E8F6F757DC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="" xmlns:a16="http://schemas.microsoft.com/office/drawing/2014/main" id="{6C855582-C938-4F48-9CC5-0320B55645E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="" xmlns:a16="http://schemas.microsoft.com/office/drawing/2014/main" id="{71543A1D-B14C-4E15-963F-644DF808EC8F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="" xmlns:a16="http://schemas.microsoft.com/office/drawing/2014/main" id="{CC8C6B73-B76A-4F2E-B6EF-79464454A4E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="" xmlns:a16="http://schemas.microsoft.com/office/drawing/2014/main" id="{3045A097-CD42-4C1A-8BEB-CBEFBE8765AA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88" name="文本框 387">
            <a:extLst>
              <a:ext uri="{FF2B5EF4-FFF2-40B4-BE49-F238E27FC236}">
                <a16:creationId xmlns="" xmlns:a16="http://schemas.microsoft.com/office/drawing/2014/main" id="{C4AF2DB8-2F26-4436-861E-4389E3DEA856}"/>
              </a:ext>
            </a:extLst>
          </p:cNvPr>
          <p:cNvSpPr txBox="1"/>
          <p:nvPr/>
        </p:nvSpPr>
        <p:spPr>
          <a:xfrm>
            <a:off x="388268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89" name="图形 8">
            <a:extLst>
              <a:ext uri="{FF2B5EF4-FFF2-40B4-BE49-F238E27FC236}">
                <a16:creationId xmlns="" xmlns:a16="http://schemas.microsoft.com/office/drawing/2014/main" id="{DA2BE6E7-1613-436C-AE19-234C6D92F5DA}"/>
              </a:ext>
            </a:extLst>
          </p:cNvPr>
          <p:cNvGrpSpPr/>
          <p:nvPr/>
        </p:nvGrpSpPr>
        <p:grpSpPr>
          <a:xfrm>
            <a:off x="372999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90" name="任意多边形: 形状 389">
              <a:extLst>
                <a:ext uri="{FF2B5EF4-FFF2-40B4-BE49-F238E27FC236}">
                  <a16:creationId xmlns="" xmlns:a16="http://schemas.microsoft.com/office/drawing/2014/main" id="{385DBBA8-B8CF-4CC0-B384-02521721A9CA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="" xmlns:a16="http://schemas.microsoft.com/office/drawing/2014/main" id="{182D3AFB-B689-4D79-9680-C4270E59305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="" xmlns:a16="http://schemas.microsoft.com/office/drawing/2014/main" id="{E4B1FC56-1080-4F6F-91D2-A300B47EEAAE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="" xmlns:a16="http://schemas.microsoft.com/office/drawing/2014/main" id="{FD525B6F-A7D9-43FE-97C5-F1D2877E8D60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="" xmlns:a16="http://schemas.microsoft.com/office/drawing/2014/main" id="{3B79DA4A-82CD-41E8-BBC1-FA03FB10E93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="" xmlns:a16="http://schemas.microsoft.com/office/drawing/2014/main" id="{821C58BF-AAB8-4D24-84C2-31C91AA4CEB3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="" xmlns:a16="http://schemas.microsoft.com/office/drawing/2014/main" id="{39D70A6C-6980-4C97-8106-7D9EC93DA14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="" xmlns:a16="http://schemas.microsoft.com/office/drawing/2014/main" id="{9E1739E5-1A36-463D-ADB3-C1A1DF992D9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="" xmlns:a16="http://schemas.microsoft.com/office/drawing/2014/main" id="{6318EEAC-C7D0-49A0-80FF-E9BD95EAEFCE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="" xmlns:a16="http://schemas.microsoft.com/office/drawing/2014/main" id="{243C1916-6972-4B3E-B9D7-E6BC489093A9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="" xmlns:a16="http://schemas.microsoft.com/office/drawing/2014/main" id="{58F37484-E66E-405F-A991-D17EFC3177BA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="" xmlns:a16="http://schemas.microsoft.com/office/drawing/2014/main" id="{70B83B91-DA1F-4304-947F-4AA785D70B42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="" xmlns:a16="http://schemas.microsoft.com/office/drawing/2014/main" id="{BCA5E864-6008-488C-A647-8469865542C9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="" xmlns:a16="http://schemas.microsoft.com/office/drawing/2014/main" id="{399E3226-668F-4778-B845-42FC7839FE3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113212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897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770" y="5580199"/>
            <a:ext cx="4289829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963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E10B3FF-C528-4B55-86D5-9C9AE7CC6955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99002B5-EC73-4980-80FE-0A07694CE4AC}"/>
              </a:ext>
            </a:extLst>
          </p:cNvPr>
          <p:cNvSpPr/>
          <p:nvPr/>
        </p:nvSpPr>
        <p:spPr>
          <a:xfrm>
            <a:off x="0" y="0"/>
            <a:ext cx="51435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7502EC5-4476-4165-93FB-F7E011E1F947}"/>
              </a:ext>
            </a:extLst>
          </p:cNvPr>
          <p:cNvSpPr txBox="1"/>
          <p:nvPr/>
        </p:nvSpPr>
        <p:spPr>
          <a:xfrm>
            <a:off x="249625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10" name="图形 8">
            <a:extLst>
              <a:ext uri="{FF2B5EF4-FFF2-40B4-BE49-F238E27FC236}">
                <a16:creationId xmlns="" xmlns:a16="http://schemas.microsoft.com/office/drawing/2014/main" id="{DB714031-532F-450A-9F83-E8E3125A5104}"/>
              </a:ext>
            </a:extLst>
          </p:cNvPr>
          <p:cNvGrpSpPr/>
          <p:nvPr/>
        </p:nvGrpSpPr>
        <p:grpSpPr>
          <a:xfrm>
            <a:off x="1664506" y="24869"/>
            <a:ext cx="213783" cy="288328"/>
            <a:chOff x="2402300" y="4286250"/>
            <a:chExt cx="338994" cy="457199"/>
          </a:xfrm>
        </p:grpSpPr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1A43894A-9895-4086-A99E-65358F131CB7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990C4B99-2ED4-4926-965C-57602A1F0365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8C99CBA9-1B86-43CF-A0A5-A1C0ACE3E09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80D4D45B-698D-49D5-9369-B4E1EDDF5A68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70C8F256-806B-4F5D-A488-9527411E4237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7BE05C09-8BD3-4F72-8CCC-4F7766B50091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85E19AA6-BE4C-4AE2-8E3D-BE4281D03070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4569EC22-4EE2-4C36-BD30-8B81120A6B0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D914AEE5-E739-4486-A794-53B14DAC2393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395AC7C-80F8-4566-90F9-6A2AEFEF406F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7A7A6ACE-04ED-49B1-9F4E-F0872131BD83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8C141D47-CF4E-4737-A071-2C8D694288B4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844ACD7D-6A0C-4D4A-8F51-CFA0BBEA5667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6B31BD6-070C-4BE4-9236-845D5DA0118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41A840F-F0D4-411B-82ED-CD59A1C01E36}"/>
              </a:ext>
            </a:extLst>
          </p:cNvPr>
          <p:cNvSpPr txBox="1"/>
          <p:nvPr/>
        </p:nvSpPr>
        <p:spPr>
          <a:xfrm>
            <a:off x="1875729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0" name="图形 8">
            <a:extLst>
              <a:ext uri="{FF2B5EF4-FFF2-40B4-BE49-F238E27FC236}">
                <a16:creationId xmlns="" xmlns:a16="http://schemas.microsoft.com/office/drawing/2014/main" id="{941F3D73-ED6A-41A0-97DB-145876126994}"/>
              </a:ext>
            </a:extLst>
          </p:cNvPr>
          <p:cNvGrpSpPr/>
          <p:nvPr/>
        </p:nvGrpSpPr>
        <p:grpSpPr>
          <a:xfrm>
            <a:off x="3277910" y="24869"/>
            <a:ext cx="213783" cy="288328"/>
            <a:chOff x="2402300" y="4286250"/>
            <a:chExt cx="338994" cy="457199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8544AA11-2A49-4733-B103-B19C0527B87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F96843DE-95A8-4ABD-91B5-4C361E48DEFD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4BB6676-D877-45E1-9CB1-7B1CD5DC6B1A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AA1BC09B-8903-4F7E-98F9-4ECC6B4E0ABB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1E68198B-91BD-4664-854B-54CA13C910D9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14E58A37-EE63-4A58-B52F-207CF7F23ABF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A2A4B1DB-3BD2-421C-ADD2-A600E7CB49EC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CAF2E665-3A2D-496A-BB76-A4307D3DD2B7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87130E75-F7E5-45AB-912B-D92D1916111A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B7E420D8-FE2B-4131-8743-A9C291B57AAC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F3BDFF82-33EC-45CD-B23D-AEEA70B8BFA0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1E42E910-7900-438A-9A68-AE16A4569BC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3E0CBD59-8B43-4DBB-A687-3C8F8274905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7A1EA50-25F2-46B7-9B0B-2EBBE7B2C24C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02A6635B-358E-4B54-81ED-572F73914DEE}"/>
              </a:ext>
            </a:extLst>
          </p:cNvPr>
          <p:cNvSpPr txBox="1"/>
          <p:nvPr/>
        </p:nvSpPr>
        <p:spPr>
          <a:xfrm>
            <a:off x="3501833" y="97664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47" name="图形 8">
            <a:extLst>
              <a:ext uri="{FF2B5EF4-FFF2-40B4-BE49-F238E27FC236}">
                <a16:creationId xmlns="" xmlns:a16="http://schemas.microsoft.com/office/drawing/2014/main" id="{7ECD8152-FFB0-49E8-BA65-26FBE9EE5ECC}"/>
              </a:ext>
            </a:extLst>
          </p:cNvPr>
          <p:cNvGrpSpPr/>
          <p:nvPr/>
        </p:nvGrpSpPr>
        <p:grpSpPr>
          <a:xfrm>
            <a:off x="4929717" y="24869"/>
            <a:ext cx="213783" cy="288328"/>
            <a:chOff x="2402300" y="4286250"/>
            <a:chExt cx="338994" cy="457199"/>
          </a:xfrm>
        </p:grpSpPr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DD2AE3B8-9AA7-4BD9-9D55-C8AAA61B438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D213D79A-DFC8-4A26-A329-3B09FEB2433F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9E7B9CED-6C93-4891-8B2E-C116B31969B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F6E9F1CF-F7BC-4B2E-8CEA-CE12DE813C95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1D2001EF-695B-4EC6-84A7-B233E941C8C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FBD9AB98-1E35-4532-95DB-674196E98862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BB2C44B7-ECB1-4457-86A4-F62079A280D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0B30D512-CB64-4812-BF59-885D022408C0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9D916E50-E3F1-4E5A-B2DF-2B37EF9D4898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2D5B127A-77BE-41F4-87E3-2A10038A624A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807FDC73-4433-4643-9EC7-A7338C37E614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EBEE745-4EF3-4B19-9455-A1AFB19070A1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0233A6EC-8EF0-43D0-A868-93AD6134391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4503F84F-C14C-46A0-879C-8A57350EFC6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8">
            <a:extLst>
              <a:ext uri="{FF2B5EF4-FFF2-40B4-BE49-F238E27FC236}">
                <a16:creationId xmlns="" xmlns:a16="http://schemas.microsoft.com/office/drawing/2014/main" id="{3AACFF13-1E06-44E9-955E-E5B59C82C45C}"/>
              </a:ext>
            </a:extLst>
          </p:cNvPr>
          <p:cNvGrpSpPr/>
          <p:nvPr/>
        </p:nvGrpSpPr>
        <p:grpSpPr>
          <a:xfrm>
            <a:off x="25702" y="24869"/>
            <a:ext cx="213783" cy="288328"/>
            <a:chOff x="2402300" y="4286250"/>
            <a:chExt cx="338994" cy="457199"/>
          </a:xfrm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5FB2BCDA-976D-40AF-9164-99D6F9B358E4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2DAE073B-3EAD-4F36-A8EE-E517AC6FA151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3AFFE4CA-8AB9-4AA9-B7C8-0443EF11C60C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21863BD1-2B51-4A77-BDE6-693DD623D9E4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BC1A0044-99EC-45EA-B2EB-109A7BC1F1DD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9D5ED376-7E77-4EA9-BD6C-7AF3D5F55C91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44197CFC-01DB-4257-BF6B-B4716FE38D0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CC9E5B83-E327-44CB-BD53-2D89F9B0D3B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C8503997-66A7-4D59-900A-650BB5D92D7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8CDC92D3-8245-4F36-AF5D-C738F989DB92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55EBCD1C-4E72-473C-A2D2-F24BA2C3AD7A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D51105FA-5343-49BA-AD8C-6C9803CB74FF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B7A8442E-0B71-4A47-8834-2204C00CEAC2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84987AF4-6B3D-4D32-87DD-71C87A2B4FB3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8F861A51-AE08-49C3-8533-2732E7D33E83}"/>
              </a:ext>
            </a:extLst>
          </p:cNvPr>
          <p:cNvSpPr/>
          <p:nvPr/>
        </p:nvSpPr>
        <p:spPr>
          <a:xfrm>
            <a:off x="0" y="8752114"/>
            <a:ext cx="51435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96ED30D8-DC74-4A8D-8764-FCF63A8167F6}"/>
              </a:ext>
            </a:extLst>
          </p:cNvPr>
          <p:cNvSpPr txBox="1"/>
          <p:nvPr/>
        </p:nvSpPr>
        <p:spPr>
          <a:xfrm>
            <a:off x="249625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4" name="图形 8">
            <a:extLst>
              <a:ext uri="{FF2B5EF4-FFF2-40B4-BE49-F238E27FC236}">
                <a16:creationId xmlns="" xmlns:a16="http://schemas.microsoft.com/office/drawing/2014/main" id="{21D554D5-A436-410E-B7CA-7FEB3431F478}"/>
              </a:ext>
            </a:extLst>
          </p:cNvPr>
          <p:cNvGrpSpPr/>
          <p:nvPr/>
        </p:nvGrpSpPr>
        <p:grpSpPr>
          <a:xfrm>
            <a:off x="1651806" y="8776983"/>
            <a:ext cx="213783" cy="288328"/>
            <a:chOff x="2402300" y="4286250"/>
            <a:chExt cx="338994" cy="45719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332B8E6B-88FA-462A-B536-74608480E634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5D366ACD-7615-4092-9587-62B02A867EFB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1E3D1E68-BA66-4900-854A-082ADDC78F9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733D863B-FBB2-4EE5-A9B2-EF0F07A670B9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605EE218-2E02-4811-A160-C0D0EE79480D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7F87A553-AA07-4014-AA65-9BEF66D7777E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35FF7325-CC40-497A-A724-E1DA3DF47A3D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F9C30F8A-071D-49E6-9A88-B911C5E5E18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A9DB069C-7AF1-4EF7-BBD4-7F5661A09203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B9ABD581-F7F5-4395-B8A0-53C3F2EF6301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164197C3-993D-4309-9767-D316E425902B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F91B465F-E45A-4951-A985-CCA48D023A7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7D2E0F1D-A0CA-4257-8666-9DDC0E9CFC5F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B6BA9F75-6650-439E-AFB6-DE7E9D0DA3C5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8C574055-4F4A-43DC-A145-DB9F16F99E09}"/>
              </a:ext>
            </a:extLst>
          </p:cNvPr>
          <p:cNvSpPr txBox="1"/>
          <p:nvPr/>
        </p:nvSpPr>
        <p:spPr>
          <a:xfrm>
            <a:off x="1875729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6" name="图形 8">
            <a:extLst>
              <a:ext uri="{FF2B5EF4-FFF2-40B4-BE49-F238E27FC236}">
                <a16:creationId xmlns="" xmlns:a16="http://schemas.microsoft.com/office/drawing/2014/main" id="{9A414712-C0B3-479A-BAAA-6AB63BC59F64}"/>
              </a:ext>
            </a:extLst>
          </p:cNvPr>
          <p:cNvGrpSpPr/>
          <p:nvPr/>
        </p:nvGrpSpPr>
        <p:grpSpPr>
          <a:xfrm>
            <a:off x="3277910" y="8776983"/>
            <a:ext cx="213783" cy="288328"/>
            <a:chOff x="2402300" y="4286250"/>
            <a:chExt cx="338994" cy="457199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66FD808B-F253-46FF-9BA2-FBA186C6CFC8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2AF59DCF-39F6-4BF0-B744-92C588554B3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640939E4-BD82-438D-8CF6-6FC4AC6BE476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F9209380-4AAD-4A2D-A655-F057677DD43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F31B5AF2-6240-474D-AA2C-E629CAAC1FD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C696A3AD-BD84-4347-A93D-11CCE635496D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C4C288DA-F71D-41AA-8EFF-15C9626DCC8C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FAA86671-15DB-43AD-9E49-41B71C4CE61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20259B9C-9BE9-4229-8152-A0EEBB70092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0809E9D2-CC57-4ECB-A213-6DD3752B8BC7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B407FE8A-83E4-46CB-A586-2870E4FD8DD4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259187AF-1970-4F0A-8EB9-52FECF672D2C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248C1C51-58C6-43E5-B00D-10B714C2409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42831B7B-532A-4C3B-80BB-37EAFDBCB29C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8C12EB55-923B-407B-A4E3-91931568CB67}"/>
              </a:ext>
            </a:extLst>
          </p:cNvPr>
          <p:cNvSpPr txBox="1"/>
          <p:nvPr/>
        </p:nvSpPr>
        <p:spPr>
          <a:xfrm>
            <a:off x="3501833" y="8849778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88" name="图形 8">
            <a:extLst>
              <a:ext uri="{FF2B5EF4-FFF2-40B4-BE49-F238E27FC236}">
                <a16:creationId xmlns="" xmlns:a16="http://schemas.microsoft.com/office/drawing/2014/main" id="{49361C35-9C66-46EA-83B9-24EFEBB534A3}"/>
              </a:ext>
            </a:extLst>
          </p:cNvPr>
          <p:cNvGrpSpPr/>
          <p:nvPr/>
        </p:nvGrpSpPr>
        <p:grpSpPr>
          <a:xfrm>
            <a:off x="4904015" y="8776983"/>
            <a:ext cx="213783" cy="288328"/>
            <a:chOff x="2402300" y="4286250"/>
            <a:chExt cx="338994" cy="457199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F3CFFDFE-C25D-401D-A1AE-763BCF7D9961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1E08EE84-020F-4BA8-B243-9831E8AF465D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DBE177A8-C262-4E9C-8B85-3E2E6FAB7912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98E0C303-5DDF-4BC5-A35D-BD010AC556C5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68287A78-C327-4CAA-8EB2-7E43B4D0D9C1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1B0C06E0-3F7F-4F9A-B319-EDFE82822E92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746069CC-A55A-46BE-A205-6E88059434E5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240CFB64-77AF-48A8-8C5B-418C9FD98908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E8F0A11D-CC9C-4296-963F-F3F3862AC99F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06DE3A0F-8E6D-4F6C-9133-34236D92493D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6776458A-9EF3-4CFA-B2DF-64AFEB50ED6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811F79A3-CCC2-4B9E-846C-A60DD252F149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5A6B8759-A7E1-4F7A-A745-E56BC1AC7DDA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D0803E34-EADC-4EE7-B9F7-7C3E83EE5DE2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9" name="图形 8">
            <a:extLst>
              <a:ext uri="{FF2B5EF4-FFF2-40B4-BE49-F238E27FC236}">
                <a16:creationId xmlns="" xmlns:a16="http://schemas.microsoft.com/office/drawing/2014/main" id="{21354770-C683-4198-B711-5DE6254762F1}"/>
              </a:ext>
            </a:extLst>
          </p:cNvPr>
          <p:cNvGrpSpPr/>
          <p:nvPr/>
        </p:nvGrpSpPr>
        <p:grpSpPr>
          <a:xfrm>
            <a:off x="25702" y="8776983"/>
            <a:ext cx="213783" cy="288328"/>
            <a:chOff x="2402300" y="4286250"/>
            <a:chExt cx="338994" cy="457199"/>
          </a:xfrm>
        </p:grpSpPr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6085C121-9AA6-422F-A8CD-15D64A859749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607F0AF7-552E-43C2-A378-8F6C8D7918B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0FD31577-9FDE-4CE3-88CE-B008C0F16AD9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FCD2E1A6-3422-465B-9C76-015EF0261DA0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8D429ED2-136C-4B9C-9539-794207D71E74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717E3DC1-F2B4-4398-A492-46C8FBBAFFF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D786262C-81C1-45FE-995C-0D7E1D4863B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224F8E83-D660-4354-B128-E98F08C709D4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4BF23116-4BB9-4754-A15C-094CE8A58E35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538D6A53-B5B0-4BC2-AA3E-4598CD1C8E41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C8279228-3E2F-4A7E-AB98-716FB4ACCEF6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AC5B44BF-2318-4B1A-9D7D-1515FA57239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6E548A35-0F3E-4834-AD26-F2743A72C3E2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C58611EB-0D92-421E-80C9-A1448BED13B2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1D9D21F8-3E64-4249-AF4E-E903B3194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089" y="3411674"/>
            <a:ext cx="2615322" cy="3922982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50" name="矩形 149">
            <a:extLst>
              <a:ext uri="{FF2B5EF4-FFF2-40B4-BE49-F238E27FC236}">
                <a16:creationId xmlns="" xmlns:a16="http://schemas.microsoft.com/office/drawing/2014/main" id="{6A24CFD7-A4EB-45C4-AE95-1003C7B323B4}"/>
              </a:ext>
            </a:extLst>
          </p:cNvPr>
          <p:cNvSpPr/>
          <p:nvPr/>
        </p:nvSpPr>
        <p:spPr>
          <a:xfrm>
            <a:off x="485513" y="1518313"/>
            <a:ext cx="3224463" cy="197436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2" name="直接连接符 151">
            <a:extLst>
              <a:ext uri="{FF2B5EF4-FFF2-40B4-BE49-F238E27FC236}">
                <a16:creationId xmlns="" xmlns:a16="http://schemas.microsoft.com/office/drawing/2014/main" id="{76FA4E51-0867-4A59-BBAD-0CECD5CAE147}"/>
              </a:ext>
            </a:extLst>
          </p:cNvPr>
          <p:cNvCxnSpPr>
            <a:cxnSpLocks/>
          </p:cNvCxnSpPr>
          <p:nvPr/>
        </p:nvCxnSpPr>
        <p:spPr>
          <a:xfrm>
            <a:off x="485513" y="1843024"/>
            <a:ext cx="322446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="" xmlns:a16="http://schemas.microsoft.com/office/drawing/2014/main" id="{E4C449ED-A68D-4552-8EE3-B60DA5506B8F}"/>
              </a:ext>
            </a:extLst>
          </p:cNvPr>
          <p:cNvCxnSpPr>
            <a:cxnSpLocks/>
          </p:cNvCxnSpPr>
          <p:nvPr/>
        </p:nvCxnSpPr>
        <p:spPr>
          <a:xfrm>
            <a:off x="787614" y="1843024"/>
            <a:ext cx="0" cy="164965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图形 158">
            <a:extLst>
              <a:ext uri="{FF2B5EF4-FFF2-40B4-BE49-F238E27FC236}">
                <a16:creationId xmlns="" xmlns:a16="http://schemas.microsoft.com/office/drawing/2014/main" id="{179DBE84-022F-4D9B-AC37-96C30C3B25E1}"/>
              </a:ext>
            </a:extLst>
          </p:cNvPr>
          <p:cNvGrpSpPr/>
          <p:nvPr/>
        </p:nvGrpSpPr>
        <p:grpSpPr>
          <a:xfrm>
            <a:off x="603356" y="1608807"/>
            <a:ext cx="143723" cy="143723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FC5D0DDE-5F05-4B87-BB05-5CEE72B4895B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17ECDF97-A84A-433E-92A9-45FC0E1DDD3B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9A1D14C3-69E7-44E2-871D-70DF5A809B65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="" xmlns:a16="http://schemas.microsoft.com/office/drawing/2014/main" id="{C410D15B-C8B6-45DB-BE3A-13E451C7E28C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95667143-9E97-4216-B4FB-1B4F677C685D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2" name="矩形 211">
            <a:extLst>
              <a:ext uri="{FF2B5EF4-FFF2-40B4-BE49-F238E27FC236}">
                <a16:creationId xmlns="" xmlns:a16="http://schemas.microsoft.com/office/drawing/2014/main" id="{3AA11C3C-CAEE-4599-AFE3-744C0168ACA3}"/>
              </a:ext>
            </a:extLst>
          </p:cNvPr>
          <p:cNvSpPr/>
          <p:nvPr/>
        </p:nvSpPr>
        <p:spPr>
          <a:xfrm>
            <a:off x="944910" y="1987832"/>
            <a:ext cx="2615322" cy="13681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文本框 212">
            <a:extLst>
              <a:ext uri="{FF2B5EF4-FFF2-40B4-BE49-F238E27FC236}">
                <a16:creationId xmlns="" xmlns:a16="http://schemas.microsoft.com/office/drawing/2014/main" id="{DB55EE55-8182-44EE-A1E9-8C69A1CA6CE1}"/>
              </a:ext>
            </a:extLst>
          </p:cNvPr>
          <p:cNvSpPr txBox="1"/>
          <p:nvPr/>
        </p:nvSpPr>
        <p:spPr>
          <a:xfrm>
            <a:off x="1096138" y="2366398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POWERPOINT </a:t>
            </a:r>
          </a:p>
          <a:p>
            <a:pPr algn="ctr"/>
            <a:endParaRPr lang="en-US" altLang="zh-CN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="" xmlns:a16="http://schemas.microsoft.com/office/drawing/2014/main" id="{BF852622-C79F-4350-B48C-9578341EFF71}"/>
              </a:ext>
            </a:extLst>
          </p:cNvPr>
          <p:cNvSpPr txBox="1"/>
          <p:nvPr/>
        </p:nvSpPr>
        <p:spPr>
          <a:xfrm>
            <a:off x="805687" y="1589037"/>
            <a:ext cx="29042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tristique senectus et netus et</a:t>
            </a:r>
            <a:endParaRPr lang="zh-CN" altLang="en-US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218" name="图形 215">
            <a:extLst>
              <a:ext uri="{FF2B5EF4-FFF2-40B4-BE49-F238E27FC236}">
                <a16:creationId xmlns="" xmlns:a16="http://schemas.microsoft.com/office/drawing/2014/main" id="{1356FAAC-AD4E-4E5B-BDFD-5AEE2205214D}"/>
              </a:ext>
            </a:extLst>
          </p:cNvPr>
          <p:cNvGrpSpPr/>
          <p:nvPr/>
        </p:nvGrpSpPr>
        <p:grpSpPr>
          <a:xfrm flipV="1">
            <a:off x="540255" y="3286520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FCB5A33C-78C5-4D28-919D-7B422F2CDDCB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C8D5477E-1A3E-47A2-A0A1-E5B7112279CB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B636C5DD-5140-493E-B024-B7D09A2F278A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="" xmlns:a16="http://schemas.microsoft.com/office/drawing/2014/main" id="{DEAEBF1B-6D64-46F5-B055-92A8EB147AA4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4CD9AB8F-5857-43D6-B672-668BADC15F4F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="" xmlns:a16="http://schemas.microsoft.com/office/drawing/2014/main" id="{F271E873-0016-45D0-8F0E-D3431487137B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="" xmlns:a16="http://schemas.microsoft.com/office/drawing/2014/main" id="{56005CFE-4CDA-4832-9F82-AAE0395EC9AE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="" xmlns:a16="http://schemas.microsoft.com/office/drawing/2014/main" id="{7CDD6BE3-7D34-42F0-973E-864F52461AC5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229" name="直接连接符 228">
            <a:extLst>
              <a:ext uri="{FF2B5EF4-FFF2-40B4-BE49-F238E27FC236}">
                <a16:creationId xmlns="" xmlns:a16="http://schemas.microsoft.com/office/drawing/2014/main" id="{93C87EC9-E681-4348-A5B7-A7BC38BB3449}"/>
              </a:ext>
            </a:extLst>
          </p:cNvPr>
          <p:cNvCxnSpPr>
            <a:cxnSpLocks/>
          </p:cNvCxnSpPr>
          <p:nvPr/>
        </p:nvCxnSpPr>
        <p:spPr>
          <a:xfrm>
            <a:off x="485513" y="2134592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>
            <a:extLst>
              <a:ext uri="{FF2B5EF4-FFF2-40B4-BE49-F238E27FC236}">
                <a16:creationId xmlns="" xmlns:a16="http://schemas.microsoft.com/office/drawing/2014/main" id="{8F4A1775-401B-47A8-91EB-3EAA8900000B}"/>
              </a:ext>
            </a:extLst>
          </p:cNvPr>
          <p:cNvCxnSpPr>
            <a:cxnSpLocks/>
          </p:cNvCxnSpPr>
          <p:nvPr/>
        </p:nvCxnSpPr>
        <p:spPr>
          <a:xfrm>
            <a:off x="485513" y="3188692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图形 215">
            <a:extLst>
              <a:ext uri="{FF2B5EF4-FFF2-40B4-BE49-F238E27FC236}">
                <a16:creationId xmlns="" xmlns:a16="http://schemas.microsoft.com/office/drawing/2014/main" id="{82E33664-61E2-41C3-BF56-08C22C8FF1FC}"/>
              </a:ext>
            </a:extLst>
          </p:cNvPr>
          <p:cNvGrpSpPr/>
          <p:nvPr/>
        </p:nvGrpSpPr>
        <p:grpSpPr>
          <a:xfrm>
            <a:off x="540255" y="1921270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35" name="任意多边形: 形状 234">
              <a:extLst>
                <a:ext uri="{FF2B5EF4-FFF2-40B4-BE49-F238E27FC236}">
                  <a16:creationId xmlns="" xmlns:a16="http://schemas.microsoft.com/office/drawing/2014/main" id="{684C8C6B-0AFE-42F0-B88A-28EE3CEF93A8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="" xmlns:a16="http://schemas.microsoft.com/office/drawing/2014/main" id="{F59C1CCD-9983-4899-A077-DB80C664A068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="" xmlns:a16="http://schemas.microsoft.com/office/drawing/2014/main" id="{ACB0A108-C4DC-46DD-A0EA-573EFD6D9A6E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="" xmlns:a16="http://schemas.microsoft.com/office/drawing/2014/main" id="{F3230456-9531-4C65-8183-ACAF1803A203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="" xmlns:a16="http://schemas.microsoft.com/office/drawing/2014/main" id="{61A59439-9471-41F9-BF3B-FF91762DC45D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="" xmlns:a16="http://schemas.microsoft.com/office/drawing/2014/main" id="{2D685305-18EA-488F-B14B-F7780F952E40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="" xmlns:a16="http://schemas.microsoft.com/office/drawing/2014/main" id="{4F3E69CC-26C9-4B20-8271-AF702CDF989B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="" xmlns:a16="http://schemas.microsoft.com/office/drawing/2014/main" id="{4EC13890-D496-41E6-B269-4E4DB503D873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3" name="矩形 242">
            <a:extLst>
              <a:ext uri="{FF2B5EF4-FFF2-40B4-BE49-F238E27FC236}">
                <a16:creationId xmlns="" xmlns:a16="http://schemas.microsoft.com/office/drawing/2014/main" id="{8159629F-3988-4CA6-9223-5EAC811A6B60}"/>
              </a:ext>
            </a:extLst>
          </p:cNvPr>
          <p:cNvSpPr/>
          <p:nvPr/>
        </p:nvSpPr>
        <p:spPr>
          <a:xfrm>
            <a:off x="0" y="6635469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17161156-34CC-4D90-BF35-37BE4636F57B}"/>
              </a:ext>
            </a:extLst>
          </p:cNvPr>
          <p:cNvSpPr txBox="1"/>
          <p:nvPr/>
        </p:nvSpPr>
        <p:spPr>
          <a:xfrm>
            <a:off x="15269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08" name="图形 8">
            <a:extLst>
              <a:ext uri="{FF2B5EF4-FFF2-40B4-BE49-F238E27FC236}">
                <a16:creationId xmlns="" xmlns:a16="http://schemas.microsoft.com/office/drawing/2014/main" id="{CB02AADD-5564-49D0-834E-B1E5888A8E58}"/>
              </a:ext>
            </a:extLst>
          </p:cNvPr>
          <p:cNvGrpSpPr/>
          <p:nvPr/>
        </p:nvGrpSpPr>
        <p:grpSpPr>
          <a:xfrm>
            <a:off x="124333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09" name="任意多边形: 形状 308">
              <a:extLst>
                <a:ext uri="{FF2B5EF4-FFF2-40B4-BE49-F238E27FC236}">
                  <a16:creationId xmlns="" xmlns:a16="http://schemas.microsoft.com/office/drawing/2014/main" id="{1C6D52D7-8337-416A-B7FE-5A1297DBAF11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="" xmlns:a16="http://schemas.microsoft.com/office/drawing/2014/main" id="{240E3D25-C637-44F3-8082-3404A46AE43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="" xmlns:a16="http://schemas.microsoft.com/office/drawing/2014/main" id="{1A17705A-82A3-48A8-96BC-F53ADA885F01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="" xmlns:a16="http://schemas.microsoft.com/office/drawing/2014/main" id="{57B0D509-3AA6-48A7-BFBA-A6B049A0B8DE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="" xmlns:a16="http://schemas.microsoft.com/office/drawing/2014/main" id="{5390060A-FF0A-4F6B-BB5E-7D310D856B25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="" xmlns:a16="http://schemas.microsoft.com/office/drawing/2014/main" id="{3F128006-243F-4C83-A56D-160BA603DA4A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="" xmlns:a16="http://schemas.microsoft.com/office/drawing/2014/main" id="{BC955EF1-E5F1-4DDD-B34E-862E014F4AB2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="" xmlns:a16="http://schemas.microsoft.com/office/drawing/2014/main" id="{EA0B1CCB-B7C3-4B24-936B-0D3DF6FCD58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="" xmlns:a16="http://schemas.microsoft.com/office/drawing/2014/main" id="{60B54C1C-52BE-4FE6-B812-CDB9EA256E7C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="" xmlns:a16="http://schemas.microsoft.com/office/drawing/2014/main" id="{A41F49A7-7E3B-4BD5-B874-456A9CEFE289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="" xmlns:a16="http://schemas.microsoft.com/office/drawing/2014/main" id="{DCA915C6-5C0E-4FC9-AFBF-0130979608BE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="" xmlns:a16="http://schemas.microsoft.com/office/drawing/2014/main" id="{641613AC-E270-4B42-ACF3-F4E9D362BB2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="" xmlns:a16="http://schemas.microsoft.com/office/drawing/2014/main" id="{7DEF153B-1176-4744-8A15-253BFA05677B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="" xmlns:a16="http://schemas.microsoft.com/office/drawing/2014/main" id="{3A027293-8EC5-4406-8557-EBC9641DF501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23" name="文本框 322">
            <a:extLst>
              <a:ext uri="{FF2B5EF4-FFF2-40B4-BE49-F238E27FC236}">
                <a16:creationId xmlns="" xmlns:a16="http://schemas.microsoft.com/office/drawing/2014/main" id="{700A44AB-B6B8-4D6E-91C6-E40E9B480BA3}"/>
              </a:ext>
            </a:extLst>
          </p:cNvPr>
          <p:cNvSpPr txBox="1"/>
          <p:nvPr/>
        </p:nvSpPr>
        <p:spPr>
          <a:xfrm>
            <a:off x="139602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24" name="图形 8">
            <a:extLst>
              <a:ext uri="{FF2B5EF4-FFF2-40B4-BE49-F238E27FC236}">
                <a16:creationId xmlns="" xmlns:a16="http://schemas.microsoft.com/office/drawing/2014/main" id="{B9EC91F5-985E-434D-8E0E-B860ABD21BAC}"/>
              </a:ext>
            </a:extLst>
          </p:cNvPr>
          <p:cNvGrpSpPr/>
          <p:nvPr/>
        </p:nvGrpSpPr>
        <p:grpSpPr>
          <a:xfrm>
            <a:off x="248666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25" name="任意多边形: 形状 324">
              <a:extLst>
                <a:ext uri="{FF2B5EF4-FFF2-40B4-BE49-F238E27FC236}">
                  <a16:creationId xmlns="" xmlns:a16="http://schemas.microsoft.com/office/drawing/2014/main" id="{2755657D-FAFD-455C-B267-2ED4238E9F5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="" xmlns:a16="http://schemas.microsoft.com/office/drawing/2014/main" id="{3477E1D1-A7CC-48EF-8C00-3DC42DE1B1FB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="" xmlns:a16="http://schemas.microsoft.com/office/drawing/2014/main" id="{A45D3DA3-0170-4A9C-B150-94DD1F5D6214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="" xmlns:a16="http://schemas.microsoft.com/office/drawing/2014/main" id="{7A9B134F-C550-4E56-AA7B-A4E10F4CFDF4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="" xmlns:a16="http://schemas.microsoft.com/office/drawing/2014/main" id="{2785EF74-25B1-411D-BA4C-212CB4AEC31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="" xmlns:a16="http://schemas.microsoft.com/office/drawing/2014/main" id="{F8603206-57F5-442D-923D-ED3E60B6409C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="" xmlns:a16="http://schemas.microsoft.com/office/drawing/2014/main" id="{E06103DA-3DDF-45F3-BE39-CEA07E3CDC5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="" xmlns:a16="http://schemas.microsoft.com/office/drawing/2014/main" id="{F9F4733A-84A5-49CB-8EB2-D9216C2C3C23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="" xmlns:a16="http://schemas.microsoft.com/office/drawing/2014/main" id="{F810A04D-3590-4770-9618-77DB99A67FB5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="" xmlns:a16="http://schemas.microsoft.com/office/drawing/2014/main" id="{D155A655-95F4-4729-A3BC-49CCBF58FF36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="" xmlns:a16="http://schemas.microsoft.com/office/drawing/2014/main" id="{B5067C43-347A-49EC-9D7F-1E60A66D3E30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="" xmlns:a16="http://schemas.microsoft.com/office/drawing/2014/main" id="{8390C776-8847-4154-99B2-0F19A6E496C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="" xmlns:a16="http://schemas.microsoft.com/office/drawing/2014/main" id="{4DE73F1E-507E-4CF7-8858-7C95D4F55841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="" xmlns:a16="http://schemas.microsoft.com/office/drawing/2014/main" id="{B75EDBDB-19CD-403C-9215-68D92C0EAD3E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39" name="文本框 338">
            <a:extLst>
              <a:ext uri="{FF2B5EF4-FFF2-40B4-BE49-F238E27FC236}">
                <a16:creationId xmlns="" xmlns:a16="http://schemas.microsoft.com/office/drawing/2014/main" id="{9BD87557-4FBB-4681-8FA5-A76A7071727B}"/>
              </a:ext>
            </a:extLst>
          </p:cNvPr>
          <p:cNvSpPr txBox="1"/>
          <p:nvPr/>
        </p:nvSpPr>
        <p:spPr>
          <a:xfrm>
            <a:off x="263935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40" name="图形 8">
            <a:extLst>
              <a:ext uri="{FF2B5EF4-FFF2-40B4-BE49-F238E27FC236}">
                <a16:creationId xmlns="" xmlns:a16="http://schemas.microsoft.com/office/drawing/2014/main" id="{955132F0-7032-4241-80E4-4228E1A58574}"/>
              </a:ext>
            </a:extLst>
          </p:cNvPr>
          <p:cNvGrpSpPr/>
          <p:nvPr/>
        </p:nvGrpSpPr>
        <p:grpSpPr>
          <a:xfrm>
            <a:off x="4973319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41" name="任意多边形: 形状 340">
              <a:extLst>
                <a:ext uri="{FF2B5EF4-FFF2-40B4-BE49-F238E27FC236}">
                  <a16:creationId xmlns="" xmlns:a16="http://schemas.microsoft.com/office/drawing/2014/main" id="{9B44E0F0-77FF-406E-AFF3-29E4EEA17240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="" xmlns:a16="http://schemas.microsoft.com/office/drawing/2014/main" id="{90C9B6CB-9EB7-49DA-B610-96274D2EC5C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="" xmlns:a16="http://schemas.microsoft.com/office/drawing/2014/main" id="{54D37E1B-46CF-4476-9530-9A8105DB0AFF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="" xmlns:a16="http://schemas.microsoft.com/office/drawing/2014/main" id="{01D92706-E6F0-446C-BC20-52BBB837F3C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="" xmlns:a16="http://schemas.microsoft.com/office/drawing/2014/main" id="{13E913D1-A99F-4128-A0BF-B0C76C3178FC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="" xmlns:a16="http://schemas.microsoft.com/office/drawing/2014/main" id="{EC816ED2-2CA3-4A5D-9E09-A8D4AE9E7356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="" xmlns:a16="http://schemas.microsoft.com/office/drawing/2014/main" id="{7DA715FC-932D-4D23-BB29-6710FDD44D7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="" xmlns:a16="http://schemas.microsoft.com/office/drawing/2014/main" id="{51905BD1-521A-4300-B58B-ADB80A065963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="" xmlns:a16="http://schemas.microsoft.com/office/drawing/2014/main" id="{D225DC8E-360A-4176-8400-0308C0DC809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="" xmlns:a16="http://schemas.microsoft.com/office/drawing/2014/main" id="{816191A4-12B5-4960-8842-E11C45BF6996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="" xmlns:a16="http://schemas.microsoft.com/office/drawing/2014/main" id="{6B0B35C3-21E1-4870-B7EB-A09D67EB0A63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="" xmlns:a16="http://schemas.microsoft.com/office/drawing/2014/main" id="{ACFD5643-B552-4390-9F9A-99117E46981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="" xmlns:a16="http://schemas.microsoft.com/office/drawing/2014/main" id="{FCBE296D-6357-459F-BE20-220DBF425834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="" xmlns:a16="http://schemas.microsoft.com/office/drawing/2014/main" id="{CA65512A-0A76-4F1A-AD97-D654756917E5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grpSp>
        <p:nvGrpSpPr>
          <p:cNvPr id="373" name="图形 8">
            <a:extLst>
              <a:ext uri="{FF2B5EF4-FFF2-40B4-BE49-F238E27FC236}">
                <a16:creationId xmlns="" xmlns:a16="http://schemas.microsoft.com/office/drawing/2014/main" id="{52532FC0-A1D4-4481-A57A-C56F4DD4311A}"/>
              </a:ext>
            </a:extLst>
          </p:cNvPr>
          <p:cNvGrpSpPr/>
          <p:nvPr/>
        </p:nvGrpSpPr>
        <p:grpSpPr>
          <a:xfrm>
            <a:off x="0" y="6658370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74" name="任意多边形: 形状 373">
              <a:extLst>
                <a:ext uri="{FF2B5EF4-FFF2-40B4-BE49-F238E27FC236}">
                  <a16:creationId xmlns="" xmlns:a16="http://schemas.microsoft.com/office/drawing/2014/main" id="{A6E7592B-32A4-4808-99C5-40829C38795C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="" xmlns:a16="http://schemas.microsoft.com/office/drawing/2014/main" id="{B7FC60DC-FDC2-4051-B564-1C8B5E558E20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="" xmlns:a16="http://schemas.microsoft.com/office/drawing/2014/main" id="{EF679D5A-E2D0-4F0D-8738-574E113E70E8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="" xmlns:a16="http://schemas.microsoft.com/office/drawing/2014/main" id="{6FCAD8FD-CAC2-4F45-A579-0536FB920E2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="" xmlns:a16="http://schemas.microsoft.com/office/drawing/2014/main" id="{019AFAFB-F38D-482F-8D04-7A54180181A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="" xmlns:a16="http://schemas.microsoft.com/office/drawing/2014/main" id="{68B30B30-0F43-41F6-913D-84780C3E1BAC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="" xmlns:a16="http://schemas.microsoft.com/office/drawing/2014/main" id="{BD453795-90EE-4809-BCC8-27EC86BFFE7A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="" xmlns:a16="http://schemas.microsoft.com/office/drawing/2014/main" id="{428A3BD9-C0B8-45E3-B8F0-21A7B802C565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="" xmlns:a16="http://schemas.microsoft.com/office/drawing/2014/main" id="{6F548187-2A4D-449B-8B79-4F9AD96F56D9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="" xmlns:a16="http://schemas.microsoft.com/office/drawing/2014/main" id="{8A3D4DE6-BF61-4C34-9ADB-25E8F6F757DC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="" xmlns:a16="http://schemas.microsoft.com/office/drawing/2014/main" id="{6C855582-C938-4F48-9CC5-0320B55645E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="" xmlns:a16="http://schemas.microsoft.com/office/drawing/2014/main" id="{71543A1D-B14C-4E15-963F-644DF808EC8F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="" xmlns:a16="http://schemas.microsoft.com/office/drawing/2014/main" id="{CC8C6B73-B76A-4F2E-B6EF-79464454A4E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="" xmlns:a16="http://schemas.microsoft.com/office/drawing/2014/main" id="{3045A097-CD42-4C1A-8BEB-CBEFBE8765AA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388" name="文本框 387">
            <a:extLst>
              <a:ext uri="{FF2B5EF4-FFF2-40B4-BE49-F238E27FC236}">
                <a16:creationId xmlns="" xmlns:a16="http://schemas.microsoft.com/office/drawing/2014/main" id="{C4AF2DB8-2F26-4436-861E-4389E3DEA856}"/>
              </a:ext>
            </a:extLst>
          </p:cNvPr>
          <p:cNvSpPr txBox="1"/>
          <p:nvPr/>
        </p:nvSpPr>
        <p:spPr>
          <a:xfrm>
            <a:off x="3882682" y="6753855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89" name="图形 8">
            <a:extLst>
              <a:ext uri="{FF2B5EF4-FFF2-40B4-BE49-F238E27FC236}">
                <a16:creationId xmlns="" xmlns:a16="http://schemas.microsoft.com/office/drawing/2014/main" id="{DA2BE6E7-1613-436C-AE19-234C6D92F5DA}"/>
              </a:ext>
            </a:extLst>
          </p:cNvPr>
          <p:cNvGrpSpPr/>
          <p:nvPr/>
        </p:nvGrpSpPr>
        <p:grpSpPr>
          <a:xfrm>
            <a:off x="3729990" y="6695907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90" name="任意多边形: 形状 389">
              <a:extLst>
                <a:ext uri="{FF2B5EF4-FFF2-40B4-BE49-F238E27FC236}">
                  <a16:creationId xmlns="" xmlns:a16="http://schemas.microsoft.com/office/drawing/2014/main" id="{385DBBA8-B8CF-4CC0-B384-02521721A9CA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="" xmlns:a16="http://schemas.microsoft.com/office/drawing/2014/main" id="{182D3AFB-B689-4D79-9680-C4270E59305E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="" xmlns:a16="http://schemas.microsoft.com/office/drawing/2014/main" id="{E4B1FC56-1080-4F6F-91D2-A300B47EEAAE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="" xmlns:a16="http://schemas.microsoft.com/office/drawing/2014/main" id="{FD525B6F-A7D9-43FE-97C5-F1D2877E8D60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="" xmlns:a16="http://schemas.microsoft.com/office/drawing/2014/main" id="{3B79DA4A-82CD-41E8-BBC1-FA03FB10E93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="" xmlns:a16="http://schemas.microsoft.com/office/drawing/2014/main" id="{821C58BF-AAB8-4D24-84C2-31C91AA4CEB3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="" xmlns:a16="http://schemas.microsoft.com/office/drawing/2014/main" id="{39D70A6C-6980-4C97-8106-7D9EC93DA14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="" xmlns:a16="http://schemas.microsoft.com/office/drawing/2014/main" id="{9E1739E5-1A36-463D-ADB3-C1A1DF992D9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="" xmlns:a16="http://schemas.microsoft.com/office/drawing/2014/main" id="{6318EEAC-C7D0-49A0-80FF-E9BD95EAEFCE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="" xmlns:a16="http://schemas.microsoft.com/office/drawing/2014/main" id="{243C1916-6972-4B3E-B9D7-E6BC489093A9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="" xmlns:a16="http://schemas.microsoft.com/office/drawing/2014/main" id="{58F37484-E66E-405F-A991-D17EFC3177BA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="" xmlns:a16="http://schemas.microsoft.com/office/drawing/2014/main" id="{70B83B91-DA1F-4304-947F-4AA785D70B42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="" xmlns:a16="http://schemas.microsoft.com/office/drawing/2014/main" id="{BCA5E864-6008-488C-A647-8469865542C9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="" xmlns:a16="http://schemas.microsoft.com/office/drawing/2014/main" id="{399E3226-668F-4778-B845-42FC7839FE3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29962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0C932AE-2DB7-4A23-85A2-54F9DED04E51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708E624-8097-4D7D-A9D3-7DFEA83D08D1}"/>
              </a:ext>
            </a:extLst>
          </p:cNvPr>
          <p:cNvSpPr/>
          <p:nvPr/>
        </p:nvSpPr>
        <p:spPr>
          <a:xfrm>
            <a:off x="0" y="843887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977F1BE-A8D0-410A-BB4E-0DC1645ABE98}"/>
              </a:ext>
            </a:extLst>
          </p:cNvPr>
          <p:cNvSpPr txBox="1"/>
          <p:nvPr/>
        </p:nvSpPr>
        <p:spPr>
          <a:xfrm>
            <a:off x="2017687" y="855725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4C8B6D26-B6E5-4C45-A8F9-5D63D9FBE225}"/>
              </a:ext>
            </a:extLst>
          </p:cNvPr>
          <p:cNvSpPr/>
          <p:nvPr/>
        </p:nvSpPr>
        <p:spPr>
          <a:xfrm>
            <a:off x="1605238" y="855725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36F1D74E-66A9-49B4-AB6B-7DA2CEFCA959}"/>
              </a:ext>
            </a:extLst>
          </p:cNvPr>
          <p:cNvSpPr/>
          <p:nvPr/>
        </p:nvSpPr>
        <p:spPr>
          <a:xfrm>
            <a:off x="1192789" y="855725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0F25812B-9F44-4765-BBD3-B7320F9FDEAA}"/>
              </a:ext>
            </a:extLst>
          </p:cNvPr>
          <p:cNvSpPr/>
          <p:nvPr/>
        </p:nvSpPr>
        <p:spPr>
          <a:xfrm>
            <a:off x="3784803" y="855725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B3C3B3A9-9E8D-44E7-8D9C-37DE66F31110}"/>
              </a:ext>
            </a:extLst>
          </p:cNvPr>
          <p:cNvSpPr/>
          <p:nvPr/>
        </p:nvSpPr>
        <p:spPr>
          <a:xfrm>
            <a:off x="3372354" y="855725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D0D364A-CB12-427A-8426-C1F557298C86}"/>
              </a:ext>
            </a:extLst>
          </p:cNvPr>
          <p:cNvSpPr/>
          <p:nvPr/>
        </p:nvSpPr>
        <p:spPr>
          <a:xfrm>
            <a:off x="309821" y="1113971"/>
            <a:ext cx="2006368" cy="3428999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CD6862F8-C778-448B-80B9-B7285AFB3E8B}"/>
              </a:ext>
            </a:extLst>
          </p:cNvPr>
          <p:cNvSpPr/>
          <p:nvPr/>
        </p:nvSpPr>
        <p:spPr>
          <a:xfrm>
            <a:off x="2827312" y="1113971"/>
            <a:ext cx="2006368" cy="3428999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173296D-785E-4FD6-9849-9287A24633CF}"/>
              </a:ext>
            </a:extLst>
          </p:cNvPr>
          <p:cNvSpPr txBox="1"/>
          <p:nvPr/>
        </p:nvSpPr>
        <p:spPr>
          <a:xfrm>
            <a:off x="311752" y="1224900"/>
            <a:ext cx="1809751" cy="380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spc="300" dirty="0">
                <a:latin typeface="Pixeled" panose="00000400000000000000" pitchFamily="2" charset="0"/>
              </a:rPr>
              <a:t>POWERPOINT </a:t>
            </a:r>
          </a:p>
          <a:p>
            <a:pPr>
              <a:lnSpc>
                <a:spcPct val="150000"/>
              </a:lnSpc>
            </a:pPr>
            <a:r>
              <a:rPr lang="en-US" altLang="zh-CN" sz="800" b="1" spc="300" dirty="0">
                <a:latin typeface="Pixeled" panose="00000400000000000000" pitchFamily="2" charset="0"/>
              </a:rPr>
              <a:t>TEMPLET</a:t>
            </a:r>
            <a:endParaRPr lang="zh-CN" altLang="en-US" sz="800" b="1" spc="300" dirty="0">
              <a:latin typeface="Pixeled" panose="00000400000000000000" pitchFamily="2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B625C223-C44B-4D5C-8781-1039D1A17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621" y="1745796"/>
            <a:ext cx="1809750" cy="271462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1B36BFE-43A1-4C6E-B84A-5C5B27CF0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30" y="1745796"/>
            <a:ext cx="1809750" cy="2714625"/>
          </a:xfrm>
          <a:prstGeom prst="rect">
            <a:avLst/>
          </a:prstGeom>
        </p:spPr>
      </p:pic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A79AB13-2BD5-4248-AFBD-6EFEDF2DD425}"/>
              </a:ext>
            </a:extLst>
          </p:cNvPr>
          <p:cNvCxnSpPr>
            <a:cxnSpLocks/>
          </p:cNvCxnSpPr>
          <p:nvPr/>
        </p:nvCxnSpPr>
        <p:spPr>
          <a:xfrm>
            <a:off x="309821" y="1656896"/>
            <a:ext cx="200636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图形 45">
            <a:extLst>
              <a:ext uri="{FF2B5EF4-FFF2-40B4-BE49-F238E27FC236}">
                <a16:creationId xmlns="" xmlns:a16="http://schemas.microsoft.com/office/drawing/2014/main" id="{7BC1F059-9783-46FB-A216-F3F4E7D877A9}"/>
              </a:ext>
            </a:extLst>
          </p:cNvPr>
          <p:cNvGrpSpPr/>
          <p:nvPr/>
        </p:nvGrpSpPr>
        <p:grpSpPr>
          <a:xfrm>
            <a:off x="4570270" y="1415048"/>
            <a:ext cx="165101" cy="165101"/>
            <a:chOff x="2143125" y="4024312"/>
            <a:chExt cx="857250" cy="857250"/>
          </a:xfrm>
        </p:grpSpPr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C8A0E0D3-D9A3-4760-9BA7-827D03F6221C}"/>
                </a:ext>
              </a:extLst>
            </p:cNvPr>
            <p:cNvSpPr/>
            <p:nvPr/>
          </p:nvSpPr>
          <p:spPr>
            <a:xfrm>
              <a:off x="2524125" y="4024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62EA0748-02A1-4DFD-BA9D-5EC34FBA4D86}"/>
                </a:ext>
              </a:extLst>
            </p:cNvPr>
            <p:cNvSpPr/>
            <p:nvPr/>
          </p:nvSpPr>
          <p:spPr>
            <a:xfrm>
              <a:off x="24288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4DF62E3F-3C10-4696-AE7A-072072782167}"/>
                </a:ext>
              </a:extLst>
            </p:cNvPr>
            <p:cNvSpPr/>
            <p:nvPr/>
          </p:nvSpPr>
          <p:spPr>
            <a:xfrm>
              <a:off x="2333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A32E52D6-16EA-4935-9EE2-B5170EAC1A3B}"/>
                </a:ext>
              </a:extLst>
            </p:cNvPr>
            <p:cNvSpPr/>
            <p:nvPr/>
          </p:nvSpPr>
          <p:spPr>
            <a:xfrm>
              <a:off x="22383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419C3F9F-9839-4663-953D-92E79823E4F1}"/>
                </a:ext>
              </a:extLst>
            </p:cNvPr>
            <p:cNvSpPr/>
            <p:nvPr/>
          </p:nvSpPr>
          <p:spPr>
            <a:xfrm>
              <a:off x="2238375" y="42624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9786F498-758B-4C08-8262-B9938FB2260E}"/>
                </a:ext>
              </a:extLst>
            </p:cNvPr>
            <p:cNvSpPr/>
            <p:nvPr/>
          </p:nvSpPr>
          <p:spPr>
            <a:xfrm>
              <a:off x="2333625" y="4310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3FA82C9B-B8D1-41E0-825D-BFA1E0D3BA5D}"/>
                </a:ext>
              </a:extLst>
            </p:cNvPr>
            <p:cNvSpPr/>
            <p:nvPr/>
          </p:nvSpPr>
          <p:spPr>
            <a:xfrm>
              <a:off x="2428875" y="4357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9A6703F9-F4C7-49CF-B23F-56F53CB77FCC}"/>
                </a:ext>
              </a:extLst>
            </p:cNvPr>
            <p:cNvSpPr/>
            <p:nvPr/>
          </p:nvSpPr>
          <p:spPr>
            <a:xfrm>
              <a:off x="26193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BB4F73F0-2152-42BD-9953-5459C6BB4C9C}"/>
                </a:ext>
              </a:extLst>
            </p:cNvPr>
            <p:cNvSpPr/>
            <p:nvPr/>
          </p:nvSpPr>
          <p:spPr>
            <a:xfrm>
              <a:off x="2714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8686AF66-C0C1-469D-AE66-D21534038141}"/>
                </a:ext>
              </a:extLst>
            </p:cNvPr>
            <p:cNvSpPr/>
            <p:nvPr/>
          </p:nvSpPr>
          <p:spPr>
            <a:xfrm>
              <a:off x="28098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E95F367D-2D1C-4CFD-8EB6-C6E383AB719D}"/>
                </a:ext>
              </a:extLst>
            </p:cNvPr>
            <p:cNvSpPr/>
            <p:nvPr/>
          </p:nvSpPr>
          <p:spPr>
            <a:xfrm>
              <a:off x="2524125" y="4214812"/>
              <a:ext cx="476250" cy="666750"/>
            </a:xfrm>
            <a:custGeom>
              <a:avLst/>
              <a:gdLst>
                <a:gd name="connsiteX0" fmla="*/ 381000 w 476250"/>
                <a:gd name="connsiteY0" fmla="*/ 47625 h 666750"/>
                <a:gd name="connsiteX1" fmla="*/ 285750 w 476250"/>
                <a:gd name="connsiteY1" fmla="*/ 47625 h 666750"/>
                <a:gd name="connsiteX2" fmla="*/ 285750 w 476250"/>
                <a:gd name="connsiteY2" fmla="*/ 95250 h 666750"/>
                <a:gd name="connsiteX3" fmla="*/ 190500 w 476250"/>
                <a:gd name="connsiteY3" fmla="*/ 95250 h 666750"/>
                <a:gd name="connsiteX4" fmla="*/ 190500 w 476250"/>
                <a:gd name="connsiteY4" fmla="*/ 142875 h 666750"/>
                <a:gd name="connsiteX5" fmla="*/ 95250 w 476250"/>
                <a:gd name="connsiteY5" fmla="*/ 142875 h 666750"/>
                <a:gd name="connsiteX6" fmla="*/ 95250 w 476250"/>
                <a:gd name="connsiteY6" fmla="*/ 190500 h 666750"/>
                <a:gd name="connsiteX7" fmla="*/ 0 w 476250"/>
                <a:gd name="connsiteY7" fmla="*/ 190500 h 666750"/>
                <a:gd name="connsiteX8" fmla="*/ 0 w 476250"/>
                <a:gd name="connsiteY8" fmla="*/ 238125 h 666750"/>
                <a:gd name="connsiteX9" fmla="*/ 47625 w 476250"/>
                <a:gd name="connsiteY9" fmla="*/ 238125 h 666750"/>
                <a:gd name="connsiteX10" fmla="*/ 47625 w 476250"/>
                <a:gd name="connsiteY10" fmla="*/ 619125 h 666750"/>
                <a:gd name="connsiteX11" fmla="*/ 0 w 476250"/>
                <a:gd name="connsiteY11" fmla="*/ 619125 h 666750"/>
                <a:gd name="connsiteX12" fmla="*/ 0 w 476250"/>
                <a:gd name="connsiteY12" fmla="*/ 666750 h 666750"/>
                <a:gd name="connsiteX13" fmla="*/ 95250 w 476250"/>
                <a:gd name="connsiteY13" fmla="*/ 666750 h 666750"/>
                <a:gd name="connsiteX14" fmla="*/ 95250 w 476250"/>
                <a:gd name="connsiteY14" fmla="*/ 619125 h 666750"/>
                <a:gd name="connsiteX15" fmla="*/ 190500 w 476250"/>
                <a:gd name="connsiteY15" fmla="*/ 619125 h 666750"/>
                <a:gd name="connsiteX16" fmla="*/ 190500 w 476250"/>
                <a:gd name="connsiteY16" fmla="*/ 571500 h 666750"/>
                <a:gd name="connsiteX17" fmla="*/ 285750 w 476250"/>
                <a:gd name="connsiteY17" fmla="*/ 571500 h 666750"/>
                <a:gd name="connsiteX18" fmla="*/ 285750 w 476250"/>
                <a:gd name="connsiteY18" fmla="*/ 523875 h 666750"/>
                <a:gd name="connsiteX19" fmla="*/ 381000 w 476250"/>
                <a:gd name="connsiteY19" fmla="*/ 523875 h 666750"/>
                <a:gd name="connsiteX20" fmla="*/ 381000 w 476250"/>
                <a:gd name="connsiteY20" fmla="*/ 476250 h 666750"/>
                <a:gd name="connsiteX21" fmla="*/ 476250 w 476250"/>
                <a:gd name="connsiteY21" fmla="*/ 476250 h 666750"/>
                <a:gd name="connsiteX22" fmla="*/ 476250 w 476250"/>
                <a:gd name="connsiteY22" fmla="*/ 428625 h 666750"/>
                <a:gd name="connsiteX23" fmla="*/ 476250 w 476250"/>
                <a:gd name="connsiteY23" fmla="*/ 47625 h 666750"/>
                <a:gd name="connsiteX24" fmla="*/ 476250 w 476250"/>
                <a:gd name="connsiteY24" fmla="*/ 0 h 666750"/>
                <a:gd name="connsiteX25" fmla="*/ 381000 w 476250"/>
                <a:gd name="connsiteY25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6250" h="666750">
                  <a:moveTo>
                    <a:pt x="381000" y="47625"/>
                  </a:moveTo>
                  <a:lnTo>
                    <a:pt x="285750" y="47625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190500" y="142875"/>
                  </a:lnTo>
                  <a:lnTo>
                    <a:pt x="95250" y="142875"/>
                  </a:lnTo>
                  <a:lnTo>
                    <a:pt x="95250" y="190500"/>
                  </a:lnTo>
                  <a:lnTo>
                    <a:pt x="0" y="190500"/>
                  </a:lnTo>
                  <a:lnTo>
                    <a:pt x="0" y="238125"/>
                  </a:lnTo>
                  <a:lnTo>
                    <a:pt x="47625" y="238125"/>
                  </a:lnTo>
                  <a:lnTo>
                    <a:pt x="47625" y="619125"/>
                  </a:lnTo>
                  <a:lnTo>
                    <a:pt x="0" y="619125"/>
                  </a:lnTo>
                  <a:lnTo>
                    <a:pt x="0" y="666750"/>
                  </a:lnTo>
                  <a:lnTo>
                    <a:pt x="95250" y="666750"/>
                  </a:lnTo>
                  <a:lnTo>
                    <a:pt x="95250" y="619125"/>
                  </a:lnTo>
                  <a:lnTo>
                    <a:pt x="190500" y="619125"/>
                  </a:lnTo>
                  <a:lnTo>
                    <a:pt x="190500" y="571500"/>
                  </a:lnTo>
                  <a:lnTo>
                    <a:pt x="285750" y="571500"/>
                  </a:lnTo>
                  <a:lnTo>
                    <a:pt x="285750" y="523875"/>
                  </a:lnTo>
                  <a:lnTo>
                    <a:pt x="381000" y="523875"/>
                  </a:lnTo>
                  <a:lnTo>
                    <a:pt x="381000" y="476250"/>
                  </a:lnTo>
                  <a:lnTo>
                    <a:pt x="476250" y="476250"/>
                  </a:lnTo>
                  <a:lnTo>
                    <a:pt x="476250" y="428625"/>
                  </a:lnTo>
                  <a:lnTo>
                    <a:pt x="476250" y="47625"/>
                  </a:lnTo>
                  <a:lnTo>
                    <a:pt x="476250" y="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9E0F194-9FAC-4BDA-AD28-C24758F90FB8}"/>
                </a:ext>
              </a:extLst>
            </p:cNvPr>
            <p:cNvSpPr/>
            <p:nvPr/>
          </p:nvSpPr>
          <p:spPr>
            <a:xfrm>
              <a:off x="2143125" y="4214812"/>
              <a:ext cx="95250" cy="476250"/>
            </a:xfrm>
            <a:custGeom>
              <a:avLst/>
              <a:gdLst>
                <a:gd name="connsiteX0" fmla="*/ 47625 w 95250"/>
                <a:gd name="connsiteY0" fmla="*/ 428625 h 476250"/>
                <a:gd name="connsiteX1" fmla="*/ 47625 w 95250"/>
                <a:gd name="connsiteY1" fmla="*/ 47625 h 476250"/>
                <a:gd name="connsiteX2" fmla="*/ 95250 w 95250"/>
                <a:gd name="connsiteY2" fmla="*/ 47625 h 476250"/>
                <a:gd name="connsiteX3" fmla="*/ 95250 w 95250"/>
                <a:gd name="connsiteY3" fmla="*/ 0 h 476250"/>
                <a:gd name="connsiteX4" fmla="*/ 0 w 95250"/>
                <a:gd name="connsiteY4" fmla="*/ 0 h 476250"/>
                <a:gd name="connsiteX5" fmla="*/ 0 w 95250"/>
                <a:gd name="connsiteY5" fmla="*/ 47625 h 476250"/>
                <a:gd name="connsiteX6" fmla="*/ 0 w 95250"/>
                <a:gd name="connsiteY6" fmla="*/ 428625 h 476250"/>
                <a:gd name="connsiteX7" fmla="*/ 0 w 95250"/>
                <a:gd name="connsiteY7" fmla="*/ 476250 h 476250"/>
                <a:gd name="connsiteX8" fmla="*/ 95250 w 95250"/>
                <a:gd name="connsiteY8" fmla="*/ 476250 h 476250"/>
                <a:gd name="connsiteX9" fmla="*/ 95250 w 95250"/>
                <a:gd name="connsiteY9" fmla="*/ 4286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476250">
                  <a:moveTo>
                    <a:pt x="47625" y="428625"/>
                  </a:moveTo>
                  <a:lnTo>
                    <a:pt x="47625" y="47625"/>
                  </a:lnTo>
                  <a:lnTo>
                    <a:pt x="95250" y="47625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47625"/>
                  </a:lnTo>
                  <a:lnTo>
                    <a:pt x="0" y="428625"/>
                  </a:lnTo>
                  <a:lnTo>
                    <a:pt x="0" y="476250"/>
                  </a:lnTo>
                  <a:lnTo>
                    <a:pt x="95250" y="476250"/>
                  </a:lnTo>
                  <a:lnTo>
                    <a:pt x="95250" y="428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F0AAF15F-3611-4808-82B4-0C9CFED3F8F3}"/>
                </a:ext>
              </a:extLst>
            </p:cNvPr>
            <p:cNvSpPr/>
            <p:nvPr/>
          </p:nvSpPr>
          <p:spPr>
            <a:xfrm>
              <a:off x="2238375" y="4691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257BC7B6-17D4-4C7E-8802-C6D8CDFFB6B1}"/>
                </a:ext>
              </a:extLst>
            </p:cNvPr>
            <p:cNvSpPr/>
            <p:nvPr/>
          </p:nvSpPr>
          <p:spPr>
            <a:xfrm>
              <a:off x="2333625" y="4738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391BEE7C-3BBA-4695-BC1B-36EB916C7DF1}"/>
                </a:ext>
              </a:extLst>
            </p:cNvPr>
            <p:cNvSpPr/>
            <p:nvPr/>
          </p:nvSpPr>
          <p:spPr>
            <a:xfrm>
              <a:off x="2428875" y="4786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0602C9FA-51C6-479A-AE78-0FCC8A7E85B1}"/>
              </a:ext>
            </a:extLst>
          </p:cNvPr>
          <p:cNvSpPr txBox="1"/>
          <p:nvPr/>
        </p:nvSpPr>
        <p:spPr>
          <a:xfrm>
            <a:off x="2829243" y="1224900"/>
            <a:ext cx="1809751" cy="380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spc="300" dirty="0">
                <a:latin typeface="Pixeled" panose="00000400000000000000" pitchFamily="2" charset="0"/>
              </a:rPr>
              <a:t>POWERPOINT </a:t>
            </a:r>
          </a:p>
          <a:p>
            <a:pPr>
              <a:lnSpc>
                <a:spcPct val="150000"/>
              </a:lnSpc>
            </a:pPr>
            <a:r>
              <a:rPr lang="en-US" altLang="zh-CN" sz="800" b="1" spc="300" dirty="0">
                <a:latin typeface="Pixeled" panose="00000400000000000000" pitchFamily="2" charset="0"/>
              </a:rPr>
              <a:t>TEMPLET</a:t>
            </a:r>
            <a:endParaRPr lang="zh-CN" altLang="en-US" sz="800" b="1" spc="300" dirty="0">
              <a:latin typeface="Pixeled" panose="00000400000000000000" pitchFamily="2" charset="0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2E621F45-7EF2-4BA7-8F9E-AACFCDA3B71B}"/>
              </a:ext>
            </a:extLst>
          </p:cNvPr>
          <p:cNvCxnSpPr>
            <a:cxnSpLocks/>
          </p:cNvCxnSpPr>
          <p:nvPr/>
        </p:nvCxnSpPr>
        <p:spPr>
          <a:xfrm>
            <a:off x="2827312" y="1656896"/>
            <a:ext cx="200636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图形 45">
            <a:extLst>
              <a:ext uri="{FF2B5EF4-FFF2-40B4-BE49-F238E27FC236}">
                <a16:creationId xmlns="" xmlns:a16="http://schemas.microsoft.com/office/drawing/2014/main" id="{81A461AB-F57E-41A5-ABA2-C83F32F2746C}"/>
              </a:ext>
            </a:extLst>
          </p:cNvPr>
          <p:cNvGrpSpPr/>
          <p:nvPr/>
        </p:nvGrpSpPr>
        <p:grpSpPr>
          <a:xfrm>
            <a:off x="2052779" y="1415048"/>
            <a:ext cx="165101" cy="165101"/>
            <a:chOff x="2143125" y="4024312"/>
            <a:chExt cx="857250" cy="857250"/>
          </a:xfrm>
        </p:grpSpPr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79C26A8E-8993-4DCB-A464-B9044E022158}"/>
                </a:ext>
              </a:extLst>
            </p:cNvPr>
            <p:cNvSpPr/>
            <p:nvPr/>
          </p:nvSpPr>
          <p:spPr>
            <a:xfrm>
              <a:off x="2524125" y="4024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2FB86C4D-ACC0-49EB-9AAE-72C5F226A83C}"/>
                </a:ext>
              </a:extLst>
            </p:cNvPr>
            <p:cNvSpPr/>
            <p:nvPr/>
          </p:nvSpPr>
          <p:spPr>
            <a:xfrm>
              <a:off x="24288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3DEB5150-44CF-4FDB-8A5E-0751BE533B18}"/>
                </a:ext>
              </a:extLst>
            </p:cNvPr>
            <p:cNvSpPr/>
            <p:nvPr/>
          </p:nvSpPr>
          <p:spPr>
            <a:xfrm>
              <a:off x="2333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03DDCE6A-9C6A-470B-9928-0F5EEDB90D7E}"/>
                </a:ext>
              </a:extLst>
            </p:cNvPr>
            <p:cNvSpPr/>
            <p:nvPr/>
          </p:nvSpPr>
          <p:spPr>
            <a:xfrm>
              <a:off x="22383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64A4AEBC-EDD0-4472-A31C-18D37EC6F916}"/>
                </a:ext>
              </a:extLst>
            </p:cNvPr>
            <p:cNvSpPr/>
            <p:nvPr/>
          </p:nvSpPr>
          <p:spPr>
            <a:xfrm>
              <a:off x="2238375" y="42624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FBDA5657-4B19-4939-852F-F7ACFB29AACC}"/>
                </a:ext>
              </a:extLst>
            </p:cNvPr>
            <p:cNvSpPr/>
            <p:nvPr/>
          </p:nvSpPr>
          <p:spPr>
            <a:xfrm>
              <a:off x="2333625" y="4310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4C43A79F-35A6-4DC5-9E7C-8204137BD320}"/>
                </a:ext>
              </a:extLst>
            </p:cNvPr>
            <p:cNvSpPr/>
            <p:nvPr/>
          </p:nvSpPr>
          <p:spPr>
            <a:xfrm>
              <a:off x="2428875" y="4357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B080EE78-A4F5-457E-B5A4-19442A73EFA1}"/>
                </a:ext>
              </a:extLst>
            </p:cNvPr>
            <p:cNvSpPr/>
            <p:nvPr/>
          </p:nvSpPr>
          <p:spPr>
            <a:xfrm>
              <a:off x="26193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B604533E-89E8-4AD8-8C18-0311C58D321A}"/>
                </a:ext>
              </a:extLst>
            </p:cNvPr>
            <p:cNvSpPr/>
            <p:nvPr/>
          </p:nvSpPr>
          <p:spPr>
            <a:xfrm>
              <a:off x="2714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91E389B7-0029-4E10-A755-CBDB12AF78AB}"/>
                </a:ext>
              </a:extLst>
            </p:cNvPr>
            <p:cNvSpPr/>
            <p:nvPr/>
          </p:nvSpPr>
          <p:spPr>
            <a:xfrm>
              <a:off x="28098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7637EA31-4453-4D56-A52E-770DF03E4A6F}"/>
                </a:ext>
              </a:extLst>
            </p:cNvPr>
            <p:cNvSpPr/>
            <p:nvPr/>
          </p:nvSpPr>
          <p:spPr>
            <a:xfrm>
              <a:off x="2524125" y="4214812"/>
              <a:ext cx="476250" cy="666750"/>
            </a:xfrm>
            <a:custGeom>
              <a:avLst/>
              <a:gdLst>
                <a:gd name="connsiteX0" fmla="*/ 381000 w 476250"/>
                <a:gd name="connsiteY0" fmla="*/ 47625 h 666750"/>
                <a:gd name="connsiteX1" fmla="*/ 285750 w 476250"/>
                <a:gd name="connsiteY1" fmla="*/ 47625 h 666750"/>
                <a:gd name="connsiteX2" fmla="*/ 285750 w 476250"/>
                <a:gd name="connsiteY2" fmla="*/ 95250 h 666750"/>
                <a:gd name="connsiteX3" fmla="*/ 190500 w 476250"/>
                <a:gd name="connsiteY3" fmla="*/ 95250 h 666750"/>
                <a:gd name="connsiteX4" fmla="*/ 190500 w 476250"/>
                <a:gd name="connsiteY4" fmla="*/ 142875 h 666750"/>
                <a:gd name="connsiteX5" fmla="*/ 95250 w 476250"/>
                <a:gd name="connsiteY5" fmla="*/ 142875 h 666750"/>
                <a:gd name="connsiteX6" fmla="*/ 95250 w 476250"/>
                <a:gd name="connsiteY6" fmla="*/ 190500 h 666750"/>
                <a:gd name="connsiteX7" fmla="*/ 0 w 476250"/>
                <a:gd name="connsiteY7" fmla="*/ 190500 h 666750"/>
                <a:gd name="connsiteX8" fmla="*/ 0 w 476250"/>
                <a:gd name="connsiteY8" fmla="*/ 238125 h 666750"/>
                <a:gd name="connsiteX9" fmla="*/ 47625 w 476250"/>
                <a:gd name="connsiteY9" fmla="*/ 238125 h 666750"/>
                <a:gd name="connsiteX10" fmla="*/ 47625 w 476250"/>
                <a:gd name="connsiteY10" fmla="*/ 619125 h 666750"/>
                <a:gd name="connsiteX11" fmla="*/ 0 w 476250"/>
                <a:gd name="connsiteY11" fmla="*/ 619125 h 666750"/>
                <a:gd name="connsiteX12" fmla="*/ 0 w 476250"/>
                <a:gd name="connsiteY12" fmla="*/ 666750 h 666750"/>
                <a:gd name="connsiteX13" fmla="*/ 95250 w 476250"/>
                <a:gd name="connsiteY13" fmla="*/ 666750 h 666750"/>
                <a:gd name="connsiteX14" fmla="*/ 95250 w 476250"/>
                <a:gd name="connsiteY14" fmla="*/ 619125 h 666750"/>
                <a:gd name="connsiteX15" fmla="*/ 190500 w 476250"/>
                <a:gd name="connsiteY15" fmla="*/ 619125 h 666750"/>
                <a:gd name="connsiteX16" fmla="*/ 190500 w 476250"/>
                <a:gd name="connsiteY16" fmla="*/ 571500 h 666750"/>
                <a:gd name="connsiteX17" fmla="*/ 285750 w 476250"/>
                <a:gd name="connsiteY17" fmla="*/ 571500 h 666750"/>
                <a:gd name="connsiteX18" fmla="*/ 285750 w 476250"/>
                <a:gd name="connsiteY18" fmla="*/ 523875 h 666750"/>
                <a:gd name="connsiteX19" fmla="*/ 381000 w 476250"/>
                <a:gd name="connsiteY19" fmla="*/ 523875 h 666750"/>
                <a:gd name="connsiteX20" fmla="*/ 381000 w 476250"/>
                <a:gd name="connsiteY20" fmla="*/ 476250 h 666750"/>
                <a:gd name="connsiteX21" fmla="*/ 476250 w 476250"/>
                <a:gd name="connsiteY21" fmla="*/ 476250 h 666750"/>
                <a:gd name="connsiteX22" fmla="*/ 476250 w 476250"/>
                <a:gd name="connsiteY22" fmla="*/ 428625 h 666750"/>
                <a:gd name="connsiteX23" fmla="*/ 476250 w 476250"/>
                <a:gd name="connsiteY23" fmla="*/ 47625 h 666750"/>
                <a:gd name="connsiteX24" fmla="*/ 476250 w 476250"/>
                <a:gd name="connsiteY24" fmla="*/ 0 h 666750"/>
                <a:gd name="connsiteX25" fmla="*/ 381000 w 476250"/>
                <a:gd name="connsiteY25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6250" h="666750">
                  <a:moveTo>
                    <a:pt x="381000" y="47625"/>
                  </a:moveTo>
                  <a:lnTo>
                    <a:pt x="285750" y="47625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190500" y="142875"/>
                  </a:lnTo>
                  <a:lnTo>
                    <a:pt x="95250" y="142875"/>
                  </a:lnTo>
                  <a:lnTo>
                    <a:pt x="95250" y="190500"/>
                  </a:lnTo>
                  <a:lnTo>
                    <a:pt x="0" y="190500"/>
                  </a:lnTo>
                  <a:lnTo>
                    <a:pt x="0" y="238125"/>
                  </a:lnTo>
                  <a:lnTo>
                    <a:pt x="47625" y="238125"/>
                  </a:lnTo>
                  <a:lnTo>
                    <a:pt x="47625" y="619125"/>
                  </a:lnTo>
                  <a:lnTo>
                    <a:pt x="0" y="619125"/>
                  </a:lnTo>
                  <a:lnTo>
                    <a:pt x="0" y="666750"/>
                  </a:lnTo>
                  <a:lnTo>
                    <a:pt x="95250" y="666750"/>
                  </a:lnTo>
                  <a:lnTo>
                    <a:pt x="95250" y="619125"/>
                  </a:lnTo>
                  <a:lnTo>
                    <a:pt x="190500" y="619125"/>
                  </a:lnTo>
                  <a:lnTo>
                    <a:pt x="190500" y="571500"/>
                  </a:lnTo>
                  <a:lnTo>
                    <a:pt x="285750" y="571500"/>
                  </a:lnTo>
                  <a:lnTo>
                    <a:pt x="285750" y="523875"/>
                  </a:lnTo>
                  <a:lnTo>
                    <a:pt x="381000" y="523875"/>
                  </a:lnTo>
                  <a:lnTo>
                    <a:pt x="381000" y="476250"/>
                  </a:lnTo>
                  <a:lnTo>
                    <a:pt x="476250" y="476250"/>
                  </a:lnTo>
                  <a:lnTo>
                    <a:pt x="476250" y="428625"/>
                  </a:lnTo>
                  <a:lnTo>
                    <a:pt x="476250" y="47625"/>
                  </a:lnTo>
                  <a:lnTo>
                    <a:pt x="476250" y="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2C21010C-48FE-46A0-93A3-C10723EE821A}"/>
                </a:ext>
              </a:extLst>
            </p:cNvPr>
            <p:cNvSpPr/>
            <p:nvPr/>
          </p:nvSpPr>
          <p:spPr>
            <a:xfrm>
              <a:off x="2143125" y="4214812"/>
              <a:ext cx="95250" cy="476250"/>
            </a:xfrm>
            <a:custGeom>
              <a:avLst/>
              <a:gdLst>
                <a:gd name="connsiteX0" fmla="*/ 47625 w 95250"/>
                <a:gd name="connsiteY0" fmla="*/ 428625 h 476250"/>
                <a:gd name="connsiteX1" fmla="*/ 47625 w 95250"/>
                <a:gd name="connsiteY1" fmla="*/ 47625 h 476250"/>
                <a:gd name="connsiteX2" fmla="*/ 95250 w 95250"/>
                <a:gd name="connsiteY2" fmla="*/ 47625 h 476250"/>
                <a:gd name="connsiteX3" fmla="*/ 95250 w 95250"/>
                <a:gd name="connsiteY3" fmla="*/ 0 h 476250"/>
                <a:gd name="connsiteX4" fmla="*/ 0 w 95250"/>
                <a:gd name="connsiteY4" fmla="*/ 0 h 476250"/>
                <a:gd name="connsiteX5" fmla="*/ 0 w 95250"/>
                <a:gd name="connsiteY5" fmla="*/ 47625 h 476250"/>
                <a:gd name="connsiteX6" fmla="*/ 0 w 95250"/>
                <a:gd name="connsiteY6" fmla="*/ 428625 h 476250"/>
                <a:gd name="connsiteX7" fmla="*/ 0 w 95250"/>
                <a:gd name="connsiteY7" fmla="*/ 476250 h 476250"/>
                <a:gd name="connsiteX8" fmla="*/ 95250 w 95250"/>
                <a:gd name="connsiteY8" fmla="*/ 476250 h 476250"/>
                <a:gd name="connsiteX9" fmla="*/ 95250 w 95250"/>
                <a:gd name="connsiteY9" fmla="*/ 4286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476250">
                  <a:moveTo>
                    <a:pt x="47625" y="428625"/>
                  </a:moveTo>
                  <a:lnTo>
                    <a:pt x="47625" y="47625"/>
                  </a:lnTo>
                  <a:lnTo>
                    <a:pt x="95250" y="47625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47625"/>
                  </a:lnTo>
                  <a:lnTo>
                    <a:pt x="0" y="428625"/>
                  </a:lnTo>
                  <a:lnTo>
                    <a:pt x="0" y="476250"/>
                  </a:lnTo>
                  <a:lnTo>
                    <a:pt x="95250" y="476250"/>
                  </a:lnTo>
                  <a:lnTo>
                    <a:pt x="95250" y="428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7E64563E-8BF8-42D5-B2D1-99F1E9AAB1E9}"/>
                </a:ext>
              </a:extLst>
            </p:cNvPr>
            <p:cNvSpPr/>
            <p:nvPr/>
          </p:nvSpPr>
          <p:spPr>
            <a:xfrm>
              <a:off x="2238375" y="4691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A7407A9-C31C-496A-8145-1984002AF421}"/>
                </a:ext>
              </a:extLst>
            </p:cNvPr>
            <p:cNvSpPr/>
            <p:nvPr/>
          </p:nvSpPr>
          <p:spPr>
            <a:xfrm>
              <a:off x="2333625" y="4738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4EF8CD24-77A3-4AF0-A71F-63AFB22A93CE}"/>
                </a:ext>
              </a:extLst>
            </p:cNvPr>
            <p:cNvSpPr/>
            <p:nvPr/>
          </p:nvSpPr>
          <p:spPr>
            <a:xfrm>
              <a:off x="2428875" y="4786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DB8A0167-1998-4173-A5A7-3B20ED2283F8}"/>
              </a:ext>
            </a:extLst>
          </p:cNvPr>
          <p:cNvSpPr/>
          <p:nvPr/>
        </p:nvSpPr>
        <p:spPr>
          <a:xfrm>
            <a:off x="309821" y="5114049"/>
            <a:ext cx="4523859" cy="2369292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5D6C7ADD-7895-42A7-AE8D-B60345DEED1E}"/>
              </a:ext>
            </a:extLst>
          </p:cNvPr>
          <p:cNvSpPr txBox="1"/>
          <p:nvPr/>
        </p:nvSpPr>
        <p:spPr>
          <a:xfrm>
            <a:off x="463163" y="5285244"/>
            <a:ext cx="4217174" cy="20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algn="ct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algn="ct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2F6983F9-7DD6-4EEE-81AF-5AB7D12F290C}"/>
              </a:ext>
            </a:extLst>
          </p:cNvPr>
          <p:cNvGrpSpPr/>
          <p:nvPr/>
        </p:nvGrpSpPr>
        <p:grpSpPr>
          <a:xfrm>
            <a:off x="2377543" y="312731"/>
            <a:ext cx="388414" cy="388414"/>
            <a:chOff x="2395427" y="382053"/>
            <a:chExt cx="530194" cy="530194"/>
          </a:xfrm>
        </p:grpSpPr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D273EE09-7AD4-452F-A219-072EB7E9D792}"/>
                </a:ext>
              </a:extLst>
            </p:cNvPr>
            <p:cNvSpPr/>
            <p:nvPr/>
          </p:nvSpPr>
          <p:spPr>
            <a:xfrm>
              <a:off x="2395427" y="382053"/>
              <a:ext cx="530194" cy="530194"/>
            </a:xfrm>
            <a:custGeom>
              <a:avLst/>
              <a:gdLst>
                <a:gd name="connsiteX0" fmla="*/ 857012 w 857250"/>
                <a:gd name="connsiteY0" fmla="*/ 3943 h 857250"/>
                <a:gd name="connsiteX1" fmla="*/ 857012 w 857250"/>
                <a:gd name="connsiteY1" fmla="*/ 3258 h 857250"/>
                <a:gd name="connsiteX2" fmla="*/ 856717 w 857250"/>
                <a:gd name="connsiteY2" fmla="*/ 2858 h 857250"/>
                <a:gd name="connsiteX3" fmla="*/ 855745 w 857250"/>
                <a:gd name="connsiteY3" fmla="*/ 1524 h 857250"/>
                <a:gd name="connsiteX4" fmla="*/ 854945 w 857250"/>
                <a:gd name="connsiteY4" fmla="*/ 781 h 857250"/>
                <a:gd name="connsiteX5" fmla="*/ 854631 w 857250"/>
                <a:gd name="connsiteY5" fmla="*/ 495 h 857250"/>
                <a:gd name="connsiteX6" fmla="*/ 853307 w 857250"/>
                <a:gd name="connsiteY6" fmla="*/ 248 h 857250"/>
                <a:gd name="connsiteX7" fmla="*/ 852545 w 857250"/>
                <a:gd name="connsiteY7" fmla="*/ 0 h 857250"/>
                <a:gd name="connsiteX8" fmla="*/ 136122 w 857250"/>
                <a:gd name="connsiteY8" fmla="*/ 0 h 857250"/>
                <a:gd name="connsiteX9" fmla="*/ 134541 w 857250"/>
                <a:gd name="connsiteY9" fmla="*/ 276 h 857250"/>
                <a:gd name="connsiteX10" fmla="*/ 3105 w 857250"/>
                <a:gd name="connsiteY10" fmla="*/ 76419 h 857250"/>
                <a:gd name="connsiteX11" fmla="*/ 2962 w 857250"/>
                <a:gd name="connsiteY11" fmla="*/ 76495 h 857250"/>
                <a:gd name="connsiteX12" fmla="*/ 2524 w 857250"/>
                <a:gd name="connsiteY12" fmla="*/ 76743 h 857250"/>
                <a:gd name="connsiteX13" fmla="*/ 1476 w 857250"/>
                <a:gd name="connsiteY13" fmla="*/ 77467 h 857250"/>
                <a:gd name="connsiteX14" fmla="*/ 1181 w 857250"/>
                <a:gd name="connsiteY14" fmla="*/ 77819 h 857250"/>
                <a:gd name="connsiteX15" fmla="*/ 467 w 857250"/>
                <a:gd name="connsiteY15" fmla="*/ 78905 h 857250"/>
                <a:gd name="connsiteX16" fmla="*/ 295 w 857250"/>
                <a:gd name="connsiteY16" fmla="*/ 79343 h 857250"/>
                <a:gd name="connsiteX17" fmla="*/ 29 w 857250"/>
                <a:gd name="connsiteY17" fmla="*/ 80667 h 857250"/>
                <a:gd name="connsiteX18" fmla="*/ 0 w 857250"/>
                <a:gd name="connsiteY18" fmla="*/ 80943 h 857250"/>
                <a:gd name="connsiteX19" fmla="*/ 0 w 857250"/>
                <a:gd name="connsiteY19" fmla="*/ 852468 h 857250"/>
                <a:gd name="connsiteX20" fmla="*/ 4705 w 857250"/>
                <a:gd name="connsiteY20" fmla="*/ 857250 h 857250"/>
                <a:gd name="connsiteX21" fmla="*/ 776345 w 857250"/>
                <a:gd name="connsiteY21" fmla="*/ 857250 h 857250"/>
                <a:gd name="connsiteX22" fmla="*/ 778393 w 857250"/>
                <a:gd name="connsiteY22" fmla="*/ 856726 h 857250"/>
                <a:gd name="connsiteX23" fmla="*/ 778859 w 857250"/>
                <a:gd name="connsiteY23" fmla="*/ 856402 h 857250"/>
                <a:gd name="connsiteX24" fmla="*/ 780012 w 857250"/>
                <a:gd name="connsiteY24" fmla="*/ 855316 h 857250"/>
                <a:gd name="connsiteX25" fmla="*/ 780269 w 857250"/>
                <a:gd name="connsiteY25" fmla="*/ 855088 h 857250"/>
                <a:gd name="connsiteX26" fmla="*/ 856488 w 857250"/>
                <a:gd name="connsiteY26" fmla="*/ 759895 h 857250"/>
                <a:gd name="connsiteX27" fmla="*/ 857250 w 857250"/>
                <a:gd name="connsiteY27" fmla="*/ 757276 h 857250"/>
                <a:gd name="connsiteX28" fmla="*/ 857250 w 857250"/>
                <a:gd name="connsiteY28" fmla="*/ 4801 h 857250"/>
                <a:gd name="connsiteX29" fmla="*/ 857012 w 857250"/>
                <a:gd name="connsiteY29" fmla="*/ 3943 h 857250"/>
                <a:gd name="connsiteX30" fmla="*/ 771525 w 857250"/>
                <a:gd name="connsiteY30" fmla="*/ 838200 h 857250"/>
                <a:gd name="connsiteX31" fmla="*/ 19050 w 857250"/>
                <a:gd name="connsiteY31" fmla="*/ 838200 h 857250"/>
                <a:gd name="connsiteX32" fmla="*/ 19050 w 857250"/>
                <a:gd name="connsiteY32" fmla="*/ 95250 h 857250"/>
                <a:gd name="connsiteX33" fmla="*/ 771525 w 857250"/>
                <a:gd name="connsiteY33" fmla="*/ 95250 h 857250"/>
                <a:gd name="connsiteX34" fmla="*/ 771525 w 857250"/>
                <a:gd name="connsiteY34" fmla="*/ 83820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7250" h="857250">
                  <a:moveTo>
                    <a:pt x="857012" y="3943"/>
                  </a:moveTo>
                  <a:cubicBezTo>
                    <a:pt x="856974" y="3715"/>
                    <a:pt x="857069" y="3486"/>
                    <a:pt x="857012" y="3258"/>
                  </a:cubicBezTo>
                  <a:cubicBezTo>
                    <a:pt x="856955" y="3086"/>
                    <a:pt x="856793" y="3010"/>
                    <a:pt x="856717" y="2858"/>
                  </a:cubicBezTo>
                  <a:cubicBezTo>
                    <a:pt x="856498" y="2334"/>
                    <a:pt x="856155" y="1934"/>
                    <a:pt x="855745" y="1524"/>
                  </a:cubicBezTo>
                  <a:cubicBezTo>
                    <a:pt x="855469" y="1248"/>
                    <a:pt x="855259" y="981"/>
                    <a:pt x="854945" y="781"/>
                  </a:cubicBezTo>
                  <a:cubicBezTo>
                    <a:pt x="854812" y="705"/>
                    <a:pt x="854754" y="562"/>
                    <a:pt x="854631" y="495"/>
                  </a:cubicBezTo>
                  <a:cubicBezTo>
                    <a:pt x="854202" y="286"/>
                    <a:pt x="853735" y="314"/>
                    <a:pt x="853307" y="248"/>
                  </a:cubicBezTo>
                  <a:cubicBezTo>
                    <a:pt x="853030" y="200"/>
                    <a:pt x="852821" y="0"/>
                    <a:pt x="852545" y="0"/>
                  </a:cubicBezTo>
                  <a:lnTo>
                    <a:pt x="136122" y="0"/>
                  </a:lnTo>
                  <a:cubicBezTo>
                    <a:pt x="135588" y="0"/>
                    <a:pt x="135055" y="95"/>
                    <a:pt x="134541" y="276"/>
                  </a:cubicBezTo>
                  <a:lnTo>
                    <a:pt x="3105" y="76419"/>
                  </a:lnTo>
                  <a:cubicBezTo>
                    <a:pt x="3058" y="76438"/>
                    <a:pt x="3019" y="76476"/>
                    <a:pt x="2962" y="76495"/>
                  </a:cubicBezTo>
                  <a:cubicBezTo>
                    <a:pt x="2800" y="76562"/>
                    <a:pt x="2677" y="76676"/>
                    <a:pt x="2524" y="76743"/>
                  </a:cubicBezTo>
                  <a:cubicBezTo>
                    <a:pt x="2143" y="76952"/>
                    <a:pt x="1781" y="77172"/>
                    <a:pt x="1476" y="77467"/>
                  </a:cubicBezTo>
                  <a:cubicBezTo>
                    <a:pt x="1362" y="77572"/>
                    <a:pt x="1276" y="77695"/>
                    <a:pt x="1181" y="77819"/>
                  </a:cubicBezTo>
                  <a:cubicBezTo>
                    <a:pt x="886" y="78153"/>
                    <a:pt x="648" y="78496"/>
                    <a:pt x="467" y="78905"/>
                  </a:cubicBezTo>
                  <a:cubicBezTo>
                    <a:pt x="400" y="79048"/>
                    <a:pt x="352" y="79200"/>
                    <a:pt x="295" y="79343"/>
                  </a:cubicBezTo>
                  <a:cubicBezTo>
                    <a:pt x="143" y="79772"/>
                    <a:pt x="57" y="80201"/>
                    <a:pt x="29" y="80667"/>
                  </a:cubicBezTo>
                  <a:cubicBezTo>
                    <a:pt x="38" y="80762"/>
                    <a:pt x="0" y="80839"/>
                    <a:pt x="0" y="80943"/>
                  </a:cubicBezTo>
                  <a:lnTo>
                    <a:pt x="0" y="852468"/>
                  </a:lnTo>
                  <a:cubicBezTo>
                    <a:pt x="0" y="855107"/>
                    <a:pt x="2105" y="857250"/>
                    <a:pt x="4705" y="857250"/>
                  </a:cubicBezTo>
                  <a:lnTo>
                    <a:pt x="776345" y="857250"/>
                  </a:lnTo>
                  <a:cubicBezTo>
                    <a:pt x="777088" y="857250"/>
                    <a:pt x="777773" y="857040"/>
                    <a:pt x="778393" y="856726"/>
                  </a:cubicBezTo>
                  <a:cubicBezTo>
                    <a:pt x="778564" y="856650"/>
                    <a:pt x="778688" y="856517"/>
                    <a:pt x="778859" y="856402"/>
                  </a:cubicBezTo>
                  <a:cubicBezTo>
                    <a:pt x="779326" y="856117"/>
                    <a:pt x="779697" y="855764"/>
                    <a:pt x="780012" y="855316"/>
                  </a:cubicBezTo>
                  <a:cubicBezTo>
                    <a:pt x="780088" y="855221"/>
                    <a:pt x="780212" y="855183"/>
                    <a:pt x="780269" y="855088"/>
                  </a:cubicBezTo>
                  <a:lnTo>
                    <a:pt x="856488" y="759895"/>
                  </a:lnTo>
                  <a:cubicBezTo>
                    <a:pt x="856993" y="759114"/>
                    <a:pt x="857250" y="758209"/>
                    <a:pt x="857250" y="757276"/>
                  </a:cubicBezTo>
                  <a:lnTo>
                    <a:pt x="857250" y="4801"/>
                  </a:lnTo>
                  <a:cubicBezTo>
                    <a:pt x="857250" y="4486"/>
                    <a:pt x="857060" y="4239"/>
                    <a:pt x="857012" y="3943"/>
                  </a:cubicBezTo>
                  <a:close/>
                  <a:moveTo>
                    <a:pt x="771525" y="838200"/>
                  </a:moveTo>
                  <a:lnTo>
                    <a:pt x="19050" y="838200"/>
                  </a:lnTo>
                  <a:lnTo>
                    <a:pt x="19050" y="95250"/>
                  </a:lnTo>
                  <a:lnTo>
                    <a:pt x="771525" y="95250"/>
                  </a:lnTo>
                  <a:lnTo>
                    <a:pt x="771525" y="8382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AE384A6C-9B5A-4A5A-87E2-68EC38749474}"/>
                </a:ext>
              </a:extLst>
            </p:cNvPr>
            <p:cNvSpPr/>
            <p:nvPr/>
          </p:nvSpPr>
          <p:spPr>
            <a:xfrm>
              <a:off x="2701761" y="717843"/>
              <a:ext cx="47128" cy="47128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75453AF2-E7F9-4C32-836A-1AA01F34DFFB}"/>
                </a:ext>
              </a:extLst>
            </p:cNvPr>
            <p:cNvSpPr/>
            <p:nvPr/>
          </p:nvSpPr>
          <p:spPr>
            <a:xfrm>
              <a:off x="2748890" y="670714"/>
              <a:ext cx="47128" cy="47128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7EA40CA5-38C5-4229-B928-06EAC1CA5C7C}"/>
                </a:ext>
              </a:extLst>
            </p:cNvPr>
            <p:cNvSpPr/>
            <p:nvPr/>
          </p:nvSpPr>
          <p:spPr>
            <a:xfrm>
              <a:off x="2560376" y="482201"/>
              <a:ext cx="141385" cy="377027"/>
            </a:xfrm>
            <a:custGeom>
              <a:avLst/>
              <a:gdLst>
                <a:gd name="connsiteX0" fmla="*/ 76200 w 228600"/>
                <a:gd name="connsiteY0" fmla="*/ 533400 h 609600"/>
                <a:gd name="connsiteX1" fmla="*/ 76200 w 228600"/>
                <a:gd name="connsiteY1" fmla="*/ 609600 h 609600"/>
                <a:gd name="connsiteX2" fmla="*/ 152400 w 228600"/>
                <a:gd name="connsiteY2" fmla="*/ 609600 h 609600"/>
                <a:gd name="connsiteX3" fmla="*/ 152400 w 228600"/>
                <a:gd name="connsiteY3" fmla="*/ 533400 h 609600"/>
                <a:gd name="connsiteX4" fmla="*/ 228600 w 228600"/>
                <a:gd name="connsiteY4" fmla="*/ 533400 h 609600"/>
                <a:gd name="connsiteX5" fmla="*/ 228600 w 228600"/>
                <a:gd name="connsiteY5" fmla="*/ 457200 h 609600"/>
                <a:gd name="connsiteX6" fmla="*/ 152400 w 228600"/>
                <a:gd name="connsiteY6" fmla="*/ 457200 h 609600"/>
                <a:gd name="connsiteX7" fmla="*/ 152400 w 228600"/>
                <a:gd name="connsiteY7" fmla="*/ 0 h 609600"/>
                <a:gd name="connsiteX8" fmla="*/ 76200 w 228600"/>
                <a:gd name="connsiteY8" fmla="*/ 0 h 609600"/>
                <a:gd name="connsiteX9" fmla="*/ 76200 w 228600"/>
                <a:gd name="connsiteY9" fmla="*/ 457200 h 609600"/>
                <a:gd name="connsiteX10" fmla="*/ 0 w 228600"/>
                <a:gd name="connsiteY10" fmla="*/ 457200 h 609600"/>
                <a:gd name="connsiteX11" fmla="*/ 0 w 228600"/>
                <a:gd name="connsiteY11" fmla="*/ 5334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609600">
                  <a:moveTo>
                    <a:pt x="76200" y="533400"/>
                  </a:moveTo>
                  <a:lnTo>
                    <a:pt x="76200" y="609600"/>
                  </a:lnTo>
                  <a:lnTo>
                    <a:pt x="152400" y="609600"/>
                  </a:lnTo>
                  <a:lnTo>
                    <a:pt x="152400" y="533400"/>
                  </a:lnTo>
                  <a:lnTo>
                    <a:pt x="228600" y="533400"/>
                  </a:lnTo>
                  <a:lnTo>
                    <a:pt x="228600" y="457200"/>
                  </a:lnTo>
                  <a:lnTo>
                    <a:pt x="152400" y="457200"/>
                  </a:lnTo>
                  <a:lnTo>
                    <a:pt x="152400" y="0"/>
                  </a:lnTo>
                  <a:lnTo>
                    <a:pt x="76200" y="0"/>
                  </a:lnTo>
                  <a:lnTo>
                    <a:pt x="76200" y="457200"/>
                  </a:lnTo>
                  <a:lnTo>
                    <a:pt x="0" y="457200"/>
                  </a:lnTo>
                  <a:lnTo>
                    <a:pt x="0" y="5334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6E7D8F28-A26F-468A-913D-8CF993A7CA29}"/>
                </a:ext>
              </a:extLst>
            </p:cNvPr>
            <p:cNvSpPr/>
            <p:nvPr/>
          </p:nvSpPr>
          <p:spPr>
            <a:xfrm>
              <a:off x="2513248" y="717843"/>
              <a:ext cx="47128" cy="47128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DDBD8671-FD6B-4ABC-9EEA-529B5BCC0B71}"/>
                </a:ext>
              </a:extLst>
            </p:cNvPr>
            <p:cNvSpPr/>
            <p:nvPr/>
          </p:nvSpPr>
          <p:spPr>
            <a:xfrm>
              <a:off x="2466120" y="670714"/>
              <a:ext cx="47128" cy="47128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60848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114BB2E-378D-463F-BFDD-BBD1C81B43C7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D30DA3D-47A7-432E-8C2A-65B64A5FC9DB}"/>
              </a:ext>
            </a:extLst>
          </p:cNvPr>
          <p:cNvSpPr/>
          <p:nvPr/>
        </p:nvSpPr>
        <p:spPr>
          <a:xfrm>
            <a:off x="0" y="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305F585-311F-41B6-B6AE-A934B8166F1F}"/>
              </a:ext>
            </a:extLst>
          </p:cNvPr>
          <p:cNvSpPr txBox="1"/>
          <p:nvPr/>
        </p:nvSpPr>
        <p:spPr>
          <a:xfrm>
            <a:off x="2017687" y="1183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47116A68-B144-47D9-8FA4-A803E2895ADA}"/>
              </a:ext>
            </a:extLst>
          </p:cNvPr>
          <p:cNvSpPr/>
          <p:nvPr/>
        </p:nvSpPr>
        <p:spPr>
          <a:xfrm>
            <a:off x="1605238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A695D9DE-7006-4ACC-96D8-649B48846D73}"/>
              </a:ext>
            </a:extLst>
          </p:cNvPr>
          <p:cNvSpPr/>
          <p:nvPr/>
        </p:nvSpPr>
        <p:spPr>
          <a:xfrm>
            <a:off x="1192789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56C64562-0223-4DCC-BF10-A1BE6C9CD17C}"/>
              </a:ext>
            </a:extLst>
          </p:cNvPr>
          <p:cNvSpPr/>
          <p:nvPr/>
        </p:nvSpPr>
        <p:spPr>
          <a:xfrm>
            <a:off x="3784803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F8A3293B-D4AD-4612-A1CE-EE7996ED1ABB}"/>
              </a:ext>
            </a:extLst>
          </p:cNvPr>
          <p:cNvSpPr/>
          <p:nvPr/>
        </p:nvSpPr>
        <p:spPr>
          <a:xfrm>
            <a:off x="3372354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2B60D3D-0334-47DD-86C5-6753A15994BF}"/>
              </a:ext>
            </a:extLst>
          </p:cNvPr>
          <p:cNvSpPr txBox="1"/>
          <p:nvPr/>
        </p:nvSpPr>
        <p:spPr>
          <a:xfrm>
            <a:off x="288992" y="699233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0A048EA9-17DC-40EF-8C6E-7104043D571C}"/>
              </a:ext>
            </a:extLst>
          </p:cNvPr>
          <p:cNvSpPr/>
          <p:nvPr/>
        </p:nvSpPr>
        <p:spPr>
          <a:xfrm>
            <a:off x="2686166" y="699233"/>
            <a:ext cx="2006368" cy="2551967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3FC7BBE-1A02-48A3-A1A5-9E59961CD302}"/>
              </a:ext>
            </a:extLst>
          </p:cNvPr>
          <p:cNvSpPr txBox="1"/>
          <p:nvPr/>
        </p:nvSpPr>
        <p:spPr>
          <a:xfrm>
            <a:off x="2688097" y="810162"/>
            <a:ext cx="1809751" cy="380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spc="300" dirty="0">
                <a:latin typeface="Pixeled" panose="00000400000000000000" pitchFamily="2" charset="0"/>
              </a:rPr>
              <a:t>POWERPOINT </a:t>
            </a:r>
          </a:p>
          <a:p>
            <a:pPr>
              <a:lnSpc>
                <a:spcPct val="150000"/>
              </a:lnSpc>
            </a:pPr>
            <a:r>
              <a:rPr lang="en-US" altLang="zh-CN" sz="800" b="1" spc="300" dirty="0">
                <a:latin typeface="Pixeled" panose="00000400000000000000" pitchFamily="2" charset="0"/>
              </a:rPr>
              <a:t>TEMPLET</a:t>
            </a:r>
            <a:endParaRPr lang="zh-CN" altLang="en-US" sz="800" b="1" spc="300" dirty="0">
              <a:latin typeface="Pixeled" panose="00000400000000000000" pitchFamily="2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EFD6F75E-3FF7-4614-9BDC-CF836898B67C}"/>
              </a:ext>
            </a:extLst>
          </p:cNvPr>
          <p:cNvCxnSpPr>
            <a:cxnSpLocks/>
          </p:cNvCxnSpPr>
          <p:nvPr/>
        </p:nvCxnSpPr>
        <p:spPr>
          <a:xfrm>
            <a:off x="2686166" y="1242158"/>
            <a:ext cx="200636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图形 45">
            <a:extLst>
              <a:ext uri="{FF2B5EF4-FFF2-40B4-BE49-F238E27FC236}">
                <a16:creationId xmlns="" xmlns:a16="http://schemas.microsoft.com/office/drawing/2014/main" id="{1F584E98-87F9-477C-883A-717688A8E495}"/>
              </a:ext>
            </a:extLst>
          </p:cNvPr>
          <p:cNvGrpSpPr/>
          <p:nvPr/>
        </p:nvGrpSpPr>
        <p:grpSpPr>
          <a:xfrm>
            <a:off x="4429124" y="1000310"/>
            <a:ext cx="165101" cy="165101"/>
            <a:chOff x="2143125" y="4024312"/>
            <a:chExt cx="857250" cy="857250"/>
          </a:xfrm>
        </p:grpSpPr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6FBFA391-A832-4293-8886-FB721A221514}"/>
                </a:ext>
              </a:extLst>
            </p:cNvPr>
            <p:cNvSpPr/>
            <p:nvPr/>
          </p:nvSpPr>
          <p:spPr>
            <a:xfrm>
              <a:off x="2524125" y="4024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3BC0E591-8457-4E3A-8D35-5C5CCF1E9986}"/>
                </a:ext>
              </a:extLst>
            </p:cNvPr>
            <p:cNvSpPr/>
            <p:nvPr/>
          </p:nvSpPr>
          <p:spPr>
            <a:xfrm>
              <a:off x="24288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AB7F71A0-4546-4840-99C0-87F583762AF8}"/>
                </a:ext>
              </a:extLst>
            </p:cNvPr>
            <p:cNvSpPr/>
            <p:nvPr/>
          </p:nvSpPr>
          <p:spPr>
            <a:xfrm>
              <a:off x="2333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0D2080A7-E432-4AF3-9BD7-FDD2DD1D4839}"/>
                </a:ext>
              </a:extLst>
            </p:cNvPr>
            <p:cNvSpPr/>
            <p:nvPr/>
          </p:nvSpPr>
          <p:spPr>
            <a:xfrm>
              <a:off x="22383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4A9167B4-898D-4161-B34C-CA762371AF45}"/>
                </a:ext>
              </a:extLst>
            </p:cNvPr>
            <p:cNvSpPr/>
            <p:nvPr/>
          </p:nvSpPr>
          <p:spPr>
            <a:xfrm>
              <a:off x="2238375" y="42624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C9AD5420-E618-4140-9762-BD8E4A49B578}"/>
                </a:ext>
              </a:extLst>
            </p:cNvPr>
            <p:cNvSpPr/>
            <p:nvPr/>
          </p:nvSpPr>
          <p:spPr>
            <a:xfrm>
              <a:off x="2333625" y="4310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DA1AF9C1-3B3A-4AB5-A928-5ED5128781E1}"/>
                </a:ext>
              </a:extLst>
            </p:cNvPr>
            <p:cNvSpPr/>
            <p:nvPr/>
          </p:nvSpPr>
          <p:spPr>
            <a:xfrm>
              <a:off x="2428875" y="4357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ABC8557-EEDB-4169-8B4B-F32C61125358}"/>
                </a:ext>
              </a:extLst>
            </p:cNvPr>
            <p:cNvSpPr/>
            <p:nvPr/>
          </p:nvSpPr>
          <p:spPr>
            <a:xfrm>
              <a:off x="2619375" y="407193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48AC04ED-1635-4A54-B334-D65D14F226D6}"/>
                </a:ext>
              </a:extLst>
            </p:cNvPr>
            <p:cNvSpPr/>
            <p:nvPr/>
          </p:nvSpPr>
          <p:spPr>
            <a:xfrm>
              <a:off x="2714625" y="41195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7121C436-62F7-4361-81D2-3FD8C2397A75}"/>
                </a:ext>
              </a:extLst>
            </p:cNvPr>
            <p:cNvSpPr/>
            <p:nvPr/>
          </p:nvSpPr>
          <p:spPr>
            <a:xfrm>
              <a:off x="2809875" y="41671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E336CD38-A6C9-4AEF-9306-3332F96072DB}"/>
                </a:ext>
              </a:extLst>
            </p:cNvPr>
            <p:cNvSpPr/>
            <p:nvPr/>
          </p:nvSpPr>
          <p:spPr>
            <a:xfrm>
              <a:off x="2524125" y="4214812"/>
              <a:ext cx="476250" cy="666750"/>
            </a:xfrm>
            <a:custGeom>
              <a:avLst/>
              <a:gdLst>
                <a:gd name="connsiteX0" fmla="*/ 381000 w 476250"/>
                <a:gd name="connsiteY0" fmla="*/ 47625 h 666750"/>
                <a:gd name="connsiteX1" fmla="*/ 285750 w 476250"/>
                <a:gd name="connsiteY1" fmla="*/ 47625 h 666750"/>
                <a:gd name="connsiteX2" fmla="*/ 285750 w 476250"/>
                <a:gd name="connsiteY2" fmla="*/ 95250 h 666750"/>
                <a:gd name="connsiteX3" fmla="*/ 190500 w 476250"/>
                <a:gd name="connsiteY3" fmla="*/ 95250 h 666750"/>
                <a:gd name="connsiteX4" fmla="*/ 190500 w 476250"/>
                <a:gd name="connsiteY4" fmla="*/ 142875 h 666750"/>
                <a:gd name="connsiteX5" fmla="*/ 95250 w 476250"/>
                <a:gd name="connsiteY5" fmla="*/ 142875 h 666750"/>
                <a:gd name="connsiteX6" fmla="*/ 95250 w 476250"/>
                <a:gd name="connsiteY6" fmla="*/ 190500 h 666750"/>
                <a:gd name="connsiteX7" fmla="*/ 0 w 476250"/>
                <a:gd name="connsiteY7" fmla="*/ 190500 h 666750"/>
                <a:gd name="connsiteX8" fmla="*/ 0 w 476250"/>
                <a:gd name="connsiteY8" fmla="*/ 238125 h 666750"/>
                <a:gd name="connsiteX9" fmla="*/ 47625 w 476250"/>
                <a:gd name="connsiteY9" fmla="*/ 238125 h 666750"/>
                <a:gd name="connsiteX10" fmla="*/ 47625 w 476250"/>
                <a:gd name="connsiteY10" fmla="*/ 619125 h 666750"/>
                <a:gd name="connsiteX11" fmla="*/ 0 w 476250"/>
                <a:gd name="connsiteY11" fmla="*/ 619125 h 666750"/>
                <a:gd name="connsiteX12" fmla="*/ 0 w 476250"/>
                <a:gd name="connsiteY12" fmla="*/ 666750 h 666750"/>
                <a:gd name="connsiteX13" fmla="*/ 95250 w 476250"/>
                <a:gd name="connsiteY13" fmla="*/ 666750 h 666750"/>
                <a:gd name="connsiteX14" fmla="*/ 95250 w 476250"/>
                <a:gd name="connsiteY14" fmla="*/ 619125 h 666750"/>
                <a:gd name="connsiteX15" fmla="*/ 190500 w 476250"/>
                <a:gd name="connsiteY15" fmla="*/ 619125 h 666750"/>
                <a:gd name="connsiteX16" fmla="*/ 190500 w 476250"/>
                <a:gd name="connsiteY16" fmla="*/ 571500 h 666750"/>
                <a:gd name="connsiteX17" fmla="*/ 285750 w 476250"/>
                <a:gd name="connsiteY17" fmla="*/ 571500 h 666750"/>
                <a:gd name="connsiteX18" fmla="*/ 285750 w 476250"/>
                <a:gd name="connsiteY18" fmla="*/ 523875 h 666750"/>
                <a:gd name="connsiteX19" fmla="*/ 381000 w 476250"/>
                <a:gd name="connsiteY19" fmla="*/ 523875 h 666750"/>
                <a:gd name="connsiteX20" fmla="*/ 381000 w 476250"/>
                <a:gd name="connsiteY20" fmla="*/ 476250 h 666750"/>
                <a:gd name="connsiteX21" fmla="*/ 476250 w 476250"/>
                <a:gd name="connsiteY21" fmla="*/ 476250 h 666750"/>
                <a:gd name="connsiteX22" fmla="*/ 476250 w 476250"/>
                <a:gd name="connsiteY22" fmla="*/ 428625 h 666750"/>
                <a:gd name="connsiteX23" fmla="*/ 476250 w 476250"/>
                <a:gd name="connsiteY23" fmla="*/ 47625 h 666750"/>
                <a:gd name="connsiteX24" fmla="*/ 476250 w 476250"/>
                <a:gd name="connsiteY24" fmla="*/ 0 h 666750"/>
                <a:gd name="connsiteX25" fmla="*/ 381000 w 476250"/>
                <a:gd name="connsiteY25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6250" h="666750">
                  <a:moveTo>
                    <a:pt x="381000" y="47625"/>
                  </a:moveTo>
                  <a:lnTo>
                    <a:pt x="285750" y="47625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190500" y="142875"/>
                  </a:lnTo>
                  <a:lnTo>
                    <a:pt x="95250" y="142875"/>
                  </a:lnTo>
                  <a:lnTo>
                    <a:pt x="95250" y="190500"/>
                  </a:lnTo>
                  <a:lnTo>
                    <a:pt x="0" y="190500"/>
                  </a:lnTo>
                  <a:lnTo>
                    <a:pt x="0" y="238125"/>
                  </a:lnTo>
                  <a:lnTo>
                    <a:pt x="47625" y="238125"/>
                  </a:lnTo>
                  <a:lnTo>
                    <a:pt x="47625" y="619125"/>
                  </a:lnTo>
                  <a:lnTo>
                    <a:pt x="0" y="619125"/>
                  </a:lnTo>
                  <a:lnTo>
                    <a:pt x="0" y="666750"/>
                  </a:lnTo>
                  <a:lnTo>
                    <a:pt x="95250" y="666750"/>
                  </a:lnTo>
                  <a:lnTo>
                    <a:pt x="95250" y="619125"/>
                  </a:lnTo>
                  <a:lnTo>
                    <a:pt x="190500" y="619125"/>
                  </a:lnTo>
                  <a:lnTo>
                    <a:pt x="190500" y="571500"/>
                  </a:lnTo>
                  <a:lnTo>
                    <a:pt x="285750" y="571500"/>
                  </a:lnTo>
                  <a:lnTo>
                    <a:pt x="285750" y="523875"/>
                  </a:lnTo>
                  <a:lnTo>
                    <a:pt x="381000" y="523875"/>
                  </a:lnTo>
                  <a:lnTo>
                    <a:pt x="381000" y="476250"/>
                  </a:lnTo>
                  <a:lnTo>
                    <a:pt x="476250" y="476250"/>
                  </a:lnTo>
                  <a:lnTo>
                    <a:pt x="476250" y="428625"/>
                  </a:lnTo>
                  <a:lnTo>
                    <a:pt x="476250" y="47625"/>
                  </a:lnTo>
                  <a:lnTo>
                    <a:pt x="476250" y="0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C3F288F0-63AA-4B8C-AD38-CDC1B3B33211}"/>
                </a:ext>
              </a:extLst>
            </p:cNvPr>
            <p:cNvSpPr/>
            <p:nvPr/>
          </p:nvSpPr>
          <p:spPr>
            <a:xfrm>
              <a:off x="2143125" y="4214812"/>
              <a:ext cx="95250" cy="476250"/>
            </a:xfrm>
            <a:custGeom>
              <a:avLst/>
              <a:gdLst>
                <a:gd name="connsiteX0" fmla="*/ 47625 w 95250"/>
                <a:gd name="connsiteY0" fmla="*/ 428625 h 476250"/>
                <a:gd name="connsiteX1" fmla="*/ 47625 w 95250"/>
                <a:gd name="connsiteY1" fmla="*/ 47625 h 476250"/>
                <a:gd name="connsiteX2" fmla="*/ 95250 w 95250"/>
                <a:gd name="connsiteY2" fmla="*/ 47625 h 476250"/>
                <a:gd name="connsiteX3" fmla="*/ 95250 w 95250"/>
                <a:gd name="connsiteY3" fmla="*/ 0 h 476250"/>
                <a:gd name="connsiteX4" fmla="*/ 0 w 95250"/>
                <a:gd name="connsiteY4" fmla="*/ 0 h 476250"/>
                <a:gd name="connsiteX5" fmla="*/ 0 w 95250"/>
                <a:gd name="connsiteY5" fmla="*/ 47625 h 476250"/>
                <a:gd name="connsiteX6" fmla="*/ 0 w 95250"/>
                <a:gd name="connsiteY6" fmla="*/ 428625 h 476250"/>
                <a:gd name="connsiteX7" fmla="*/ 0 w 95250"/>
                <a:gd name="connsiteY7" fmla="*/ 476250 h 476250"/>
                <a:gd name="connsiteX8" fmla="*/ 95250 w 95250"/>
                <a:gd name="connsiteY8" fmla="*/ 476250 h 476250"/>
                <a:gd name="connsiteX9" fmla="*/ 95250 w 95250"/>
                <a:gd name="connsiteY9" fmla="*/ 4286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476250">
                  <a:moveTo>
                    <a:pt x="47625" y="428625"/>
                  </a:moveTo>
                  <a:lnTo>
                    <a:pt x="47625" y="47625"/>
                  </a:lnTo>
                  <a:lnTo>
                    <a:pt x="95250" y="47625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47625"/>
                  </a:lnTo>
                  <a:lnTo>
                    <a:pt x="0" y="428625"/>
                  </a:lnTo>
                  <a:lnTo>
                    <a:pt x="0" y="476250"/>
                  </a:lnTo>
                  <a:lnTo>
                    <a:pt x="95250" y="476250"/>
                  </a:lnTo>
                  <a:lnTo>
                    <a:pt x="95250" y="428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8B0B6F16-B394-44B7-8796-0C8DF41664F0}"/>
                </a:ext>
              </a:extLst>
            </p:cNvPr>
            <p:cNvSpPr/>
            <p:nvPr/>
          </p:nvSpPr>
          <p:spPr>
            <a:xfrm>
              <a:off x="2238375" y="469106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D14AF0D9-008F-4775-819B-E2189B14B82D}"/>
                </a:ext>
              </a:extLst>
            </p:cNvPr>
            <p:cNvSpPr/>
            <p:nvPr/>
          </p:nvSpPr>
          <p:spPr>
            <a:xfrm>
              <a:off x="2333625" y="4738687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0D3F1AFD-75D4-4BD8-A973-E4DB35DDD1D4}"/>
                </a:ext>
              </a:extLst>
            </p:cNvPr>
            <p:cNvSpPr/>
            <p:nvPr/>
          </p:nvSpPr>
          <p:spPr>
            <a:xfrm>
              <a:off x="2428875" y="4786312"/>
              <a:ext cx="95250" cy="47625"/>
            </a:xfrm>
            <a:custGeom>
              <a:avLst/>
              <a:gdLst>
                <a:gd name="connsiteX0" fmla="*/ 0 w 95250"/>
                <a:gd name="connsiteY0" fmla="*/ 0 h 47625"/>
                <a:gd name="connsiteX1" fmla="*/ 95250 w 95250"/>
                <a:gd name="connsiteY1" fmla="*/ 0 h 47625"/>
                <a:gd name="connsiteX2" fmla="*/ 95250 w 95250"/>
                <a:gd name="connsiteY2" fmla="*/ 47625 h 47625"/>
                <a:gd name="connsiteX3" fmla="*/ 0 w 952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7625">
                  <a:moveTo>
                    <a:pt x="0" y="0"/>
                  </a:moveTo>
                  <a:lnTo>
                    <a:pt x="95250" y="0"/>
                  </a:lnTo>
                  <a:lnTo>
                    <a:pt x="952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2" name="图片 41" descr="穿绿色衣服的女人&#10;&#10;描述已自动生成">
            <a:extLst>
              <a:ext uri="{FF2B5EF4-FFF2-40B4-BE49-F238E27FC236}">
                <a16:creationId xmlns="" xmlns:a16="http://schemas.microsoft.com/office/drawing/2014/main" id="{811293CF-FDCE-4134-B523-19A9F004B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784475" y="1331058"/>
            <a:ext cx="1809750" cy="180975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5AA15858-6DD7-4045-B757-E57CC174DE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69" y="3802564"/>
            <a:ext cx="4148763" cy="2765564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7FD8DF84-F7FB-4CEC-93BC-D66B95D1EFFB}"/>
              </a:ext>
            </a:extLst>
          </p:cNvPr>
          <p:cNvSpPr txBox="1"/>
          <p:nvPr/>
        </p:nvSpPr>
        <p:spPr>
          <a:xfrm>
            <a:off x="294054" y="7045594"/>
            <a:ext cx="4555393" cy="178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algn="ct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algn="ct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ct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</p:txBody>
      </p:sp>
    </p:spTree>
    <p:extLst>
      <p:ext uri="{BB962C8B-B14F-4D97-AF65-F5344CB8AC3E}">
        <p14:creationId xmlns:p14="http://schemas.microsoft.com/office/powerpoint/2010/main" val="34190324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08C5C78-64AB-413F-8B6A-DFA55EAE4AEE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4478267-9F19-4306-8946-2E19AC42BD04}"/>
              </a:ext>
            </a:extLst>
          </p:cNvPr>
          <p:cNvSpPr/>
          <p:nvPr/>
        </p:nvSpPr>
        <p:spPr>
          <a:xfrm rot="5400000">
            <a:off x="-4375800" y="4375800"/>
            <a:ext cx="91440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EC6591EA-2885-44E0-BB54-3CECCD4E1722}"/>
              </a:ext>
            </a:extLst>
          </p:cNvPr>
          <p:cNvCxnSpPr>
            <a:cxnSpLocks/>
          </p:cNvCxnSpPr>
          <p:nvPr/>
        </p:nvCxnSpPr>
        <p:spPr>
          <a:xfrm>
            <a:off x="5350" y="426710"/>
            <a:ext cx="392400" cy="0"/>
          </a:xfrm>
          <a:prstGeom prst="line">
            <a:avLst/>
          </a:prstGeom>
          <a:ln w="15875">
            <a:solidFill>
              <a:srgbClr val="FFB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图形 215">
            <a:extLst>
              <a:ext uri="{FF2B5EF4-FFF2-40B4-BE49-F238E27FC236}">
                <a16:creationId xmlns="" xmlns:a16="http://schemas.microsoft.com/office/drawing/2014/main" id="{691CCF72-1D72-4326-9458-BCDC529CAC03}"/>
              </a:ext>
            </a:extLst>
          </p:cNvPr>
          <p:cNvGrpSpPr/>
          <p:nvPr/>
        </p:nvGrpSpPr>
        <p:grpSpPr>
          <a:xfrm>
            <a:off x="105241" y="179990"/>
            <a:ext cx="192617" cy="128411"/>
            <a:chOff x="617299" y="2166048"/>
            <a:chExt cx="857250" cy="571500"/>
          </a:xfrm>
          <a:solidFill>
            <a:srgbClr val="FFBB00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D30067A3-0FAB-4C99-B5CD-FD5CC0AE0C3D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978E987D-0C8B-4E64-BFF7-98206C4B7686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4B4B9443-93FE-40C3-92E4-DB728CBADD5D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B0E83AC6-CC24-4AFC-9AE6-C8D61A406872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62C0A890-3709-4229-A899-7297F4A3DA26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BF96D1B2-AD36-47D8-9926-29DA3B386861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AF436067-0C1D-4CE0-A02E-0745112A96DF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82837743-3E87-474E-AC45-FFB8B7EF77E0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33422210-9991-4801-85E9-B125D0FF1497}"/>
              </a:ext>
            </a:extLst>
          </p:cNvPr>
          <p:cNvCxnSpPr>
            <a:cxnSpLocks/>
          </p:cNvCxnSpPr>
          <p:nvPr/>
        </p:nvCxnSpPr>
        <p:spPr>
          <a:xfrm flipV="1">
            <a:off x="5350" y="8717290"/>
            <a:ext cx="392400" cy="0"/>
          </a:xfrm>
          <a:prstGeom prst="line">
            <a:avLst/>
          </a:prstGeom>
          <a:ln w="15875">
            <a:solidFill>
              <a:srgbClr val="FFB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图形 215">
            <a:extLst>
              <a:ext uri="{FF2B5EF4-FFF2-40B4-BE49-F238E27FC236}">
                <a16:creationId xmlns="" xmlns:a16="http://schemas.microsoft.com/office/drawing/2014/main" id="{ADC32F70-5A60-4EA5-A386-BBD3BD8677C9}"/>
              </a:ext>
            </a:extLst>
          </p:cNvPr>
          <p:cNvGrpSpPr/>
          <p:nvPr/>
        </p:nvGrpSpPr>
        <p:grpSpPr>
          <a:xfrm flipV="1">
            <a:off x="105241" y="8835599"/>
            <a:ext cx="192617" cy="128411"/>
            <a:chOff x="617299" y="2166048"/>
            <a:chExt cx="857250" cy="571500"/>
          </a:xfrm>
          <a:solidFill>
            <a:srgbClr val="FFBB00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977B0C5C-D04A-49AA-BDF1-7038C951652F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EEC527B3-03B7-430A-81E3-D58510CD34A3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2D4CD875-2B2C-4DCE-A292-15A952122217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BB7B563D-3A95-4C17-8226-92716285F84C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E537B948-7AF0-4BDE-82CE-F850B2A41341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845FC101-52A7-42FD-B6E9-CB5E3F576307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B9E83973-B56D-4419-BFE4-EE82385D9595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DF3290C8-3890-404D-B52E-DACA91929E1F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5C9F1741-EFD1-47AB-AA98-8672C328FC56}"/>
              </a:ext>
            </a:extLst>
          </p:cNvPr>
          <p:cNvSpPr/>
          <p:nvPr/>
        </p:nvSpPr>
        <p:spPr>
          <a:xfrm>
            <a:off x="392399" y="-1"/>
            <a:ext cx="392400" cy="9144001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="" xmlns:a16="http://schemas.microsoft.com/office/drawing/2014/main" id="{D92F161F-369D-4B62-9CB6-DEE2B232BF04}"/>
              </a:ext>
            </a:extLst>
          </p:cNvPr>
          <p:cNvGrpSpPr/>
          <p:nvPr/>
        </p:nvGrpSpPr>
        <p:grpSpPr>
          <a:xfrm>
            <a:off x="418721" y="0"/>
            <a:ext cx="339757" cy="9143999"/>
            <a:chOff x="418721" y="0"/>
            <a:chExt cx="339757" cy="9143999"/>
          </a:xfrm>
        </p:grpSpPr>
        <p:grpSp>
          <p:nvGrpSpPr>
            <p:cNvPr id="59" name="图形 8">
              <a:extLst>
                <a:ext uri="{FF2B5EF4-FFF2-40B4-BE49-F238E27FC236}">
                  <a16:creationId xmlns="" xmlns:a16="http://schemas.microsoft.com/office/drawing/2014/main" id="{58291366-3B27-4BC3-A454-FE2C793AE74D}"/>
                </a:ext>
              </a:extLst>
            </p:cNvPr>
            <p:cNvGrpSpPr/>
            <p:nvPr/>
          </p:nvGrpSpPr>
          <p:grpSpPr>
            <a:xfrm rot="5400000">
              <a:off x="507422" y="-37272"/>
              <a:ext cx="213783" cy="288328"/>
              <a:chOff x="2402300" y="4286250"/>
              <a:chExt cx="338994" cy="457199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39C96039-F632-408C-BE28-84CDAFD93A12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8DBD629E-7F26-4747-9E25-8F12E611A7CD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2F2394BC-13E1-4335-97A6-F12C4DCF7D68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C91AC680-CF1C-4268-B145-00914BFE2F1C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5F701947-69E5-4425-BFF8-135D1E34BB1E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746F82F7-8DCF-4C26-BC53-293E594A5502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C19D9291-2B12-4443-AADB-5A6D3F6AC6D8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EE50CC3D-58FE-4806-9A4A-F0F60FDB9EEC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BC5420A4-0F58-460D-95A1-14FF9671F219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DED9E25A-6C09-4FE6-AE8B-411AB4AD7E12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89161400-5396-4E71-80C0-BDADFF9602FE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AED462DE-BF0B-4DFB-8812-2905C4646E64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61615746-2986-4CC0-AB26-6CF9C803F523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A1E46905-8497-4D8A-8EAC-3F8FFB3E8329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3CD91208-050F-4D6B-8A89-002E2EDA18FF}"/>
                </a:ext>
              </a:extLst>
            </p:cNvPr>
            <p:cNvSpPr txBox="1"/>
            <p:nvPr/>
          </p:nvSpPr>
          <p:spPr>
            <a:xfrm rot="5400000">
              <a:off x="-141143" y="869109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75" name="图形 8">
              <a:extLst>
                <a:ext uri="{FF2B5EF4-FFF2-40B4-BE49-F238E27FC236}">
                  <a16:creationId xmlns="" xmlns:a16="http://schemas.microsoft.com/office/drawing/2014/main" id="{16867DAF-D9ED-4BCA-8488-393780C4F1AD}"/>
                </a:ext>
              </a:extLst>
            </p:cNvPr>
            <p:cNvGrpSpPr/>
            <p:nvPr/>
          </p:nvGrpSpPr>
          <p:grpSpPr>
            <a:xfrm rot="5400000">
              <a:off x="507422" y="1748772"/>
              <a:ext cx="213783" cy="288328"/>
              <a:chOff x="2402300" y="4286250"/>
              <a:chExt cx="338994" cy="457199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8CE4037B-3FA0-4C42-9D44-78F17A3A8676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33C6FE5E-65B3-44EC-AE74-E85B247F8854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4375ECE9-5F13-466D-A97D-43078B6B4099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A3C783ED-AF6B-4B29-A5FD-1F6CAC38B33C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CA033816-4933-45F4-92DD-352A14210CF9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EA2210D2-7290-4B10-B154-F6764201253F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F4C57276-44CD-4AC3-8CC6-ED5FCCD32340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EE0CC0B0-7352-4821-B888-65ECF66CF654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827EFBC4-C228-4E7A-A81A-35C465C02A3B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6A3794A9-E3C3-403F-A713-F522959645F8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70C0DD03-F57C-4D0B-B021-C1F4708F4A79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65234015-A206-4606-96E6-5F0380E9FF89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BA4B83EA-77D3-428F-9133-CD02BA3780B9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D7B38B53-7A0A-49B9-B182-5DC6DDC5533F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A25AC46D-7A4E-4E49-8CF2-769AF93C5ECC}"/>
                </a:ext>
              </a:extLst>
            </p:cNvPr>
            <p:cNvSpPr txBox="1"/>
            <p:nvPr/>
          </p:nvSpPr>
          <p:spPr>
            <a:xfrm rot="5400000">
              <a:off x="-141143" y="2655153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91" name="图形 8">
              <a:extLst>
                <a:ext uri="{FF2B5EF4-FFF2-40B4-BE49-F238E27FC236}">
                  <a16:creationId xmlns="" xmlns:a16="http://schemas.microsoft.com/office/drawing/2014/main" id="{1746C3AB-F9EE-4372-A6E0-B0E793B54F87}"/>
                </a:ext>
              </a:extLst>
            </p:cNvPr>
            <p:cNvGrpSpPr/>
            <p:nvPr/>
          </p:nvGrpSpPr>
          <p:grpSpPr>
            <a:xfrm rot="5400000">
              <a:off x="507422" y="3534816"/>
              <a:ext cx="213783" cy="288328"/>
              <a:chOff x="2402300" y="4286250"/>
              <a:chExt cx="338994" cy="457199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E3E0C6B1-04FC-4024-8F2A-BCCA46E24CC8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DAE869C8-C6DB-4F6F-94C2-E3026E70A8A6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3EDDC171-EC58-4AE1-926B-E736F5B2AC90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7E2ACE70-92C6-4AFF-931A-106E4BC65184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33C596CE-AC97-4169-8B36-B8E0C3246E15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C1BE70C5-AEE6-4325-872E-5364411E534E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BC8B9B76-38DB-4F42-93FB-147CBC0B4C30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9EFE4214-CD29-452B-A6D9-C7C28CEFED4E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48F4921E-D21C-4CAF-AB3D-957564C6CC42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CBB3CCEA-2F9E-44D6-B691-28D72F5D26BF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8605A3A2-9CF0-4E9A-A41B-EDE17E379100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846F5AFE-D182-49F8-B250-3F762BFC60E9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24DD931E-B610-46E2-8A16-0884F3A085B8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F241059E-4F8B-4454-BBE5-61C2043F3DA3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B370F9F3-792F-46BA-9BA1-B272FFD1DE7E}"/>
                </a:ext>
              </a:extLst>
            </p:cNvPr>
            <p:cNvSpPr txBox="1"/>
            <p:nvPr/>
          </p:nvSpPr>
          <p:spPr>
            <a:xfrm rot="5400000">
              <a:off x="-146495" y="4441197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24" name="图形 8">
              <a:extLst>
                <a:ext uri="{FF2B5EF4-FFF2-40B4-BE49-F238E27FC236}">
                  <a16:creationId xmlns="" xmlns:a16="http://schemas.microsoft.com/office/drawing/2014/main" id="{2B9D1DDB-320B-4E24-ACEB-D06525157FDD}"/>
                </a:ext>
              </a:extLst>
            </p:cNvPr>
            <p:cNvGrpSpPr/>
            <p:nvPr/>
          </p:nvGrpSpPr>
          <p:grpSpPr>
            <a:xfrm rot="5400000">
              <a:off x="502070" y="5320860"/>
              <a:ext cx="213783" cy="288328"/>
              <a:chOff x="2402300" y="4286250"/>
              <a:chExt cx="338994" cy="457199"/>
            </a:xfrm>
          </p:grpSpPr>
          <p:sp>
            <p:nvSpPr>
              <p:cNvPr id="172" name="任意多边形: 形状 171">
                <a:extLst>
                  <a:ext uri="{FF2B5EF4-FFF2-40B4-BE49-F238E27FC236}">
                    <a16:creationId xmlns="" xmlns:a16="http://schemas.microsoft.com/office/drawing/2014/main" id="{F6A62161-ECBE-40AB-96B8-627680258F61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="" xmlns:a16="http://schemas.microsoft.com/office/drawing/2014/main" id="{22570D7E-527D-4C37-91C9-BED2C6C3FF7F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="" xmlns:a16="http://schemas.microsoft.com/office/drawing/2014/main" id="{684D8E8B-8A90-4483-9571-79BAF54F08A9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="" xmlns:a16="http://schemas.microsoft.com/office/drawing/2014/main" id="{3766DC2D-BF41-43E2-A033-4286163F53FD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="" xmlns:a16="http://schemas.microsoft.com/office/drawing/2014/main" id="{9112BC2D-C8B5-4A81-9617-1C11BD50C354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="" xmlns:a16="http://schemas.microsoft.com/office/drawing/2014/main" id="{B6475348-1B49-4754-9DEE-28C4C1AA59DA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="" xmlns:a16="http://schemas.microsoft.com/office/drawing/2014/main" id="{0D2BBBC8-9C09-42ED-9ECA-A90D6CF50FD5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="" xmlns:a16="http://schemas.microsoft.com/office/drawing/2014/main" id="{57A4BDEA-116B-40E3-83E6-A0F7254ABA01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="" xmlns:a16="http://schemas.microsoft.com/office/drawing/2014/main" id="{E878E3AF-EC87-44F5-9A7A-BA1F99C83C28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="" xmlns:a16="http://schemas.microsoft.com/office/drawing/2014/main" id="{E0A8418E-7828-4A73-9251-D292B2E5DCD0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="" xmlns:a16="http://schemas.microsoft.com/office/drawing/2014/main" id="{E9E0FE74-2963-4EE3-9EE7-6F1BE6A38F61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352A0810-F41D-4189-BD32-72D882B78A50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8E8CA085-2470-45BB-9BD9-0BD658A79CAE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="" xmlns:a16="http://schemas.microsoft.com/office/drawing/2014/main" id="{3F0B3482-E2C3-4632-AA7F-2E66A3BFB05C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5" name="文本框 124">
              <a:extLst>
                <a:ext uri="{FF2B5EF4-FFF2-40B4-BE49-F238E27FC236}">
                  <a16:creationId xmlns="" xmlns:a16="http://schemas.microsoft.com/office/drawing/2014/main" id="{E51134AB-CFE9-42C9-83B1-E963AA704D06}"/>
                </a:ext>
              </a:extLst>
            </p:cNvPr>
            <p:cNvSpPr txBox="1"/>
            <p:nvPr/>
          </p:nvSpPr>
          <p:spPr>
            <a:xfrm rot="5400000">
              <a:off x="-146495" y="6227241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26" name="图形 8">
              <a:extLst>
                <a:ext uri="{FF2B5EF4-FFF2-40B4-BE49-F238E27FC236}">
                  <a16:creationId xmlns="" xmlns:a16="http://schemas.microsoft.com/office/drawing/2014/main" id="{E1FC3065-FE67-4D0A-8940-B5BBACF54E8B}"/>
                </a:ext>
              </a:extLst>
            </p:cNvPr>
            <p:cNvGrpSpPr/>
            <p:nvPr/>
          </p:nvGrpSpPr>
          <p:grpSpPr>
            <a:xfrm rot="5400000">
              <a:off x="502070" y="7106904"/>
              <a:ext cx="213783" cy="288328"/>
              <a:chOff x="2402300" y="4286250"/>
              <a:chExt cx="338994" cy="457199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="" xmlns:a16="http://schemas.microsoft.com/office/drawing/2014/main" id="{97ED1D97-A9E5-495E-9E05-1A74679C8C59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D02485EF-04CC-4C15-A482-E1AAB9D65D47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="" xmlns:a16="http://schemas.microsoft.com/office/drawing/2014/main" id="{95DDC9D8-F69B-445F-8BE9-DECCAF723265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92FD7C64-52D2-434B-B79E-83DD4DA5D47A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="" xmlns:a16="http://schemas.microsoft.com/office/drawing/2014/main" id="{F4B34487-4562-4F22-A4A9-025B6DC24AF5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="" xmlns:a16="http://schemas.microsoft.com/office/drawing/2014/main" id="{A52DCF8F-8420-407D-8FAA-AF20BC5B7B30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="" xmlns:a16="http://schemas.microsoft.com/office/drawing/2014/main" id="{1D518758-1A2D-4E76-88E6-A52987D01DB4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="" xmlns:a16="http://schemas.microsoft.com/office/drawing/2014/main" id="{947AD5A2-818F-4F80-952A-3151D8A5B705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="" xmlns:a16="http://schemas.microsoft.com/office/drawing/2014/main" id="{9ACD20BF-95E1-4AF8-BD5E-E0FC51046A7D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="" xmlns:a16="http://schemas.microsoft.com/office/drawing/2014/main" id="{0993082D-7E2C-4F23-B5D5-BCE6079DE101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="" xmlns:a16="http://schemas.microsoft.com/office/drawing/2014/main" id="{A8535552-063B-4440-A692-255B718D8E33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9256B272-EB43-4C0C-BDCF-E846FC79BA5C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="" xmlns:a16="http://schemas.microsoft.com/office/drawing/2014/main" id="{46149571-1331-42BA-A9AC-0EFCF1BF265D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="" xmlns:a16="http://schemas.microsoft.com/office/drawing/2014/main" id="{FB16EEA0-8C30-4DBE-8806-07451B6DC335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9C9C1046-EAB2-40B8-98D4-5741B30318E1}"/>
                </a:ext>
              </a:extLst>
            </p:cNvPr>
            <p:cNvSpPr txBox="1"/>
            <p:nvPr/>
          </p:nvSpPr>
          <p:spPr>
            <a:xfrm rot="5400000">
              <a:off x="-146495" y="8013285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28" name="图形 8">
              <a:extLst>
                <a:ext uri="{FF2B5EF4-FFF2-40B4-BE49-F238E27FC236}">
                  <a16:creationId xmlns="" xmlns:a16="http://schemas.microsoft.com/office/drawing/2014/main" id="{418D0A30-071F-4266-AB37-7811B14D326B}"/>
                </a:ext>
              </a:extLst>
            </p:cNvPr>
            <p:cNvGrpSpPr/>
            <p:nvPr/>
          </p:nvGrpSpPr>
          <p:grpSpPr>
            <a:xfrm rot="5400000">
              <a:off x="502070" y="8892944"/>
              <a:ext cx="213783" cy="288328"/>
              <a:chOff x="2402300" y="4286250"/>
              <a:chExt cx="338994" cy="457199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D3262E70-4406-4962-8644-33CF59362876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E82D2148-E70A-479F-8210-7FB258C88BC5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005704CE-6FDE-4F71-AD86-D13851C05349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904D1930-64F8-4D7D-923E-E6DD662FF772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E1948F73-3010-49BD-9754-3E39713D2C5F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="" xmlns:a16="http://schemas.microsoft.com/office/drawing/2014/main" id="{DF1AB0D3-B959-43D6-80E9-3486E622BC3E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="" xmlns:a16="http://schemas.microsoft.com/office/drawing/2014/main" id="{8EBC3EE5-68F0-47C7-90CA-4A932DE9F525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="" xmlns:a16="http://schemas.microsoft.com/office/drawing/2014/main" id="{DEA3486B-FD0C-49F7-AC15-D579B3111716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="" xmlns:a16="http://schemas.microsoft.com/office/drawing/2014/main" id="{74761C8C-7649-45F0-B277-0E0837A329B8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="" xmlns:a16="http://schemas.microsoft.com/office/drawing/2014/main" id="{6B22FC25-4B77-4685-8936-2ECE9277B9CC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="" xmlns:a16="http://schemas.microsoft.com/office/drawing/2014/main" id="{B648B5CF-C9F9-4A2C-9888-67CF1CD5E82D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="" xmlns:a16="http://schemas.microsoft.com/office/drawing/2014/main" id="{4E91D208-2AE0-451A-831E-E8CA10FFC262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="" xmlns:a16="http://schemas.microsoft.com/office/drawing/2014/main" id="{78B21C00-4B27-415A-AACF-27005AEBA90C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ADD8095A-C4C3-4175-829D-8DDABAB905F3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0" name="矩形 189">
            <a:extLst>
              <a:ext uri="{FF2B5EF4-FFF2-40B4-BE49-F238E27FC236}">
                <a16:creationId xmlns="" xmlns:a16="http://schemas.microsoft.com/office/drawing/2014/main" id="{DA7EBEAE-44F8-4FCA-9FFC-F6D78E848F22}"/>
              </a:ext>
            </a:extLst>
          </p:cNvPr>
          <p:cNvSpPr/>
          <p:nvPr/>
        </p:nvSpPr>
        <p:spPr>
          <a:xfrm>
            <a:off x="1351918" y="542325"/>
            <a:ext cx="3224463" cy="197436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1" name="直接连接符 190">
            <a:extLst>
              <a:ext uri="{FF2B5EF4-FFF2-40B4-BE49-F238E27FC236}">
                <a16:creationId xmlns="" xmlns:a16="http://schemas.microsoft.com/office/drawing/2014/main" id="{CEAE73C9-4782-4A9F-A9D3-C974FB4447F3}"/>
              </a:ext>
            </a:extLst>
          </p:cNvPr>
          <p:cNvCxnSpPr>
            <a:cxnSpLocks/>
          </p:cNvCxnSpPr>
          <p:nvPr/>
        </p:nvCxnSpPr>
        <p:spPr>
          <a:xfrm>
            <a:off x="1351918" y="867036"/>
            <a:ext cx="322446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="" xmlns:a16="http://schemas.microsoft.com/office/drawing/2014/main" id="{86C18F5B-FC23-4D61-96F8-B43A643D10C9}"/>
              </a:ext>
            </a:extLst>
          </p:cNvPr>
          <p:cNvCxnSpPr>
            <a:cxnSpLocks/>
          </p:cNvCxnSpPr>
          <p:nvPr/>
        </p:nvCxnSpPr>
        <p:spPr>
          <a:xfrm>
            <a:off x="1654019" y="867036"/>
            <a:ext cx="0" cy="164965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3" name="图形 158">
            <a:extLst>
              <a:ext uri="{FF2B5EF4-FFF2-40B4-BE49-F238E27FC236}">
                <a16:creationId xmlns="" xmlns:a16="http://schemas.microsoft.com/office/drawing/2014/main" id="{167C629C-CA18-4B28-A6E3-95A883ADA884}"/>
              </a:ext>
            </a:extLst>
          </p:cNvPr>
          <p:cNvGrpSpPr/>
          <p:nvPr/>
        </p:nvGrpSpPr>
        <p:grpSpPr>
          <a:xfrm>
            <a:off x="1469761" y="632819"/>
            <a:ext cx="143723" cy="143723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194" name="任意多边形: 形状 193">
              <a:extLst>
                <a:ext uri="{FF2B5EF4-FFF2-40B4-BE49-F238E27FC236}">
                  <a16:creationId xmlns="" xmlns:a16="http://schemas.microsoft.com/office/drawing/2014/main" id="{D0F9B132-9686-4CA0-9417-6F65E7945A32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="" xmlns:a16="http://schemas.microsoft.com/office/drawing/2014/main" id="{7BA7D585-EFB1-4F33-8C4A-B96780160114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="" xmlns:a16="http://schemas.microsoft.com/office/drawing/2014/main" id="{9A23B95F-BA6F-4EAF-A37A-02B6B7925EB3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="" xmlns:a16="http://schemas.microsoft.com/office/drawing/2014/main" id="{FFB06839-2B80-4783-A9E6-593055D56965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="" xmlns:a16="http://schemas.microsoft.com/office/drawing/2014/main" id="{C61280BA-3ACA-4344-A468-68233B8A6250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1" name="文本框 200">
            <a:extLst>
              <a:ext uri="{FF2B5EF4-FFF2-40B4-BE49-F238E27FC236}">
                <a16:creationId xmlns="" xmlns:a16="http://schemas.microsoft.com/office/drawing/2014/main" id="{7D94A753-E02F-4735-836D-B9FE788A85B2}"/>
              </a:ext>
            </a:extLst>
          </p:cNvPr>
          <p:cNvSpPr txBox="1"/>
          <p:nvPr/>
        </p:nvSpPr>
        <p:spPr>
          <a:xfrm>
            <a:off x="1672092" y="613049"/>
            <a:ext cx="29042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tristique senectus et netus et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202" name="图形 215">
            <a:extLst>
              <a:ext uri="{FF2B5EF4-FFF2-40B4-BE49-F238E27FC236}">
                <a16:creationId xmlns="" xmlns:a16="http://schemas.microsoft.com/office/drawing/2014/main" id="{5A5D7E14-E760-4DF1-8782-26A1F508827B}"/>
              </a:ext>
            </a:extLst>
          </p:cNvPr>
          <p:cNvGrpSpPr/>
          <p:nvPr/>
        </p:nvGrpSpPr>
        <p:grpSpPr>
          <a:xfrm flipV="1">
            <a:off x="1406660" y="2310532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03" name="任意多边形: 形状 202">
              <a:extLst>
                <a:ext uri="{FF2B5EF4-FFF2-40B4-BE49-F238E27FC236}">
                  <a16:creationId xmlns="" xmlns:a16="http://schemas.microsoft.com/office/drawing/2014/main" id="{C6B8DB3C-0CA5-44B0-9271-760C679C442B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="" xmlns:a16="http://schemas.microsoft.com/office/drawing/2014/main" id="{7C6477EA-BA18-47FC-8CD1-868CDBFEB5DB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="" xmlns:a16="http://schemas.microsoft.com/office/drawing/2014/main" id="{153DF3A0-3ED7-4378-8C15-39E5B46286C6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="" xmlns:a16="http://schemas.microsoft.com/office/drawing/2014/main" id="{872600B2-0A04-415D-B64B-AB36BEA5CE6F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="" xmlns:a16="http://schemas.microsoft.com/office/drawing/2014/main" id="{33BF06EB-6421-4D9E-A506-F74C18D64F38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="" xmlns:a16="http://schemas.microsoft.com/office/drawing/2014/main" id="{B0954BD2-22EA-4B1C-936E-2DAE3D06DB48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="" xmlns:a16="http://schemas.microsoft.com/office/drawing/2014/main" id="{D06F9CCE-FD0D-4278-8F37-4E41BEB4ED7A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="" xmlns:a16="http://schemas.microsoft.com/office/drawing/2014/main" id="{C4A7D7CD-0B5A-479E-81F4-4BDBDF6E1BD1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211" name="直接连接符 210">
            <a:extLst>
              <a:ext uri="{FF2B5EF4-FFF2-40B4-BE49-F238E27FC236}">
                <a16:creationId xmlns="" xmlns:a16="http://schemas.microsoft.com/office/drawing/2014/main" id="{F010F33C-DCEF-4426-AF15-C5D8CA171135}"/>
              </a:ext>
            </a:extLst>
          </p:cNvPr>
          <p:cNvCxnSpPr>
            <a:cxnSpLocks/>
          </p:cNvCxnSpPr>
          <p:nvPr/>
        </p:nvCxnSpPr>
        <p:spPr>
          <a:xfrm>
            <a:off x="1351918" y="1158604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="" xmlns:a16="http://schemas.microsoft.com/office/drawing/2014/main" id="{C96B941E-02EC-4ECB-9DB1-0E7267FB2F98}"/>
              </a:ext>
            </a:extLst>
          </p:cNvPr>
          <p:cNvCxnSpPr>
            <a:cxnSpLocks/>
          </p:cNvCxnSpPr>
          <p:nvPr/>
        </p:nvCxnSpPr>
        <p:spPr>
          <a:xfrm>
            <a:off x="1351918" y="2212704"/>
            <a:ext cx="3021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3" name="图形 215">
            <a:extLst>
              <a:ext uri="{FF2B5EF4-FFF2-40B4-BE49-F238E27FC236}">
                <a16:creationId xmlns="" xmlns:a16="http://schemas.microsoft.com/office/drawing/2014/main" id="{689E5EAC-6FA6-4786-990B-FA8BEA9AAAF1}"/>
              </a:ext>
            </a:extLst>
          </p:cNvPr>
          <p:cNvGrpSpPr/>
          <p:nvPr/>
        </p:nvGrpSpPr>
        <p:grpSpPr>
          <a:xfrm>
            <a:off x="1406660" y="945282"/>
            <a:ext cx="192617" cy="1284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214" name="任意多边形: 形状 213">
              <a:extLst>
                <a:ext uri="{FF2B5EF4-FFF2-40B4-BE49-F238E27FC236}">
                  <a16:creationId xmlns="" xmlns:a16="http://schemas.microsoft.com/office/drawing/2014/main" id="{70BE9CC7-3DA7-46A1-AD73-B052796F9B78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="" xmlns:a16="http://schemas.microsoft.com/office/drawing/2014/main" id="{398A254E-84B1-47EB-97A7-B36C46C1D981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="" xmlns:a16="http://schemas.microsoft.com/office/drawing/2014/main" id="{339A4EBA-00E6-40A7-8DB9-79151395B00B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="" xmlns:a16="http://schemas.microsoft.com/office/drawing/2014/main" id="{4678F145-EB5B-4739-8CDE-86260E071E2F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="" xmlns:a16="http://schemas.microsoft.com/office/drawing/2014/main" id="{3FC8568A-97B7-454B-9093-A2C0F91AF860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800792CD-32E9-4227-BFAE-59ED62A067F8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D60312C2-6281-4CB9-BF21-FBC2A6B9D43E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83FA4201-F23C-474E-A621-391769E7F377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3" name="文本框 222">
            <a:extLst>
              <a:ext uri="{FF2B5EF4-FFF2-40B4-BE49-F238E27FC236}">
                <a16:creationId xmlns="" xmlns:a16="http://schemas.microsoft.com/office/drawing/2014/main" id="{35FE8CC8-D1E7-449B-8B0E-255C99969044}"/>
              </a:ext>
            </a:extLst>
          </p:cNvPr>
          <p:cNvSpPr txBox="1"/>
          <p:nvPr/>
        </p:nvSpPr>
        <p:spPr>
          <a:xfrm>
            <a:off x="1843043" y="1027973"/>
            <a:ext cx="2733338" cy="1288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pulvinar ultricies, commodo magna eros quis urna. Nunc</a:t>
            </a:r>
          </a:p>
        </p:txBody>
      </p:sp>
      <p:pic>
        <p:nvPicPr>
          <p:cNvPr id="225" name="图片 224" descr="图片包含 户外, 人, 年轻, 草&#10;&#10;描述已自动生成">
            <a:extLst>
              <a:ext uri="{FF2B5EF4-FFF2-40B4-BE49-F238E27FC236}">
                <a16:creationId xmlns="" xmlns:a16="http://schemas.microsoft.com/office/drawing/2014/main" id="{A705FD79-C970-4C14-9E13-6C0F5EA17F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" b="60488"/>
          <a:stretch/>
        </p:blipFill>
        <p:spPr>
          <a:xfrm>
            <a:off x="2667744" y="3875694"/>
            <a:ext cx="2475756" cy="1392613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227" name="文本框 226">
            <a:extLst>
              <a:ext uri="{FF2B5EF4-FFF2-40B4-BE49-F238E27FC236}">
                <a16:creationId xmlns="" xmlns:a16="http://schemas.microsoft.com/office/drawing/2014/main" id="{EA459116-EB58-4DE7-A79D-986DC57779EF}"/>
              </a:ext>
            </a:extLst>
          </p:cNvPr>
          <p:cNvSpPr txBox="1"/>
          <p:nvPr/>
        </p:nvSpPr>
        <p:spPr>
          <a:xfrm>
            <a:off x="1177198" y="5975176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EFD75D46-92C0-4BA5-8F3C-7B3BFB4430FB}"/>
              </a:ext>
            </a:extLst>
          </p:cNvPr>
          <p:cNvSpPr txBox="1"/>
          <p:nvPr/>
        </p:nvSpPr>
        <p:spPr>
          <a:xfrm>
            <a:off x="972830" y="3424888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POWERPOINT </a:t>
            </a:r>
          </a:p>
          <a:p>
            <a:pPr algn="ctr"/>
            <a:endParaRPr lang="en-US" altLang="zh-CN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  <a:p>
            <a:pPr algn="ct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</p:txBody>
      </p:sp>
      <p:grpSp>
        <p:nvGrpSpPr>
          <p:cNvPr id="301" name="图形 299">
            <a:extLst>
              <a:ext uri="{FF2B5EF4-FFF2-40B4-BE49-F238E27FC236}">
                <a16:creationId xmlns="" xmlns:a16="http://schemas.microsoft.com/office/drawing/2014/main" id="{1A2FCA29-504E-44ED-960F-6871D714EB9E}"/>
              </a:ext>
            </a:extLst>
          </p:cNvPr>
          <p:cNvGrpSpPr/>
          <p:nvPr/>
        </p:nvGrpSpPr>
        <p:grpSpPr>
          <a:xfrm>
            <a:off x="3725292" y="6627310"/>
            <a:ext cx="952500" cy="952500"/>
            <a:chOff x="3611526" y="6631397"/>
            <a:chExt cx="952500" cy="952500"/>
          </a:xfrm>
        </p:grpSpPr>
        <p:sp>
          <p:nvSpPr>
            <p:cNvPr id="302" name="任意多边形: 形状 301">
              <a:extLst>
                <a:ext uri="{FF2B5EF4-FFF2-40B4-BE49-F238E27FC236}">
                  <a16:creationId xmlns="" xmlns:a16="http://schemas.microsoft.com/office/drawing/2014/main" id="{5FD57539-E3C4-4396-B65A-63DD0AEEB361}"/>
                </a:ext>
              </a:extLst>
            </p:cNvPr>
            <p:cNvSpPr/>
            <p:nvPr/>
          </p:nvSpPr>
          <p:spPr>
            <a:xfrm>
              <a:off x="3611526" y="6631397"/>
              <a:ext cx="952500" cy="952500"/>
            </a:xfrm>
            <a:custGeom>
              <a:avLst/>
              <a:gdLst>
                <a:gd name="connsiteX0" fmla="*/ 0 w 952500"/>
                <a:gd name="connsiteY0" fmla="*/ 0 h 952500"/>
                <a:gd name="connsiteX1" fmla="*/ 952500 w 952500"/>
                <a:gd name="connsiteY1" fmla="*/ 0 h 952500"/>
                <a:gd name="connsiteX2" fmla="*/ 952500 w 952500"/>
                <a:gd name="connsiteY2" fmla="*/ 952500 h 952500"/>
                <a:gd name="connsiteX3" fmla="*/ 0 w 952500"/>
                <a:gd name="connsiteY3" fmla="*/ 95250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0" h="952500">
                  <a:moveTo>
                    <a:pt x="0" y="0"/>
                  </a:moveTo>
                  <a:lnTo>
                    <a:pt x="952500" y="0"/>
                  </a:lnTo>
                  <a:lnTo>
                    <a:pt x="952500" y="952500"/>
                  </a:lnTo>
                  <a:lnTo>
                    <a:pt x="0" y="952500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="" xmlns:a16="http://schemas.microsoft.com/office/drawing/2014/main" id="{A559D37B-C828-4995-8AC1-15C940505951}"/>
                </a:ext>
              </a:extLst>
            </p:cNvPr>
            <p:cNvSpPr/>
            <p:nvPr/>
          </p:nvSpPr>
          <p:spPr>
            <a:xfrm>
              <a:off x="4477443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="" xmlns:a16="http://schemas.microsoft.com/office/drawing/2014/main" id="{6E763219-1C19-4EB0-B476-E84021F254BF}"/>
                </a:ext>
              </a:extLst>
            </p:cNvPr>
            <p:cNvSpPr/>
            <p:nvPr/>
          </p:nvSpPr>
          <p:spPr>
            <a:xfrm>
              <a:off x="4477443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="" xmlns:a16="http://schemas.microsoft.com/office/drawing/2014/main" id="{2754E7B4-F91B-49A3-89EE-4056BDD912D9}"/>
                </a:ext>
              </a:extLst>
            </p:cNvPr>
            <p:cNvSpPr/>
            <p:nvPr/>
          </p:nvSpPr>
          <p:spPr>
            <a:xfrm>
              <a:off x="4477443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="" xmlns:a16="http://schemas.microsoft.com/office/drawing/2014/main" id="{00986C99-53D4-4182-8760-4461A5865313}"/>
                </a:ext>
              </a:extLst>
            </p:cNvPr>
            <p:cNvSpPr/>
            <p:nvPr/>
          </p:nvSpPr>
          <p:spPr>
            <a:xfrm>
              <a:off x="4009851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="" xmlns:a16="http://schemas.microsoft.com/office/drawing/2014/main" id="{9A35752D-AE2D-4A02-97FD-B0BAE688DFD8}"/>
                </a:ext>
              </a:extLst>
            </p:cNvPr>
            <p:cNvSpPr/>
            <p:nvPr/>
          </p:nvSpPr>
          <p:spPr>
            <a:xfrm>
              <a:off x="4009851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="" xmlns:a16="http://schemas.microsoft.com/office/drawing/2014/main" id="{85600D73-7F74-400F-A9FB-0CBF740CB9A6}"/>
                </a:ext>
              </a:extLst>
            </p:cNvPr>
            <p:cNvSpPr/>
            <p:nvPr/>
          </p:nvSpPr>
          <p:spPr>
            <a:xfrm>
              <a:off x="4009851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="" xmlns:a16="http://schemas.microsoft.com/office/drawing/2014/main" id="{C5FFED67-4B29-4714-BFA4-04265A8BB1FD}"/>
                </a:ext>
              </a:extLst>
            </p:cNvPr>
            <p:cNvSpPr/>
            <p:nvPr/>
          </p:nvSpPr>
          <p:spPr>
            <a:xfrm>
              <a:off x="4243643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="" xmlns:a16="http://schemas.microsoft.com/office/drawing/2014/main" id="{15FB06D1-C0F3-4E9A-BB2F-0C8DDF288E88}"/>
                </a:ext>
              </a:extLst>
            </p:cNvPr>
            <p:cNvSpPr/>
            <p:nvPr/>
          </p:nvSpPr>
          <p:spPr>
            <a:xfrm>
              <a:off x="4243643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="" xmlns:a16="http://schemas.microsoft.com/office/drawing/2014/main" id="{2A3992E3-CBE9-4C7E-A5A2-E159C9F676A0}"/>
                </a:ext>
              </a:extLst>
            </p:cNvPr>
            <p:cNvSpPr/>
            <p:nvPr/>
          </p:nvSpPr>
          <p:spPr>
            <a:xfrm>
              <a:off x="4243643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="" xmlns:a16="http://schemas.microsoft.com/office/drawing/2014/main" id="{FD7F89E2-3A39-4D28-A7E2-58E286AEBE37}"/>
                </a:ext>
              </a:extLst>
            </p:cNvPr>
            <p:cNvSpPr/>
            <p:nvPr/>
          </p:nvSpPr>
          <p:spPr>
            <a:xfrm>
              <a:off x="3776051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="" xmlns:a16="http://schemas.microsoft.com/office/drawing/2014/main" id="{0FCA8799-4C7C-4EF6-802D-40FA50B2BB22}"/>
                </a:ext>
              </a:extLst>
            </p:cNvPr>
            <p:cNvSpPr/>
            <p:nvPr/>
          </p:nvSpPr>
          <p:spPr>
            <a:xfrm>
              <a:off x="3776051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="" xmlns:a16="http://schemas.microsoft.com/office/drawing/2014/main" id="{1B1FA4F1-1191-4F20-8322-E20082978AB7}"/>
                </a:ext>
              </a:extLst>
            </p:cNvPr>
            <p:cNvSpPr/>
            <p:nvPr/>
          </p:nvSpPr>
          <p:spPr>
            <a:xfrm>
              <a:off x="3776051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="" xmlns:a16="http://schemas.microsoft.com/office/drawing/2014/main" id="{25E606AA-D786-4B35-B2FE-1D974082ECEF}"/>
                </a:ext>
              </a:extLst>
            </p:cNvPr>
            <p:cNvSpPr/>
            <p:nvPr/>
          </p:nvSpPr>
          <p:spPr>
            <a:xfrm>
              <a:off x="4477443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="" xmlns:a16="http://schemas.microsoft.com/office/drawing/2014/main" id="{264391DC-0139-4856-A516-5728CECE9658}"/>
                </a:ext>
              </a:extLst>
            </p:cNvPr>
            <p:cNvSpPr/>
            <p:nvPr/>
          </p:nvSpPr>
          <p:spPr>
            <a:xfrm>
              <a:off x="4477443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="" xmlns:a16="http://schemas.microsoft.com/office/drawing/2014/main" id="{C1E4498E-077D-48F5-BAA4-5E705D916A82}"/>
                </a:ext>
              </a:extLst>
            </p:cNvPr>
            <p:cNvSpPr/>
            <p:nvPr/>
          </p:nvSpPr>
          <p:spPr>
            <a:xfrm>
              <a:off x="4477443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="" xmlns:a16="http://schemas.microsoft.com/office/drawing/2014/main" id="{44A7380F-E650-4C18-91C9-2C43FD7BC623}"/>
                </a:ext>
              </a:extLst>
            </p:cNvPr>
            <p:cNvSpPr/>
            <p:nvPr/>
          </p:nvSpPr>
          <p:spPr>
            <a:xfrm>
              <a:off x="4477443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="" xmlns:a16="http://schemas.microsoft.com/office/drawing/2014/main" id="{CA1385E7-CBFF-47A3-BF2B-7991B83AAD12}"/>
                </a:ext>
              </a:extLst>
            </p:cNvPr>
            <p:cNvSpPr/>
            <p:nvPr/>
          </p:nvSpPr>
          <p:spPr>
            <a:xfrm>
              <a:off x="4009851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="" xmlns:a16="http://schemas.microsoft.com/office/drawing/2014/main" id="{C2E20178-AD09-4E8C-9276-E2C504D208E5}"/>
                </a:ext>
              </a:extLst>
            </p:cNvPr>
            <p:cNvSpPr/>
            <p:nvPr/>
          </p:nvSpPr>
          <p:spPr>
            <a:xfrm>
              <a:off x="4009851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="" xmlns:a16="http://schemas.microsoft.com/office/drawing/2014/main" id="{0FB7A0E0-8080-4AC2-A2A3-9EAE9A3EF132}"/>
                </a:ext>
              </a:extLst>
            </p:cNvPr>
            <p:cNvSpPr/>
            <p:nvPr/>
          </p:nvSpPr>
          <p:spPr>
            <a:xfrm>
              <a:off x="4009851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="" xmlns:a16="http://schemas.microsoft.com/office/drawing/2014/main" id="{A0D6BF38-20B5-40D7-BA1C-C70B8BC2EF7C}"/>
                </a:ext>
              </a:extLst>
            </p:cNvPr>
            <p:cNvSpPr/>
            <p:nvPr/>
          </p:nvSpPr>
          <p:spPr>
            <a:xfrm>
              <a:off x="4243643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="" xmlns:a16="http://schemas.microsoft.com/office/drawing/2014/main" id="{518785B5-C414-475D-9DAD-4664F50A0B65}"/>
                </a:ext>
              </a:extLst>
            </p:cNvPr>
            <p:cNvSpPr/>
            <p:nvPr/>
          </p:nvSpPr>
          <p:spPr>
            <a:xfrm>
              <a:off x="4243643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="" xmlns:a16="http://schemas.microsoft.com/office/drawing/2014/main" id="{F482ABC4-6E20-421F-AF9D-6531D809F74A}"/>
                </a:ext>
              </a:extLst>
            </p:cNvPr>
            <p:cNvSpPr/>
            <p:nvPr/>
          </p:nvSpPr>
          <p:spPr>
            <a:xfrm>
              <a:off x="4243643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="" xmlns:a16="http://schemas.microsoft.com/office/drawing/2014/main" id="{88EBF91B-F33F-4E8A-9D5F-D93619697CB1}"/>
                </a:ext>
              </a:extLst>
            </p:cNvPr>
            <p:cNvSpPr/>
            <p:nvPr/>
          </p:nvSpPr>
          <p:spPr>
            <a:xfrm>
              <a:off x="4243643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="" xmlns:a16="http://schemas.microsoft.com/office/drawing/2014/main" id="{75EDD1CF-1969-4617-8144-7D95220E24AA}"/>
                </a:ext>
              </a:extLst>
            </p:cNvPr>
            <p:cNvSpPr/>
            <p:nvPr/>
          </p:nvSpPr>
          <p:spPr>
            <a:xfrm>
              <a:off x="3776051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="" xmlns:a16="http://schemas.microsoft.com/office/drawing/2014/main" id="{D7937CE1-FB16-4462-8BD6-A4051787B322}"/>
                </a:ext>
              </a:extLst>
            </p:cNvPr>
            <p:cNvSpPr/>
            <p:nvPr/>
          </p:nvSpPr>
          <p:spPr>
            <a:xfrm>
              <a:off x="3776051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="" xmlns:a16="http://schemas.microsoft.com/office/drawing/2014/main" id="{0CFDDFC1-2C63-4FDC-B38F-1AD3D62F0A23}"/>
                </a:ext>
              </a:extLst>
            </p:cNvPr>
            <p:cNvSpPr/>
            <p:nvPr/>
          </p:nvSpPr>
          <p:spPr>
            <a:xfrm>
              <a:off x="3776051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="" xmlns:a16="http://schemas.microsoft.com/office/drawing/2014/main" id="{8AADB44E-E9F2-443D-A749-13D33077E666}"/>
                </a:ext>
              </a:extLst>
            </p:cNvPr>
            <p:cNvSpPr/>
            <p:nvPr/>
          </p:nvSpPr>
          <p:spPr>
            <a:xfrm>
              <a:off x="3776051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="" xmlns:a16="http://schemas.microsoft.com/office/drawing/2014/main" id="{0EF382E1-F0D3-4204-852D-F725017DA40E}"/>
                </a:ext>
              </a:extLst>
            </p:cNvPr>
            <p:cNvSpPr/>
            <p:nvPr/>
          </p:nvSpPr>
          <p:spPr>
            <a:xfrm>
              <a:off x="4477443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="" xmlns:a16="http://schemas.microsoft.com/office/drawing/2014/main" id="{CC22F8B1-BA0A-4E83-B13A-E18333B5524F}"/>
                </a:ext>
              </a:extLst>
            </p:cNvPr>
            <p:cNvSpPr/>
            <p:nvPr/>
          </p:nvSpPr>
          <p:spPr>
            <a:xfrm>
              <a:off x="4477443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="" xmlns:a16="http://schemas.microsoft.com/office/drawing/2014/main" id="{CD1BF3FA-B7ED-4EE2-B60C-8389A547D529}"/>
                </a:ext>
              </a:extLst>
            </p:cNvPr>
            <p:cNvSpPr/>
            <p:nvPr/>
          </p:nvSpPr>
          <p:spPr>
            <a:xfrm>
              <a:off x="4477443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="" xmlns:a16="http://schemas.microsoft.com/office/drawing/2014/main" id="{D71F35BC-AB76-4198-A383-1FE970F51EDE}"/>
                </a:ext>
              </a:extLst>
            </p:cNvPr>
            <p:cNvSpPr/>
            <p:nvPr/>
          </p:nvSpPr>
          <p:spPr>
            <a:xfrm>
              <a:off x="4477443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="" xmlns:a16="http://schemas.microsoft.com/office/drawing/2014/main" id="{453711BC-04D7-4DB8-BF94-213B19C04B27}"/>
                </a:ext>
              </a:extLst>
            </p:cNvPr>
            <p:cNvSpPr/>
            <p:nvPr/>
          </p:nvSpPr>
          <p:spPr>
            <a:xfrm>
              <a:off x="4009851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="" xmlns:a16="http://schemas.microsoft.com/office/drawing/2014/main" id="{FB006A29-E28A-40C9-B5B8-8721C27EB09E}"/>
                </a:ext>
              </a:extLst>
            </p:cNvPr>
            <p:cNvSpPr/>
            <p:nvPr/>
          </p:nvSpPr>
          <p:spPr>
            <a:xfrm>
              <a:off x="4009851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="" xmlns:a16="http://schemas.microsoft.com/office/drawing/2014/main" id="{B2266230-6C33-43CC-9E0C-5397B4F51DC8}"/>
                </a:ext>
              </a:extLst>
            </p:cNvPr>
            <p:cNvSpPr/>
            <p:nvPr/>
          </p:nvSpPr>
          <p:spPr>
            <a:xfrm>
              <a:off x="4009851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="" xmlns:a16="http://schemas.microsoft.com/office/drawing/2014/main" id="{16E84D01-3A2B-4301-B056-1D5BFDED0718}"/>
                </a:ext>
              </a:extLst>
            </p:cNvPr>
            <p:cNvSpPr/>
            <p:nvPr/>
          </p:nvSpPr>
          <p:spPr>
            <a:xfrm>
              <a:off x="4009851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="" xmlns:a16="http://schemas.microsoft.com/office/drawing/2014/main" id="{F2817DCD-92FB-4EAE-83C4-412CADC22BD0}"/>
                </a:ext>
              </a:extLst>
            </p:cNvPr>
            <p:cNvSpPr/>
            <p:nvPr/>
          </p:nvSpPr>
          <p:spPr>
            <a:xfrm>
              <a:off x="4243643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="" xmlns:a16="http://schemas.microsoft.com/office/drawing/2014/main" id="{ABB95631-604F-49B6-B134-36EFD5EEBCA6}"/>
                </a:ext>
              </a:extLst>
            </p:cNvPr>
            <p:cNvSpPr/>
            <p:nvPr/>
          </p:nvSpPr>
          <p:spPr>
            <a:xfrm>
              <a:off x="4243643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="" xmlns:a16="http://schemas.microsoft.com/office/drawing/2014/main" id="{CED07CD5-43CC-46F7-9876-9D7ADD3153BB}"/>
                </a:ext>
              </a:extLst>
            </p:cNvPr>
            <p:cNvSpPr/>
            <p:nvPr/>
          </p:nvSpPr>
          <p:spPr>
            <a:xfrm>
              <a:off x="4243643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="" xmlns:a16="http://schemas.microsoft.com/office/drawing/2014/main" id="{1FED1FE9-C2C5-4194-805A-89D800CD0CCC}"/>
                </a:ext>
              </a:extLst>
            </p:cNvPr>
            <p:cNvSpPr/>
            <p:nvPr/>
          </p:nvSpPr>
          <p:spPr>
            <a:xfrm>
              <a:off x="4243643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="" xmlns:a16="http://schemas.microsoft.com/office/drawing/2014/main" id="{B82D66EF-16F9-4EE7-BED6-80854A5A318C}"/>
                </a:ext>
              </a:extLst>
            </p:cNvPr>
            <p:cNvSpPr/>
            <p:nvPr/>
          </p:nvSpPr>
          <p:spPr>
            <a:xfrm>
              <a:off x="3776051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="" xmlns:a16="http://schemas.microsoft.com/office/drawing/2014/main" id="{5D204521-E786-4740-94A7-0A0D88B67C3D}"/>
                </a:ext>
              </a:extLst>
            </p:cNvPr>
            <p:cNvSpPr/>
            <p:nvPr/>
          </p:nvSpPr>
          <p:spPr>
            <a:xfrm>
              <a:off x="3776051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="" xmlns:a16="http://schemas.microsoft.com/office/drawing/2014/main" id="{4175D986-99F8-4E28-BD02-DAD5ACD5A623}"/>
                </a:ext>
              </a:extLst>
            </p:cNvPr>
            <p:cNvSpPr/>
            <p:nvPr/>
          </p:nvSpPr>
          <p:spPr>
            <a:xfrm>
              <a:off x="3776051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="" xmlns:a16="http://schemas.microsoft.com/office/drawing/2014/main" id="{40D6B33A-967C-4098-A1C9-1AD75484783F}"/>
                </a:ext>
              </a:extLst>
            </p:cNvPr>
            <p:cNvSpPr/>
            <p:nvPr/>
          </p:nvSpPr>
          <p:spPr>
            <a:xfrm>
              <a:off x="3776051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="" xmlns:a16="http://schemas.microsoft.com/office/drawing/2014/main" id="{C36804BD-EF42-4E8D-817B-5ED351A07DED}"/>
                </a:ext>
              </a:extLst>
            </p:cNvPr>
            <p:cNvSpPr/>
            <p:nvPr/>
          </p:nvSpPr>
          <p:spPr>
            <a:xfrm>
              <a:off x="4477443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="" xmlns:a16="http://schemas.microsoft.com/office/drawing/2014/main" id="{6DAD6072-D7AC-4460-B361-3CB8776F49FD}"/>
                </a:ext>
              </a:extLst>
            </p:cNvPr>
            <p:cNvSpPr/>
            <p:nvPr/>
          </p:nvSpPr>
          <p:spPr>
            <a:xfrm>
              <a:off x="4477443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="" xmlns:a16="http://schemas.microsoft.com/office/drawing/2014/main" id="{CE400C53-A919-472E-88E3-FBE992ABC17F}"/>
                </a:ext>
              </a:extLst>
            </p:cNvPr>
            <p:cNvSpPr/>
            <p:nvPr/>
          </p:nvSpPr>
          <p:spPr>
            <a:xfrm>
              <a:off x="4477443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="" xmlns:a16="http://schemas.microsoft.com/office/drawing/2014/main" id="{481A0E65-A32C-48B2-B2FC-698A2613BA3A}"/>
                </a:ext>
              </a:extLst>
            </p:cNvPr>
            <p:cNvSpPr/>
            <p:nvPr/>
          </p:nvSpPr>
          <p:spPr>
            <a:xfrm>
              <a:off x="4477443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="" xmlns:a16="http://schemas.microsoft.com/office/drawing/2014/main" id="{329A2EA9-A564-468A-BFC0-26A745396F4B}"/>
                </a:ext>
              </a:extLst>
            </p:cNvPr>
            <p:cNvSpPr/>
            <p:nvPr/>
          </p:nvSpPr>
          <p:spPr>
            <a:xfrm>
              <a:off x="4009851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="" xmlns:a16="http://schemas.microsoft.com/office/drawing/2014/main" id="{72901907-81AF-4D6E-B94F-22D9C6013B28}"/>
                </a:ext>
              </a:extLst>
            </p:cNvPr>
            <p:cNvSpPr/>
            <p:nvPr/>
          </p:nvSpPr>
          <p:spPr>
            <a:xfrm>
              <a:off x="4009851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="" xmlns:a16="http://schemas.microsoft.com/office/drawing/2014/main" id="{7A064375-3718-4B2F-8501-64B40E2BEB2F}"/>
                </a:ext>
              </a:extLst>
            </p:cNvPr>
            <p:cNvSpPr/>
            <p:nvPr/>
          </p:nvSpPr>
          <p:spPr>
            <a:xfrm>
              <a:off x="4009851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="" xmlns:a16="http://schemas.microsoft.com/office/drawing/2014/main" id="{FCD717F7-24EC-49F5-857E-CB9BAC90C1B4}"/>
                </a:ext>
              </a:extLst>
            </p:cNvPr>
            <p:cNvSpPr/>
            <p:nvPr/>
          </p:nvSpPr>
          <p:spPr>
            <a:xfrm>
              <a:off x="4243643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="" xmlns:a16="http://schemas.microsoft.com/office/drawing/2014/main" id="{35BE773F-B74B-4529-A219-C9C4333D7C63}"/>
                </a:ext>
              </a:extLst>
            </p:cNvPr>
            <p:cNvSpPr/>
            <p:nvPr/>
          </p:nvSpPr>
          <p:spPr>
            <a:xfrm>
              <a:off x="4243643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="" xmlns:a16="http://schemas.microsoft.com/office/drawing/2014/main" id="{6E009212-79A4-41CF-B6AC-BE34D1C9EB2E}"/>
                </a:ext>
              </a:extLst>
            </p:cNvPr>
            <p:cNvSpPr/>
            <p:nvPr/>
          </p:nvSpPr>
          <p:spPr>
            <a:xfrm>
              <a:off x="4243643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="" xmlns:a16="http://schemas.microsoft.com/office/drawing/2014/main" id="{12E3C11C-6098-4346-9EC7-673FB795DE6F}"/>
                </a:ext>
              </a:extLst>
            </p:cNvPr>
            <p:cNvSpPr/>
            <p:nvPr/>
          </p:nvSpPr>
          <p:spPr>
            <a:xfrm>
              <a:off x="4243643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="" xmlns:a16="http://schemas.microsoft.com/office/drawing/2014/main" id="{94B47638-E94A-4BFB-901D-52CB79D7AA26}"/>
                </a:ext>
              </a:extLst>
            </p:cNvPr>
            <p:cNvSpPr/>
            <p:nvPr/>
          </p:nvSpPr>
          <p:spPr>
            <a:xfrm>
              <a:off x="3776051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="" xmlns:a16="http://schemas.microsoft.com/office/drawing/2014/main" id="{1DFB7FDF-48D2-46D7-8675-96F0B3D4F18A}"/>
                </a:ext>
              </a:extLst>
            </p:cNvPr>
            <p:cNvSpPr/>
            <p:nvPr/>
          </p:nvSpPr>
          <p:spPr>
            <a:xfrm>
              <a:off x="3776051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="" xmlns:a16="http://schemas.microsoft.com/office/drawing/2014/main" id="{77B2E67D-D7F8-457E-BD00-4078B4E0E186}"/>
                </a:ext>
              </a:extLst>
            </p:cNvPr>
            <p:cNvSpPr/>
            <p:nvPr/>
          </p:nvSpPr>
          <p:spPr>
            <a:xfrm>
              <a:off x="3776051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="" xmlns:a16="http://schemas.microsoft.com/office/drawing/2014/main" id="{4A5F5FBD-18DC-438C-B70B-21FA5F0354B1}"/>
                </a:ext>
              </a:extLst>
            </p:cNvPr>
            <p:cNvSpPr/>
            <p:nvPr/>
          </p:nvSpPr>
          <p:spPr>
            <a:xfrm>
              <a:off x="3776051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="" xmlns:a16="http://schemas.microsoft.com/office/drawing/2014/main" id="{7DA676F4-C66E-429D-9682-0D89E0461C96}"/>
                </a:ext>
              </a:extLst>
            </p:cNvPr>
            <p:cNvSpPr/>
            <p:nvPr/>
          </p:nvSpPr>
          <p:spPr>
            <a:xfrm>
              <a:off x="4418988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="" xmlns:a16="http://schemas.microsoft.com/office/drawing/2014/main" id="{B893E5E1-BE83-4803-81E4-92918887E586}"/>
                </a:ext>
              </a:extLst>
            </p:cNvPr>
            <p:cNvSpPr/>
            <p:nvPr/>
          </p:nvSpPr>
          <p:spPr>
            <a:xfrm>
              <a:off x="4418988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="" xmlns:a16="http://schemas.microsoft.com/office/drawing/2014/main" id="{1B4D0A66-A96A-446C-822B-CAD77DA67F68}"/>
                </a:ext>
              </a:extLst>
            </p:cNvPr>
            <p:cNvSpPr/>
            <p:nvPr/>
          </p:nvSpPr>
          <p:spPr>
            <a:xfrm>
              <a:off x="4418988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="" xmlns:a16="http://schemas.microsoft.com/office/drawing/2014/main" id="{D657933F-9294-45E3-A389-E1CE1017141C}"/>
                </a:ext>
              </a:extLst>
            </p:cNvPr>
            <p:cNvSpPr/>
            <p:nvPr/>
          </p:nvSpPr>
          <p:spPr>
            <a:xfrm>
              <a:off x="3951397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="" xmlns:a16="http://schemas.microsoft.com/office/drawing/2014/main" id="{CC550E3A-ABBB-430A-83E9-42199FFA37AB}"/>
                </a:ext>
              </a:extLst>
            </p:cNvPr>
            <p:cNvSpPr/>
            <p:nvPr/>
          </p:nvSpPr>
          <p:spPr>
            <a:xfrm>
              <a:off x="3951397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="" xmlns:a16="http://schemas.microsoft.com/office/drawing/2014/main" id="{AE6EA2CA-6918-43CA-AA3D-FA8D69387089}"/>
                </a:ext>
              </a:extLst>
            </p:cNvPr>
            <p:cNvSpPr/>
            <p:nvPr/>
          </p:nvSpPr>
          <p:spPr>
            <a:xfrm>
              <a:off x="3951397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="" xmlns:a16="http://schemas.microsoft.com/office/drawing/2014/main" id="{B8A81E5B-B986-48F6-B2DE-20D0FEE4EAE8}"/>
                </a:ext>
              </a:extLst>
            </p:cNvPr>
            <p:cNvSpPr/>
            <p:nvPr/>
          </p:nvSpPr>
          <p:spPr>
            <a:xfrm>
              <a:off x="4185197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="" xmlns:a16="http://schemas.microsoft.com/office/drawing/2014/main" id="{621BD70D-69EF-41F5-850E-06315DED2ABE}"/>
                </a:ext>
              </a:extLst>
            </p:cNvPr>
            <p:cNvSpPr/>
            <p:nvPr/>
          </p:nvSpPr>
          <p:spPr>
            <a:xfrm>
              <a:off x="4185197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="" xmlns:a16="http://schemas.microsoft.com/office/drawing/2014/main" id="{DBAEF74A-F5FD-4203-81BC-010B26EA5ADE}"/>
                </a:ext>
              </a:extLst>
            </p:cNvPr>
            <p:cNvSpPr/>
            <p:nvPr/>
          </p:nvSpPr>
          <p:spPr>
            <a:xfrm>
              <a:off x="4185197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="" xmlns:a16="http://schemas.microsoft.com/office/drawing/2014/main" id="{EB862631-8BF5-435B-B64F-3857BF88FAB4}"/>
                </a:ext>
              </a:extLst>
            </p:cNvPr>
            <p:cNvSpPr/>
            <p:nvPr/>
          </p:nvSpPr>
          <p:spPr>
            <a:xfrm>
              <a:off x="3717605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="" xmlns:a16="http://schemas.microsoft.com/office/drawing/2014/main" id="{A5AEC04C-083F-4D04-AE5B-03CB95C815A0}"/>
                </a:ext>
              </a:extLst>
            </p:cNvPr>
            <p:cNvSpPr/>
            <p:nvPr/>
          </p:nvSpPr>
          <p:spPr>
            <a:xfrm>
              <a:off x="3717605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="" xmlns:a16="http://schemas.microsoft.com/office/drawing/2014/main" id="{DEED3D58-CC60-4C4F-AC98-9B83E490DB52}"/>
                </a:ext>
              </a:extLst>
            </p:cNvPr>
            <p:cNvSpPr/>
            <p:nvPr/>
          </p:nvSpPr>
          <p:spPr>
            <a:xfrm>
              <a:off x="3717605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="" xmlns:a16="http://schemas.microsoft.com/office/drawing/2014/main" id="{EFD50161-4758-4428-908A-6A185688AC02}"/>
                </a:ext>
              </a:extLst>
            </p:cNvPr>
            <p:cNvSpPr/>
            <p:nvPr/>
          </p:nvSpPr>
          <p:spPr>
            <a:xfrm>
              <a:off x="4418988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="" xmlns:a16="http://schemas.microsoft.com/office/drawing/2014/main" id="{24C41204-747D-4EDE-BFAE-9899647246FA}"/>
                </a:ext>
              </a:extLst>
            </p:cNvPr>
            <p:cNvSpPr/>
            <p:nvPr/>
          </p:nvSpPr>
          <p:spPr>
            <a:xfrm>
              <a:off x="4418988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="" xmlns:a16="http://schemas.microsoft.com/office/drawing/2014/main" id="{52F6B40F-A471-4A24-B6F6-C24B5B7C75A4}"/>
                </a:ext>
              </a:extLst>
            </p:cNvPr>
            <p:cNvSpPr/>
            <p:nvPr/>
          </p:nvSpPr>
          <p:spPr>
            <a:xfrm>
              <a:off x="4418988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="" xmlns:a16="http://schemas.microsoft.com/office/drawing/2014/main" id="{64E5862D-C2A6-484B-BC7A-D9F798F89C5A}"/>
                </a:ext>
              </a:extLst>
            </p:cNvPr>
            <p:cNvSpPr/>
            <p:nvPr/>
          </p:nvSpPr>
          <p:spPr>
            <a:xfrm>
              <a:off x="4418988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="" xmlns:a16="http://schemas.microsoft.com/office/drawing/2014/main" id="{5D86E9C7-AFAE-4E2E-8BF7-E80DB9A0B985}"/>
                </a:ext>
              </a:extLst>
            </p:cNvPr>
            <p:cNvSpPr/>
            <p:nvPr/>
          </p:nvSpPr>
          <p:spPr>
            <a:xfrm>
              <a:off x="3951397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="" xmlns:a16="http://schemas.microsoft.com/office/drawing/2014/main" id="{97CEDE68-700E-4460-886B-4AFF94CF50F6}"/>
                </a:ext>
              </a:extLst>
            </p:cNvPr>
            <p:cNvSpPr/>
            <p:nvPr/>
          </p:nvSpPr>
          <p:spPr>
            <a:xfrm>
              <a:off x="3951397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="" xmlns:a16="http://schemas.microsoft.com/office/drawing/2014/main" id="{1F70ECBB-A325-468B-AAE0-E5840542646B}"/>
                </a:ext>
              </a:extLst>
            </p:cNvPr>
            <p:cNvSpPr/>
            <p:nvPr/>
          </p:nvSpPr>
          <p:spPr>
            <a:xfrm>
              <a:off x="3951397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="" xmlns:a16="http://schemas.microsoft.com/office/drawing/2014/main" id="{FF82EA1A-2929-4987-970A-FE1689D881BC}"/>
                </a:ext>
              </a:extLst>
            </p:cNvPr>
            <p:cNvSpPr/>
            <p:nvPr/>
          </p:nvSpPr>
          <p:spPr>
            <a:xfrm>
              <a:off x="3951397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="" xmlns:a16="http://schemas.microsoft.com/office/drawing/2014/main" id="{F6882D6D-5DFD-40CD-8D07-C17B75970BAA}"/>
                </a:ext>
              </a:extLst>
            </p:cNvPr>
            <p:cNvSpPr/>
            <p:nvPr/>
          </p:nvSpPr>
          <p:spPr>
            <a:xfrm>
              <a:off x="4185197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="" xmlns:a16="http://schemas.microsoft.com/office/drawing/2014/main" id="{568465AE-FBA3-46D8-B9E4-5F3F3C018B60}"/>
                </a:ext>
              </a:extLst>
            </p:cNvPr>
            <p:cNvSpPr/>
            <p:nvPr/>
          </p:nvSpPr>
          <p:spPr>
            <a:xfrm>
              <a:off x="4185197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="" xmlns:a16="http://schemas.microsoft.com/office/drawing/2014/main" id="{F9F61BED-DB03-4817-AC19-1D7ED5D00BCC}"/>
                </a:ext>
              </a:extLst>
            </p:cNvPr>
            <p:cNvSpPr/>
            <p:nvPr/>
          </p:nvSpPr>
          <p:spPr>
            <a:xfrm>
              <a:off x="4185197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="" xmlns:a16="http://schemas.microsoft.com/office/drawing/2014/main" id="{810DA3AB-437D-467F-A417-B7532D90129D}"/>
                </a:ext>
              </a:extLst>
            </p:cNvPr>
            <p:cNvSpPr/>
            <p:nvPr/>
          </p:nvSpPr>
          <p:spPr>
            <a:xfrm>
              <a:off x="4185197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="" xmlns:a16="http://schemas.microsoft.com/office/drawing/2014/main" id="{232E87EA-3DD7-4D83-8423-A8E67DE15A22}"/>
                </a:ext>
              </a:extLst>
            </p:cNvPr>
            <p:cNvSpPr/>
            <p:nvPr/>
          </p:nvSpPr>
          <p:spPr>
            <a:xfrm>
              <a:off x="3717605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="" xmlns:a16="http://schemas.microsoft.com/office/drawing/2014/main" id="{86DE1B38-9620-4069-87F1-2597ADAC00D6}"/>
                </a:ext>
              </a:extLst>
            </p:cNvPr>
            <p:cNvSpPr/>
            <p:nvPr/>
          </p:nvSpPr>
          <p:spPr>
            <a:xfrm>
              <a:off x="3717605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="" xmlns:a16="http://schemas.microsoft.com/office/drawing/2014/main" id="{6CC192CC-3B52-4304-81EC-26F8F7265AC5}"/>
                </a:ext>
              </a:extLst>
            </p:cNvPr>
            <p:cNvSpPr/>
            <p:nvPr/>
          </p:nvSpPr>
          <p:spPr>
            <a:xfrm>
              <a:off x="3717605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="" xmlns:a16="http://schemas.microsoft.com/office/drawing/2014/main" id="{CCD8AC47-766F-4879-8398-8C6DE368C4FA}"/>
                </a:ext>
              </a:extLst>
            </p:cNvPr>
            <p:cNvSpPr/>
            <p:nvPr/>
          </p:nvSpPr>
          <p:spPr>
            <a:xfrm>
              <a:off x="3717605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="" xmlns:a16="http://schemas.microsoft.com/office/drawing/2014/main" id="{577D9707-D536-4714-9E5D-9C9739BC8F25}"/>
                </a:ext>
              </a:extLst>
            </p:cNvPr>
            <p:cNvSpPr/>
            <p:nvPr/>
          </p:nvSpPr>
          <p:spPr>
            <a:xfrm>
              <a:off x="4418988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="" xmlns:a16="http://schemas.microsoft.com/office/drawing/2014/main" id="{4C1F993C-A8E9-43C8-B43F-DA683B60D7F9}"/>
                </a:ext>
              </a:extLst>
            </p:cNvPr>
            <p:cNvSpPr/>
            <p:nvPr/>
          </p:nvSpPr>
          <p:spPr>
            <a:xfrm>
              <a:off x="4418988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="" xmlns:a16="http://schemas.microsoft.com/office/drawing/2014/main" id="{19BDB942-C9CE-4F11-8485-0C4D10131AAD}"/>
                </a:ext>
              </a:extLst>
            </p:cNvPr>
            <p:cNvSpPr/>
            <p:nvPr/>
          </p:nvSpPr>
          <p:spPr>
            <a:xfrm>
              <a:off x="4418988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="" xmlns:a16="http://schemas.microsoft.com/office/drawing/2014/main" id="{C828CBC7-D9D2-4CB0-8439-A08D038AB632}"/>
                </a:ext>
              </a:extLst>
            </p:cNvPr>
            <p:cNvSpPr/>
            <p:nvPr/>
          </p:nvSpPr>
          <p:spPr>
            <a:xfrm>
              <a:off x="4418988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="" xmlns:a16="http://schemas.microsoft.com/office/drawing/2014/main" id="{CC3759F7-4D7F-4EEE-BB38-3386E39BE0BA}"/>
                </a:ext>
              </a:extLst>
            </p:cNvPr>
            <p:cNvSpPr/>
            <p:nvPr/>
          </p:nvSpPr>
          <p:spPr>
            <a:xfrm>
              <a:off x="3951397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="" xmlns:a16="http://schemas.microsoft.com/office/drawing/2014/main" id="{0840367A-C011-47F6-BDC7-FA6DC76ADE83}"/>
                </a:ext>
              </a:extLst>
            </p:cNvPr>
            <p:cNvSpPr/>
            <p:nvPr/>
          </p:nvSpPr>
          <p:spPr>
            <a:xfrm>
              <a:off x="3951397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="" xmlns:a16="http://schemas.microsoft.com/office/drawing/2014/main" id="{C3B5ED73-764F-4E57-9A44-FBC351D7858E}"/>
                </a:ext>
              </a:extLst>
            </p:cNvPr>
            <p:cNvSpPr/>
            <p:nvPr/>
          </p:nvSpPr>
          <p:spPr>
            <a:xfrm>
              <a:off x="3951397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="" xmlns:a16="http://schemas.microsoft.com/office/drawing/2014/main" id="{0908252B-8987-46B5-B32C-1D5F05E7EA31}"/>
                </a:ext>
              </a:extLst>
            </p:cNvPr>
            <p:cNvSpPr/>
            <p:nvPr/>
          </p:nvSpPr>
          <p:spPr>
            <a:xfrm>
              <a:off x="3951397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="" xmlns:a16="http://schemas.microsoft.com/office/drawing/2014/main" id="{99C28612-540D-402C-991D-E9DC58050A85}"/>
                </a:ext>
              </a:extLst>
            </p:cNvPr>
            <p:cNvSpPr/>
            <p:nvPr/>
          </p:nvSpPr>
          <p:spPr>
            <a:xfrm>
              <a:off x="4185197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="" xmlns:a16="http://schemas.microsoft.com/office/drawing/2014/main" id="{38398FAA-F146-4A02-8F1D-557BFDCD1303}"/>
                </a:ext>
              </a:extLst>
            </p:cNvPr>
            <p:cNvSpPr/>
            <p:nvPr/>
          </p:nvSpPr>
          <p:spPr>
            <a:xfrm>
              <a:off x="4185197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="" xmlns:a16="http://schemas.microsoft.com/office/drawing/2014/main" id="{E4D482F1-EB30-4856-B23C-684E090B8B90}"/>
                </a:ext>
              </a:extLst>
            </p:cNvPr>
            <p:cNvSpPr/>
            <p:nvPr/>
          </p:nvSpPr>
          <p:spPr>
            <a:xfrm>
              <a:off x="4185197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="" xmlns:a16="http://schemas.microsoft.com/office/drawing/2014/main" id="{711B222E-D6CC-45D6-B56F-68CEC7C73A27}"/>
                </a:ext>
              </a:extLst>
            </p:cNvPr>
            <p:cNvSpPr/>
            <p:nvPr/>
          </p:nvSpPr>
          <p:spPr>
            <a:xfrm>
              <a:off x="4185197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="" xmlns:a16="http://schemas.microsoft.com/office/drawing/2014/main" id="{6A9DDF71-CF8F-49F0-9D96-34ECEC547E61}"/>
                </a:ext>
              </a:extLst>
            </p:cNvPr>
            <p:cNvSpPr/>
            <p:nvPr/>
          </p:nvSpPr>
          <p:spPr>
            <a:xfrm>
              <a:off x="3717605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="" xmlns:a16="http://schemas.microsoft.com/office/drawing/2014/main" id="{8E5A0BCC-1537-4D0C-ADBF-28A6C3A86CFB}"/>
                </a:ext>
              </a:extLst>
            </p:cNvPr>
            <p:cNvSpPr/>
            <p:nvPr/>
          </p:nvSpPr>
          <p:spPr>
            <a:xfrm>
              <a:off x="3717605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="" xmlns:a16="http://schemas.microsoft.com/office/drawing/2014/main" id="{536AD363-DAF6-4132-AFCA-3381ADFD868E}"/>
                </a:ext>
              </a:extLst>
            </p:cNvPr>
            <p:cNvSpPr/>
            <p:nvPr/>
          </p:nvSpPr>
          <p:spPr>
            <a:xfrm>
              <a:off x="3717605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="" xmlns:a16="http://schemas.microsoft.com/office/drawing/2014/main" id="{A9303EA4-BF6D-4EFB-B5D1-500FB0F4784E}"/>
                </a:ext>
              </a:extLst>
            </p:cNvPr>
            <p:cNvSpPr/>
            <p:nvPr/>
          </p:nvSpPr>
          <p:spPr>
            <a:xfrm>
              <a:off x="3717605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="" xmlns:a16="http://schemas.microsoft.com/office/drawing/2014/main" id="{3C70F238-7E54-4B7E-83F6-9928ED62874E}"/>
                </a:ext>
              </a:extLst>
            </p:cNvPr>
            <p:cNvSpPr/>
            <p:nvPr/>
          </p:nvSpPr>
          <p:spPr>
            <a:xfrm>
              <a:off x="4418988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="" xmlns:a16="http://schemas.microsoft.com/office/drawing/2014/main" id="{FA1DBF3E-4C17-4B1B-AAEF-C947E2490954}"/>
                </a:ext>
              </a:extLst>
            </p:cNvPr>
            <p:cNvSpPr/>
            <p:nvPr/>
          </p:nvSpPr>
          <p:spPr>
            <a:xfrm>
              <a:off x="4418988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="" xmlns:a16="http://schemas.microsoft.com/office/drawing/2014/main" id="{D4FD85FD-502B-4F7B-B1BD-FC7797F8B804}"/>
                </a:ext>
              </a:extLst>
            </p:cNvPr>
            <p:cNvSpPr/>
            <p:nvPr/>
          </p:nvSpPr>
          <p:spPr>
            <a:xfrm>
              <a:off x="4418988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="" xmlns:a16="http://schemas.microsoft.com/office/drawing/2014/main" id="{8B6E48C4-BCB5-4D42-8523-98AF5C8BD9A9}"/>
                </a:ext>
              </a:extLst>
            </p:cNvPr>
            <p:cNvSpPr/>
            <p:nvPr/>
          </p:nvSpPr>
          <p:spPr>
            <a:xfrm>
              <a:off x="4418988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="" xmlns:a16="http://schemas.microsoft.com/office/drawing/2014/main" id="{C683C1E0-4638-4B63-AF24-412C6BFC8657}"/>
                </a:ext>
              </a:extLst>
            </p:cNvPr>
            <p:cNvSpPr/>
            <p:nvPr/>
          </p:nvSpPr>
          <p:spPr>
            <a:xfrm>
              <a:off x="3951397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="" xmlns:a16="http://schemas.microsoft.com/office/drawing/2014/main" id="{AB76EC7F-839E-4B4A-AC19-9ECF546B0E3A}"/>
                </a:ext>
              </a:extLst>
            </p:cNvPr>
            <p:cNvSpPr/>
            <p:nvPr/>
          </p:nvSpPr>
          <p:spPr>
            <a:xfrm>
              <a:off x="3951397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="" xmlns:a16="http://schemas.microsoft.com/office/drawing/2014/main" id="{89446171-54E9-419F-90AE-FA1083CD0F97}"/>
                </a:ext>
              </a:extLst>
            </p:cNvPr>
            <p:cNvSpPr/>
            <p:nvPr/>
          </p:nvSpPr>
          <p:spPr>
            <a:xfrm>
              <a:off x="3951397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="" xmlns:a16="http://schemas.microsoft.com/office/drawing/2014/main" id="{B377BB69-E903-4EF8-9375-D965F6508F56}"/>
                </a:ext>
              </a:extLst>
            </p:cNvPr>
            <p:cNvSpPr/>
            <p:nvPr/>
          </p:nvSpPr>
          <p:spPr>
            <a:xfrm>
              <a:off x="4185197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="" xmlns:a16="http://schemas.microsoft.com/office/drawing/2014/main" id="{3A0B9B84-9D37-4089-A833-ADD471AAA136}"/>
                </a:ext>
              </a:extLst>
            </p:cNvPr>
            <p:cNvSpPr/>
            <p:nvPr/>
          </p:nvSpPr>
          <p:spPr>
            <a:xfrm>
              <a:off x="4185197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="" xmlns:a16="http://schemas.microsoft.com/office/drawing/2014/main" id="{06AEEEBD-7236-47C2-A230-96C167C2234D}"/>
                </a:ext>
              </a:extLst>
            </p:cNvPr>
            <p:cNvSpPr/>
            <p:nvPr/>
          </p:nvSpPr>
          <p:spPr>
            <a:xfrm>
              <a:off x="4185197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="" xmlns:a16="http://schemas.microsoft.com/office/drawing/2014/main" id="{9F737761-8AEC-41B7-A87E-3FB57DB48826}"/>
                </a:ext>
              </a:extLst>
            </p:cNvPr>
            <p:cNvSpPr/>
            <p:nvPr/>
          </p:nvSpPr>
          <p:spPr>
            <a:xfrm>
              <a:off x="3717605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="" xmlns:a16="http://schemas.microsoft.com/office/drawing/2014/main" id="{3D88A820-9CD8-4B0D-BF38-36959772B841}"/>
                </a:ext>
              </a:extLst>
            </p:cNvPr>
            <p:cNvSpPr/>
            <p:nvPr/>
          </p:nvSpPr>
          <p:spPr>
            <a:xfrm>
              <a:off x="3717605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="" xmlns:a16="http://schemas.microsoft.com/office/drawing/2014/main" id="{D672F81D-476F-4470-90A8-E761B9713E3E}"/>
                </a:ext>
              </a:extLst>
            </p:cNvPr>
            <p:cNvSpPr/>
            <p:nvPr/>
          </p:nvSpPr>
          <p:spPr>
            <a:xfrm>
              <a:off x="3717605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="" xmlns:a16="http://schemas.microsoft.com/office/drawing/2014/main" id="{44F04403-60AD-43D7-AA53-6BEE3950201C}"/>
                </a:ext>
              </a:extLst>
            </p:cNvPr>
            <p:cNvSpPr/>
            <p:nvPr/>
          </p:nvSpPr>
          <p:spPr>
            <a:xfrm>
              <a:off x="3717605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="" xmlns:a16="http://schemas.microsoft.com/office/drawing/2014/main" id="{D67922F7-DC7A-47B4-8946-D96AB0CBB91A}"/>
                </a:ext>
              </a:extLst>
            </p:cNvPr>
            <p:cNvSpPr/>
            <p:nvPr/>
          </p:nvSpPr>
          <p:spPr>
            <a:xfrm>
              <a:off x="4360543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="" xmlns:a16="http://schemas.microsoft.com/office/drawing/2014/main" id="{C296054C-44CB-499A-ACA9-192589ADF64C}"/>
                </a:ext>
              </a:extLst>
            </p:cNvPr>
            <p:cNvSpPr/>
            <p:nvPr/>
          </p:nvSpPr>
          <p:spPr>
            <a:xfrm>
              <a:off x="4360543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="" xmlns:a16="http://schemas.microsoft.com/office/drawing/2014/main" id="{CF066A6F-7873-4192-BBDC-9E61EC1B3322}"/>
                </a:ext>
              </a:extLst>
            </p:cNvPr>
            <p:cNvSpPr/>
            <p:nvPr/>
          </p:nvSpPr>
          <p:spPr>
            <a:xfrm>
              <a:off x="4360543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="" xmlns:a16="http://schemas.microsoft.com/office/drawing/2014/main" id="{DB9B2E5F-5A9A-447D-A13D-CBFBC97E8337}"/>
                </a:ext>
              </a:extLst>
            </p:cNvPr>
            <p:cNvSpPr/>
            <p:nvPr/>
          </p:nvSpPr>
          <p:spPr>
            <a:xfrm>
              <a:off x="3892951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="" xmlns:a16="http://schemas.microsoft.com/office/drawing/2014/main" id="{6F9A53F8-488D-4799-90AF-B076FDEA0B3D}"/>
                </a:ext>
              </a:extLst>
            </p:cNvPr>
            <p:cNvSpPr/>
            <p:nvPr/>
          </p:nvSpPr>
          <p:spPr>
            <a:xfrm>
              <a:off x="3892951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="" xmlns:a16="http://schemas.microsoft.com/office/drawing/2014/main" id="{7090BB2F-712F-4584-B78A-B2BADEA9A5F0}"/>
                </a:ext>
              </a:extLst>
            </p:cNvPr>
            <p:cNvSpPr/>
            <p:nvPr/>
          </p:nvSpPr>
          <p:spPr>
            <a:xfrm>
              <a:off x="3892951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="" xmlns:a16="http://schemas.microsoft.com/office/drawing/2014/main" id="{6E06460B-D0DF-4E17-B230-D16708D367B3}"/>
                </a:ext>
              </a:extLst>
            </p:cNvPr>
            <p:cNvSpPr/>
            <p:nvPr/>
          </p:nvSpPr>
          <p:spPr>
            <a:xfrm>
              <a:off x="4126742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="" xmlns:a16="http://schemas.microsoft.com/office/drawing/2014/main" id="{42453C06-BACA-414B-8767-A6B44E6DB185}"/>
                </a:ext>
              </a:extLst>
            </p:cNvPr>
            <p:cNvSpPr/>
            <p:nvPr/>
          </p:nvSpPr>
          <p:spPr>
            <a:xfrm>
              <a:off x="4126742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="" xmlns:a16="http://schemas.microsoft.com/office/drawing/2014/main" id="{B41C2037-DEFD-4000-A7F3-B0255290830A}"/>
                </a:ext>
              </a:extLst>
            </p:cNvPr>
            <p:cNvSpPr/>
            <p:nvPr/>
          </p:nvSpPr>
          <p:spPr>
            <a:xfrm>
              <a:off x="4126742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="" xmlns:a16="http://schemas.microsoft.com/office/drawing/2014/main" id="{0770E776-10A7-4F49-A615-90745A3B71B7}"/>
                </a:ext>
              </a:extLst>
            </p:cNvPr>
            <p:cNvSpPr/>
            <p:nvPr/>
          </p:nvSpPr>
          <p:spPr>
            <a:xfrm>
              <a:off x="3659151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="" xmlns:a16="http://schemas.microsoft.com/office/drawing/2014/main" id="{45F9DCC1-2757-4043-8B9F-B3CC0F833086}"/>
                </a:ext>
              </a:extLst>
            </p:cNvPr>
            <p:cNvSpPr/>
            <p:nvPr/>
          </p:nvSpPr>
          <p:spPr>
            <a:xfrm>
              <a:off x="3659151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="" xmlns:a16="http://schemas.microsoft.com/office/drawing/2014/main" id="{E4A8E86C-265E-4E73-B2D7-8F3675DA32CD}"/>
                </a:ext>
              </a:extLst>
            </p:cNvPr>
            <p:cNvSpPr/>
            <p:nvPr/>
          </p:nvSpPr>
          <p:spPr>
            <a:xfrm>
              <a:off x="3659151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="" xmlns:a16="http://schemas.microsoft.com/office/drawing/2014/main" id="{1D60AA2E-42C5-46C5-9E0E-40BD9763D15D}"/>
                </a:ext>
              </a:extLst>
            </p:cNvPr>
            <p:cNvSpPr/>
            <p:nvPr/>
          </p:nvSpPr>
          <p:spPr>
            <a:xfrm>
              <a:off x="4302088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="" xmlns:a16="http://schemas.microsoft.com/office/drawing/2014/main" id="{74169A72-6B35-4CDB-B3F1-F6C0A2EC16C5}"/>
                </a:ext>
              </a:extLst>
            </p:cNvPr>
            <p:cNvSpPr/>
            <p:nvPr/>
          </p:nvSpPr>
          <p:spPr>
            <a:xfrm>
              <a:off x="4302088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="" xmlns:a16="http://schemas.microsoft.com/office/drawing/2014/main" id="{9816C1D1-5EBE-436E-A89E-0C8B5D4D5D90}"/>
                </a:ext>
              </a:extLst>
            </p:cNvPr>
            <p:cNvSpPr/>
            <p:nvPr/>
          </p:nvSpPr>
          <p:spPr>
            <a:xfrm>
              <a:off x="4302088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="" xmlns:a16="http://schemas.microsoft.com/office/drawing/2014/main" id="{FC4B5AC6-96E5-432F-9185-9EF915EA4332}"/>
                </a:ext>
              </a:extLst>
            </p:cNvPr>
            <p:cNvSpPr/>
            <p:nvPr/>
          </p:nvSpPr>
          <p:spPr>
            <a:xfrm>
              <a:off x="3834506" y="70881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="" xmlns:a16="http://schemas.microsoft.com/office/drawing/2014/main" id="{40F7C47F-5C74-433A-B272-641F2C14A86F}"/>
                </a:ext>
              </a:extLst>
            </p:cNvPr>
            <p:cNvSpPr/>
            <p:nvPr/>
          </p:nvSpPr>
          <p:spPr>
            <a:xfrm>
              <a:off x="3834506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="" xmlns:a16="http://schemas.microsoft.com/office/drawing/2014/main" id="{D43AF072-A1EF-467F-B106-91F5F2B1825E}"/>
                </a:ext>
              </a:extLst>
            </p:cNvPr>
            <p:cNvSpPr/>
            <p:nvPr/>
          </p:nvSpPr>
          <p:spPr>
            <a:xfrm>
              <a:off x="3834506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="" xmlns:a16="http://schemas.microsoft.com/office/drawing/2014/main" id="{13565D41-DB53-4120-895A-0C02099D6694}"/>
                </a:ext>
              </a:extLst>
            </p:cNvPr>
            <p:cNvSpPr/>
            <p:nvPr/>
          </p:nvSpPr>
          <p:spPr>
            <a:xfrm>
              <a:off x="4068297" y="73219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="" xmlns:a16="http://schemas.microsoft.com/office/drawing/2014/main" id="{5BD288FA-C1A1-4681-8F7E-7D5D53CE514A}"/>
                </a:ext>
              </a:extLst>
            </p:cNvPr>
            <p:cNvSpPr/>
            <p:nvPr/>
          </p:nvSpPr>
          <p:spPr>
            <a:xfrm>
              <a:off x="4068297" y="68543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="" xmlns:a16="http://schemas.microsoft.com/office/drawing/2014/main" id="{7F6CDA9B-835D-414B-84DD-529CDA65C66B}"/>
                </a:ext>
              </a:extLst>
            </p:cNvPr>
            <p:cNvSpPr/>
            <p:nvPr/>
          </p:nvSpPr>
          <p:spPr>
            <a:xfrm>
              <a:off x="4360543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="" xmlns:a16="http://schemas.microsoft.com/office/drawing/2014/main" id="{19F55275-AAFF-4B94-9B81-EDDF19F62F82}"/>
                </a:ext>
              </a:extLst>
            </p:cNvPr>
            <p:cNvSpPr/>
            <p:nvPr/>
          </p:nvSpPr>
          <p:spPr>
            <a:xfrm>
              <a:off x="4360543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="" xmlns:a16="http://schemas.microsoft.com/office/drawing/2014/main" id="{C625C42B-DDEE-460F-B26D-DBF6732689FE}"/>
                </a:ext>
              </a:extLst>
            </p:cNvPr>
            <p:cNvSpPr/>
            <p:nvPr/>
          </p:nvSpPr>
          <p:spPr>
            <a:xfrm>
              <a:off x="4360543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="" xmlns:a16="http://schemas.microsoft.com/office/drawing/2014/main" id="{651A46B2-A443-451F-82B3-8D0CB55788BD}"/>
                </a:ext>
              </a:extLst>
            </p:cNvPr>
            <p:cNvSpPr/>
            <p:nvPr/>
          </p:nvSpPr>
          <p:spPr>
            <a:xfrm>
              <a:off x="4360543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="" xmlns:a16="http://schemas.microsoft.com/office/drawing/2014/main" id="{C96F811E-4335-49C7-857D-B5E2579206B6}"/>
                </a:ext>
              </a:extLst>
            </p:cNvPr>
            <p:cNvSpPr/>
            <p:nvPr/>
          </p:nvSpPr>
          <p:spPr>
            <a:xfrm>
              <a:off x="3892951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="" xmlns:a16="http://schemas.microsoft.com/office/drawing/2014/main" id="{6E46AB7D-E9C7-4B80-A537-8E30C9BC2E27}"/>
                </a:ext>
              </a:extLst>
            </p:cNvPr>
            <p:cNvSpPr/>
            <p:nvPr/>
          </p:nvSpPr>
          <p:spPr>
            <a:xfrm>
              <a:off x="3892951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="" xmlns:a16="http://schemas.microsoft.com/office/drawing/2014/main" id="{76DC6309-233F-48E3-A90B-26B70484285F}"/>
                </a:ext>
              </a:extLst>
            </p:cNvPr>
            <p:cNvSpPr/>
            <p:nvPr/>
          </p:nvSpPr>
          <p:spPr>
            <a:xfrm>
              <a:off x="3892951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="" xmlns:a16="http://schemas.microsoft.com/office/drawing/2014/main" id="{99D5E47F-AF6F-42EF-8C68-BE95C3D90F57}"/>
                </a:ext>
              </a:extLst>
            </p:cNvPr>
            <p:cNvSpPr/>
            <p:nvPr/>
          </p:nvSpPr>
          <p:spPr>
            <a:xfrm>
              <a:off x="3892951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="" xmlns:a16="http://schemas.microsoft.com/office/drawing/2014/main" id="{6F9E3762-6DE1-47E9-ABFD-02C1DF6AACE9}"/>
                </a:ext>
              </a:extLst>
            </p:cNvPr>
            <p:cNvSpPr/>
            <p:nvPr/>
          </p:nvSpPr>
          <p:spPr>
            <a:xfrm>
              <a:off x="4126742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="" xmlns:a16="http://schemas.microsoft.com/office/drawing/2014/main" id="{9347469C-F764-4ECF-AD5B-30C2BA7370CB}"/>
                </a:ext>
              </a:extLst>
            </p:cNvPr>
            <p:cNvSpPr/>
            <p:nvPr/>
          </p:nvSpPr>
          <p:spPr>
            <a:xfrm>
              <a:off x="4126742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="" xmlns:a16="http://schemas.microsoft.com/office/drawing/2014/main" id="{785B0ACE-26FE-4C26-A625-D16E549EDE03}"/>
                </a:ext>
              </a:extLst>
            </p:cNvPr>
            <p:cNvSpPr/>
            <p:nvPr/>
          </p:nvSpPr>
          <p:spPr>
            <a:xfrm>
              <a:off x="4126742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="" xmlns:a16="http://schemas.microsoft.com/office/drawing/2014/main" id="{914B0DE0-B5C5-494E-8285-59103C89F7DE}"/>
                </a:ext>
              </a:extLst>
            </p:cNvPr>
            <p:cNvSpPr/>
            <p:nvPr/>
          </p:nvSpPr>
          <p:spPr>
            <a:xfrm>
              <a:off x="3659151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="" xmlns:a16="http://schemas.microsoft.com/office/drawing/2014/main" id="{AAE70411-6436-46BE-B490-FB1E8004C38E}"/>
                </a:ext>
              </a:extLst>
            </p:cNvPr>
            <p:cNvSpPr/>
            <p:nvPr/>
          </p:nvSpPr>
          <p:spPr>
            <a:xfrm>
              <a:off x="3659151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="" xmlns:a16="http://schemas.microsoft.com/office/drawing/2014/main" id="{5AC1CAD1-3A02-4389-AB0B-9BACE69B5F81}"/>
                </a:ext>
              </a:extLst>
            </p:cNvPr>
            <p:cNvSpPr/>
            <p:nvPr/>
          </p:nvSpPr>
          <p:spPr>
            <a:xfrm>
              <a:off x="3659151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="" xmlns:a16="http://schemas.microsoft.com/office/drawing/2014/main" id="{970435F7-EAC4-4A0F-9E98-442EC98E5693}"/>
                </a:ext>
              </a:extLst>
            </p:cNvPr>
            <p:cNvSpPr/>
            <p:nvPr/>
          </p:nvSpPr>
          <p:spPr>
            <a:xfrm>
              <a:off x="3659151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="" xmlns:a16="http://schemas.microsoft.com/office/drawing/2014/main" id="{9522CEE8-44B6-4DDC-9780-DD6A9657090F}"/>
                </a:ext>
              </a:extLst>
            </p:cNvPr>
            <p:cNvSpPr/>
            <p:nvPr/>
          </p:nvSpPr>
          <p:spPr>
            <a:xfrm>
              <a:off x="4302088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="" xmlns:a16="http://schemas.microsoft.com/office/drawing/2014/main" id="{FB7A1C82-02CC-4F5D-9E53-4EDD20CEBA05}"/>
                </a:ext>
              </a:extLst>
            </p:cNvPr>
            <p:cNvSpPr/>
            <p:nvPr/>
          </p:nvSpPr>
          <p:spPr>
            <a:xfrm>
              <a:off x="4302088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="" xmlns:a16="http://schemas.microsoft.com/office/drawing/2014/main" id="{BD4C6073-A857-41F6-BD7B-24197D5DE048}"/>
                </a:ext>
              </a:extLst>
            </p:cNvPr>
            <p:cNvSpPr/>
            <p:nvPr/>
          </p:nvSpPr>
          <p:spPr>
            <a:xfrm>
              <a:off x="4302088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="" xmlns:a16="http://schemas.microsoft.com/office/drawing/2014/main" id="{B8CF48F2-1211-4F33-8715-27F0AB56FC76}"/>
                </a:ext>
              </a:extLst>
            </p:cNvPr>
            <p:cNvSpPr/>
            <p:nvPr/>
          </p:nvSpPr>
          <p:spPr>
            <a:xfrm>
              <a:off x="4302088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="" xmlns:a16="http://schemas.microsoft.com/office/drawing/2014/main" id="{95D49A5B-56AE-40AB-85AD-10F497B26792}"/>
                </a:ext>
              </a:extLst>
            </p:cNvPr>
            <p:cNvSpPr/>
            <p:nvPr/>
          </p:nvSpPr>
          <p:spPr>
            <a:xfrm>
              <a:off x="3834506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="" xmlns:a16="http://schemas.microsoft.com/office/drawing/2014/main" id="{16D08B64-57CF-4089-950B-EAB914CACBF3}"/>
                </a:ext>
              </a:extLst>
            </p:cNvPr>
            <p:cNvSpPr/>
            <p:nvPr/>
          </p:nvSpPr>
          <p:spPr>
            <a:xfrm>
              <a:off x="3834506" y="6971268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="" xmlns:a16="http://schemas.microsoft.com/office/drawing/2014/main" id="{DC74220C-264B-42FD-BABA-82A09B25CADA}"/>
                </a:ext>
              </a:extLst>
            </p:cNvPr>
            <p:cNvSpPr/>
            <p:nvPr/>
          </p:nvSpPr>
          <p:spPr>
            <a:xfrm>
              <a:off x="3834506" y="7205069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="" xmlns:a16="http://schemas.microsoft.com/office/drawing/2014/main" id="{F06ED8EA-4367-4BB1-99FA-57D6F36BFB47}"/>
                </a:ext>
              </a:extLst>
            </p:cNvPr>
            <p:cNvSpPr/>
            <p:nvPr/>
          </p:nvSpPr>
          <p:spPr>
            <a:xfrm>
              <a:off x="3834506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="" xmlns:a16="http://schemas.microsoft.com/office/drawing/2014/main" id="{1C749ABE-0979-4583-9163-D19F9CC46F6C}"/>
                </a:ext>
              </a:extLst>
            </p:cNvPr>
            <p:cNvSpPr/>
            <p:nvPr/>
          </p:nvSpPr>
          <p:spPr>
            <a:xfrm>
              <a:off x="4068297" y="7438860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="" xmlns:a16="http://schemas.microsoft.com/office/drawing/2014/main" id="{EEA0AECE-E720-46A0-9841-20874E6BC130}"/>
                </a:ext>
              </a:extLst>
            </p:cNvPr>
            <p:cNvSpPr/>
            <p:nvPr/>
          </p:nvSpPr>
          <p:spPr>
            <a:xfrm>
              <a:off x="4068297" y="6737477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="" xmlns:a16="http://schemas.microsoft.com/office/drawing/2014/main" id="{7C1944AF-406F-46F7-B612-04AE461D7244}"/>
                </a:ext>
              </a:extLst>
            </p:cNvPr>
            <p:cNvSpPr/>
            <p:nvPr/>
          </p:nvSpPr>
          <p:spPr>
            <a:xfrm>
              <a:off x="4360543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="" xmlns:a16="http://schemas.microsoft.com/office/drawing/2014/main" id="{725D2E35-A99A-4480-AF69-46B0EFED0315}"/>
                </a:ext>
              </a:extLst>
            </p:cNvPr>
            <p:cNvSpPr/>
            <p:nvPr/>
          </p:nvSpPr>
          <p:spPr>
            <a:xfrm>
              <a:off x="4360543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="" xmlns:a16="http://schemas.microsoft.com/office/drawing/2014/main" id="{C1CA2DD8-F226-454F-884F-8D06857FDBB6}"/>
                </a:ext>
              </a:extLst>
            </p:cNvPr>
            <p:cNvSpPr/>
            <p:nvPr/>
          </p:nvSpPr>
          <p:spPr>
            <a:xfrm>
              <a:off x="4360543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="" xmlns:a16="http://schemas.microsoft.com/office/drawing/2014/main" id="{C8B52B9F-06EB-4E01-A1ED-ACC82F61DC45}"/>
                </a:ext>
              </a:extLst>
            </p:cNvPr>
            <p:cNvSpPr/>
            <p:nvPr/>
          </p:nvSpPr>
          <p:spPr>
            <a:xfrm>
              <a:off x="4360543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="" xmlns:a16="http://schemas.microsoft.com/office/drawing/2014/main" id="{FB154393-3925-4619-9217-E305FB58115A}"/>
                </a:ext>
              </a:extLst>
            </p:cNvPr>
            <p:cNvSpPr/>
            <p:nvPr/>
          </p:nvSpPr>
          <p:spPr>
            <a:xfrm>
              <a:off x="3892951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="" xmlns:a16="http://schemas.microsoft.com/office/drawing/2014/main" id="{58930E47-880D-4890-B3CE-38B45AD93723}"/>
                </a:ext>
              </a:extLst>
            </p:cNvPr>
            <p:cNvSpPr/>
            <p:nvPr/>
          </p:nvSpPr>
          <p:spPr>
            <a:xfrm>
              <a:off x="3892951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="" xmlns:a16="http://schemas.microsoft.com/office/drawing/2014/main" id="{C1FC56A6-6527-410F-A595-65767B09F635}"/>
                </a:ext>
              </a:extLst>
            </p:cNvPr>
            <p:cNvSpPr/>
            <p:nvPr/>
          </p:nvSpPr>
          <p:spPr>
            <a:xfrm>
              <a:off x="3892951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="" xmlns:a16="http://schemas.microsoft.com/office/drawing/2014/main" id="{B8950CC9-327B-4A2C-99E3-EAA44B60CA87}"/>
                </a:ext>
              </a:extLst>
            </p:cNvPr>
            <p:cNvSpPr/>
            <p:nvPr/>
          </p:nvSpPr>
          <p:spPr>
            <a:xfrm>
              <a:off x="3892951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="" xmlns:a16="http://schemas.microsoft.com/office/drawing/2014/main" id="{C3550DE8-7857-4AE1-90F8-77B39A22D845}"/>
                </a:ext>
              </a:extLst>
            </p:cNvPr>
            <p:cNvSpPr/>
            <p:nvPr/>
          </p:nvSpPr>
          <p:spPr>
            <a:xfrm>
              <a:off x="4126742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="" xmlns:a16="http://schemas.microsoft.com/office/drawing/2014/main" id="{33D1BEF2-DE63-49FB-83F4-A9BF94639544}"/>
                </a:ext>
              </a:extLst>
            </p:cNvPr>
            <p:cNvSpPr/>
            <p:nvPr/>
          </p:nvSpPr>
          <p:spPr>
            <a:xfrm>
              <a:off x="4126742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="" xmlns:a16="http://schemas.microsoft.com/office/drawing/2014/main" id="{13220009-5B48-4BA6-BB05-CD1EEBA044FD}"/>
                </a:ext>
              </a:extLst>
            </p:cNvPr>
            <p:cNvSpPr/>
            <p:nvPr/>
          </p:nvSpPr>
          <p:spPr>
            <a:xfrm>
              <a:off x="4126742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="" xmlns:a16="http://schemas.microsoft.com/office/drawing/2014/main" id="{D7FF460F-EDED-4E51-BA99-C8ADD5305412}"/>
                </a:ext>
              </a:extLst>
            </p:cNvPr>
            <p:cNvSpPr/>
            <p:nvPr/>
          </p:nvSpPr>
          <p:spPr>
            <a:xfrm>
              <a:off x="4126742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="" xmlns:a16="http://schemas.microsoft.com/office/drawing/2014/main" id="{4C6F0D16-E6C9-4CEB-80A8-12F186D40EAC}"/>
                </a:ext>
              </a:extLst>
            </p:cNvPr>
            <p:cNvSpPr/>
            <p:nvPr/>
          </p:nvSpPr>
          <p:spPr>
            <a:xfrm>
              <a:off x="3659151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="" xmlns:a16="http://schemas.microsoft.com/office/drawing/2014/main" id="{FB77A6A0-B0EC-45A4-B640-092862EBCD11}"/>
                </a:ext>
              </a:extLst>
            </p:cNvPr>
            <p:cNvSpPr/>
            <p:nvPr/>
          </p:nvSpPr>
          <p:spPr>
            <a:xfrm>
              <a:off x="3659151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="" xmlns:a16="http://schemas.microsoft.com/office/drawing/2014/main" id="{E0F52D47-5301-42AF-9AA1-4167218D35EB}"/>
                </a:ext>
              </a:extLst>
            </p:cNvPr>
            <p:cNvSpPr/>
            <p:nvPr/>
          </p:nvSpPr>
          <p:spPr>
            <a:xfrm>
              <a:off x="3659151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="" xmlns:a16="http://schemas.microsoft.com/office/drawing/2014/main" id="{2F0EC789-C7BD-4071-95E2-DE14D4ADF7A5}"/>
                </a:ext>
              </a:extLst>
            </p:cNvPr>
            <p:cNvSpPr/>
            <p:nvPr/>
          </p:nvSpPr>
          <p:spPr>
            <a:xfrm>
              <a:off x="3659151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="" xmlns:a16="http://schemas.microsoft.com/office/drawing/2014/main" id="{A8B7E61C-BA81-4503-986F-C125D2927B81}"/>
                </a:ext>
              </a:extLst>
            </p:cNvPr>
            <p:cNvSpPr/>
            <p:nvPr/>
          </p:nvSpPr>
          <p:spPr>
            <a:xfrm>
              <a:off x="4302088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="" xmlns:a16="http://schemas.microsoft.com/office/drawing/2014/main" id="{A5EAC2B7-95B8-4005-AE53-AF572A8E0DA8}"/>
                </a:ext>
              </a:extLst>
            </p:cNvPr>
            <p:cNvSpPr/>
            <p:nvPr/>
          </p:nvSpPr>
          <p:spPr>
            <a:xfrm>
              <a:off x="4302088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="" xmlns:a16="http://schemas.microsoft.com/office/drawing/2014/main" id="{10500C8D-A5A8-4158-894D-81B4DB4A9F0B}"/>
                </a:ext>
              </a:extLst>
            </p:cNvPr>
            <p:cNvSpPr/>
            <p:nvPr/>
          </p:nvSpPr>
          <p:spPr>
            <a:xfrm>
              <a:off x="4302088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="" xmlns:a16="http://schemas.microsoft.com/office/drawing/2014/main" id="{7193F1E2-EBB8-47F3-91DA-18A7932CABCF}"/>
                </a:ext>
              </a:extLst>
            </p:cNvPr>
            <p:cNvSpPr/>
            <p:nvPr/>
          </p:nvSpPr>
          <p:spPr>
            <a:xfrm>
              <a:off x="4302088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="" xmlns:a16="http://schemas.microsoft.com/office/drawing/2014/main" id="{72317BD6-7C8E-48BA-81A9-24438F4F89ED}"/>
                </a:ext>
              </a:extLst>
            </p:cNvPr>
            <p:cNvSpPr/>
            <p:nvPr/>
          </p:nvSpPr>
          <p:spPr>
            <a:xfrm>
              <a:off x="3834506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="" xmlns:a16="http://schemas.microsoft.com/office/drawing/2014/main" id="{5588F57E-76E1-4AAF-9945-5CC0029BE439}"/>
                </a:ext>
              </a:extLst>
            </p:cNvPr>
            <p:cNvSpPr/>
            <p:nvPr/>
          </p:nvSpPr>
          <p:spPr>
            <a:xfrm>
              <a:off x="3834506" y="70297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="" xmlns:a16="http://schemas.microsoft.com/office/drawing/2014/main" id="{28EE1DAE-ED1D-4744-9CD7-E786AA80AF6D}"/>
                </a:ext>
              </a:extLst>
            </p:cNvPr>
            <p:cNvSpPr/>
            <p:nvPr/>
          </p:nvSpPr>
          <p:spPr>
            <a:xfrm>
              <a:off x="3834506" y="72635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="" xmlns:a16="http://schemas.microsoft.com/office/drawing/2014/main" id="{6EDBD4AA-2D40-4200-97BB-5371EBE79927}"/>
                </a:ext>
              </a:extLst>
            </p:cNvPr>
            <p:cNvSpPr/>
            <p:nvPr/>
          </p:nvSpPr>
          <p:spPr>
            <a:xfrm>
              <a:off x="3834506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="" xmlns:a16="http://schemas.microsoft.com/office/drawing/2014/main" id="{75FE980E-4A68-457C-8FB7-1108EC5BC4A2}"/>
                </a:ext>
              </a:extLst>
            </p:cNvPr>
            <p:cNvSpPr/>
            <p:nvPr/>
          </p:nvSpPr>
          <p:spPr>
            <a:xfrm>
              <a:off x="4068297" y="7497315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="" xmlns:a16="http://schemas.microsoft.com/office/drawing/2014/main" id="{739A41C7-A55E-4E94-8B21-281BDF0FEFB3}"/>
                </a:ext>
              </a:extLst>
            </p:cNvPr>
            <p:cNvSpPr/>
            <p:nvPr/>
          </p:nvSpPr>
          <p:spPr>
            <a:xfrm>
              <a:off x="4068297" y="67959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="" xmlns:a16="http://schemas.microsoft.com/office/drawing/2014/main" id="{F090CC89-D475-4D81-9A3F-35FC4820A2F0}"/>
                </a:ext>
              </a:extLst>
            </p:cNvPr>
            <p:cNvSpPr/>
            <p:nvPr/>
          </p:nvSpPr>
          <p:spPr>
            <a:xfrm>
              <a:off x="4360543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="" xmlns:a16="http://schemas.microsoft.com/office/drawing/2014/main" id="{4831F088-A18A-4CC1-8964-05A60DAC2C9B}"/>
                </a:ext>
              </a:extLst>
            </p:cNvPr>
            <p:cNvSpPr/>
            <p:nvPr/>
          </p:nvSpPr>
          <p:spPr>
            <a:xfrm>
              <a:off x="4360543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="" xmlns:a16="http://schemas.microsoft.com/office/drawing/2014/main" id="{ABCE95C7-CE40-40E2-9D6F-6336B98FD2AB}"/>
                </a:ext>
              </a:extLst>
            </p:cNvPr>
            <p:cNvSpPr/>
            <p:nvPr/>
          </p:nvSpPr>
          <p:spPr>
            <a:xfrm>
              <a:off x="4360543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="" xmlns:a16="http://schemas.microsoft.com/office/drawing/2014/main" id="{F1767351-E271-4A85-B7D4-56046C051BF5}"/>
                </a:ext>
              </a:extLst>
            </p:cNvPr>
            <p:cNvSpPr/>
            <p:nvPr/>
          </p:nvSpPr>
          <p:spPr>
            <a:xfrm>
              <a:off x="4360543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="" xmlns:a16="http://schemas.microsoft.com/office/drawing/2014/main" id="{8117FB98-10F3-4289-A888-AD25668A19E6}"/>
                </a:ext>
              </a:extLst>
            </p:cNvPr>
            <p:cNvSpPr/>
            <p:nvPr/>
          </p:nvSpPr>
          <p:spPr>
            <a:xfrm>
              <a:off x="3892951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="" xmlns:a16="http://schemas.microsoft.com/office/drawing/2014/main" id="{DF278F97-2D9A-441E-BDFC-BE37B274E1D1}"/>
                </a:ext>
              </a:extLst>
            </p:cNvPr>
            <p:cNvSpPr/>
            <p:nvPr/>
          </p:nvSpPr>
          <p:spPr>
            <a:xfrm>
              <a:off x="3892951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="" xmlns:a16="http://schemas.microsoft.com/office/drawing/2014/main" id="{C96525FD-4B1A-4900-9804-C81BFBE36E82}"/>
                </a:ext>
              </a:extLst>
            </p:cNvPr>
            <p:cNvSpPr/>
            <p:nvPr/>
          </p:nvSpPr>
          <p:spPr>
            <a:xfrm>
              <a:off x="3892951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="" xmlns:a16="http://schemas.microsoft.com/office/drawing/2014/main" id="{0996227C-57F0-43D0-8EA1-95B1C27B2FED}"/>
                </a:ext>
              </a:extLst>
            </p:cNvPr>
            <p:cNvSpPr/>
            <p:nvPr/>
          </p:nvSpPr>
          <p:spPr>
            <a:xfrm>
              <a:off x="3892951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="" xmlns:a16="http://schemas.microsoft.com/office/drawing/2014/main" id="{8A3754A3-B51B-4884-87CA-2BD9D2F0A1D7}"/>
                </a:ext>
              </a:extLst>
            </p:cNvPr>
            <p:cNvSpPr/>
            <p:nvPr/>
          </p:nvSpPr>
          <p:spPr>
            <a:xfrm>
              <a:off x="4126742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="" xmlns:a16="http://schemas.microsoft.com/office/drawing/2014/main" id="{D1891E2A-6874-431B-878F-3140F8A40DE4}"/>
                </a:ext>
              </a:extLst>
            </p:cNvPr>
            <p:cNvSpPr/>
            <p:nvPr/>
          </p:nvSpPr>
          <p:spPr>
            <a:xfrm>
              <a:off x="4126742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="" xmlns:a16="http://schemas.microsoft.com/office/drawing/2014/main" id="{B6BC41E2-76DA-4062-9CD0-83B4C52F1912}"/>
                </a:ext>
              </a:extLst>
            </p:cNvPr>
            <p:cNvSpPr/>
            <p:nvPr/>
          </p:nvSpPr>
          <p:spPr>
            <a:xfrm>
              <a:off x="4126742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="" xmlns:a16="http://schemas.microsoft.com/office/drawing/2014/main" id="{D5A21875-26B2-44A4-9505-FE9DE4B9F5BB}"/>
                </a:ext>
              </a:extLst>
            </p:cNvPr>
            <p:cNvSpPr/>
            <p:nvPr/>
          </p:nvSpPr>
          <p:spPr>
            <a:xfrm>
              <a:off x="3659151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="" xmlns:a16="http://schemas.microsoft.com/office/drawing/2014/main" id="{F922C821-1861-4DF2-9015-AFE9B72D2944}"/>
                </a:ext>
              </a:extLst>
            </p:cNvPr>
            <p:cNvSpPr/>
            <p:nvPr/>
          </p:nvSpPr>
          <p:spPr>
            <a:xfrm>
              <a:off x="3659151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="" xmlns:a16="http://schemas.microsoft.com/office/drawing/2014/main" id="{1E4EA66F-F091-429F-9227-55A0556ACF56}"/>
                </a:ext>
              </a:extLst>
            </p:cNvPr>
            <p:cNvSpPr/>
            <p:nvPr/>
          </p:nvSpPr>
          <p:spPr>
            <a:xfrm>
              <a:off x="3659151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="" xmlns:a16="http://schemas.microsoft.com/office/drawing/2014/main" id="{29ABB8BC-1D4F-4E7C-A0A7-F28892D4A9A1}"/>
                </a:ext>
              </a:extLst>
            </p:cNvPr>
            <p:cNvSpPr/>
            <p:nvPr/>
          </p:nvSpPr>
          <p:spPr>
            <a:xfrm>
              <a:off x="3659151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="" xmlns:a16="http://schemas.microsoft.com/office/drawing/2014/main" id="{C5FB3668-4334-4379-B140-0B0802D661E7}"/>
                </a:ext>
              </a:extLst>
            </p:cNvPr>
            <p:cNvSpPr/>
            <p:nvPr/>
          </p:nvSpPr>
          <p:spPr>
            <a:xfrm>
              <a:off x="4302088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="" xmlns:a16="http://schemas.microsoft.com/office/drawing/2014/main" id="{C200C668-D33A-4622-B668-271B17B7F9C8}"/>
                </a:ext>
              </a:extLst>
            </p:cNvPr>
            <p:cNvSpPr/>
            <p:nvPr/>
          </p:nvSpPr>
          <p:spPr>
            <a:xfrm>
              <a:off x="4302088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="" xmlns:a16="http://schemas.microsoft.com/office/drawing/2014/main" id="{91B76BE3-AFA5-4DDA-91E9-40DC3C56FE6C}"/>
                </a:ext>
              </a:extLst>
            </p:cNvPr>
            <p:cNvSpPr/>
            <p:nvPr/>
          </p:nvSpPr>
          <p:spPr>
            <a:xfrm>
              <a:off x="4302088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="" xmlns:a16="http://schemas.microsoft.com/office/drawing/2014/main" id="{B467C291-4E8A-4BC9-8532-D4614311D23B}"/>
                </a:ext>
              </a:extLst>
            </p:cNvPr>
            <p:cNvSpPr/>
            <p:nvPr/>
          </p:nvSpPr>
          <p:spPr>
            <a:xfrm>
              <a:off x="4302088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="" xmlns:a16="http://schemas.microsoft.com/office/drawing/2014/main" id="{93FDF2E2-9DA8-4CEA-9B81-6917D6FF9EEF}"/>
                </a:ext>
              </a:extLst>
            </p:cNvPr>
            <p:cNvSpPr/>
            <p:nvPr/>
          </p:nvSpPr>
          <p:spPr>
            <a:xfrm>
              <a:off x="3834506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="" xmlns:a16="http://schemas.microsoft.com/office/drawing/2014/main" id="{C8EC02A2-B4BE-4567-89F7-F20B1AFEDA43}"/>
                </a:ext>
              </a:extLst>
            </p:cNvPr>
            <p:cNvSpPr/>
            <p:nvPr/>
          </p:nvSpPr>
          <p:spPr>
            <a:xfrm>
              <a:off x="3834506" y="6912823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="" xmlns:a16="http://schemas.microsoft.com/office/drawing/2014/main" id="{938A130D-F9E9-4D17-A613-B94E59947EB3}"/>
                </a:ext>
              </a:extLst>
            </p:cNvPr>
            <p:cNvSpPr/>
            <p:nvPr/>
          </p:nvSpPr>
          <p:spPr>
            <a:xfrm>
              <a:off x="3834506" y="71466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="" xmlns:a16="http://schemas.microsoft.com/office/drawing/2014/main" id="{D040207E-D064-4A23-945F-CC82F219D2B2}"/>
                </a:ext>
              </a:extLst>
            </p:cNvPr>
            <p:cNvSpPr/>
            <p:nvPr/>
          </p:nvSpPr>
          <p:spPr>
            <a:xfrm>
              <a:off x="3834506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="" xmlns:a16="http://schemas.microsoft.com/office/drawing/2014/main" id="{74FD2EFC-385C-4714-B48D-200E2BB6C414}"/>
                </a:ext>
              </a:extLst>
            </p:cNvPr>
            <p:cNvSpPr/>
            <p:nvPr/>
          </p:nvSpPr>
          <p:spPr>
            <a:xfrm>
              <a:off x="4068297" y="7380414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="" xmlns:a16="http://schemas.microsoft.com/office/drawing/2014/main" id="{A49C899E-AF48-4575-A1B5-7D3D5311C80D}"/>
                </a:ext>
              </a:extLst>
            </p:cNvPr>
            <p:cNvSpPr/>
            <p:nvPr/>
          </p:nvSpPr>
          <p:spPr>
            <a:xfrm>
              <a:off x="4068297" y="6679022"/>
              <a:ext cx="38957" cy="38957"/>
            </a:xfrm>
            <a:custGeom>
              <a:avLst/>
              <a:gdLst>
                <a:gd name="connsiteX0" fmla="*/ 38957 w 38957"/>
                <a:gd name="connsiteY0" fmla="*/ 19479 h 38957"/>
                <a:gd name="connsiteX1" fmla="*/ 19479 w 38957"/>
                <a:gd name="connsiteY1" fmla="*/ 38957 h 38957"/>
                <a:gd name="connsiteX2" fmla="*/ 0 w 38957"/>
                <a:gd name="connsiteY2" fmla="*/ 19479 h 38957"/>
                <a:gd name="connsiteX3" fmla="*/ 19479 w 38957"/>
                <a:gd name="connsiteY3" fmla="*/ 0 h 38957"/>
                <a:gd name="connsiteX4" fmla="*/ 38957 w 38957"/>
                <a:gd name="connsiteY4" fmla="*/ 19479 h 3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57" h="38957">
                  <a:moveTo>
                    <a:pt x="38957" y="19479"/>
                  </a:moveTo>
                  <a:cubicBezTo>
                    <a:pt x="38957" y="30236"/>
                    <a:pt x="30236" y="38957"/>
                    <a:pt x="19479" y="38957"/>
                  </a:cubicBezTo>
                  <a:cubicBezTo>
                    <a:pt x="8721" y="38957"/>
                    <a:pt x="0" y="30236"/>
                    <a:pt x="0" y="19479"/>
                  </a:cubicBezTo>
                  <a:cubicBezTo>
                    <a:pt x="0" y="8721"/>
                    <a:pt x="8721" y="0"/>
                    <a:pt x="19479" y="0"/>
                  </a:cubicBezTo>
                  <a:cubicBezTo>
                    <a:pt x="30236" y="0"/>
                    <a:pt x="38957" y="8721"/>
                    <a:pt x="38957" y="1947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9698399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86DE74-4F62-4574-853E-53ECF227D66F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A85B798-B5E0-4014-BA15-4EF5C69E5143}"/>
              </a:ext>
            </a:extLst>
          </p:cNvPr>
          <p:cNvSpPr/>
          <p:nvPr/>
        </p:nvSpPr>
        <p:spPr>
          <a:xfrm>
            <a:off x="0" y="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B525720-5A90-4FB5-ADFF-9AD0AE35DF27}"/>
              </a:ext>
            </a:extLst>
          </p:cNvPr>
          <p:cNvSpPr txBox="1"/>
          <p:nvPr/>
        </p:nvSpPr>
        <p:spPr>
          <a:xfrm>
            <a:off x="2017687" y="1183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5E6AE2E-2269-449C-BDB6-D5DCB9E82AA9}"/>
              </a:ext>
            </a:extLst>
          </p:cNvPr>
          <p:cNvSpPr/>
          <p:nvPr/>
        </p:nvSpPr>
        <p:spPr>
          <a:xfrm>
            <a:off x="1605238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06CA6827-D7CE-4359-B1F4-23405A2AE84F}"/>
              </a:ext>
            </a:extLst>
          </p:cNvPr>
          <p:cNvSpPr/>
          <p:nvPr/>
        </p:nvSpPr>
        <p:spPr>
          <a:xfrm>
            <a:off x="1192789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8B2A8E7A-CDF7-4B9D-862D-3B9268F7E569}"/>
              </a:ext>
            </a:extLst>
          </p:cNvPr>
          <p:cNvSpPr/>
          <p:nvPr/>
        </p:nvSpPr>
        <p:spPr>
          <a:xfrm>
            <a:off x="3784803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65400326-1805-4193-BD66-18638E6B50C4}"/>
              </a:ext>
            </a:extLst>
          </p:cNvPr>
          <p:cNvSpPr/>
          <p:nvPr/>
        </p:nvSpPr>
        <p:spPr>
          <a:xfrm>
            <a:off x="3372354" y="1183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935057B-AA7F-479C-A3B8-2FBA0D7512F5}"/>
              </a:ext>
            </a:extLst>
          </p:cNvPr>
          <p:cNvSpPr/>
          <p:nvPr/>
        </p:nvSpPr>
        <p:spPr>
          <a:xfrm>
            <a:off x="0" y="875160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6201C85-ABB2-4F0E-B785-95C3571678D8}"/>
              </a:ext>
            </a:extLst>
          </p:cNvPr>
          <p:cNvSpPr txBox="1"/>
          <p:nvPr/>
        </p:nvSpPr>
        <p:spPr>
          <a:xfrm>
            <a:off x="2017687" y="88699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B1CEB3A2-BB7D-48E4-9FCC-1CCAB5C9D1E5}"/>
              </a:ext>
            </a:extLst>
          </p:cNvPr>
          <p:cNvSpPr/>
          <p:nvPr/>
        </p:nvSpPr>
        <p:spPr>
          <a:xfrm>
            <a:off x="1605238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C0E1ED68-01E0-4BC1-B1C8-D1B89EC6CF0F}"/>
              </a:ext>
            </a:extLst>
          </p:cNvPr>
          <p:cNvSpPr/>
          <p:nvPr/>
        </p:nvSpPr>
        <p:spPr>
          <a:xfrm>
            <a:off x="1192789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9B647C18-FD7B-47B7-B789-D3150C88B6A9}"/>
              </a:ext>
            </a:extLst>
          </p:cNvPr>
          <p:cNvSpPr/>
          <p:nvPr/>
        </p:nvSpPr>
        <p:spPr>
          <a:xfrm>
            <a:off x="3784803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1B8192EB-BBD7-4B69-9F81-D8C639F56729}"/>
              </a:ext>
            </a:extLst>
          </p:cNvPr>
          <p:cNvSpPr/>
          <p:nvPr/>
        </p:nvSpPr>
        <p:spPr>
          <a:xfrm>
            <a:off x="3372354" y="8869986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FFBB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3983EE1-D61D-4C6E-A7F9-203AFB51E760}"/>
              </a:ext>
            </a:extLst>
          </p:cNvPr>
          <p:cNvSpPr/>
          <p:nvPr/>
        </p:nvSpPr>
        <p:spPr>
          <a:xfrm>
            <a:off x="0" y="4375800"/>
            <a:ext cx="5143500" cy="39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77D2132-61BD-4547-8001-0202D675C583}"/>
              </a:ext>
            </a:extLst>
          </p:cNvPr>
          <p:cNvSpPr txBox="1"/>
          <p:nvPr/>
        </p:nvSpPr>
        <p:spPr>
          <a:xfrm>
            <a:off x="152692" y="44941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32" name="图形 8">
            <a:extLst>
              <a:ext uri="{FF2B5EF4-FFF2-40B4-BE49-F238E27FC236}">
                <a16:creationId xmlns="" xmlns:a16="http://schemas.microsoft.com/office/drawing/2014/main" id="{7F3FB847-1AF5-48AF-BDC6-69BF3B57A523}"/>
              </a:ext>
            </a:extLst>
          </p:cNvPr>
          <p:cNvGrpSpPr/>
          <p:nvPr/>
        </p:nvGrpSpPr>
        <p:grpSpPr>
          <a:xfrm>
            <a:off x="1243330" y="4436238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AFDA0075-D0D9-4A2D-940E-8266A3B4E639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3EE8D153-FAA8-43B7-89E7-D14BB684C7B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F9FF8EA2-DD3C-4F9A-81EF-C953DC43DBC9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BA2ECA7E-8C6A-433D-9C86-FAD9E0229037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1D2DC4D5-7E21-4C6E-8024-B17AEAC725D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539738E1-34A7-49FF-A628-C1EE202ACF12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978F1F6D-5C28-4C3A-8AE8-E0622355ADDD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D8FEFD96-BE8B-405E-9636-2B53A52C5545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391621F7-819F-4F46-B574-1E61F9A50F9E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DCC09DDB-D17A-4BC5-B9CB-DAB5F7452EBF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891D0A56-BCAA-4587-A312-64B0791FE3CF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0F50111F-619B-4E4E-B74C-D60D41B18ACB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ED434B96-A1DC-4CC2-B706-9AE8040EE90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A1F9E08D-9F6A-435F-AEB7-6C678316AC80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B23F1681-F129-4A4F-87BC-D637E555A832}"/>
              </a:ext>
            </a:extLst>
          </p:cNvPr>
          <p:cNvSpPr txBox="1"/>
          <p:nvPr/>
        </p:nvSpPr>
        <p:spPr>
          <a:xfrm>
            <a:off x="1396022" y="44941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48" name="图形 8">
            <a:extLst>
              <a:ext uri="{FF2B5EF4-FFF2-40B4-BE49-F238E27FC236}">
                <a16:creationId xmlns="" xmlns:a16="http://schemas.microsoft.com/office/drawing/2014/main" id="{5BEFA6E9-4E61-4CA6-A593-01F66FB5C1CF}"/>
              </a:ext>
            </a:extLst>
          </p:cNvPr>
          <p:cNvGrpSpPr/>
          <p:nvPr/>
        </p:nvGrpSpPr>
        <p:grpSpPr>
          <a:xfrm>
            <a:off x="2486660" y="4436238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A172AD57-D306-4A29-B11A-B4690824919D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0E7DE2C5-14C4-4258-984A-B9AAF9EC7A8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39C334BF-CB86-4D52-A459-A8A3D6FF602F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827A27AB-7A40-4625-AD35-9FAA8808CAD1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9961EB67-0783-420F-B7F7-193C35E17D0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1A4D6939-76FA-488D-AFA8-76FF17685ED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A493AFB8-FB75-431F-88DC-A5B5D876E6AA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961A5648-96D0-462F-927E-6962AB770308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06AF5AEF-FF4F-489B-B3C0-F58C41305B4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29C7562C-8E13-445F-A554-1C2A42EE6A79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322827B5-BC80-4065-86A4-E5D216A30B3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C3C27E86-8BD8-4815-B8BF-F2986126A4A2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389FB0C2-8FBA-4B35-875C-94FA9FB6E098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0C13E9CC-99B3-4DB2-9716-4D7A239C9D45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1709677C-E081-4F8D-82F8-B9D2FDC392E8}"/>
              </a:ext>
            </a:extLst>
          </p:cNvPr>
          <p:cNvSpPr txBox="1"/>
          <p:nvPr/>
        </p:nvSpPr>
        <p:spPr>
          <a:xfrm>
            <a:off x="2639352" y="44941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64" name="图形 8">
            <a:extLst>
              <a:ext uri="{FF2B5EF4-FFF2-40B4-BE49-F238E27FC236}">
                <a16:creationId xmlns="" xmlns:a16="http://schemas.microsoft.com/office/drawing/2014/main" id="{5E9FB6F5-0CCC-4018-A1B5-4DECE0734A45}"/>
              </a:ext>
            </a:extLst>
          </p:cNvPr>
          <p:cNvGrpSpPr/>
          <p:nvPr/>
        </p:nvGrpSpPr>
        <p:grpSpPr>
          <a:xfrm>
            <a:off x="4973319" y="4436238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983F7B2A-69CB-4510-8459-65C602C27FF2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27F17806-5844-41EF-969D-BE8F532C3CA0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C0FF9AD8-1C81-456A-A414-73C436E531E6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F8902C4E-9AFA-49DF-BD3E-25A0F85E7A42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62B23FFA-0001-4369-B198-95E2A25D7BCC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05A1BC4C-21E5-414B-A0DC-6170E1DB549A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AE3EBF1C-AE83-4C45-94E8-B09000F3686D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84B431E3-233D-47CD-95B9-34B1825271DE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7DF41F3B-15E8-4E57-9DCC-6C70159C7E92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D35E7C1D-D469-41C4-A38B-DAB70094BE10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ECAA1920-26A1-4981-98C2-B81ADD18424D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1D3B6D99-0772-4347-98CC-D97B583CDCF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67BFEDCC-C144-4342-91A2-503D49D3BF14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3CD2A935-C842-48FB-89CA-EA563B70FCEA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grpSp>
        <p:nvGrpSpPr>
          <p:cNvPr id="79" name="图形 8">
            <a:extLst>
              <a:ext uri="{FF2B5EF4-FFF2-40B4-BE49-F238E27FC236}">
                <a16:creationId xmlns="" xmlns:a16="http://schemas.microsoft.com/office/drawing/2014/main" id="{3E8984A8-AF0E-4317-920A-624DA6C912E0}"/>
              </a:ext>
            </a:extLst>
          </p:cNvPr>
          <p:cNvGrpSpPr/>
          <p:nvPr/>
        </p:nvGrpSpPr>
        <p:grpSpPr>
          <a:xfrm>
            <a:off x="0" y="4398701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A2E766AF-E595-4AEA-A766-85DBA8685E7F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E29DC629-26E5-4A93-AB62-1A9533201D37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51F3703A-238E-406F-8B58-0915898AD4B3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EB2A3D58-0D25-4DC4-8B17-667A1732A357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07E15AB6-5AE4-4A94-A253-BC3837DFF2D0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2705F170-0780-40FB-8EB3-5147BC8360B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F3CDB3ED-8F24-49F3-9137-9B879EC04812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FB9AE7D8-97C8-4438-AD08-4D0405F4D06F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3DBA34D7-7117-46CA-9D85-5FD1BE39C2F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2660D561-A6EF-4E3C-926B-3D1707CA26E7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3DCD27DC-70C5-4484-BDB0-2CF62C231D48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3C82AEEA-0EA3-4A35-B9C8-9B83C9250DF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7E0A4A92-280A-4C14-A3DE-3FFBE96E6889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58D6D1CB-6E33-454E-88B9-7184B9D916EB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90517130-E375-4629-854C-960D43DC53FD}"/>
              </a:ext>
            </a:extLst>
          </p:cNvPr>
          <p:cNvSpPr txBox="1"/>
          <p:nvPr/>
        </p:nvSpPr>
        <p:spPr>
          <a:xfrm>
            <a:off x="3882682" y="4494186"/>
            <a:ext cx="1108127" cy="1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solidFill>
                <a:srgbClr val="FFBB00"/>
              </a:solidFill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95" name="图形 8">
            <a:extLst>
              <a:ext uri="{FF2B5EF4-FFF2-40B4-BE49-F238E27FC236}">
                <a16:creationId xmlns="" xmlns:a16="http://schemas.microsoft.com/office/drawing/2014/main" id="{814654D6-0005-4D4F-92C0-3EF33F7160D9}"/>
              </a:ext>
            </a:extLst>
          </p:cNvPr>
          <p:cNvGrpSpPr/>
          <p:nvPr/>
        </p:nvGrpSpPr>
        <p:grpSpPr>
          <a:xfrm>
            <a:off x="3729990" y="4436238"/>
            <a:ext cx="170181" cy="229522"/>
            <a:chOff x="2402300" y="4286250"/>
            <a:chExt cx="338994" cy="457199"/>
          </a:xfrm>
          <a:solidFill>
            <a:srgbClr val="FFBB00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594F0D7B-F744-494F-B6FD-C8AAB43FF307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57418A89-2FF3-4F05-BB8D-71A26BBA4092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A20FC152-8CDF-49D0-9B11-867EBB0AA8A2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E80DF413-A468-416E-9890-1FA1502D3DE6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0056D9BF-DF5A-47F1-A0DB-BC14F6CEB8D8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00C2966A-BA98-40E0-B464-648ECC17F75D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F526CE64-03C2-46FC-BE0A-DDA27B37B709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8C3254DD-AB22-491C-9DA7-39AF61A1CAF9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05900822-D648-44A9-9D33-3E32F718C29A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D58A7856-778A-4B48-9A88-89BC6D13FEC1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900D471E-C867-4860-8D63-5CA80E27EAC0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B3E4D702-4913-414A-95D5-AFC09D7F6189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0FBFE5CA-F1D6-4A3B-90A3-0156B9CA279A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BCAE8492-F574-4CF2-8E66-D530862A881E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pic>
        <p:nvPicPr>
          <p:cNvPr id="114" name="图片 113">
            <a:extLst>
              <a:ext uri="{FF2B5EF4-FFF2-40B4-BE49-F238E27FC236}">
                <a16:creationId xmlns="" xmlns:a16="http://schemas.microsoft.com/office/drawing/2014/main" id="{564C5615-23D9-4E46-81C4-04F60A42C0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62" b="7762"/>
          <a:stretch/>
        </p:blipFill>
        <p:spPr>
          <a:xfrm>
            <a:off x="2104352" y="6862411"/>
            <a:ext cx="2532613" cy="1424595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pic>
        <p:nvPicPr>
          <p:cNvPr id="118" name="图片 117">
            <a:extLst>
              <a:ext uri="{FF2B5EF4-FFF2-40B4-BE49-F238E27FC236}">
                <a16:creationId xmlns="" xmlns:a16="http://schemas.microsoft.com/office/drawing/2014/main" id="{FB6A9884-E82F-4CF8-AB89-E355FA0BCB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88" b="46112"/>
          <a:stretch/>
        </p:blipFill>
        <p:spPr>
          <a:xfrm>
            <a:off x="506536" y="856995"/>
            <a:ext cx="2532612" cy="1424594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715B5BDF-8025-4C37-B339-CDD6000F7BBA}"/>
              </a:ext>
            </a:extLst>
          </p:cNvPr>
          <p:cNvSpPr txBox="1"/>
          <p:nvPr/>
        </p:nvSpPr>
        <p:spPr>
          <a:xfrm>
            <a:off x="146726" y="2630767"/>
            <a:ext cx="766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spc="300" dirty="0">
                <a:latin typeface="Pixeled" panose="00000400000000000000" pitchFamily="2" charset="0"/>
              </a:rPr>
              <a:t>01.</a:t>
            </a:r>
            <a:endParaRPr lang="zh-CN" altLang="en-US" sz="2400" i="1" spc="300" dirty="0">
              <a:latin typeface="Pixeled" panose="00000400000000000000" pitchFamily="2" charset="0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57B316D5-05D0-428A-B9AF-ADDBF82512FE}"/>
              </a:ext>
            </a:extLst>
          </p:cNvPr>
          <p:cNvSpPr txBox="1"/>
          <p:nvPr/>
        </p:nvSpPr>
        <p:spPr>
          <a:xfrm>
            <a:off x="4116484" y="6254768"/>
            <a:ext cx="880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i="1" spc="300" dirty="0">
                <a:latin typeface="Pixeled" panose="00000400000000000000" pitchFamily="2" charset="0"/>
              </a:rPr>
              <a:t>02.</a:t>
            </a:r>
            <a:endParaRPr lang="zh-CN" altLang="en-US" sz="2400" i="1" spc="300" dirty="0">
              <a:latin typeface="Pixeled" panose="00000400000000000000" pitchFamily="2" charset="0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546C142F-7CB7-4AC7-8083-1A5AA116E243}"/>
              </a:ext>
            </a:extLst>
          </p:cNvPr>
          <p:cNvSpPr txBox="1"/>
          <p:nvPr/>
        </p:nvSpPr>
        <p:spPr>
          <a:xfrm>
            <a:off x="1012376" y="2643350"/>
            <a:ext cx="4131124" cy="1534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00736546-564D-4DFB-B8CD-2E5C8C79C490}"/>
              </a:ext>
            </a:extLst>
          </p:cNvPr>
          <p:cNvSpPr txBox="1"/>
          <p:nvPr/>
        </p:nvSpPr>
        <p:spPr>
          <a:xfrm>
            <a:off x="0" y="4961320"/>
            <a:ext cx="4131124" cy="1534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algn="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</p:txBody>
      </p:sp>
    </p:spTree>
    <p:extLst>
      <p:ext uri="{BB962C8B-B14F-4D97-AF65-F5344CB8AC3E}">
        <p14:creationId xmlns:p14="http://schemas.microsoft.com/office/powerpoint/2010/main" val="1615855794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DB13E46-5E40-4A59-A79D-BDF98B15415F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A94652C-B3B9-4833-8EBC-D79810D6D8D8}"/>
              </a:ext>
            </a:extLst>
          </p:cNvPr>
          <p:cNvSpPr/>
          <p:nvPr/>
        </p:nvSpPr>
        <p:spPr>
          <a:xfrm rot="5400000">
            <a:off x="-4376057" y="4376057"/>
            <a:ext cx="91440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4C4D6-D071-4C05-A89C-411343B04522}"/>
              </a:ext>
            </a:extLst>
          </p:cNvPr>
          <p:cNvSpPr/>
          <p:nvPr/>
        </p:nvSpPr>
        <p:spPr>
          <a:xfrm>
            <a:off x="0" y="0"/>
            <a:ext cx="5143500" cy="391886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17687092-4062-4604-9B76-0F263B94334E}"/>
              </a:ext>
            </a:extLst>
          </p:cNvPr>
          <p:cNvCxnSpPr>
            <a:cxnSpLocks/>
          </p:cNvCxnSpPr>
          <p:nvPr/>
        </p:nvCxnSpPr>
        <p:spPr>
          <a:xfrm>
            <a:off x="0" y="771457"/>
            <a:ext cx="391886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图形 215">
            <a:extLst>
              <a:ext uri="{FF2B5EF4-FFF2-40B4-BE49-F238E27FC236}">
                <a16:creationId xmlns="" xmlns:a16="http://schemas.microsoft.com/office/drawing/2014/main" id="{3950645C-F9BD-4EBA-868C-F0B1208C427D}"/>
              </a:ext>
            </a:extLst>
          </p:cNvPr>
          <p:cNvGrpSpPr/>
          <p:nvPr/>
        </p:nvGrpSpPr>
        <p:grpSpPr>
          <a:xfrm>
            <a:off x="105241" y="528332"/>
            <a:ext cx="192617" cy="128411"/>
            <a:chOff x="617299" y="2166048"/>
            <a:chExt cx="857250" cy="571500"/>
          </a:xfrm>
          <a:solidFill>
            <a:schemeClr val="tx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4CA35AF2-11E5-4C15-8751-398968D5D67E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E17D2167-3A7D-4F50-A173-310D6CFB25EB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10723A54-BD3C-4A75-9753-15622C8038F3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A5F4B9DD-57FE-47B0-BC6B-B0442A77D3EB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C15748D3-8D60-4EED-ADC9-B0B09D889693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FD002419-E087-46B3-80BF-AF8E64D9BCAE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16444BBF-D82D-42EB-8D99-1D832E16CDEA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670EA878-3ED8-4760-8E19-7822CD384B4A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40" name="图形 158">
            <a:extLst>
              <a:ext uri="{FF2B5EF4-FFF2-40B4-BE49-F238E27FC236}">
                <a16:creationId xmlns="" xmlns:a16="http://schemas.microsoft.com/office/drawing/2014/main" id="{37B16B60-2C99-42A2-B8FD-32856C4DEE84}"/>
              </a:ext>
            </a:extLst>
          </p:cNvPr>
          <p:cNvGrpSpPr/>
          <p:nvPr/>
        </p:nvGrpSpPr>
        <p:grpSpPr>
          <a:xfrm>
            <a:off x="129688" y="124082"/>
            <a:ext cx="143723" cy="143723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A5249ECA-8229-4ED7-AA1E-B0A3FA16DD17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9AB05789-FF91-4D97-948B-5608D90A90DC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3820ADC8-362B-44D4-B52C-9CDEBDC95A99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ECD53E55-11F4-4B6F-9D31-203D0165C03F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8C173D34-0B6F-4182-8CC8-41DA21F5D74C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533064AD-9D82-42E2-9EF7-BB345D424B92}"/>
              </a:ext>
            </a:extLst>
          </p:cNvPr>
          <p:cNvSpPr txBox="1"/>
          <p:nvPr/>
        </p:nvSpPr>
        <p:spPr>
          <a:xfrm>
            <a:off x="382568" y="113621"/>
            <a:ext cx="4760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pellentesque habitant morbi tristique senectus et</a:t>
            </a:r>
            <a:endParaRPr lang="zh-CN" altLang="en-US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48" name="图形 8">
            <a:extLst>
              <a:ext uri="{FF2B5EF4-FFF2-40B4-BE49-F238E27FC236}">
                <a16:creationId xmlns="" xmlns:a16="http://schemas.microsoft.com/office/drawing/2014/main" id="{5D8EC7A7-6579-4780-9342-4919CACC2A2B}"/>
              </a:ext>
            </a:extLst>
          </p:cNvPr>
          <p:cNvGrpSpPr/>
          <p:nvPr/>
        </p:nvGrpSpPr>
        <p:grpSpPr>
          <a:xfrm rot="5400000">
            <a:off x="126316" y="869893"/>
            <a:ext cx="213783" cy="288328"/>
            <a:chOff x="2402300" y="4286250"/>
            <a:chExt cx="338994" cy="457199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D3E1D8FC-5A90-4EE2-A762-2087B81DD02C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EF0A1BB6-36BE-416B-9B36-50FB991AB2DF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54D471F7-FCA9-4869-87E1-0E174EA3CA2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B66A7793-B287-4BF0-A6F9-C394C2DC7E87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A487280C-1F9C-421F-A1B3-DFA03B1A5AE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06D81A2C-EC29-4EDB-9780-52B957A2DA6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6F009929-B025-4884-9968-8B9FF86928E0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7B0AB955-A768-402B-BBA6-69CDCE3256DF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F30E1079-F6CE-424A-B307-0E69DB557A02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1F1C7F84-4CDE-4587-9E70-C20543F6C55F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36CEB8AE-CD74-48FB-AFC3-1E714365F4CC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82099316-2FAF-4B14-8A9B-974FF8E112C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40C1CDC4-7324-4390-A4A4-2962206BC28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48692316-AE8B-4D91-8B34-5102939B287E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C5D5D886-B703-4AE6-BA32-851551DA6FB4}"/>
              </a:ext>
            </a:extLst>
          </p:cNvPr>
          <p:cNvSpPr txBox="1"/>
          <p:nvPr/>
        </p:nvSpPr>
        <p:spPr>
          <a:xfrm rot="5400000">
            <a:off x="-522249" y="1880691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50" name="图形 8">
            <a:extLst>
              <a:ext uri="{FF2B5EF4-FFF2-40B4-BE49-F238E27FC236}">
                <a16:creationId xmlns="" xmlns:a16="http://schemas.microsoft.com/office/drawing/2014/main" id="{FC048F73-F1E6-420C-A9A6-0F8477834242}"/>
              </a:ext>
            </a:extLst>
          </p:cNvPr>
          <p:cNvGrpSpPr/>
          <p:nvPr/>
        </p:nvGrpSpPr>
        <p:grpSpPr>
          <a:xfrm rot="5400000">
            <a:off x="126316" y="2864771"/>
            <a:ext cx="213783" cy="288328"/>
            <a:chOff x="2402300" y="4286250"/>
            <a:chExt cx="338994" cy="457199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CB5492AC-141F-4846-A451-1FFB71DD23C8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7B0F1F00-01A7-4EC0-80F7-E82C2142884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950B2EA4-CA4D-4615-9CD7-B338B4C7BAE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7ABC3055-7B4E-4C69-9EA3-E0937BD0EA69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D8EA7738-A329-4A9C-B7F5-79AE0249D5EE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34071B8A-8CF6-42B4-8A8B-28AE8E42A6D5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3F541678-70BE-4B79-A3A8-0599F3FB6FAA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9ECA118A-46B3-43A5-88EF-3FEF66501488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942915B6-4C1D-4A14-8C29-D106859A431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E1C012B2-C63B-473E-9910-2B3E8809FF0A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47C856D1-3263-4149-A2BC-8D3D86FCCBFA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3E15DC3D-3ABC-4D5E-A62F-CC9D69EE931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FAC98A3A-441C-426F-BEB7-5C1A403E5C7C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9E27D8EB-8F6D-41CD-84C9-16A5A49A4C16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54959AE2-77AE-4EEA-8F3C-D415C8F3E55D}"/>
              </a:ext>
            </a:extLst>
          </p:cNvPr>
          <p:cNvSpPr txBox="1"/>
          <p:nvPr/>
        </p:nvSpPr>
        <p:spPr>
          <a:xfrm rot="5400000">
            <a:off x="-522249" y="3875569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52" name="图形 8">
            <a:extLst>
              <a:ext uri="{FF2B5EF4-FFF2-40B4-BE49-F238E27FC236}">
                <a16:creationId xmlns="" xmlns:a16="http://schemas.microsoft.com/office/drawing/2014/main" id="{B848BBD2-DA36-4B06-80ED-8C054F514391}"/>
              </a:ext>
            </a:extLst>
          </p:cNvPr>
          <p:cNvGrpSpPr/>
          <p:nvPr/>
        </p:nvGrpSpPr>
        <p:grpSpPr>
          <a:xfrm rot="5400000">
            <a:off x="126316" y="4859649"/>
            <a:ext cx="213783" cy="288328"/>
            <a:chOff x="2402300" y="4286250"/>
            <a:chExt cx="338994" cy="457199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4FBD0414-72E8-474C-AEB9-2D0ADE480523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6F98D9AC-A850-4E5E-B957-B806A548978A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05906928-2881-4C6D-AA89-D0DA9F3D4D3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DBAB1A2E-C210-42CA-9C8F-4F83FCD4AF00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F191E467-259E-463A-998A-934446DA4A93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4D9AB13E-AA66-4685-BD56-25DFA6FA6DE1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CFB6C8C4-52DB-4AD4-A233-BF3DFE8841F8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AD5CBE37-D63A-4946-9ECD-613E57F5760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1AFC21AB-D70A-4E89-B291-52CFC66A7447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50C400CA-F3DC-43C5-AC5A-1B2394D85BAB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DE25B6CF-8F3A-4D80-8401-40EBCC5ED53D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D4455825-F4A0-4765-805C-B4E166D038A0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C1FE19D8-ABD1-4104-9FC5-C0012A0E2B2F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CDE994E3-319B-4466-930E-0ADFFE205DF8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46011B5-253C-4A89-8779-57FEF0C14DFA}"/>
              </a:ext>
            </a:extLst>
          </p:cNvPr>
          <p:cNvSpPr txBox="1"/>
          <p:nvPr/>
        </p:nvSpPr>
        <p:spPr>
          <a:xfrm rot="5400000">
            <a:off x="-527601" y="5870447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54" name="图形 8">
            <a:extLst>
              <a:ext uri="{FF2B5EF4-FFF2-40B4-BE49-F238E27FC236}">
                <a16:creationId xmlns="" xmlns:a16="http://schemas.microsoft.com/office/drawing/2014/main" id="{43099A21-F41C-47FA-B34D-474BDC2590D8}"/>
              </a:ext>
            </a:extLst>
          </p:cNvPr>
          <p:cNvGrpSpPr/>
          <p:nvPr/>
        </p:nvGrpSpPr>
        <p:grpSpPr>
          <a:xfrm rot="5400000">
            <a:off x="120964" y="6854527"/>
            <a:ext cx="213783" cy="288328"/>
            <a:chOff x="2402300" y="4286250"/>
            <a:chExt cx="338994" cy="457199"/>
          </a:xfrm>
        </p:grpSpPr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903F51C0-339E-4673-92C7-637AAB1088A8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F451B68B-352C-4D90-8459-7745021562E7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9D7B744C-67D8-4374-B5FC-17243C5A5BE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5300CE71-21CD-442B-8ABA-7DF65C4D375E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38901724-8BA2-42B2-B3B8-EC838E7AD9E6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294DC292-399D-4E2D-B372-69CF1ED00537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047B03CE-740B-4347-BDCF-2D650B1E512C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CE1C3551-0A37-40E3-8BD6-58013B2E918B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2CB28AD3-7FBF-444B-8A65-D20E046C3641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13D4CC4B-0E6E-4EB3-B46A-1790D2737155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93E05B93-7070-4F88-B7D3-6C15D3A50B57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6392E14C-D8F2-4008-A622-5B8D2EE1A218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C2F50064-2826-48EA-8C9D-E5F55030166D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4698258B-67BB-4DC4-A233-31DB6BB281F0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59F72B2F-D549-4E83-8617-550AA3802604}"/>
              </a:ext>
            </a:extLst>
          </p:cNvPr>
          <p:cNvSpPr txBox="1"/>
          <p:nvPr/>
        </p:nvSpPr>
        <p:spPr>
          <a:xfrm rot="5400000">
            <a:off x="-527601" y="7865325"/>
            <a:ext cx="139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105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56" name="图形 8">
            <a:extLst>
              <a:ext uri="{FF2B5EF4-FFF2-40B4-BE49-F238E27FC236}">
                <a16:creationId xmlns="" xmlns:a16="http://schemas.microsoft.com/office/drawing/2014/main" id="{9B604C5E-59F3-4362-9146-8637A91946B8}"/>
              </a:ext>
            </a:extLst>
          </p:cNvPr>
          <p:cNvGrpSpPr/>
          <p:nvPr/>
        </p:nvGrpSpPr>
        <p:grpSpPr>
          <a:xfrm rot="5400000">
            <a:off x="120964" y="8849402"/>
            <a:ext cx="213783" cy="288328"/>
            <a:chOff x="2402300" y="4286250"/>
            <a:chExt cx="338994" cy="457199"/>
          </a:xfrm>
        </p:grpSpPr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1CED2A39-2113-49F2-995E-D051FE94DA86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FCE88BCD-2724-41A7-8913-98F9B09D1565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82229EBD-C927-4DE7-8226-6F0D2D55BDFF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C6A7CAFC-CC42-40D1-AFC8-CFDF0268023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63A6F2C2-5CE3-458B-9FD6-29829F8914E2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26C6C5AE-C422-4B16-B963-E6C44D42F49A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433C04C4-27ED-41F5-A702-B8BA659C2B35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46059C2C-49B1-40DF-BF22-3C75B90C0F11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56B2D9B3-3F81-44EC-8370-3DDC477CE5E9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B992B7AE-D91C-4496-8D54-AE7C0D3DBB12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1A805D93-FCC2-439F-8797-08B856A84B85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B23D83C4-83B8-4470-BC84-E1128C86CDA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0E93850B-C0D6-4DFF-8133-4B87EA7041A7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5DA9E35C-7843-4279-A4E5-E9D00ACA27AE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45" name="图片 144">
            <a:extLst>
              <a:ext uri="{FF2B5EF4-FFF2-40B4-BE49-F238E27FC236}">
                <a16:creationId xmlns="" xmlns:a16="http://schemas.microsoft.com/office/drawing/2014/main" id="{D9092ADE-CA39-4291-9B27-95642CB21F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" b="41"/>
          <a:stretch/>
        </p:blipFill>
        <p:spPr>
          <a:xfrm>
            <a:off x="748174" y="771457"/>
            <a:ext cx="2475756" cy="1392613"/>
          </a:xfrm>
          <a:prstGeom prst="rect">
            <a:avLst/>
          </a:prstGeom>
          <a:ln w="127000">
            <a:solidFill>
              <a:srgbClr val="FFBB00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1214C61F-4E14-4247-993E-11D5982CE0C3}"/>
              </a:ext>
            </a:extLst>
          </p:cNvPr>
          <p:cNvSpPr txBox="1"/>
          <p:nvPr/>
        </p:nvSpPr>
        <p:spPr>
          <a:xfrm>
            <a:off x="602831" y="2543098"/>
            <a:ext cx="4272320" cy="20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="" xmlns:a16="http://schemas.microsoft.com/office/drawing/2014/main" id="{46737BF9-5A9B-4850-B85C-FDDA22F2F8F7}"/>
              </a:ext>
            </a:extLst>
          </p:cNvPr>
          <p:cNvSpPr txBox="1"/>
          <p:nvPr/>
        </p:nvSpPr>
        <p:spPr>
          <a:xfrm>
            <a:off x="2571750" y="4344604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POWERPOINT </a:t>
            </a:r>
          </a:p>
          <a:p>
            <a:pPr algn="r"/>
            <a:endParaRPr lang="en-US" altLang="zh-CN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  <a:p>
            <a:pPr algn="r"/>
            <a:r>
              <a:rPr lang="en-US" altLang="zh-CN" i="1" spc="300" dirty="0">
                <a:solidFill>
                  <a:schemeClr val="bg1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chemeClr val="bg1"/>
              </a:solidFill>
              <a:latin typeface="Pixeled" panose="00000400000000000000" pitchFamily="2" charset="0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="" xmlns:a16="http://schemas.microsoft.com/office/drawing/2014/main" id="{43CFE305-B6BE-47C3-BF61-3CF69F8C3565}"/>
              </a:ext>
            </a:extLst>
          </p:cNvPr>
          <p:cNvSpPr txBox="1"/>
          <p:nvPr/>
        </p:nvSpPr>
        <p:spPr>
          <a:xfrm>
            <a:off x="602831" y="5305231"/>
            <a:ext cx="4272320" cy="20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449" name="矩形 448">
            <a:extLst>
              <a:ext uri="{FF2B5EF4-FFF2-40B4-BE49-F238E27FC236}">
                <a16:creationId xmlns="" xmlns:a16="http://schemas.microsoft.com/office/drawing/2014/main" id="{DF12C3A9-A20C-4592-AA38-DF248CE4CC13}"/>
              </a:ext>
            </a:extLst>
          </p:cNvPr>
          <p:cNvSpPr/>
          <p:nvPr/>
        </p:nvSpPr>
        <p:spPr>
          <a:xfrm>
            <a:off x="2038977" y="7105582"/>
            <a:ext cx="2836173" cy="1736613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0" name="直接连接符 449">
            <a:extLst>
              <a:ext uri="{FF2B5EF4-FFF2-40B4-BE49-F238E27FC236}">
                <a16:creationId xmlns="" xmlns:a16="http://schemas.microsoft.com/office/drawing/2014/main" id="{86AF3C1F-ADA1-4E22-BC67-750FD5B5CEA7}"/>
              </a:ext>
            </a:extLst>
          </p:cNvPr>
          <p:cNvCxnSpPr>
            <a:cxnSpLocks/>
          </p:cNvCxnSpPr>
          <p:nvPr/>
        </p:nvCxnSpPr>
        <p:spPr>
          <a:xfrm>
            <a:off x="2038977" y="7391191"/>
            <a:ext cx="283617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直接连接符 450">
            <a:extLst>
              <a:ext uri="{FF2B5EF4-FFF2-40B4-BE49-F238E27FC236}">
                <a16:creationId xmlns="" xmlns:a16="http://schemas.microsoft.com/office/drawing/2014/main" id="{A58A4A47-A944-4037-A5CC-204ADE3B5F8C}"/>
              </a:ext>
            </a:extLst>
          </p:cNvPr>
          <p:cNvCxnSpPr>
            <a:cxnSpLocks/>
          </p:cNvCxnSpPr>
          <p:nvPr/>
        </p:nvCxnSpPr>
        <p:spPr>
          <a:xfrm>
            <a:off x="2304699" y="7391191"/>
            <a:ext cx="0" cy="145100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2" name="图形 158">
            <a:extLst>
              <a:ext uri="{FF2B5EF4-FFF2-40B4-BE49-F238E27FC236}">
                <a16:creationId xmlns="" xmlns:a16="http://schemas.microsoft.com/office/drawing/2014/main" id="{64BCCC11-933E-4EB8-A083-189CF0F8B795}"/>
              </a:ext>
            </a:extLst>
          </p:cNvPr>
          <p:cNvGrpSpPr/>
          <p:nvPr/>
        </p:nvGrpSpPr>
        <p:grpSpPr>
          <a:xfrm>
            <a:off x="2142629" y="7185179"/>
            <a:ext cx="126416" cy="126416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453" name="任意多边形: 形状 452">
              <a:extLst>
                <a:ext uri="{FF2B5EF4-FFF2-40B4-BE49-F238E27FC236}">
                  <a16:creationId xmlns="" xmlns:a16="http://schemas.microsoft.com/office/drawing/2014/main" id="{35DB2566-CBF4-4912-8415-C1E56A115F78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="" xmlns:a16="http://schemas.microsoft.com/office/drawing/2014/main" id="{4D6E4266-11D9-4900-84CD-09573857FACF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="" xmlns:a16="http://schemas.microsoft.com/office/drawing/2014/main" id="{748B4C50-2032-4228-BE6A-4171DDB7A82D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="" xmlns:a16="http://schemas.microsoft.com/office/drawing/2014/main" id="{5A794C26-5893-478F-B3FA-95D43D28C1CD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="" xmlns:a16="http://schemas.microsoft.com/office/drawing/2014/main" id="{D7470F0D-117F-4C6D-BBD6-D77EC9E2C0CC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8" name="文本框 457">
            <a:extLst>
              <a:ext uri="{FF2B5EF4-FFF2-40B4-BE49-F238E27FC236}">
                <a16:creationId xmlns="" xmlns:a16="http://schemas.microsoft.com/office/drawing/2014/main" id="{4684E92E-6D62-4724-A450-C894CC6393D0}"/>
              </a:ext>
            </a:extLst>
          </p:cNvPr>
          <p:cNvSpPr txBox="1"/>
          <p:nvPr/>
        </p:nvSpPr>
        <p:spPr>
          <a:xfrm>
            <a:off x="2320596" y="7167789"/>
            <a:ext cx="25545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tristique senectus et netu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459" name="图形 215">
            <a:extLst>
              <a:ext uri="{FF2B5EF4-FFF2-40B4-BE49-F238E27FC236}">
                <a16:creationId xmlns="" xmlns:a16="http://schemas.microsoft.com/office/drawing/2014/main" id="{7983CECE-1111-4FA8-AF18-0CE27E6FC959}"/>
              </a:ext>
            </a:extLst>
          </p:cNvPr>
          <p:cNvGrpSpPr/>
          <p:nvPr/>
        </p:nvGrpSpPr>
        <p:grpSpPr>
          <a:xfrm flipV="1">
            <a:off x="2087127" y="8660862"/>
            <a:ext cx="169422" cy="112948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460" name="任意多边形: 形状 459">
              <a:extLst>
                <a:ext uri="{FF2B5EF4-FFF2-40B4-BE49-F238E27FC236}">
                  <a16:creationId xmlns="" xmlns:a16="http://schemas.microsoft.com/office/drawing/2014/main" id="{3183E996-E900-4007-9843-BC63EBB3BF0B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="" xmlns:a16="http://schemas.microsoft.com/office/drawing/2014/main" id="{83773DBE-BE47-4C6B-A5C1-B3B88BF29A76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="" xmlns:a16="http://schemas.microsoft.com/office/drawing/2014/main" id="{539879D7-05F9-4495-A137-9C674CE693C6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="" xmlns:a16="http://schemas.microsoft.com/office/drawing/2014/main" id="{7E7D5A39-AE3E-4995-83CC-5702F02D3506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="" xmlns:a16="http://schemas.microsoft.com/office/drawing/2014/main" id="{EE7159C0-2BDE-4568-9493-800C4D2AD535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="" xmlns:a16="http://schemas.microsoft.com/office/drawing/2014/main" id="{776820B8-953A-42E1-97DF-60A3CD26B47C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="" xmlns:a16="http://schemas.microsoft.com/office/drawing/2014/main" id="{D80786BB-5F4E-4F65-8ACB-C78FEFF2B71C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="" xmlns:a16="http://schemas.microsoft.com/office/drawing/2014/main" id="{CF5EA335-3FE1-4042-940A-2D058C1914D5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cxnSp>
        <p:nvCxnSpPr>
          <p:cNvPr id="468" name="直接连接符 467">
            <a:extLst>
              <a:ext uri="{FF2B5EF4-FFF2-40B4-BE49-F238E27FC236}">
                <a16:creationId xmlns="" xmlns:a16="http://schemas.microsoft.com/office/drawing/2014/main" id="{9037E047-A3E4-4712-89DD-7B723096C881}"/>
              </a:ext>
            </a:extLst>
          </p:cNvPr>
          <p:cNvCxnSpPr>
            <a:cxnSpLocks/>
          </p:cNvCxnSpPr>
          <p:nvPr/>
        </p:nvCxnSpPr>
        <p:spPr>
          <a:xfrm>
            <a:off x="2038977" y="7647649"/>
            <a:ext cx="26572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>
            <a:extLst>
              <a:ext uri="{FF2B5EF4-FFF2-40B4-BE49-F238E27FC236}">
                <a16:creationId xmlns="" xmlns:a16="http://schemas.microsoft.com/office/drawing/2014/main" id="{E513E39E-F38A-487B-A4A2-C2DECBDE2D1F}"/>
              </a:ext>
            </a:extLst>
          </p:cNvPr>
          <p:cNvCxnSpPr>
            <a:cxnSpLocks/>
          </p:cNvCxnSpPr>
          <p:nvPr/>
        </p:nvCxnSpPr>
        <p:spPr>
          <a:xfrm>
            <a:off x="2038977" y="8574814"/>
            <a:ext cx="26572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0" name="图形 215">
            <a:extLst>
              <a:ext uri="{FF2B5EF4-FFF2-40B4-BE49-F238E27FC236}">
                <a16:creationId xmlns="" xmlns:a16="http://schemas.microsoft.com/office/drawing/2014/main" id="{3D1B8B27-59EB-47D8-8612-C63DB6B82EC7}"/>
              </a:ext>
            </a:extLst>
          </p:cNvPr>
          <p:cNvGrpSpPr/>
          <p:nvPr/>
        </p:nvGrpSpPr>
        <p:grpSpPr>
          <a:xfrm>
            <a:off x="2087127" y="7460015"/>
            <a:ext cx="169422" cy="112948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471" name="任意多边形: 形状 470">
              <a:extLst>
                <a:ext uri="{FF2B5EF4-FFF2-40B4-BE49-F238E27FC236}">
                  <a16:creationId xmlns="" xmlns:a16="http://schemas.microsoft.com/office/drawing/2014/main" id="{217C223D-6B94-4A27-9C13-CDD2AB76FE62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="" xmlns:a16="http://schemas.microsoft.com/office/drawing/2014/main" id="{6284852A-30EE-49E9-96AF-F9CEAEEA5411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="" xmlns:a16="http://schemas.microsoft.com/office/drawing/2014/main" id="{AAC78C46-17F6-4066-9871-4E23C3292B39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="" xmlns:a16="http://schemas.microsoft.com/office/drawing/2014/main" id="{B4C78B94-6914-451A-A21E-766E49E51D30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="" xmlns:a16="http://schemas.microsoft.com/office/drawing/2014/main" id="{EF5356DB-48E0-45B1-84F8-535FC27DE4E2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="" xmlns:a16="http://schemas.microsoft.com/office/drawing/2014/main" id="{775BE9F5-998F-4F49-A8F6-ECA661ED9C26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="" xmlns:a16="http://schemas.microsoft.com/office/drawing/2014/main" id="{E8AA91E3-0631-4F50-92B2-FC63D5740BEF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="" xmlns:a16="http://schemas.microsoft.com/office/drawing/2014/main" id="{CACF188C-73C3-4294-9273-79E87E71997B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82" name="图片 481" descr="图片包含 人, 女人, 女孩, 院子&#10;&#10;描述已自动生成">
            <a:extLst>
              <a:ext uri="{FF2B5EF4-FFF2-40B4-BE49-F238E27FC236}">
                <a16:creationId xmlns="" xmlns:a16="http://schemas.microsoft.com/office/drawing/2014/main" id="{555DEAA0-A4AC-4899-B6E7-6B45C97C44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4" b="52346"/>
          <a:stretch/>
        </p:blipFill>
        <p:spPr>
          <a:xfrm>
            <a:off x="2476702" y="7492896"/>
            <a:ext cx="2242342" cy="126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66839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474A131-FDC9-476E-A97C-64261E63D495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B4FA6C0-7890-418B-BFE2-A6CB1329A252}"/>
              </a:ext>
            </a:extLst>
          </p:cNvPr>
          <p:cNvSpPr/>
          <p:nvPr/>
        </p:nvSpPr>
        <p:spPr>
          <a:xfrm>
            <a:off x="367296" y="374754"/>
            <a:ext cx="4408909" cy="8394492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>
            <a:outerShdw dist="1270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0982C617-CF1C-428A-BDB5-08B365872FC6}"/>
              </a:ext>
            </a:extLst>
          </p:cNvPr>
          <p:cNvCxnSpPr>
            <a:cxnSpLocks/>
          </p:cNvCxnSpPr>
          <p:nvPr/>
        </p:nvCxnSpPr>
        <p:spPr>
          <a:xfrm>
            <a:off x="367296" y="783910"/>
            <a:ext cx="4408909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61700549-A4E4-4DC2-A166-138FE8FE979B}"/>
              </a:ext>
            </a:extLst>
          </p:cNvPr>
          <p:cNvCxnSpPr>
            <a:cxnSpLocks/>
          </p:cNvCxnSpPr>
          <p:nvPr/>
        </p:nvCxnSpPr>
        <p:spPr>
          <a:xfrm>
            <a:off x="816497" y="783910"/>
            <a:ext cx="1" cy="798533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图形 158">
            <a:extLst>
              <a:ext uri="{FF2B5EF4-FFF2-40B4-BE49-F238E27FC236}">
                <a16:creationId xmlns="" xmlns:a16="http://schemas.microsoft.com/office/drawing/2014/main" id="{7B91A6CB-1D0F-41B9-AE68-705F221A0DBF}"/>
              </a:ext>
            </a:extLst>
          </p:cNvPr>
          <p:cNvGrpSpPr/>
          <p:nvPr/>
        </p:nvGrpSpPr>
        <p:grpSpPr>
          <a:xfrm>
            <a:off x="508583" y="485575"/>
            <a:ext cx="191756" cy="191756"/>
            <a:chOff x="1701906" y="1996308"/>
            <a:chExt cx="400050" cy="400050"/>
          </a:xfrm>
          <a:solidFill>
            <a:srgbClr val="000000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B5854810-E83C-4E82-9C05-16A11D5BE1E2}"/>
                </a:ext>
              </a:extLst>
            </p:cNvPr>
            <p:cNvSpPr/>
            <p:nvPr/>
          </p:nvSpPr>
          <p:spPr>
            <a:xfrm>
              <a:off x="1816206" y="22249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41651826-56B7-4D9C-BC39-D70DE0E3FCD2}"/>
                </a:ext>
              </a:extLst>
            </p:cNvPr>
            <p:cNvSpPr/>
            <p:nvPr/>
          </p:nvSpPr>
          <p:spPr>
            <a:xfrm>
              <a:off x="1873356" y="216775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AC6F154A-1A76-4816-B627-D839F1888B48}"/>
                </a:ext>
              </a:extLst>
            </p:cNvPr>
            <p:cNvSpPr/>
            <p:nvPr/>
          </p:nvSpPr>
          <p:spPr>
            <a:xfrm>
              <a:off x="1930506" y="2110608"/>
              <a:ext cx="57150" cy="57150"/>
            </a:xfrm>
            <a:custGeom>
              <a:avLst/>
              <a:gdLst>
                <a:gd name="connsiteX0" fmla="*/ 0 w 57150"/>
                <a:gd name="connsiteY0" fmla="*/ 57150 h 57150"/>
                <a:gd name="connsiteX1" fmla="*/ 57150 w 57150"/>
                <a:gd name="connsiteY1" fmla="*/ 57150 h 57150"/>
                <a:gd name="connsiteX2" fmla="*/ 57150 w 57150"/>
                <a:gd name="connsiteY2" fmla="*/ 0 h 57150"/>
                <a:gd name="connsiteX3" fmla="*/ 0 w 57150"/>
                <a:gd name="connsiteY3" fmla="*/ 0 h 57150"/>
                <a:gd name="connsiteX4" fmla="*/ 0 w 5715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57150"/>
                  </a:moveTo>
                  <a:lnTo>
                    <a:pt x="57150" y="57150"/>
                  </a:lnTo>
                  <a:lnTo>
                    <a:pt x="57150" y="0"/>
                  </a:lnTo>
                  <a:lnTo>
                    <a:pt x="0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5A0C1B98-81C1-4A26-9D3F-ACD7A18B8F31}"/>
                </a:ext>
              </a:extLst>
            </p:cNvPr>
            <p:cNvSpPr/>
            <p:nvPr/>
          </p:nvSpPr>
          <p:spPr>
            <a:xfrm>
              <a:off x="1873356" y="1996308"/>
              <a:ext cx="228600" cy="228600"/>
            </a:xfrm>
            <a:custGeom>
              <a:avLst/>
              <a:gdLst>
                <a:gd name="connsiteX0" fmla="*/ 171450 w 228600"/>
                <a:gd name="connsiteY0" fmla="*/ 0 h 228600"/>
                <a:gd name="connsiteX1" fmla="*/ 0 w 228600"/>
                <a:gd name="connsiteY1" fmla="*/ 0 h 228600"/>
                <a:gd name="connsiteX2" fmla="*/ 0 w 228600"/>
                <a:gd name="connsiteY2" fmla="*/ 57150 h 228600"/>
                <a:gd name="connsiteX3" fmla="*/ 114300 w 228600"/>
                <a:gd name="connsiteY3" fmla="*/ 57150 h 228600"/>
                <a:gd name="connsiteX4" fmla="*/ 114300 w 228600"/>
                <a:gd name="connsiteY4" fmla="*/ 114300 h 228600"/>
                <a:gd name="connsiteX5" fmla="*/ 171450 w 228600"/>
                <a:gd name="connsiteY5" fmla="*/ 114300 h 228600"/>
                <a:gd name="connsiteX6" fmla="*/ 171450 w 228600"/>
                <a:gd name="connsiteY6" fmla="*/ 228600 h 228600"/>
                <a:gd name="connsiteX7" fmla="*/ 228600 w 228600"/>
                <a:gd name="connsiteY7" fmla="*/ 228600 h 228600"/>
                <a:gd name="connsiteX8" fmla="*/ 228600 w 228600"/>
                <a:gd name="connsiteY8" fmla="*/ 0 h 228600"/>
                <a:gd name="connsiteX9" fmla="*/ 171450 w 228600"/>
                <a:gd name="connsiteY9" fmla="*/ 0 h 228600"/>
                <a:gd name="connsiteX10" fmla="*/ 171450 w 228600"/>
                <a:gd name="connsiteY10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171450" y="0"/>
                  </a:moveTo>
                  <a:cubicBezTo>
                    <a:pt x="114300" y="0"/>
                    <a:pt x="57150" y="0"/>
                    <a:pt x="0" y="0"/>
                  </a:cubicBezTo>
                  <a:lnTo>
                    <a:pt x="0" y="57150"/>
                  </a:lnTo>
                  <a:cubicBezTo>
                    <a:pt x="38100" y="57150"/>
                    <a:pt x="76200" y="57150"/>
                    <a:pt x="114300" y="57150"/>
                  </a:cubicBezTo>
                  <a:lnTo>
                    <a:pt x="114300" y="114300"/>
                  </a:lnTo>
                  <a:lnTo>
                    <a:pt x="171450" y="114300"/>
                  </a:lnTo>
                  <a:cubicBezTo>
                    <a:pt x="171450" y="152400"/>
                    <a:pt x="171450" y="190500"/>
                    <a:pt x="171450" y="228600"/>
                  </a:cubicBezTo>
                  <a:lnTo>
                    <a:pt x="228600" y="228600"/>
                  </a:lnTo>
                  <a:cubicBezTo>
                    <a:pt x="228600" y="152400"/>
                    <a:pt x="228600" y="76200"/>
                    <a:pt x="228600" y="0"/>
                  </a:cubicBezTo>
                  <a:lnTo>
                    <a:pt x="171450" y="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4D2A6EE5-5A40-4351-85DF-1D452C974FC7}"/>
                </a:ext>
              </a:extLst>
            </p:cNvPr>
            <p:cNvSpPr/>
            <p:nvPr/>
          </p:nvSpPr>
          <p:spPr>
            <a:xfrm>
              <a:off x="1701906" y="2167758"/>
              <a:ext cx="228600" cy="228600"/>
            </a:xfrm>
            <a:custGeom>
              <a:avLst/>
              <a:gdLst>
                <a:gd name="connsiteX0" fmla="*/ 57150 w 228600"/>
                <a:gd name="connsiteY0" fmla="*/ 57150 h 228600"/>
                <a:gd name="connsiteX1" fmla="*/ 57150 w 228600"/>
                <a:gd name="connsiteY1" fmla="*/ 0 h 228600"/>
                <a:gd name="connsiteX2" fmla="*/ 0 w 228600"/>
                <a:gd name="connsiteY2" fmla="*/ 0 h 228600"/>
                <a:gd name="connsiteX3" fmla="*/ 0 w 228600"/>
                <a:gd name="connsiteY3" fmla="*/ 228600 h 228600"/>
                <a:gd name="connsiteX4" fmla="*/ 228600 w 228600"/>
                <a:gd name="connsiteY4" fmla="*/ 228600 h 228600"/>
                <a:gd name="connsiteX5" fmla="*/ 228600 w 228600"/>
                <a:gd name="connsiteY5" fmla="*/ 171450 h 228600"/>
                <a:gd name="connsiteX6" fmla="*/ 114300 w 228600"/>
                <a:gd name="connsiteY6" fmla="*/ 171450 h 228600"/>
                <a:gd name="connsiteX7" fmla="*/ 114300 w 228600"/>
                <a:gd name="connsiteY7" fmla="*/ 114300 h 228600"/>
                <a:gd name="connsiteX8" fmla="*/ 57150 w 228600"/>
                <a:gd name="connsiteY8" fmla="*/ 114300 h 228600"/>
                <a:gd name="connsiteX9" fmla="*/ 57150 w 228600"/>
                <a:gd name="connsiteY9" fmla="*/ 57150 h 228600"/>
                <a:gd name="connsiteX10" fmla="*/ 57150 w 228600"/>
                <a:gd name="connsiteY10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228600">
                  <a:moveTo>
                    <a:pt x="57150" y="57150"/>
                  </a:moveTo>
                  <a:lnTo>
                    <a:pt x="57150" y="0"/>
                  </a:lnTo>
                  <a:lnTo>
                    <a:pt x="0" y="0"/>
                  </a:lnTo>
                  <a:cubicBezTo>
                    <a:pt x="0" y="76200"/>
                    <a:pt x="0" y="152400"/>
                    <a:pt x="0" y="228600"/>
                  </a:cubicBezTo>
                  <a:cubicBezTo>
                    <a:pt x="76200" y="228600"/>
                    <a:pt x="152400" y="228600"/>
                    <a:pt x="228600" y="228600"/>
                  </a:cubicBezTo>
                  <a:lnTo>
                    <a:pt x="228600" y="171450"/>
                  </a:lnTo>
                  <a:cubicBezTo>
                    <a:pt x="190500" y="171450"/>
                    <a:pt x="152400" y="171450"/>
                    <a:pt x="114300" y="171450"/>
                  </a:cubicBezTo>
                  <a:lnTo>
                    <a:pt x="114300" y="114300"/>
                  </a:lnTo>
                  <a:lnTo>
                    <a:pt x="57150" y="114300"/>
                  </a:lnTo>
                  <a:lnTo>
                    <a:pt x="57150" y="57150"/>
                  </a:lnTo>
                  <a:lnTo>
                    <a:pt x="57150" y="571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11735DB5-CFD6-4F35-A620-187CECDD34DA}"/>
              </a:ext>
            </a:extLst>
          </p:cNvPr>
          <p:cNvCxnSpPr>
            <a:cxnSpLocks/>
          </p:cNvCxnSpPr>
          <p:nvPr/>
        </p:nvCxnSpPr>
        <p:spPr>
          <a:xfrm>
            <a:off x="367296" y="1209360"/>
            <a:ext cx="4492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图形 215">
            <a:extLst>
              <a:ext uri="{FF2B5EF4-FFF2-40B4-BE49-F238E27FC236}">
                <a16:creationId xmlns="" xmlns:a16="http://schemas.microsoft.com/office/drawing/2014/main" id="{28E7707F-4CE7-4E64-AC67-EEE0FAC88237}"/>
              </a:ext>
            </a:extLst>
          </p:cNvPr>
          <p:cNvGrpSpPr/>
          <p:nvPr/>
        </p:nvGrpSpPr>
        <p:grpSpPr>
          <a:xfrm>
            <a:off x="482013" y="917112"/>
            <a:ext cx="219767" cy="1465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F232D6ED-FD0B-44EA-94FB-70DB8D868360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54F8AC7F-D499-4529-99FF-1D61E354E599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78ABFB17-36E1-4DAD-9121-62936A82B36B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C62F55DB-CB8A-478B-8B04-2B12CE31A3BB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E07E01EA-1550-4CA8-B3FD-FDBB41720014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2929383A-DBCA-48DF-8B4E-2B6B64D8ADD8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D8911D11-CFFE-47F1-B59F-F29CC0A68409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0D2383A7-0792-46EA-8C90-BEE2BF8A972A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215">
            <a:extLst>
              <a:ext uri="{FF2B5EF4-FFF2-40B4-BE49-F238E27FC236}">
                <a16:creationId xmlns="" xmlns:a16="http://schemas.microsoft.com/office/drawing/2014/main" id="{6135DD18-B854-49D1-BFCE-3BA7442777A9}"/>
              </a:ext>
            </a:extLst>
          </p:cNvPr>
          <p:cNvGrpSpPr/>
          <p:nvPr/>
        </p:nvGrpSpPr>
        <p:grpSpPr>
          <a:xfrm flipV="1">
            <a:off x="482013" y="8506005"/>
            <a:ext cx="219767" cy="146511"/>
            <a:chOff x="617299" y="2166048"/>
            <a:chExt cx="857250" cy="571500"/>
          </a:xfrm>
          <a:solidFill>
            <a:srgbClr val="000000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1D80DDBB-325D-4C14-A082-180BBB34D7F1}"/>
                </a:ext>
              </a:extLst>
            </p:cNvPr>
            <p:cNvSpPr/>
            <p:nvPr/>
          </p:nvSpPr>
          <p:spPr>
            <a:xfrm>
              <a:off x="998299" y="21660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09C60FF3-2B92-48D2-A528-DE12A44748BE}"/>
                </a:ext>
              </a:extLst>
            </p:cNvPr>
            <p:cNvSpPr/>
            <p:nvPr/>
          </p:nvSpPr>
          <p:spPr>
            <a:xfrm>
              <a:off x="7125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833664C4-48B1-4493-A9A6-ACA8EB5279CF}"/>
                </a:ext>
              </a:extLst>
            </p:cNvPr>
            <p:cNvSpPr/>
            <p:nvPr/>
          </p:nvSpPr>
          <p:spPr>
            <a:xfrm>
              <a:off x="807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7220967F-F957-4531-8894-2DF9C5F69A84}"/>
                </a:ext>
              </a:extLst>
            </p:cNvPr>
            <p:cNvSpPr/>
            <p:nvPr/>
          </p:nvSpPr>
          <p:spPr>
            <a:xfrm>
              <a:off x="9030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CEAD1D10-A637-44E6-BEB4-7761197D185F}"/>
                </a:ext>
              </a:extLst>
            </p:cNvPr>
            <p:cNvSpPr/>
            <p:nvPr/>
          </p:nvSpPr>
          <p:spPr>
            <a:xfrm>
              <a:off x="1093549" y="22612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AF8AEF0D-D485-4666-BC48-7F97B6E773A9}"/>
                </a:ext>
              </a:extLst>
            </p:cNvPr>
            <p:cNvSpPr/>
            <p:nvPr/>
          </p:nvSpPr>
          <p:spPr>
            <a:xfrm>
              <a:off x="1188799" y="235654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BBEE28F0-2511-4115-8903-4C1557892562}"/>
                </a:ext>
              </a:extLst>
            </p:cNvPr>
            <p:cNvSpPr/>
            <p:nvPr/>
          </p:nvSpPr>
          <p:spPr>
            <a:xfrm>
              <a:off x="1284049" y="2451798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0 h 95250"/>
                <a:gd name="connsiteX2" fmla="*/ 95250 w 95250"/>
                <a:gd name="connsiteY2" fmla="*/ 95250 h 95250"/>
                <a:gd name="connsiteX3" fmla="*/ 0 w 952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0"/>
                  </a:lnTo>
                  <a:lnTo>
                    <a:pt x="95250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18635A52-2C3E-4744-9AF5-1EB18A195C60}"/>
                </a:ext>
              </a:extLst>
            </p:cNvPr>
            <p:cNvSpPr/>
            <p:nvPr/>
          </p:nvSpPr>
          <p:spPr>
            <a:xfrm>
              <a:off x="617299" y="2547048"/>
              <a:ext cx="857250" cy="190500"/>
            </a:xfrm>
            <a:custGeom>
              <a:avLst/>
              <a:gdLst>
                <a:gd name="connsiteX0" fmla="*/ 762000 w 857250"/>
                <a:gd name="connsiteY0" fmla="*/ 0 h 190500"/>
                <a:gd name="connsiteX1" fmla="*/ 762000 w 857250"/>
                <a:gd name="connsiteY1" fmla="*/ 95250 h 190500"/>
                <a:gd name="connsiteX2" fmla="*/ 666750 w 857250"/>
                <a:gd name="connsiteY2" fmla="*/ 95250 h 190500"/>
                <a:gd name="connsiteX3" fmla="*/ 571500 w 857250"/>
                <a:gd name="connsiteY3" fmla="*/ 95250 h 190500"/>
                <a:gd name="connsiteX4" fmla="*/ 476250 w 857250"/>
                <a:gd name="connsiteY4" fmla="*/ 95250 h 190500"/>
                <a:gd name="connsiteX5" fmla="*/ 381000 w 857250"/>
                <a:gd name="connsiteY5" fmla="*/ 95250 h 190500"/>
                <a:gd name="connsiteX6" fmla="*/ 285750 w 857250"/>
                <a:gd name="connsiteY6" fmla="*/ 95250 h 190500"/>
                <a:gd name="connsiteX7" fmla="*/ 190500 w 857250"/>
                <a:gd name="connsiteY7" fmla="*/ 95250 h 190500"/>
                <a:gd name="connsiteX8" fmla="*/ 95250 w 857250"/>
                <a:gd name="connsiteY8" fmla="*/ 95250 h 190500"/>
                <a:gd name="connsiteX9" fmla="*/ 95250 w 857250"/>
                <a:gd name="connsiteY9" fmla="*/ 0 h 190500"/>
                <a:gd name="connsiteX10" fmla="*/ 0 w 857250"/>
                <a:gd name="connsiteY10" fmla="*/ 0 h 190500"/>
                <a:gd name="connsiteX11" fmla="*/ 0 w 857250"/>
                <a:gd name="connsiteY11" fmla="*/ 95250 h 190500"/>
                <a:gd name="connsiteX12" fmla="*/ 0 w 857250"/>
                <a:gd name="connsiteY12" fmla="*/ 190500 h 190500"/>
                <a:gd name="connsiteX13" fmla="*/ 95250 w 857250"/>
                <a:gd name="connsiteY13" fmla="*/ 190500 h 190500"/>
                <a:gd name="connsiteX14" fmla="*/ 190500 w 857250"/>
                <a:gd name="connsiteY14" fmla="*/ 190500 h 190500"/>
                <a:gd name="connsiteX15" fmla="*/ 285750 w 857250"/>
                <a:gd name="connsiteY15" fmla="*/ 190500 h 190500"/>
                <a:gd name="connsiteX16" fmla="*/ 381000 w 857250"/>
                <a:gd name="connsiteY16" fmla="*/ 190500 h 190500"/>
                <a:gd name="connsiteX17" fmla="*/ 476250 w 857250"/>
                <a:gd name="connsiteY17" fmla="*/ 190500 h 190500"/>
                <a:gd name="connsiteX18" fmla="*/ 571500 w 857250"/>
                <a:gd name="connsiteY18" fmla="*/ 190500 h 190500"/>
                <a:gd name="connsiteX19" fmla="*/ 666750 w 857250"/>
                <a:gd name="connsiteY19" fmla="*/ 190500 h 190500"/>
                <a:gd name="connsiteX20" fmla="*/ 762000 w 857250"/>
                <a:gd name="connsiteY20" fmla="*/ 190500 h 190500"/>
                <a:gd name="connsiteX21" fmla="*/ 857250 w 857250"/>
                <a:gd name="connsiteY21" fmla="*/ 190500 h 190500"/>
                <a:gd name="connsiteX22" fmla="*/ 857250 w 857250"/>
                <a:gd name="connsiteY22" fmla="*/ 95250 h 190500"/>
                <a:gd name="connsiteX23" fmla="*/ 857250 w 857250"/>
                <a:gd name="connsiteY2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57250" h="190500">
                  <a:moveTo>
                    <a:pt x="762000" y="0"/>
                  </a:moveTo>
                  <a:lnTo>
                    <a:pt x="762000" y="95250"/>
                  </a:lnTo>
                  <a:lnTo>
                    <a:pt x="666750" y="95250"/>
                  </a:lnTo>
                  <a:lnTo>
                    <a:pt x="571500" y="95250"/>
                  </a:lnTo>
                  <a:lnTo>
                    <a:pt x="476250" y="95250"/>
                  </a:lnTo>
                  <a:lnTo>
                    <a:pt x="381000" y="95250"/>
                  </a:lnTo>
                  <a:lnTo>
                    <a:pt x="285750" y="95250"/>
                  </a:lnTo>
                  <a:lnTo>
                    <a:pt x="190500" y="95250"/>
                  </a:lnTo>
                  <a:lnTo>
                    <a:pt x="95250" y="95250"/>
                  </a:lnTo>
                  <a:lnTo>
                    <a:pt x="95250" y="0"/>
                  </a:lnTo>
                  <a:lnTo>
                    <a:pt x="0" y="0"/>
                  </a:lnTo>
                  <a:lnTo>
                    <a:pt x="0" y="95250"/>
                  </a:lnTo>
                  <a:lnTo>
                    <a:pt x="0" y="190500"/>
                  </a:lnTo>
                  <a:lnTo>
                    <a:pt x="95250" y="190500"/>
                  </a:lnTo>
                  <a:lnTo>
                    <a:pt x="190500" y="190500"/>
                  </a:lnTo>
                  <a:lnTo>
                    <a:pt x="285750" y="190500"/>
                  </a:lnTo>
                  <a:lnTo>
                    <a:pt x="381000" y="190500"/>
                  </a:lnTo>
                  <a:lnTo>
                    <a:pt x="476250" y="190500"/>
                  </a:lnTo>
                  <a:lnTo>
                    <a:pt x="571500" y="190500"/>
                  </a:lnTo>
                  <a:lnTo>
                    <a:pt x="666750" y="190500"/>
                  </a:lnTo>
                  <a:lnTo>
                    <a:pt x="762000" y="190500"/>
                  </a:lnTo>
                  <a:lnTo>
                    <a:pt x="857250" y="190500"/>
                  </a:lnTo>
                  <a:lnTo>
                    <a:pt x="857250" y="95250"/>
                  </a:lnTo>
                  <a:lnTo>
                    <a:pt x="8572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C00D297E-067B-4696-9FDF-7C1DAA779939}"/>
              </a:ext>
            </a:extLst>
          </p:cNvPr>
          <p:cNvCxnSpPr>
            <a:cxnSpLocks/>
          </p:cNvCxnSpPr>
          <p:nvPr/>
        </p:nvCxnSpPr>
        <p:spPr>
          <a:xfrm flipV="1">
            <a:off x="367296" y="8360268"/>
            <a:ext cx="44920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7060F5E7-021C-4CFA-87AF-E14A93931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698" y="1209360"/>
            <a:ext cx="1787800" cy="2681700"/>
          </a:xfrm>
          <a:prstGeom prst="rect">
            <a:avLst/>
          </a:prstGeom>
          <a:ln w="127000">
            <a:solidFill>
              <a:srgbClr val="006941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3E572BDC-DD00-4A83-BC5A-33ED1F453257}"/>
              </a:ext>
            </a:extLst>
          </p:cNvPr>
          <p:cNvSpPr txBox="1"/>
          <p:nvPr/>
        </p:nvSpPr>
        <p:spPr>
          <a:xfrm>
            <a:off x="2159598" y="4316509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algn="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algn="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DD54D6D4-B269-4DD9-B1DB-2A1B38A140FC}"/>
              </a:ext>
            </a:extLst>
          </p:cNvPr>
          <p:cNvSpPr txBox="1"/>
          <p:nvPr/>
        </p:nvSpPr>
        <p:spPr>
          <a:xfrm>
            <a:off x="2463338" y="2550210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spc="300" dirty="0">
                <a:latin typeface="Pixeled" panose="00000400000000000000" pitchFamily="2" charset="0"/>
              </a:rPr>
              <a:t>POWERPOINT </a:t>
            </a:r>
          </a:p>
          <a:p>
            <a:pPr algn="ctr"/>
            <a:endParaRPr lang="en-US" altLang="zh-CN" i="1" spc="300" dirty="0">
              <a:latin typeface="Pixeled" panose="00000400000000000000" pitchFamily="2" charset="0"/>
            </a:endParaRPr>
          </a:p>
          <a:p>
            <a:pPr algn="ctr"/>
            <a:r>
              <a:rPr lang="en-US" altLang="zh-CN" i="1" spc="300" dirty="0"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latin typeface="Pixeled" panose="00000400000000000000" pitchFamily="2" charset="0"/>
            </a:endParaRPr>
          </a:p>
        </p:txBody>
      </p:sp>
      <p:pic>
        <p:nvPicPr>
          <p:cNvPr id="91" name="图片 90">
            <a:extLst>
              <a:ext uri="{FF2B5EF4-FFF2-40B4-BE49-F238E27FC236}">
                <a16:creationId xmlns="" xmlns:a16="http://schemas.microsoft.com/office/drawing/2014/main" id="{577537EC-F209-4E99-B052-3202B41D1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80101"/>
            <a:ext cx="1904208" cy="1267968"/>
          </a:xfrm>
          <a:prstGeom prst="rect">
            <a:avLst/>
          </a:prstGeom>
          <a:ln w="127000">
            <a:solidFill>
              <a:srgbClr val="006941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BD925B7C-68E5-494E-A963-76D73692B213}"/>
              </a:ext>
            </a:extLst>
          </p:cNvPr>
          <p:cNvSpPr txBox="1"/>
          <p:nvPr/>
        </p:nvSpPr>
        <p:spPr>
          <a:xfrm>
            <a:off x="1183793" y="7266604"/>
            <a:ext cx="2282758" cy="1288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 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="" xmlns:a16="http://schemas.microsoft.com/office/drawing/2014/main" id="{AEFDA43E-3634-44D6-B145-8E78AB46741B}"/>
              </a:ext>
            </a:extLst>
          </p:cNvPr>
          <p:cNvSpPr/>
          <p:nvPr/>
        </p:nvSpPr>
        <p:spPr>
          <a:xfrm>
            <a:off x="4284706" y="7940698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0069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="" xmlns:a16="http://schemas.microsoft.com/office/drawing/2014/main" id="{32D6C267-EC4B-4CB6-974C-12B8646E8423}"/>
              </a:ext>
            </a:extLst>
          </p:cNvPr>
          <p:cNvSpPr/>
          <p:nvPr/>
        </p:nvSpPr>
        <p:spPr>
          <a:xfrm>
            <a:off x="3878768" y="7940698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0069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="" xmlns:a16="http://schemas.microsoft.com/office/drawing/2014/main" id="{9F47683C-2EB8-4403-9F76-35057CDE28AE}"/>
              </a:ext>
            </a:extLst>
          </p:cNvPr>
          <p:cNvSpPr/>
          <p:nvPr/>
        </p:nvSpPr>
        <p:spPr>
          <a:xfrm>
            <a:off x="3472830" y="7940698"/>
            <a:ext cx="161878" cy="151086"/>
          </a:xfrm>
          <a:custGeom>
            <a:avLst/>
            <a:gdLst>
              <a:gd name="connsiteX0" fmla="*/ 423291 w 457200"/>
              <a:gd name="connsiteY0" fmla="*/ 60960 h 426720"/>
              <a:gd name="connsiteX1" fmla="*/ 423291 w 457200"/>
              <a:gd name="connsiteY1" fmla="*/ 27051 h 426720"/>
              <a:gd name="connsiteX2" fmla="*/ 400050 w 457200"/>
              <a:gd name="connsiteY2" fmla="*/ 27051 h 426720"/>
              <a:gd name="connsiteX3" fmla="*/ 400050 w 457200"/>
              <a:gd name="connsiteY3" fmla="*/ 0 h 426720"/>
              <a:gd name="connsiteX4" fmla="*/ 270891 w 457200"/>
              <a:gd name="connsiteY4" fmla="*/ 0 h 426720"/>
              <a:gd name="connsiteX5" fmla="*/ 270891 w 457200"/>
              <a:gd name="connsiteY5" fmla="*/ 27051 h 426720"/>
              <a:gd name="connsiteX6" fmla="*/ 243840 w 457200"/>
              <a:gd name="connsiteY6" fmla="*/ 27051 h 426720"/>
              <a:gd name="connsiteX7" fmla="*/ 243840 w 457200"/>
              <a:gd name="connsiteY7" fmla="*/ 60960 h 426720"/>
              <a:gd name="connsiteX8" fmla="*/ 213360 w 457200"/>
              <a:gd name="connsiteY8" fmla="*/ 60960 h 426720"/>
              <a:gd name="connsiteX9" fmla="*/ 213360 w 457200"/>
              <a:gd name="connsiteY9" fmla="*/ 27051 h 426720"/>
              <a:gd name="connsiteX10" fmla="*/ 182880 w 457200"/>
              <a:gd name="connsiteY10" fmla="*/ 27051 h 426720"/>
              <a:gd name="connsiteX11" fmla="*/ 182880 w 457200"/>
              <a:gd name="connsiteY11" fmla="*/ 0 h 426720"/>
              <a:gd name="connsiteX12" fmla="*/ 57150 w 457200"/>
              <a:gd name="connsiteY12" fmla="*/ 0 h 426720"/>
              <a:gd name="connsiteX13" fmla="*/ 57150 w 457200"/>
              <a:gd name="connsiteY13" fmla="*/ 27051 h 426720"/>
              <a:gd name="connsiteX14" fmla="*/ 30480 w 457200"/>
              <a:gd name="connsiteY14" fmla="*/ 27051 h 426720"/>
              <a:gd name="connsiteX15" fmla="*/ 30480 w 457200"/>
              <a:gd name="connsiteY15" fmla="*/ 60960 h 426720"/>
              <a:gd name="connsiteX16" fmla="*/ 0 w 457200"/>
              <a:gd name="connsiteY16" fmla="*/ 60960 h 426720"/>
              <a:gd name="connsiteX17" fmla="*/ 0 w 457200"/>
              <a:gd name="connsiteY17" fmla="*/ 182880 h 426720"/>
              <a:gd name="connsiteX18" fmla="*/ 30480 w 457200"/>
              <a:gd name="connsiteY18" fmla="*/ 182880 h 426720"/>
              <a:gd name="connsiteX19" fmla="*/ 30480 w 457200"/>
              <a:gd name="connsiteY19" fmla="*/ 243840 h 426720"/>
              <a:gd name="connsiteX20" fmla="*/ 57150 w 457200"/>
              <a:gd name="connsiteY20" fmla="*/ 243840 h 426720"/>
              <a:gd name="connsiteX21" fmla="*/ 57150 w 457200"/>
              <a:gd name="connsiteY21" fmla="*/ 277749 h 426720"/>
              <a:gd name="connsiteX22" fmla="*/ 87630 w 457200"/>
              <a:gd name="connsiteY22" fmla="*/ 277749 h 426720"/>
              <a:gd name="connsiteX23" fmla="*/ 87630 w 457200"/>
              <a:gd name="connsiteY23" fmla="*/ 308610 h 426720"/>
              <a:gd name="connsiteX24" fmla="*/ 121920 w 457200"/>
              <a:gd name="connsiteY24" fmla="*/ 308610 h 426720"/>
              <a:gd name="connsiteX25" fmla="*/ 121920 w 457200"/>
              <a:gd name="connsiteY25" fmla="*/ 335280 h 426720"/>
              <a:gd name="connsiteX26" fmla="*/ 152400 w 457200"/>
              <a:gd name="connsiteY26" fmla="*/ 335280 h 426720"/>
              <a:gd name="connsiteX27" fmla="*/ 152400 w 457200"/>
              <a:gd name="connsiteY27" fmla="*/ 365760 h 426720"/>
              <a:gd name="connsiteX28" fmla="*/ 182880 w 457200"/>
              <a:gd name="connsiteY28" fmla="*/ 365760 h 426720"/>
              <a:gd name="connsiteX29" fmla="*/ 182880 w 457200"/>
              <a:gd name="connsiteY29" fmla="*/ 396240 h 426720"/>
              <a:gd name="connsiteX30" fmla="*/ 213360 w 457200"/>
              <a:gd name="connsiteY30" fmla="*/ 396240 h 426720"/>
              <a:gd name="connsiteX31" fmla="*/ 213360 w 457200"/>
              <a:gd name="connsiteY31" fmla="*/ 426720 h 426720"/>
              <a:gd name="connsiteX32" fmla="*/ 243840 w 457200"/>
              <a:gd name="connsiteY32" fmla="*/ 426720 h 426720"/>
              <a:gd name="connsiteX33" fmla="*/ 243840 w 457200"/>
              <a:gd name="connsiteY33" fmla="*/ 396240 h 426720"/>
              <a:gd name="connsiteX34" fmla="*/ 270891 w 457200"/>
              <a:gd name="connsiteY34" fmla="*/ 396240 h 426720"/>
              <a:gd name="connsiteX35" fmla="*/ 270891 w 457200"/>
              <a:gd name="connsiteY35" fmla="*/ 365760 h 426720"/>
              <a:gd name="connsiteX36" fmla="*/ 304800 w 457200"/>
              <a:gd name="connsiteY36" fmla="*/ 365760 h 426720"/>
              <a:gd name="connsiteX37" fmla="*/ 304800 w 457200"/>
              <a:gd name="connsiteY37" fmla="*/ 335280 h 426720"/>
              <a:gd name="connsiteX38" fmla="*/ 338709 w 457200"/>
              <a:gd name="connsiteY38" fmla="*/ 335280 h 426720"/>
              <a:gd name="connsiteX39" fmla="*/ 338709 w 457200"/>
              <a:gd name="connsiteY39" fmla="*/ 308610 h 426720"/>
              <a:gd name="connsiteX40" fmla="*/ 365760 w 457200"/>
              <a:gd name="connsiteY40" fmla="*/ 308610 h 426720"/>
              <a:gd name="connsiteX41" fmla="*/ 365760 w 457200"/>
              <a:gd name="connsiteY41" fmla="*/ 278130 h 426720"/>
              <a:gd name="connsiteX42" fmla="*/ 400050 w 457200"/>
              <a:gd name="connsiteY42" fmla="*/ 278130 h 426720"/>
              <a:gd name="connsiteX43" fmla="*/ 400050 w 457200"/>
              <a:gd name="connsiteY43" fmla="*/ 243840 h 426720"/>
              <a:gd name="connsiteX44" fmla="*/ 423672 w 457200"/>
              <a:gd name="connsiteY44" fmla="*/ 243840 h 426720"/>
              <a:gd name="connsiteX45" fmla="*/ 423672 w 457200"/>
              <a:gd name="connsiteY45" fmla="*/ 182880 h 426720"/>
              <a:gd name="connsiteX46" fmla="*/ 457200 w 457200"/>
              <a:gd name="connsiteY46" fmla="*/ 182880 h 426720"/>
              <a:gd name="connsiteX47" fmla="*/ 457200 w 457200"/>
              <a:gd name="connsiteY47" fmla="*/ 60960 h 426720"/>
              <a:gd name="connsiteX48" fmla="*/ 152400 w 457200"/>
              <a:gd name="connsiteY48" fmla="*/ 60960 h 426720"/>
              <a:gd name="connsiteX49" fmla="*/ 91440 w 457200"/>
              <a:gd name="connsiteY49" fmla="*/ 60960 h 426720"/>
              <a:gd name="connsiteX50" fmla="*/ 91440 w 457200"/>
              <a:gd name="connsiteY50" fmla="*/ 179451 h 426720"/>
              <a:gd name="connsiteX51" fmla="*/ 57150 w 457200"/>
              <a:gd name="connsiteY51" fmla="*/ 179451 h 426720"/>
              <a:gd name="connsiteX52" fmla="*/ 57150 w 457200"/>
              <a:gd name="connsiteY52" fmla="*/ 60960 h 426720"/>
              <a:gd name="connsiteX53" fmla="*/ 91440 w 457200"/>
              <a:gd name="connsiteY53" fmla="*/ 60960 h 426720"/>
              <a:gd name="connsiteX54" fmla="*/ 91440 w 457200"/>
              <a:gd name="connsiteY54" fmla="*/ 27051 h 426720"/>
              <a:gd name="connsiteX55" fmla="*/ 152400 w 457200"/>
              <a:gd name="connsiteY55" fmla="*/ 27051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57200" h="426720">
                <a:moveTo>
                  <a:pt x="423291" y="60960"/>
                </a:moveTo>
                <a:lnTo>
                  <a:pt x="423291" y="27051"/>
                </a:lnTo>
                <a:lnTo>
                  <a:pt x="400050" y="27051"/>
                </a:lnTo>
                <a:lnTo>
                  <a:pt x="400050" y="0"/>
                </a:lnTo>
                <a:lnTo>
                  <a:pt x="270891" y="0"/>
                </a:lnTo>
                <a:lnTo>
                  <a:pt x="270891" y="27051"/>
                </a:lnTo>
                <a:lnTo>
                  <a:pt x="243840" y="27051"/>
                </a:lnTo>
                <a:lnTo>
                  <a:pt x="243840" y="60960"/>
                </a:lnTo>
                <a:lnTo>
                  <a:pt x="213360" y="60960"/>
                </a:lnTo>
                <a:lnTo>
                  <a:pt x="213360" y="27051"/>
                </a:lnTo>
                <a:lnTo>
                  <a:pt x="182880" y="27051"/>
                </a:lnTo>
                <a:lnTo>
                  <a:pt x="182880" y="0"/>
                </a:lnTo>
                <a:lnTo>
                  <a:pt x="57150" y="0"/>
                </a:lnTo>
                <a:lnTo>
                  <a:pt x="57150" y="27051"/>
                </a:lnTo>
                <a:lnTo>
                  <a:pt x="30480" y="27051"/>
                </a:lnTo>
                <a:lnTo>
                  <a:pt x="30480" y="60960"/>
                </a:lnTo>
                <a:lnTo>
                  <a:pt x="0" y="60960"/>
                </a:lnTo>
                <a:lnTo>
                  <a:pt x="0" y="182880"/>
                </a:lnTo>
                <a:lnTo>
                  <a:pt x="30480" y="182880"/>
                </a:lnTo>
                <a:lnTo>
                  <a:pt x="30480" y="243840"/>
                </a:lnTo>
                <a:lnTo>
                  <a:pt x="57150" y="243840"/>
                </a:lnTo>
                <a:lnTo>
                  <a:pt x="57150" y="277749"/>
                </a:lnTo>
                <a:lnTo>
                  <a:pt x="87630" y="277749"/>
                </a:lnTo>
                <a:lnTo>
                  <a:pt x="87630" y="308610"/>
                </a:lnTo>
                <a:lnTo>
                  <a:pt x="121920" y="308610"/>
                </a:lnTo>
                <a:lnTo>
                  <a:pt x="121920" y="335280"/>
                </a:lnTo>
                <a:lnTo>
                  <a:pt x="152400" y="335280"/>
                </a:lnTo>
                <a:lnTo>
                  <a:pt x="152400" y="365760"/>
                </a:lnTo>
                <a:lnTo>
                  <a:pt x="182880" y="365760"/>
                </a:lnTo>
                <a:lnTo>
                  <a:pt x="182880" y="396240"/>
                </a:lnTo>
                <a:lnTo>
                  <a:pt x="213360" y="396240"/>
                </a:lnTo>
                <a:lnTo>
                  <a:pt x="213360" y="426720"/>
                </a:lnTo>
                <a:lnTo>
                  <a:pt x="243840" y="426720"/>
                </a:lnTo>
                <a:lnTo>
                  <a:pt x="243840" y="396240"/>
                </a:lnTo>
                <a:lnTo>
                  <a:pt x="270891" y="396240"/>
                </a:lnTo>
                <a:lnTo>
                  <a:pt x="270891" y="365760"/>
                </a:lnTo>
                <a:lnTo>
                  <a:pt x="304800" y="365760"/>
                </a:lnTo>
                <a:lnTo>
                  <a:pt x="304800" y="335280"/>
                </a:lnTo>
                <a:lnTo>
                  <a:pt x="338709" y="335280"/>
                </a:lnTo>
                <a:lnTo>
                  <a:pt x="338709" y="308610"/>
                </a:lnTo>
                <a:lnTo>
                  <a:pt x="365760" y="308610"/>
                </a:lnTo>
                <a:lnTo>
                  <a:pt x="365760" y="278130"/>
                </a:lnTo>
                <a:lnTo>
                  <a:pt x="400050" y="278130"/>
                </a:lnTo>
                <a:lnTo>
                  <a:pt x="400050" y="243840"/>
                </a:lnTo>
                <a:lnTo>
                  <a:pt x="423672" y="243840"/>
                </a:lnTo>
                <a:lnTo>
                  <a:pt x="423672" y="182880"/>
                </a:lnTo>
                <a:lnTo>
                  <a:pt x="457200" y="182880"/>
                </a:lnTo>
                <a:lnTo>
                  <a:pt x="457200" y="60960"/>
                </a:lnTo>
                <a:close/>
                <a:moveTo>
                  <a:pt x="152400" y="60960"/>
                </a:moveTo>
                <a:lnTo>
                  <a:pt x="91440" y="60960"/>
                </a:lnTo>
                <a:lnTo>
                  <a:pt x="91440" y="179451"/>
                </a:lnTo>
                <a:lnTo>
                  <a:pt x="57150" y="179451"/>
                </a:lnTo>
                <a:lnTo>
                  <a:pt x="57150" y="60960"/>
                </a:lnTo>
                <a:lnTo>
                  <a:pt x="91440" y="60960"/>
                </a:lnTo>
                <a:lnTo>
                  <a:pt x="91440" y="27051"/>
                </a:lnTo>
                <a:lnTo>
                  <a:pt x="152400" y="27051"/>
                </a:lnTo>
                <a:close/>
              </a:path>
            </a:pathLst>
          </a:custGeom>
          <a:solidFill>
            <a:srgbClr val="00694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08454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09B104-6732-45BF-BCBF-6BA4722F55E1}"/>
              </a:ext>
            </a:extLst>
          </p:cNvPr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rgbClr val="006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矩形 179">
            <a:extLst>
              <a:ext uri="{FF2B5EF4-FFF2-40B4-BE49-F238E27FC236}">
                <a16:creationId xmlns="" xmlns:a16="http://schemas.microsoft.com/office/drawing/2014/main" id="{14659A5D-AA4A-4995-A51E-CAB372ADEDF9}"/>
              </a:ext>
            </a:extLst>
          </p:cNvPr>
          <p:cNvSpPr/>
          <p:nvPr/>
        </p:nvSpPr>
        <p:spPr>
          <a:xfrm>
            <a:off x="0" y="4375800"/>
            <a:ext cx="5143500" cy="392400"/>
          </a:xfrm>
          <a:prstGeom prst="rect">
            <a:avLst/>
          </a:prstGeom>
          <a:solidFill>
            <a:srgbClr val="FFB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9118A9E-7101-41D0-802F-B3CE3355C048}"/>
              </a:ext>
            </a:extLst>
          </p:cNvPr>
          <p:cNvSpPr/>
          <p:nvPr/>
        </p:nvSpPr>
        <p:spPr>
          <a:xfrm>
            <a:off x="2375550" y="-1"/>
            <a:ext cx="392400" cy="9144001"/>
          </a:xfrm>
          <a:prstGeom prst="rect">
            <a:avLst/>
          </a:prstGeom>
          <a:solidFill>
            <a:srgbClr val="FFBB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1DD3906-DA48-4F80-B153-2CED99606764}"/>
              </a:ext>
            </a:extLst>
          </p:cNvPr>
          <p:cNvGrpSpPr/>
          <p:nvPr/>
        </p:nvGrpSpPr>
        <p:grpSpPr>
          <a:xfrm>
            <a:off x="2401872" y="0"/>
            <a:ext cx="339757" cy="9143999"/>
            <a:chOff x="418721" y="0"/>
            <a:chExt cx="339757" cy="9143999"/>
          </a:xfrm>
        </p:grpSpPr>
        <p:grpSp>
          <p:nvGrpSpPr>
            <p:cNvPr id="5" name="图形 8">
              <a:extLst>
                <a:ext uri="{FF2B5EF4-FFF2-40B4-BE49-F238E27FC236}">
                  <a16:creationId xmlns="" xmlns:a16="http://schemas.microsoft.com/office/drawing/2014/main" id="{91317DDE-ECD5-483F-9BB5-3A60C07D9EC7}"/>
                </a:ext>
              </a:extLst>
            </p:cNvPr>
            <p:cNvGrpSpPr/>
            <p:nvPr/>
          </p:nvGrpSpPr>
          <p:grpSpPr>
            <a:xfrm rot="5400000">
              <a:off x="507422" y="-37272"/>
              <a:ext cx="213783" cy="288328"/>
              <a:chOff x="2402300" y="4286250"/>
              <a:chExt cx="338994" cy="457199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C6A5E6CA-BB97-492C-BADE-BEAD9C30FCF9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231D680A-2AD9-4213-80A5-D809D1F15402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839A30D1-6FAE-4072-AB5D-308235FD2CBB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C99E4508-0537-4ACF-83B9-19973250F935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50B1883B-BBEC-4914-B7EB-26F6585302F7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C8B3EA52-DF52-4FB2-84A9-8D1BF1465CE7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02E87195-C054-4D22-A115-868168A3269E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F006D533-04CA-4567-B3A7-2E402E145409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C2C36D4C-E5CB-4155-8775-57DBA2DA36F3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9AD0075D-8961-4428-8D22-DB64F601A8B6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15EC0517-577C-4E2C-BC58-D8FC0F1D5126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01289389-F6B6-4BAD-9771-90EE1FF3587B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E1D92F99-E528-47E0-848C-54768E4221FE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6A9681CB-1B71-4138-80A9-DE16F2F592E8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888F309A-25CD-406A-888F-CA36CBAAAF7B}"/>
                </a:ext>
              </a:extLst>
            </p:cNvPr>
            <p:cNvSpPr txBox="1"/>
            <p:nvPr/>
          </p:nvSpPr>
          <p:spPr>
            <a:xfrm rot="5400000">
              <a:off x="-141143" y="869109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7" name="图形 8">
              <a:extLst>
                <a:ext uri="{FF2B5EF4-FFF2-40B4-BE49-F238E27FC236}">
                  <a16:creationId xmlns="" xmlns:a16="http://schemas.microsoft.com/office/drawing/2014/main" id="{97B016CD-00A3-4725-97B9-B52EBE261476}"/>
                </a:ext>
              </a:extLst>
            </p:cNvPr>
            <p:cNvGrpSpPr/>
            <p:nvPr/>
          </p:nvGrpSpPr>
          <p:grpSpPr>
            <a:xfrm rot="5400000">
              <a:off x="507422" y="1748772"/>
              <a:ext cx="213783" cy="288328"/>
              <a:chOff x="2402300" y="4286250"/>
              <a:chExt cx="338994" cy="457199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20258B57-0CFD-400A-9DFC-48FDCB839DA2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7EDBFCAD-BDAA-4668-90BE-A479A4CAEAD4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6C8E3054-B68C-4322-A461-7EB4804C52B1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C7194BBA-5D08-45F2-B813-CA1E75DF971B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1789E304-9A3E-44AE-9EC8-1965FC0E27A3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A78995EF-7B7D-4DD2-8619-6B5C547997E0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9E3B307E-5160-4CB0-B652-7FA8A074294A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E6CDF056-5DCC-4B6F-AF5C-C643B0069A5D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39A2B277-6176-4BD3-96CF-D0BAF363E169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E123E813-EE75-4FEF-A059-BD6720FECBCA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1A6E3795-1CDE-49CC-8433-77D198F22717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487108D6-97BC-4A42-A77C-1856ED0D1726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8BA6BD4B-1B0C-410C-82F9-4A2613C01905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44A940A1-A1B1-4304-94C8-833FF46D8A87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2A4517C9-308A-4668-9429-88B752020DC2}"/>
                </a:ext>
              </a:extLst>
            </p:cNvPr>
            <p:cNvSpPr txBox="1"/>
            <p:nvPr/>
          </p:nvSpPr>
          <p:spPr>
            <a:xfrm rot="5400000">
              <a:off x="-141143" y="2655153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9" name="图形 8">
              <a:extLst>
                <a:ext uri="{FF2B5EF4-FFF2-40B4-BE49-F238E27FC236}">
                  <a16:creationId xmlns="" xmlns:a16="http://schemas.microsoft.com/office/drawing/2014/main" id="{B745408F-E4A9-43FB-A111-3C5441031CE4}"/>
                </a:ext>
              </a:extLst>
            </p:cNvPr>
            <p:cNvGrpSpPr/>
            <p:nvPr/>
          </p:nvGrpSpPr>
          <p:grpSpPr>
            <a:xfrm rot="5400000">
              <a:off x="507422" y="3534816"/>
              <a:ext cx="213783" cy="288328"/>
              <a:chOff x="2402300" y="4286250"/>
              <a:chExt cx="338994" cy="457199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BEFA4305-2DE9-49BA-84AE-615F990BE573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624FFAC2-51DD-4FD6-B52B-0CD0CB52AAC8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7D537E04-C3F5-49FF-8E4A-553E59942906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CE22061E-F70B-442C-AEC0-FEC67BF30D28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9965D6B8-B07B-408E-B996-1CA5306B484F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AEA893A3-F600-4AD9-A336-F6DFD6865EEA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8474E981-1D34-4E96-A328-807217F0935A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A0E34360-E7E9-422F-A7EC-EEF8B2B95574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2531A104-4536-49CE-8D48-1552D7C64F52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339A1863-112D-4486-BC1E-CECB0F48613B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1D1E5846-6100-4205-8A08-64DA97422904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5EB5661C-0161-4B0F-891D-2A0971E285A3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F844BB32-D4CE-4C01-AC10-3ACB32218F4C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A051660E-BAED-4F37-97D7-D7557C0F481E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AC5FFE1-BED7-4038-9052-1E9D51AA68E6}"/>
                </a:ext>
              </a:extLst>
            </p:cNvPr>
            <p:cNvSpPr txBox="1"/>
            <p:nvPr/>
          </p:nvSpPr>
          <p:spPr>
            <a:xfrm rot="5400000">
              <a:off x="-146495" y="4441197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1" name="图形 8">
              <a:extLst>
                <a:ext uri="{FF2B5EF4-FFF2-40B4-BE49-F238E27FC236}">
                  <a16:creationId xmlns="" xmlns:a16="http://schemas.microsoft.com/office/drawing/2014/main" id="{D2EF8B27-43FD-440C-93FE-DD556FB5F554}"/>
                </a:ext>
              </a:extLst>
            </p:cNvPr>
            <p:cNvGrpSpPr/>
            <p:nvPr/>
          </p:nvGrpSpPr>
          <p:grpSpPr>
            <a:xfrm rot="5400000">
              <a:off x="502070" y="5320860"/>
              <a:ext cx="213783" cy="288328"/>
              <a:chOff x="2402300" y="4286250"/>
              <a:chExt cx="338994" cy="457199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C8938903-6B40-41FF-9274-875C8065CDD4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0A5D5B9F-247E-4BFA-B223-DAA973D63D73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794E7EF2-E3D6-4D3F-AA3E-0D3AE6B5188C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894BB0DB-CE31-4B58-A72A-738B773CAEEC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78F68450-7EE2-4068-9757-84404A1B8A51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4DB31C95-D817-4455-825C-7310041BF175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E7863E73-DC52-47EC-9032-7FC7D2441A79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4443DB55-ECCB-423E-9685-712413CCB1D4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AC6B8EF1-1D6E-4361-8955-36480BE61A30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CBB244D2-73F3-4D43-9215-68BB2F012D2A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652B25AB-EC5B-4524-8E7A-D234089B068F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E5DE6CFD-03CA-403A-AB0A-F1850692A956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ED11617A-FE50-45F9-85D2-AA2A769E5D2F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8B38515A-E680-42EC-AFC8-D4C7E21CB55A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F56DC09-C22C-4D12-8554-ADE2AED38BD3}"/>
                </a:ext>
              </a:extLst>
            </p:cNvPr>
            <p:cNvSpPr txBox="1"/>
            <p:nvPr/>
          </p:nvSpPr>
          <p:spPr>
            <a:xfrm rot="5400000">
              <a:off x="-146495" y="6227241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3" name="图形 8">
              <a:extLst>
                <a:ext uri="{FF2B5EF4-FFF2-40B4-BE49-F238E27FC236}">
                  <a16:creationId xmlns="" xmlns:a16="http://schemas.microsoft.com/office/drawing/2014/main" id="{0ACF79B1-0FF4-4C19-8112-390EF71DF372}"/>
                </a:ext>
              </a:extLst>
            </p:cNvPr>
            <p:cNvGrpSpPr/>
            <p:nvPr/>
          </p:nvGrpSpPr>
          <p:grpSpPr>
            <a:xfrm rot="5400000">
              <a:off x="502070" y="7106904"/>
              <a:ext cx="213783" cy="288328"/>
              <a:chOff x="2402300" y="4286250"/>
              <a:chExt cx="338994" cy="457199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7C37876-0922-4BDE-9D42-ED825ADCB9CD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641812DC-FAC7-418E-A391-645F84640DA5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0156988C-7205-4CA6-BC0B-F9212B342471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62DC364B-684E-4AE2-8B73-7BA35F6B4DDE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8D88C593-DB6E-4ECE-A55D-75E0BE2A1239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C3D37C0-9F5C-446D-8EC4-A152E8E1CCD5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94F5412B-17E2-40AF-852E-D958BFFFFDE6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C0E2CA8C-E4B6-4FD2-84F9-5B874569EF11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26CF2A76-0B0A-47E6-A860-BF6FBFFAAA4C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4E6D114-674A-47FC-939F-1E56F4074000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FCA27382-E7BF-4D8E-A4EA-D4373884247F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B32DB69F-28AE-4FE3-AD1A-5AE0FB38CDCD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18C68789-AE22-45AB-9408-2015DBDADD08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AFE25B4D-7A01-466E-ACCE-C5B2FC54DC3B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34CA4DFD-77D0-4648-B132-04D4B0CD0D22}"/>
                </a:ext>
              </a:extLst>
            </p:cNvPr>
            <p:cNvSpPr txBox="1"/>
            <p:nvPr/>
          </p:nvSpPr>
          <p:spPr>
            <a:xfrm rot="5400000">
              <a:off x="-146495" y="8013285"/>
              <a:ext cx="13920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latin typeface="Pixeled" panose="00000400000000000000" pitchFamily="2" charset="0"/>
                  <a:ea typeface=".黑体-日本语" panose="02000000000000000000" pitchFamily="2" charset="-128"/>
                  <a:cs typeface=".黑体-日本语" panose="02000000000000000000" pitchFamily="2" charset="-128"/>
                </a:rPr>
                <a:t>TEXT HERE</a:t>
              </a:r>
              <a:endParaRPr lang="zh-CN" altLang="en-US" sz="105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endParaRPr>
            </a:p>
          </p:txBody>
        </p:sp>
        <p:grpSp>
          <p:nvGrpSpPr>
            <p:cNvPr id="15" name="图形 8">
              <a:extLst>
                <a:ext uri="{FF2B5EF4-FFF2-40B4-BE49-F238E27FC236}">
                  <a16:creationId xmlns="" xmlns:a16="http://schemas.microsoft.com/office/drawing/2014/main" id="{4B49A0B6-654B-49F0-BD69-89ABEC4E9A84}"/>
                </a:ext>
              </a:extLst>
            </p:cNvPr>
            <p:cNvGrpSpPr/>
            <p:nvPr/>
          </p:nvGrpSpPr>
          <p:grpSpPr>
            <a:xfrm rot="5400000">
              <a:off x="502070" y="8892944"/>
              <a:ext cx="213783" cy="288328"/>
              <a:chOff x="2402300" y="4286250"/>
              <a:chExt cx="338994" cy="457199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FD14B426-43AD-4228-823C-9702592DB466}"/>
                  </a:ext>
                </a:extLst>
              </p:cNvPr>
              <p:cNvSpPr/>
              <p:nvPr/>
            </p:nvSpPr>
            <p:spPr>
              <a:xfrm>
                <a:off x="2420112" y="4406646"/>
                <a:ext cx="15621" cy="15621"/>
              </a:xfrm>
              <a:custGeom>
                <a:avLst/>
                <a:gdLst>
                  <a:gd name="connsiteX0" fmla="*/ 0 w 15621"/>
                  <a:gd name="connsiteY0" fmla="*/ 0 h 15621"/>
                  <a:gd name="connsiteX1" fmla="*/ 15621 w 15621"/>
                  <a:gd name="connsiteY1" fmla="*/ 0 h 15621"/>
                  <a:gd name="connsiteX2" fmla="*/ 15621 w 15621"/>
                  <a:gd name="connsiteY2" fmla="*/ 15621 h 15621"/>
                  <a:gd name="connsiteX3" fmla="*/ 0 w 15621"/>
                  <a:gd name="connsiteY3" fmla="*/ 15621 h 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4B40F788-C3E5-4B85-BFF2-9557992C1218}"/>
                  </a:ext>
                </a:extLst>
              </p:cNvPr>
              <p:cNvSpPr/>
              <p:nvPr/>
            </p:nvSpPr>
            <p:spPr>
              <a:xfrm>
                <a:off x="2435733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5DECB6C2-57D8-4D7F-8250-17320BCD5CFF}"/>
                  </a:ext>
                </a:extLst>
              </p:cNvPr>
              <p:cNvSpPr/>
              <p:nvPr/>
            </p:nvSpPr>
            <p:spPr>
              <a:xfrm>
                <a:off x="2420112" y="4304061"/>
                <a:ext cx="15621" cy="15620"/>
              </a:xfrm>
              <a:custGeom>
                <a:avLst/>
                <a:gdLst>
                  <a:gd name="connsiteX0" fmla="*/ 0 w 15621"/>
                  <a:gd name="connsiteY0" fmla="*/ 0 h 15620"/>
                  <a:gd name="connsiteX1" fmla="*/ 15621 w 15621"/>
                  <a:gd name="connsiteY1" fmla="*/ 0 h 15620"/>
                  <a:gd name="connsiteX2" fmla="*/ 15621 w 15621"/>
                  <a:gd name="connsiteY2" fmla="*/ 15621 h 15620"/>
                  <a:gd name="connsiteX3" fmla="*/ 0 w 15621"/>
                  <a:gd name="connsiteY3" fmla="*/ 15621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5620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5621"/>
                    </a:lnTo>
                    <a:lnTo>
                      <a:pt x="0" y="1562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CADC4C19-3C81-45A8-A6C3-F002D125D4CD}"/>
                  </a:ext>
                </a:extLst>
              </p:cNvPr>
              <p:cNvSpPr/>
              <p:nvPr/>
            </p:nvSpPr>
            <p:spPr>
              <a:xfrm>
                <a:off x="2435733" y="4319682"/>
                <a:ext cx="17811" cy="17811"/>
              </a:xfrm>
              <a:custGeom>
                <a:avLst/>
                <a:gdLst>
                  <a:gd name="connsiteX0" fmla="*/ 0 w 17811"/>
                  <a:gd name="connsiteY0" fmla="*/ 0 h 17811"/>
                  <a:gd name="connsiteX1" fmla="*/ 17812 w 17811"/>
                  <a:gd name="connsiteY1" fmla="*/ 0 h 17811"/>
                  <a:gd name="connsiteX2" fmla="*/ 17812 w 17811"/>
                  <a:gd name="connsiteY2" fmla="*/ 17812 h 17811"/>
                  <a:gd name="connsiteX3" fmla="*/ 0 w 1781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17811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D9FBB531-D20C-4389-9F54-06E754632798}"/>
                  </a:ext>
                </a:extLst>
              </p:cNvPr>
              <p:cNvSpPr/>
              <p:nvPr/>
            </p:nvSpPr>
            <p:spPr>
              <a:xfrm>
                <a:off x="2402300" y="4353115"/>
                <a:ext cx="33432" cy="20097"/>
              </a:xfrm>
              <a:custGeom>
                <a:avLst/>
                <a:gdLst>
                  <a:gd name="connsiteX0" fmla="*/ 16669 w 33432"/>
                  <a:gd name="connsiteY0" fmla="*/ 0 h 20097"/>
                  <a:gd name="connsiteX1" fmla="*/ 33433 w 33432"/>
                  <a:gd name="connsiteY1" fmla="*/ 0 h 20097"/>
                  <a:gd name="connsiteX2" fmla="*/ 33433 w 33432"/>
                  <a:gd name="connsiteY2" fmla="*/ 20098 h 20097"/>
                  <a:gd name="connsiteX3" fmla="*/ 16669 w 33432"/>
                  <a:gd name="connsiteY3" fmla="*/ 20098 h 20097"/>
                  <a:gd name="connsiteX4" fmla="*/ 0 w 33432"/>
                  <a:gd name="connsiteY4" fmla="*/ 20098 h 20097"/>
                  <a:gd name="connsiteX5" fmla="*/ 0 w 33432"/>
                  <a:gd name="connsiteY5" fmla="*/ 0 h 20097"/>
                  <a:gd name="connsiteX6" fmla="*/ 16669 w 33432"/>
                  <a:gd name="connsiteY6" fmla="*/ 0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432" h="20097">
                    <a:moveTo>
                      <a:pt x="16669" y="0"/>
                    </a:moveTo>
                    <a:lnTo>
                      <a:pt x="33433" y="0"/>
                    </a:lnTo>
                    <a:lnTo>
                      <a:pt x="33433" y="20098"/>
                    </a:lnTo>
                    <a:lnTo>
                      <a:pt x="16669" y="20098"/>
                    </a:lnTo>
                    <a:lnTo>
                      <a:pt x="0" y="20098"/>
                    </a:lnTo>
                    <a:lnTo>
                      <a:pt x="0" y="0"/>
                    </a:lnTo>
                    <a:lnTo>
                      <a:pt x="166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5E0CF95B-EA39-4C68-8B59-F6BEED06EEB3}"/>
                  </a:ext>
                </a:extLst>
              </p:cNvPr>
              <p:cNvSpPr/>
              <p:nvPr/>
            </p:nvSpPr>
            <p:spPr>
              <a:xfrm>
                <a:off x="2469165" y="4406646"/>
                <a:ext cx="17811" cy="33527"/>
              </a:xfrm>
              <a:custGeom>
                <a:avLst/>
                <a:gdLst>
                  <a:gd name="connsiteX0" fmla="*/ 17812 w 17811"/>
                  <a:gd name="connsiteY0" fmla="*/ 15335 h 33527"/>
                  <a:gd name="connsiteX1" fmla="*/ 17812 w 17811"/>
                  <a:gd name="connsiteY1" fmla="*/ 33528 h 33527"/>
                  <a:gd name="connsiteX2" fmla="*/ 0 w 17811"/>
                  <a:gd name="connsiteY2" fmla="*/ 33528 h 33527"/>
                  <a:gd name="connsiteX3" fmla="*/ 0 w 17811"/>
                  <a:gd name="connsiteY3" fmla="*/ 15335 h 33527"/>
                  <a:gd name="connsiteX4" fmla="*/ 0 w 17811"/>
                  <a:gd name="connsiteY4" fmla="*/ 0 h 33527"/>
                  <a:gd name="connsiteX5" fmla="*/ 17812 w 17811"/>
                  <a:gd name="connsiteY5" fmla="*/ 0 h 33527"/>
                  <a:gd name="connsiteX6" fmla="*/ 17812 w 17811"/>
                  <a:gd name="connsiteY6" fmla="*/ 15335 h 3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527">
                    <a:moveTo>
                      <a:pt x="17812" y="15335"/>
                    </a:moveTo>
                    <a:lnTo>
                      <a:pt x="17812" y="33528"/>
                    </a:lnTo>
                    <a:lnTo>
                      <a:pt x="0" y="33528"/>
                    </a:lnTo>
                    <a:lnTo>
                      <a:pt x="0" y="1533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5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444207D9-05E6-431E-9418-19E61B3C7F64}"/>
                  </a:ext>
                </a:extLst>
              </p:cNvPr>
              <p:cNvSpPr/>
              <p:nvPr/>
            </p:nvSpPr>
            <p:spPr>
              <a:xfrm>
                <a:off x="2469165" y="4353115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A35DB48C-7C4F-4628-BA3D-88EF5009185A}"/>
                  </a:ext>
                </a:extLst>
              </p:cNvPr>
              <p:cNvSpPr/>
              <p:nvPr/>
            </p:nvSpPr>
            <p:spPr>
              <a:xfrm>
                <a:off x="2469165" y="4286250"/>
                <a:ext cx="17811" cy="33432"/>
              </a:xfrm>
              <a:custGeom>
                <a:avLst/>
                <a:gdLst>
                  <a:gd name="connsiteX0" fmla="*/ 17812 w 17811"/>
                  <a:gd name="connsiteY0" fmla="*/ 17336 h 33432"/>
                  <a:gd name="connsiteX1" fmla="*/ 17812 w 17811"/>
                  <a:gd name="connsiteY1" fmla="*/ 33433 h 33432"/>
                  <a:gd name="connsiteX2" fmla="*/ 0 w 17811"/>
                  <a:gd name="connsiteY2" fmla="*/ 33433 h 33432"/>
                  <a:gd name="connsiteX3" fmla="*/ 0 w 17811"/>
                  <a:gd name="connsiteY3" fmla="*/ 17336 h 33432"/>
                  <a:gd name="connsiteX4" fmla="*/ 0 w 17811"/>
                  <a:gd name="connsiteY4" fmla="*/ 0 h 33432"/>
                  <a:gd name="connsiteX5" fmla="*/ 17812 w 17811"/>
                  <a:gd name="connsiteY5" fmla="*/ 0 h 33432"/>
                  <a:gd name="connsiteX6" fmla="*/ 17812 w 17811"/>
                  <a:gd name="connsiteY6" fmla="*/ 17336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3432">
                    <a:moveTo>
                      <a:pt x="17812" y="17336"/>
                    </a:moveTo>
                    <a:lnTo>
                      <a:pt x="17812" y="33433"/>
                    </a:lnTo>
                    <a:lnTo>
                      <a:pt x="0" y="33433"/>
                    </a:lnTo>
                    <a:lnTo>
                      <a:pt x="0" y="17336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7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9AE61412-E735-4596-A327-0543E60B901D}"/>
                  </a:ext>
                </a:extLst>
              </p:cNvPr>
              <p:cNvSpPr/>
              <p:nvPr/>
            </p:nvSpPr>
            <p:spPr>
              <a:xfrm>
                <a:off x="2486977" y="4373213"/>
                <a:ext cx="15620" cy="13335"/>
              </a:xfrm>
              <a:custGeom>
                <a:avLst/>
                <a:gdLst>
                  <a:gd name="connsiteX0" fmla="*/ 0 w 15620"/>
                  <a:gd name="connsiteY0" fmla="*/ 0 h 13335"/>
                  <a:gd name="connsiteX1" fmla="*/ 15621 w 15620"/>
                  <a:gd name="connsiteY1" fmla="*/ 0 h 13335"/>
                  <a:gd name="connsiteX2" fmla="*/ 15621 w 15620"/>
                  <a:gd name="connsiteY2" fmla="*/ 13335 h 13335"/>
                  <a:gd name="connsiteX3" fmla="*/ 0 w 15620"/>
                  <a:gd name="connsiteY3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" h="13335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3335"/>
                    </a:lnTo>
                    <a:lnTo>
                      <a:pt x="0" y="133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F9D13A55-9DCC-48D8-A15C-7F0EFB6392CD}"/>
                  </a:ext>
                </a:extLst>
              </p:cNvPr>
              <p:cNvSpPr/>
              <p:nvPr/>
            </p:nvSpPr>
            <p:spPr>
              <a:xfrm>
                <a:off x="2502598" y="4386643"/>
                <a:ext cx="17811" cy="20097"/>
              </a:xfrm>
              <a:custGeom>
                <a:avLst/>
                <a:gdLst>
                  <a:gd name="connsiteX0" fmla="*/ 0 w 17811"/>
                  <a:gd name="connsiteY0" fmla="*/ 0 h 20097"/>
                  <a:gd name="connsiteX1" fmla="*/ 17812 w 17811"/>
                  <a:gd name="connsiteY1" fmla="*/ 0 h 20097"/>
                  <a:gd name="connsiteX2" fmla="*/ 17812 w 17811"/>
                  <a:gd name="connsiteY2" fmla="*/ 20098 h 20097"/>
                  <a:gd name="connsiteX3" fmla="*/ 0 w 17811"/>
                  <a:gd name="connsiteY3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11" h="20097">
                    <a:moveTo>
                      <a:pt x="0" y="0"/>
                    </a:moveTo>
                    <a:lnTo>
                      <a:pt x="17812" y="0"/>
                    </a:lnTo>
                    <a:lnTo>
                      <a:pt x="17812" y="20098"/>
                    </a:lnTo>
                    <a:lnTo>
                      <a:pt x="0" y="2009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939D7469-934A-476B-9C7B-7E08CB89F139}"/>
                  </a:ext>
                </a:extLst>
              </p:cNvPr>
              <p:cNvSpPr/>
              <p:nvPr/>
            </p:nvSpPr>
            <p:spPr>
              <a:xfrm>
                <a:off x="2520410" y="4373213"/>
                <a:ext cx="51339" cy="13430"/>
              </a:xfrm>
              <a:custGeom>
                <a:avLst/>
                <a:gdLst>
                  <a:gd name="connsiteX0" fmla="*/ 17812 w 51339"/>
                  <a:gd name="connsiteY0" fmla="*/ 0 h 13430"/>
                  <a:gd name="connsiteX1" fmla="*/ 34195 w 51339"/>
                  <a:gd name="connsiteY1" fmla="*/ 0 h 13430"/>
                  <a:gd name="connsiteX2" fmla="*/ 51340 w 51339"/>
                  <a:gd name="connsiteY2" fmla="*/ 0 h 13430"/>
                  <a:gd name="connsiteX3" fmla="*/ 51340 w 51339"/>
                  <a:gd name="connsiteY3" fmla="*/ 13430 h 13430"/>
                  <a:gd name="connsiteX4" fmla="*/ 34195 w 51339"/>
                  <a:gd name="connsiteY4" fmla="*/ 13430 h 13430"/>
                  <a:gd name="connsiteX5" fmla="*/ 17812 w 51339"/>
                  <a:gd name="connsiteY5" fmla="*/ 13430 h 13430"/>
                  <a:gd name="connsiteX6" fmla="*/ 0 w 51339"/>
                  <a:gd name="connsiteY6" fmla="*/ 13430 h 13430"/>
                  <a:gd name="connsiteX7" fmla="*/ 0 w 51339"/>
                  <a:gd name="connsiteY7" fmla="*/ 0 h 13430"/>
                  <a:gd name="connsiteX8" fmla="*/ 17812 w 51339"/>
                  <a:gd name="connsiteY8" fmla="*/ 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39" h="13430">
                    <a:moveTo>
                      <a:pt x="17812" y="0"/>
                    </a:moveTo>
                    <a:lnTo>
                      <a:pt x="34195" y="0"/>
                    </a:lnTo>
                    <a:lnTo>
                      <a:pt x="51340" y="0"/>
                    </a:lnTo>
                    <a:lnTo>
                      <a:pt x="51340" y="13430"/>
                    </a:lnTo>
                    <a:lnTo>
                      <a:pt x="34195" y="13430"/>
                    </a:lnTo>
                    <a:lnTo>
                      <a:pt x="17812" y="13430"/>
                    </a:lnTo>
                    <a:lnTo>
                      <a:pt x="0" y="13430"/>
                    </a:lnTo>
                    <a:lnTo>
                      <a:pt x="0" y="0"/>
                    </a:lnTo>
                    <a:lnTo>
                      <a:pt x="178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294D19A4-84AC-45B4-96F8-27785CD4634A}"/>
                  </a:ext>
                </a:extLst>
              </p:cNvPr>
              <p:cNvSpPr/>
              <p:nvPr/>
            </p:nvSpPr>
            <p:spPr>
              <a:xfrm>
                <a:off x="2571750" y="4386643"/>
                <a:ext cx="17811" cy="35623"/>
              </a:xfrm>
              <a:custGeom>
                <a:avLst/>
                <a:gdLst>
                  <a:gd name="connsiteX0" fmla="*/ 17812 w 17811"/>
                  <a:gd name="connsiteY0" fmla="*/ 18955 h 35623"/>
                  <a:gd name="connsiteX1" fmla="*/ 17812 w 17811"/>
                  <a:gd name="connsiteY1" fmla="*/ 35623 h 35623"/>
                  <a:gd name="connsiteX2" fmla="*/ 0 w 17811"/>
                  <a:gd name="connsiteY2" fmla="*/ 35623 h 35623"/>
                  <a:gd name="connsiteX3" fmla="*/ 0 w 17811"/>
                  <a:gd name="connsiteY3" fmla="*/ 18955 h 35623"/>
                  <a:gd name="connsiteX4" fmla="*/ 0 w 17811"/>
                  <a:gd name="connsiteY4" fmla="*/ 0 h 35623"/>
                  <a:gd name="connsiteX5" fmla="*/ 17812 w 17811"/>
                  <a:gd name="connsiteY5" fmla="*/ 0 h 35623"/>
                  <a:gd name="connsiteX6" fmla="*/ 17812 w 17811"/>
                  <a:gd name="connsiteY6" fmla="*/ 1895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11" h="35623">
                    <a:moveTo>
                      <a:pt x="17812" y="18955"/>
                    </a:moveTo>
                    <a:lnTo>
                      <a:pt x="17812" y="35623"/>
                    </a:lnTo>
                    <a:lnTo>
                      <a:pt x="0" y="35623"/>
                    </a:lnTo>
                    <a:lnTo>
                      <a:pt x="0" y="18955"/>
                    </a:lnTo>
                    <a:lnTo>
                      <a:pt x="0" y="0"/>
                    </a:lnTo>
                    <a:lnTo>
                      <a:pt x="17812" y="0"/>
                    </a:lnTo>
                    <a:lnTo>
                      <a:pt x="17812" y="1895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5BCA79CF-65DC-45A4-A366-53C0DBE1CF04}"/>
                  </a:ext>
                </a:extLst>
              </p:cNvPr>
              <p:cNvSpPr/>
              <p:nvPr/>
            </p:nvSpPr>
            <p:spPr>
              <a:xfrm>
                <a:off x="2589561" y="4422267"/>
                <a:ext cx="15621" cy="17811"/>
              </a:xfrm>
              <a:custGeom>
                <a:avLst/>
                <a:gdLst>
                  <a:gd name="connsiteX0" fmla="*/ 0 w 15621"/>
                  <a:gd name="connsiteY0" fmla="*/ 0 h 17811"/>
                  <a:gd name="connsiteX1" fmla="*/ 15621 w 15621"/>
                  <a:gd name="connsiteY1" fmla="*/ 0 h 17811"/>
                  <a:gd name="connsiteX2" fmla="*/ 15621 w 15621"/>
                  <a:gd name="connsiteY2" fmla="*/ 17812 h 17811"/>
                  <a:gd name="connsiteX3" fmla="*/ 0 w 15621"/>
                  <a:gd name="connsiteY3" fmla="*/ 17812 h 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" h="17811">
                    <a:moveTo>
                      <a:pt x="0" y="0"/>
                    </a:moveTo>
                    <a:lnTo>
                      <a:pt x="15621" y="0"/>
                    </a:lnTo>
                    <a:lnTo>
                      <a:pt x="15621" y="17812"/>
                    </a:lnTo>
                    <a:lnTo>
                      <a:pt x="0" y="1781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37FA525-A836-4383-8846-86D572978AE8}"/>
                  </a:ext>
                </a:extLst>
              </p:cNvPr>
              <p:cNvSpPr/>
              <p:nvPr/>
            </p:nvSpPr>
            <p:spPr>
              <a:xfrm>
                <a:off x="2486977" y="4440173"/>
                <a:ext cx="254317" cy="303276"/>
              </a:xfrm>
              <a:custGeom>
                <a:avLst/>
                <a:gdLst>
                  <a:gd name="connsiteX0" fmla="*/ 236410 w 254317"/>
                  <a:gd name="connsiteY0" fmla="*/ 133731 h 303276"/>
                  <a:gd name="connsiteX1" fmla="*/ 236410 w 254317"/>
                  <a:gd name="connsiteY1" fmla="*/ 100298 h 303276"/>
                  <a:gd name="connsiteX2" fmla="*/ 220789 w 254317"/>
                  <a:gd name="connsiteY2" fmla="*/ 100298 h 303276"/>
                  <a:gd name="connsiteX3" fmla="*/ 220789 w 254317"/>
                  <a:gd name="connsiteY3" fmla="*/ 82487 h 303276"/>
                  <a:gd name="connsiteX4" fmla="*/ 202978 w 254317"/>
                  <a:gd name="connsiteY4" fmla="*/ 82487 h 303276"/>
                  <a:gd name="connsiteX5" fmla="*/ 202978 w 254317"/>
                  <a:gd name="connsiteY5" fmla="*/ 66866 h 303276"/>
                  <a:gd name="connsiteX6" fmla="*/ 169545 w 254317"/>
                  <a:gd name="connsiteY6" fmla="*/ 66866 h 303276"/>
                  <a:gd name="connsiteX7" fmla="*/ 169545 w 254317"/>
                  <a:gd name="connsiteY7" fmla="*/ 31147 h 303276"/>
                  <a:gd name="connsiteX8" fmla="*/ 136112 w 254317"/>
                  <a:gd name="connsiteY8" fmla="*/ 31147 h 303276"/>
                  <a:gd name="connsiteX9" fmla="*/ 136112 w 254317"/>
                  <a:gd name="connsiteY9" fmla="*/ 0 h 303276"/>
                  <a:gd name="connsiteX10" fmla="*/ 118205 w 254317"/>
                  <a:gd name="connsiteY10" fmla="*/ 0 h 303276"/>
                  <a:gd name="connsiteX11" fmla="*/ 118205 w 254317"/>
                  <a:gd name="connsiteY11" fmla="*/ 31147 h 303276"/>
                  <a:gd name="connsiteX12" fmla="*/ 84773 w 254317"/>
                  <a:gd name="connsiteY12" fmla="*/ 31147 h 303276"/>
                  <a:gd name="connsiteX13" fmla="*/ 84773 w 254317"/>
                  <a:gd name="connsiteY13" fmla="*/ 66866 h 303276"/>
                  <a:gd name="connsiteX14" fmla="*/ 51340 w 254317"/>
                  <a:gd name="connsiteY14" fmla="*/ 66866 h 303276"/>
                  <a:gd name="connsiteX15" fmla="*/ 51340 w 254317"/>
                  <a:gd name="connsiteY15" fmla="*/ 82487 h 303276"/>
                  <a:gd name="connsiteX16" fmla="*/ 33433 w 254317"/>
                  <a:gd name="connsiteY16" fmla="*/ 82487 h 303276"/>
                  <a:gd name="connsiteX17" fmla="*/ 33433 w 254317"/>
                  <a:gd name="connsiteY17" fmla="*/ 100298 h 303276"/>
                  <a:gd name="connsiteX18" fmla="*/ 15621 w 254317"/>
                  <a:gd name="connsiteY18" fmla="*/ 100298 h 303276"/>
                  <a:gd name="connsiteX19" fmla="*/ 15621 w 254317"/>
                  <a:gd name="connsiteY19" fmla="*/ 133731 h 303276"/>
                  <a:gd name="connsiteX20" fmla="*/ 0 w 254317"/>
                  <a:gd name="connsiteY20" fmla="*/ 133731 h 303276"/>
                  <a:gd name="connsiteX21" fmla="*/ 0 w 254317"/>
                  <a:gd name="connsiteY21" fmla="*/ 218503 h 303276"/>
                  <a:gd name="connsiteX22" fmla="*/ 15621 w 254317"/>
                  <a:gd name="connsiteY22" fmla="*/ 218503 h 303276"/>
                  <a:gd name="connsiteX23" fmla="*/ 15621 w 254317"/>
                  <a:gd name="connsiteY23" fmla="*/ 251936 h 303276"/>
                  <a:gd name="connsiteX24" fmla="*/ 33433 w 254317"/>
                  <a:gd name="connsiteY24" fmla="*/ 251936 h 303276"/>
                  <a:gd name="connsiteX25" fmla="*/ 33433 w 254317"/>
                  <a:gd name="connsiteY25" fmla="*/ 269843 h 303276"/>
                  <a:gd name="connsiteX26" fmla="*/ 51340 w 254317"/>
                  <a:gd name="connsiteY26" fmla="*/ 269843 h 303276"/>
                  <a:gd name="connsiteX27" fmla="*/ 51340 w 254317"/>
                  <a:gd name="connsiteY27" fmla="*/ 285464 h 303276"/>
                  <a:gd name="connsiteX28" fmla="*/ 84773 w 254317"/>
                  <a:gd name="connsiteY28" fmla="*/ 285464 h 303276"/>
                  <a:gd name="connsiteX29" fmla="*/ 84773 w 254317"/>
                  <a:gd name="connsiteY29" fmla="*/ 303276 h 303276"/>
                  <a:gd name="connsiteX30" fmla="*/ 169545 w 254317"/>
                  <a:gd name="connsiteY30" fmla="*/ 303276 h 303276"/>
                  <a:gd name="connsiteX31" fmla="*/ 169545 w 254317"/>
                  <a:gd name="connsiteY31" fmla="*/ 285464 h 303276"/>
                  <a:gd name="connsiteX32" fmla="*/ 202978 w 254317"/>
                  <a:gd name="connsiteY32" fmla="*/ 285464 h 303276"/>
                  <a:gd name="connsiteX33" fmla="*/ 202978 w 254317"/>
                  <a:gd name="connsiteY33" fmla="*/ 269843 h 303276"/>
                  <a:gd name="connsiteX34" fmla="*/ 220789 w 254317"/>
                  <a:gd name="connsiteY34" fmla="*/ 269843 h 303276"/>
                  <a:gd name="connsiteX35" fmla="*/ 220789 w 254317"/>
                  <a:gd name="connsiteY35" fmla="*/ 251936 h 303276"/>
                  <a:gd name="connsiteX36" fmla="*/ 236410 w 254317"/>
                  <a:gd name="connsiteY36" fmla="*/ 251936 h 303276"/>
                  <a:gd name="connsiteX37" fmla="*/ 236410 w 254317"/>
                  <a:gd name="connsiteY37" fmla="*/ 218503 h 303276"/>
                  <a:gd name="connsiteX38" fmla="*/ 254317 w 254317"/>
                  <a:gd name="connsiteY38" fmla="*/ 218503 h 303276"/>
                  <a:gd name="connsiteX39" fmla="*/ 254317 w 254317"/>
                  <a:gd name="connsiteY39" fmla="*/ 133731 h 303276"/>
                  <a:gd name="connsiteX40" fmla="*/ 103061 w 254317"/>
                  <a:gd name="connsiteY40" fmla="*/ 149352 h 303276"/>
                  <a:gd name="connsiteX41" fmla="*/ 84773 w 254317"/>
                  <a:gd name="connsiteY41" fmla="*/ 149352 h 303276"/>
                  <a:gd name="connsiteX42" fmla="*/ 84773 w 254317"/>
                  <a:gd name="connsiteY42" fmla="*/ 167259 h 303276"/>
                  <a:gd name="connsiteX43" fmla="*/ 51340 w 254317"/>
                  <a:gd name="connsiteY43" fmla="*/ 167259 h 303276"/>
                  <a:gd name="connsiteX44" fmla="*/ 51340 w 254317"/>
                  <a:gd name="connsiteY44" fmla="*/ 149352 h 303276"/>
                  <a:gd name="connsiteX45" fmla="*/ 35719 w 254317"/>
                  <a:gd name="connsiteY45" fmla="*/ 149352 h 303276"/>
                  <a:gd name="connsiteX46" fmla="*/ 35719 w 254317"/>
                  <a:gd name="connsiteY46" fmla="*/ 115919 h 303276"/>
                  <a:gd name="connsiteX47" fmla="*/ 51340 w 254317"/>
                  <a:gd name="connsiteY47" fmla="*/ 115919 h 303276"/>
                  <a:gd name="connsiteX48" fmla="*/ 51340 w 254317"/>
                  <a:gd name="connsiteY48" fmla="*/ 100298 h 303276"/>
                  <a:gd name="connsiteX49" fmla="*/ 84773 w 254317"/>
                  <a:gd name="connsiteY49" fmla="*/ 100298 h 303276"/>
                  <a:gd name="connsiteX50" fmla="*/ 84773 w 254317"/>
                  <a:gd name="connsiteY50" fmla="*/ 115919 h 303276"/>
                  <a:gd name="connsiteX51" fmla="*/ 102584 w 254317"/>
                  <a:gd name="connsiteY51" fmla="*/ 115919 h 3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54317" h="303276">
                    <a:moveTo>
                      <a:pt x="236410" y="133731"/>
                    </a:moveTo>
                    <a:lnTo>
                      <a:pt x="236410" y="100298"/>
                    </a:lnTo>
                    <a:lnTo>
                      <a:pt x="220789" y="100298"/>
                    </a:lnTo>
                    <a:lnTo>
                      <a:pt x="220789" y="82487"/>
                    </a:lnTo>
                    <a:lnTo>
                      <a:pt x="202978" y="82487"/>
                    </a:lnTo>
                    <a:lnTo>
                      <a:pt x="202978" y="66866"/>
                    </a:lnTo>
                    <a:lnTo>
                      <a:pt x="169545" y="66866"/>
                    </a:lnTo>
                    <a:lnTo>
                      <a:pt x="169545" y="31147"/>
                    </a:lnTo>
                    <a:lnTo>
                      <a:pt x="136112" y="31147"/>
                    </a:lnTo>
                    <a:lnTo>
                      <a:pt x="136112" y="0"/>
                    </a:lnTo>
                    <a:lnTo>
                      <a:pt x="118205" y="0"/>
                    </a:lnTo>
                    <a:lnTo>
                      <a:pt x="118205" y="31147"/>
                    </a:lnTo>
                    <a:lnTo>
                      <a:pt x="84773" y="31147"/>
                    </a:lnTo>
                    <a:lnTo>
                      <a:pt x="84773" y="66866"/>
                    </a:lnTo>
                    <a:lnTo>
                      <a:pt x="51340" y="66866"/>
                    </a:lnTo>
                    <a:lnTo>
                      <a:pt x="51340" y="82487"/>
                    </a:lnTo>
                    <a:lnTo>
                      <a:pt x="33433" y="82487"/>
                    </a:lnTo>
                    <a:lnTo>
                      <a:pt x="33433" y="100298"/>
                    </a:lnTo>
                    <a:lnTo>
                      <a:pt x="15621" y="100298"/>
                    </a:lnTo>
                    <a:lnTo>
                      <a:pt x="15621" y="133731"/>
                    </a:lnTo>
                    <a:lnTo>
                      <a:pt x="0" y="133731"/>
                    </a:lnTo>
                    <a:lnTo>
                      <a:pt x="0" y="218503"/>
                    </a:lnTo>
                    <a:lnTo>
                      <a:pt x="15621" y="218503"/>
                    </a:lnTo>
                    <a:lnTo>
                      <a:pt x="15621" y="251936"/>
                    </a:lnTo>
                    <a:lnTo>
                      <a:pt x="33433" y="251936"/>
                    </a:lnTo>
                    <a:lnTo>
                      <a:pt x="33433" y="269843"/>
                    </a:lnTo>
                    <a:lnTo>
                      <a:pt x="51340" y="269843"/>
                    </a:lnTo>
                    <a:lnTo>
                      <a:pt x="51340" y="285464"/>
                    </a:lnTo>
                    <a:lnTo>
                      <a:pt x="84773" y="285464"/>
                    </a:lnTo>
                    <a:lnTo>
                      <a:pt x="84773" y="303276"/>
                    </a:lnTo>
                    <a:lnTo>
                      <a:pt x="169545" y="303276"/>
                    </a:lnTo>
                    <a:lnTo>
                      <a:pt x="169545" y="285464"/>
                    </a:lnTo>
                    <a:lnTo>
                      <a:pt x="202978" y="285464"/>
                    </a:lnTo>
                    <a:lnTo>
                      <a:pt x="202978" y="269843"/>
                    </a:lnTo>
                    <a:lnTo>
                      <a:pt x="220789" y="269843"/>
                    </a:lnTo>
                    <a:lnTo>
                      <a:pt x="220789" y="251936"/>
                    </a:lnTo>
                    <a:lnTo>
                      <a:pt x="236410" y="251936"/>
                    </a:lnTo>
                    <a:lnTo>
                      <a:pt x="236410" y="218503"/>
                    </a:lnTo>
                    <a:lnTo>
                      <a:pt x="254317" y="218503"/>
                    </a:lnTo>
                    <a:lnTo>
                      <a:pt x="254317" y="133731"/>
                    </a:lnTo>
                    <a:close/>
                    <a:moveTo>
                      <a:pt x="103061" y="149352"/>
                    </a:moveTo>
                    <a:lnTo>
                      <a:pt x="84773" y="149352"/>
                    </a:lnTo>
                    <a:lnTo>
                      <a:pt x="84773" y="167259"/>
                    </a:lnTo>
                    <a:lnTo>
                      <a:pt x="51340" y="167259"/>
                    </a:lnTo>
                    <a:lnTo>
                      <a:pt x="51340" y="149352"/>
                    </a:lnTo>
                    <a:lnTo>
                      <a:pt x="35719" y="149352"/>
                    </a:lnTo>
                    <a:lnTo>
                      <a:pt x="35719" y="115919"/>
                    </a:lnTo>
                    <a:lnTo>
                      <a:pt x="51340" y="115919"/>
                    </a:lnTo>
                    <a:lnTo>
                      <a:pt x="51340" y="100298"/>
                    </a:lnTo>
                    <a:lnTo>
                      <a:pt x="84773" y="100298"/>
                    </a:lnTo>
                    <a:lnTo>
                      <a:pt x="84773" y="115919"/>
                    </a:lnTo>
                    <a:lnTo>
                      <a:pt x="102584" y="115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702C173A-B68C-4A33-AB1E-17951E23E5B9}"/>
              </a:ext>
            </a:extLst>
          </p:cNvPr>
          <p:cNvSpPr txBox="1"/>
          <p:nvPr/>
        </p:nvSpPr>
        <p:spPr>
          <a:xfrm>
            <a:off x="110359" y="4494186"/>
            <a:ext cx="1108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102" name="图形 8">
            <a:extLst>
              <a:ext uri="{FF2B5EF4-FFF2-40B4-BE49-F238E27FC236}">
                <a16:creationId xmlns="" xmlns:a16="http://schemas.microsoft.com/office/drawing/2014/main" id="{B35AFE0D-2F86-4F10-950E-9A3ACD62566F}"/>
              </a:ext>
            </a:extLst>
          </p:cNvPr>
          <p:cNvGrpSpPr/>
          <p:nvPr/>
        </p:nvGrpSpPr>
        <p:grpSpPr>
          <a:xfrm>
            <a:off x="1158664" y="4436238"/>
            <a:ext cx="170181" cy="229522"/>
            <a:chOff x="2402300" y="4286250"/>
            <a:chExt cx="338994" cy="457199"/>
          </a:xfrm>
          <a:solidFill>
            <a:schemeClr val="tx1"/>
          </a:solidFill>
        </p:grpSpPr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C03829B4-362B-42AB-8942-3001F4FE0498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C1F87F0A-070C-4A6C-AB25-AD24FAD9A5FF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0F91425C-C087-452D-BE0E-0833875D1D47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AA4E1939-6615-495C-A1C6-D3E2611FFBDE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32BD9A08-5004-4865-BF6F-4D1F230A2F7B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1C3052D6-BD4C-4378-B394-B054190F33C6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883CF155-8A9F-46AC-B555-971183B45ECD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53DC5FE2-3139-4BEB-BA9F-605DB41ECFE9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58DA9D60-71EE-4AFE-A7E4-A3E31B8AD9AB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25CD1EEC-8EAA-42AB-A6A6-E50BAB0A31DF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073A2690-0B90-4557-BFB9-E74301B0AF77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616125F7-8987-4EF8-8EEA-20F8F21BCC1D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6EF8F596-B912-405C-B984-9F6BED00F8DF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409769A5-166E-4A48-A286-C0D1969F7B3C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5210FD09-6CD2-4FD1-849C-FA3BA9AACAF3}"/>
              </a:ext>
            </a:extLst>
          </p:cNvPr>
          <p:cNvSpPr txBox="1"/>
          <p:nvPr/>
        </p:nvSpPr>
        <p:spPr>
          <a:xfrm>
            <a:off x="1269022" y="4494186"/>
            <a:ext cx="1108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E9692B2E-70D4-4244-9549-2A0E0C9A708B}"/>
              </a:ext>
            </a:extLst>
          </p:cNvPr>
          <p:cNvSpPr txBox="1"/>
          <p:nvPr/>
        </p:nvSpPr>
        <p:spPr>
          <a:xfrm>
            <a:off x="2764233" y="4494186"/>
            <a:ext cx="1108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134" name="图形 8">
            <a:extLst>
              <a:ext uri="{FF2B5EF4-FFF2-40B4-BE49-F238E27FC236}">
                <a16:creationId xmlns="" xmlns:a16="http://schemas.microsoft.com/office/drawing/2014/main" id="{F4F48AA4-1B39-4FC6-876E-64244BE08B21}"/>
              </a:ext>
            </a:extLst>
          </p:cNvPr>
          <p:cNvGrpSpPr/>
          <p:nvPr/>
        </p:nvGrpSpPr>
        <p:grpSpPr>
          <a:xfrm>
            <a:off x="4973319" y="4436238"/>
            <a:ext cx="170181" cy="229522"/>
            <a:chOff x="2402300" y="4286250"/>
            <a:chExt cx="338994" cy="457199"/>
          </a:xfrm>
          <a:solidFill>
            <a:schemeClr val="tx1"/>
          </a:solidFill>
        </p:grpSpPr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DD11DB71-5446-48D5-A344-07E494FCE6BD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40D09FB6-E9F2-4742-91E4-41E266BB1A51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9D366C3B-1A11-4072-B287-B4262C086F61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3D6B6FB0-EF31-4E55-B840-07F688541E8D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B829ECF2-B724-4FFD-80A7-4D7B73F81A0C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06109DB0-C570-4A02-9DC4-C621E98EE036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4096931C-DCFE-46A9-BC28-1A0C83DB13A4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EC8EB24A-B15F-4420-BADE-12783827A802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2A797AFF-6653-4E09-A548-D13886C84119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ECEAC947-1F6D-4210-9B41-06850534352A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679A7707-E0B5-44A5-A790-676338A300AC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8C9B3E56-C52D-40BF-A328-C1D940DBC187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BAF316E7-873C-4AC0-9199-644892BD09D7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44EC64ED-A148-498F-B6D1-DECB5C98A119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grpSp>
        <p:nvGrpSpPr>
          <p:cNvPr id="149" name="图形 8">
            <a:extLst>
              <a:ext uri="{FF2B5EF4-FFF2-40B4-BE49-F238E27FC236}">
                <a16:creationId xmlns="" xmlns:a16="http://schemas.microsoft.com/office/drawing/2014/main" id="{673C56A1-BBE1-41CC-8463-EAD96A81B6B3}"/>
              </a:ext>
            </a:extLst>
          </p:cNvPr>
          <p:cNvGrpSpPr/>
          <p:nvPr/>
        </p:nvGrpSpPr>
        <p:grpSpPr>
          <a:xfrm>
            <a:off x="0" y="4398701"/>
            <a:ext cx="170181" cy="229522"/>
            <a:chOff x="2402300" y="4286250"/>
            <a:chExt cx="338994" cy="457199"/>
          </a:xfrm>
          <a:solidFill>
            <a:schemeClr val="tx1"/>
          </a:solidFill>
        </p:grpSpPr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9DDD2968-1D89-42CA-9E50-7E37BAFCB574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1B5A35E2-7BB2-4234-A3DB-D0464B378AF3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81FB66A5-31B8-4C45-AAFA-60CA851AF252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E9614204-BD7A-4836-B315-0E84F70E8D68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94AC3AAC-442E-4855-A490-082C728EB549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E3EFEE2E-9A97-4AFB-9F47-44D89BD03EB3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BD9202F5-88F7-43A3-B364-969731DAAD74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DBCBE534-502B-4D21-82C7-BC191F3A5C8A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7BD91438-2E8F-4367-8D87-BC77CA8C6F7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F3C060DE-5538-4C65-A835-D5886D7F2377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780A9B9C-45E1-441A-A95F-57B31AF511DB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F70EF68A-731D-4403-97BF-30A1D053F8B3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69C06DB7-1385-41A9-9E70-3E275159E3BB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9AC322F8-06B8-427D-B34F-479374D8DC6B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="" xmlns:a16="http://schemas.microsoft.com/office/drawing/2014/main" id="{C4AE210E-6390-47F1-9C4C-BD0EAF933F6B}"/>
              </a:ext>
            </a:extLst>
          </p:cNvPr>
          <p:cNvSpPr txBox="1"/>
          <p:nvPr/>
        </p:nvSpPr>
        <p:spPr>
          <a:xfrm>
            <a:off x="3924309" y="4494186"/>
            <a:ext cx="1108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TEXT HERE</a:t>
            </a:r>
            <a:endParaRPr lang="zh-CN" altLang="en-US" sz="800" b="1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</p:txBody>
      </p:sp>
      <p:grpSp>
        <p:nvGrpSpPr>
          <p:cNvPr id="165" name="图形 8">
            <a:extLst>
              <a:ext uri="{FF2B5EF4-FFF2-40B4-BE49-F238E27FC236}">
                <a16:creationId xmlns="" xmlns:a16="http://schemas.microsoft.com/office/drawing/2014/main" id="{0B718ADC-DEF8-405E-8011-91C1BECB767D}"/>
              </a:ext>
            </a:extLst>
          </p:cNvPr>
          <p:cNvGrpSpPr/>
          <p:nvPr/>
        </p:nvGrpSpPr>
        <p:grpSpPr>
          <a:xfrm>
            <a:off x="3813244" y="4436238"/>
            <a:ext cx="170181" cy="229522"/>
            <a:chOff x="2402300" y="4286250"/>
            <a:chExt cx="338994" cy="457199"/>
          </a:xfrm>
          <a:solidFill>
            <a:schemeClr val="tx1"/>
          </a:solidFill>
        </p:grpSpPr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DDF81ED5-0C06-473A-BA0E-13B4C4705859}"/>
                </a:ext>
              </a:extLst>
            </p:cNvPr>
            <p:cNvSpPr/>
            <p:nvPr/>
          </p:nvSpPr>
          <p:spPr>
            <a:xfrm>
              <a:off x="2420112" y="4406646"/>
              <a:ext cx="15621" cy="15621"/>
            </a:xfrm>
            <a:custGeom>
              <a:avLst/>
              <a:gdLst>
                <a:gd name="connsiteX0" fmla="*/ 0 w 15621"/>
                <a:gd name="connsiteY0" fmla="*/ 0 h 15621"/>
                <a:gd name="connsiteX1" fmla="*/ 15621 w 15621"/>
                <a:gd name="connsiteY1" fmla="*/ 0 h 15621"/>
                <a:gd name="connsiteX2" fmla="*/ 15621 w 15621"/>
                <a:gd name="connsiteY2" fmla="*/ 15621 h 15621"/>
                <a:gd name="connsiteX3" fmla="*/ 0 w 15621"/>
                <a:gd name="connsiteY3" fmla="*/ 15621 h 1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1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="" xmlns:a16="http://schemas.microsoft.com/office/drawing/2014/main" id="{528A090E-FE84-49BD-BDDC-CAF6F6BDD1E4}"/>
                </a:ext>
              </a:extLst>
            </p:cNvPr>
            <p:cNvSpPr/>
            <p:nvPr/>
          </p:nvSpPr>
          <p:spPr>
            <a:xfrm>
              <a:off x="2435733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="" xmlns:a16="http://schemas.microsoft.com/office/drawing/2014/main" id="{45F4F11F-7037-4801-B3F4-FE8C2ED3BAF3}"/>
                </a:ext>
              </a:extLst>
            </p:cNvPr>
            <p:cNvSpPr/>
            <p:nvPr/>
          </p:nvSpPr>
          <p:spPr>
            <a:xfrm>
              <a:off x="2420112" y="4304061"/>
              <a:ext cx="15621" cy="15620"/>
            </a:xfrm>
            <a:custGeom>
              <a:avLst/>
              <a:gdLst>
                <a:gd name="connsiteX0" fmla="*/ 0 w 15621"/>
                <a:gd name="connsiteY0" fmla="*/ 0 h 15620"/>
                <a:gd name="connsiteX1" fmla="*/ 15621 w 15621"/>
                <a:gd name="connsiteY1" fmla="*/ 0 h 15620"/>
                <a:gd name="connsiteX2" fmla="*/ 15621 w 15621"/>
                <a:gd name="connsiteY2" fmla="*/ 15621 h 15620"/>
                <a:gd name="connsiteX3" fmla="*/ 0 w 15621"/>
                <a:gd name="connsiteY3" fmla="*/ 15621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5620">
                  <a:moveTo>
                    <a:pt x="0" y="0"/>
                  </a:moveTo>
                  <a:lnTo>
                    <a:pt x="15621" y="0"/>
                  </a:lnTo>
                  <a:lnTo>
                    <a:pt x="15621" y="15621"/>
                  </a:lnTo>
                  <a:lnTo>
                    <a:pt x="0" y="15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="" xmlns:a16="http://schemas.microsoft.com/office/drawing/2014/main" id="{DB6E66A2-DE52-4116-ACAE-42C967776E23}"/>
                </a:ext>
              </a:extLst>
            </p:cNvPr>
            <p:cNvSpPr/>
            <p:nvPr/>
          </p:nvSpPr>
          <p:spPr>
            <a:xfrm>
              <a:off x="2435733" y="4319682"/>
              <a:ext cx="17811" cy="17811"/>
            </a:xfrm>
            <a:custGeom>
              <a:avLst/>
              <a:gdLst>
                <a:gd name="connsiteX0" fmla="*/ 0 w 17811"/>
                <a:gd name="connsiteY0" fmla="*/ 0 h 17811"/>
                <a:gd name="connsiteX1" fmla="*/ 17812 w 17811"/>
                <a:gd name="connsiteY1" fmla="*/ 0 h 17811"/>
                <a:gd name="connsiteX2" fmla="*/ 17812 w 17811"/>
                <a:gd name="connsiteY2" fmla="*/ 17812 h 17811"/>
                <a:gd name="connsiteX3" fmla="*/ 0 w 1781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17811">
                  <a:moveTo>
                    <a:pt x="0" y="0"/>
                  </a:moveTo>
                  <a:lnTo>
                    <a:pt x="17812" y="0"/>
                  </a:lnTo>
                  <a:lnTo>
                    <a:pt x="17812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="" xmlns:a16="http://schemas.microsoft.com/office/drawing/2014/main" id="{598A023F-FB75-4371-967C-DC6A80810F80}"/>
                </a:ext>
              </a:extLst>
            </p:cNvPr>
            <p:cNvSpPr/>
            <p:nvPr/>
          </p:nvSpPr>
          <p:spPr>
            <a:xfrm>
              <a:off x="2402300" y="4353115"/>
              <a:ext cx="33432" cy="20097"/>
            </a:xfrm>
            <a:custGeom>
              <a:avLst/>
              <a:gdLst>
                <a:gd name="connsiteX0" fmla="*/ 16669 w 33432"/>
                <a:gd name="connsiteY0" fmla="*/ 0 h 20097"/>
                <a:gd name="connsiteX1" fmla="*/ 33433 w 33432"/>
                <a:gd name="connsiteY1" fmla="*/ 0 h 20097"/>
                <a:gd name="connsiteX2" fmla="*/ 33433 w 33432"/>
                <a:gd name="connsiteY2" fmla="*/ 20098 h 20097"/>
                <a:gd name="connsiteX3" fmla="*/ 16669 w 33432"/>
                <a:gd name="connsiteY3" fmla="*/ 20098 h 20097"/>
                <a:gd name="connsiteX4" fmla="*/ 0 w 33432"/>
                <a:gd name="connsiteY4" fmla="*/ 20098 h 20097"/>
                <a:gd name="connsiteX5" fmla="*/ 0 w 33432"/>
                <a:gd name="connsiteY5" fmla="*/ 0 h 20097"/>
                <a:gd name="connsiteX6" fmla="*/ 16669 w 33432"/>
                <a:gd name="connsiteY6" fmla="*/ 0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2" h="20097">
                  <a:moveTo>
                    <a:pt x="16669" y="0"/>
                  </a:moveTo>
                  <a:lnTo>
                    <a:pt x="33433" y="0"/>
                  </a:lnTo>
                  <a:lnTo>
                    <a:pt x="33433" y="20098"/>
                  </a:lnTo>
                  <a:lnTo>
                    <a:pt x="16669" y="20098"/>
                  </a:lnTo>
                  <a:lnTo>
                    <a:pt x="0" y="20098"/>
                  </a:lnTo>
                  <a:lnTo>
                    <a:pt x="0" y="0"/>
                  </a:lnTo>
                  <a:lnTo>
                    <a:pt x="166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="" xmlns:a16="http://schemas.microsoft.com/office/drawing/2014/main" id="{90D0377B-AC18-4D32-B91D-24A33241346B}"/>
                </a:ext>
              </a:extLst>
            </p:cNvPr>
            <p:cNvSpPr/>
            <p:nvPr/>
          </p:nvSpPr>
          <p:spPr>
            <a:xfrm>
              <a:off x="2469165" y="4406646"/>
              <a:ext cx="17811" cy="33527"/>
            </a:xfrm>
            <a:custGeom>
              <a:avLst/>
              <a:gdLst>
                <a:gd name="connsiteX0" fmla="*/ 17812 w 17811"/>
                <a:gd name="connsiteY0" fmla="*/ 15335 h 33527"/>
                <a:gd name="connsiteX1" fmla="*/ 17812 w 17811"/>
                <a:gd name="connsiteY1" fmla="*/ 33528 h 33527"/>
                <a:gd name="connsiteX2" fmla="*/ 0 w 17811"/>
                <a:gd name="connsiteY2" fmla="*/ 33528 h 33527"/>
                <a:gd name="connsiteX3" fmla="*/ 0 w 17811"/>
                <a:gd name="connsiteY3" fmla="*/ 15335 h 33527"/>
                <a:gd name="connsiteX4" fmla="*/ 0 w 17811"/>
                <a:gd name="connsiteY4" fmla="*/ 0 h 33527"/>
                <a:gd name="connsiteX5" fmla="*/ 17812 w 17811"/>
                <a:gd name="connsiteY5" fmla="*/ 0 h 33527"/>
                <a:gd name="connsiteX6" fmla="*/ 17812 w 17811"/>
                <a:gd name="connsiteY6" fmla="*/ 15335 h 3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527">
                  <a:moveTo>
                    <a:pt x="17812" y="15335"/>
                  </a:moveTo>
                  <a:lnTo>
                    <a:pt x="17812" y="33528"/>
                  </a:lnTo>
                  <a:lnTo>
                    <a:pt x="0" y="33528"/>
                  </a:lnTo>
                  <a:lnTo>
                    <a:pt x="0" y="1533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5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="" xmlns:a16="http://schemas.microsoft.com/office/drawing/2014/main" id="{97F66EE3-54AA-4AC1-A086-41178D60E487}"/>
                </a:ext>
              </a:extLst>
            </p:cNvPr>
            <p:cNvSpPr/>
            <p:nvPr/>
          </p:nvSpPr>
          <p:spPr>
            <a:xfrm>
              <a:off x="2469165" y="4353115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="" xmlns:a16="http://schemas.microsoft.com/office/drawing/2014/main" id="{E6CBD597-EDAC-49B2-9132-D0B6F8060024}"/>
                </a:ext>
              </a:extLst>
            </p:cNvPr>
            <p:cNvSpPr/>
            <p:nvPr/>
          </p:nvSpPr>
          <p:spPr>
            <a:xfrm>
              <a:off x="2469165" y="4286250"/>
              <a:ext cx="17811" cy="33432"/>
            </a:xfrm>
            <a:custGeom>
              <a:avLst/>
              <a:gdLst>
                <a:gd name="connsiteX0" fmla="*/ 17812 w 17811"/>
                <a:gd name="connsiteY0" fmla="*/ 17336 h 33432"/>
                <a:gd name="connsiteX1" fmla="*/ 17812 w 17811"/>
                <a:gd name="connsiteY1" fmla="*/ 33433 h 33432"/>
                <a:gd name="connsiteX2" fmla="*/ 0 w 17811"/>
                <a:gd name="connsiteY2" fmla="*/ 33433 h 33432"/>
                <a:gd name="connsiteX3" fmla="*/ 0 w 17811"/>
                <a:gd name="connsiteY3" fmla="*/ 17336 h 33432"/>
                <a:gd name="connsiteX4" fmla="*/ 0 w 17811"/>
                <a:gd name="connsiteY4" fmla="*/ 0 h 33432"/>
                <a:gd name="connsiteX5" fmla="*/ 17812 w 17811"/>
                <a:gd name="connsiteY5" fmla="*/ 0 h 33432"/>
                <a:gd name="connsiteX6" fmla="*/ 17812 w 17811"/>
                <a:gd name="connsiteY6" fmla="*/ 17336 h 3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3432">
                  <a:moveTo>
                    <a:pt x="17812" y="17336"/>
                  </a:moveTo>
                  <a:lnTo>
                    <a:pt x="17812" y="33433"/>
                  </a:lnTo>
                  <a:lnTo>
                    <a:pt x="0" y="33433"/>
                  </a:lnTo>
                  <a:lnTo>
                    <a:pt x="0" y="17336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7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="" xmlns:a16="http://schemas.microsoft.com/office/drawing/2014/main" id="{CEC4E035-8ACA-4207-B169-4F0F32D194F0}"/>
                </a:ext>
              </a:extLst>
            </p:cNvPr>
            <p:cNvSpPr/>
            <p:nvPr/>
          </p:nvSpPr>
          <p:spPr>
            <a:xfrm>
              <a:off x="2486977" y="4373213"/>
              <a:ext cx="15620" cy="13335"/>
            </a:xfrm>
            <a:custGeom>
              <a:avLst/>
              <a:gdLst>
                <a:gd name="connsiteX0" fmla="*/ 0 w 15620"/>
                <a:gd name="connsiteY0" fmla="*/ 0 h 13335"/>
                <a:gd name="connsiteX1" fmla="*/ 15621 w 15620"/>
                <a:gd name="connsiteY1" fmla="*/ 0 h 13335"/>
                <a:gd name="connsiteX2" fmla="*/ 15621 w 15620"/>
                <a:gd name="connsiteY2" fmla="*/ 13335 h 13335"/>
                <a:gd name="connsiteX3" fmla="*/ 0 w 15620"/>
                <a:gd name="connsiteY3" fmla="*/ 13335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" h="13335">
                  <a:moveTo>
                    <a:pt x="0" y="0"/>
                  </a:moveTo>
                  <a:lnTo>
                    <a:pt x="15621" y="0"/>
                  </a:lnTo>
                  <a:lnTo>
                    <a:pt x="15621" y="13335"/>
                  </a:lnTo>
                  <a:lnTo>
                    <a:pt x="0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="" xmlns:a16="http://schemas.microsoft.com/office/drawing/2014/main" id="{911270DD-E159-4171-B445-D6E8DD6C801B}"/>
                </a:ext>
              </a:extLst>
            </p:cNvPr>
            <p:cNvSpPr/>
            <p:nvPr/>
          </p:nvSpPr>
          <p:spPr>
            <a:xfrm>
              <a:off x="2502598" y="4386643"/>
              <a:ext cx="17811" cy="20097"/>
            </a:xfrm>
            <a:custGeom>
              <a:avLst/>
              <a:gdLst>
                <a:gd name="connsiteX0" fmla="*/ 0 w 17811"/>
                <a:gd name="connsiteY0" fmla="*/ 0 h 20097"/>
                <a:gd name="connsiteX1" fmla="*/ 17812 w 17811"/>
                <a:gd name="connsiteY1" fmla="*/ 0 h 20097"/>
                <a:gd name="connsiteX2" fmla="*/ 17812 w 17811"/>
                <a:gd name="connsiteY2" fmla="*/ 20098 h 20097"/>
                <a:gd name="connsiteX3" fmla="*/ 0 w 17811"/>
                <a:gd name="connsiteY3" fmla="*/ 20098 h 2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1" h="20097">
                  <a:moveTo>
                    <a:pt x="0" y="0"/>
                  </a:moveTo>
                  <a:lnTo>
                    <a:pt x="17812" y="0"/>
                  </a:lnTo>
                  <a:lnTo>
                    <a:pt x="17812" y="20098"/>
                  </a:lnTo>
                  <a:lnTo>
                    <a:pt x="0" y="20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="" xmlns:a16="http://schemas.microsoft.com/office/drawing/2014/main" id="{29D22DBE-B7A9-4759-959D-CC3DD8D0DACF}"/>
                </a:ext>
              </a:extLst>
            </p:cNvPr>
            <p:cNvSpPr/>
            <p:nvPr/>
          </p:nvSpPr>
          <p:spPr>
            <a:xfrm>
              <a:off x="2520410" y="4373213"/>
              <a:ext cx="51339" cy="13430"/>
            </a:xfrm>
            <a:custGeom>
              <a:avLst/>
              <a:gdLst>
                <a:gd name="connsiteX0" fmla="*/ 17812 w 51339"/>
                <a:gd name="connsiteY0" fmla="*/ 0 h 13430"/>
                <a:gd name="connsiteX1" fmla="*/ 34195 w 51339"/>
                <a:gd name="connsiteY1" fmla="*/ 0 h 13430"/>
                <a:gd name="connsiteX2" fmla="*/ 51340 w 51339"/>
                <a:gd name="connsiteY2" fmla="*/ 0 h 13430"/>
                <a:gd name="connsiteX3" fmla="*/ 51340 w 51339"/>
                <a:gd name="connsiteY3" fmla="*/ 13430 h 13430"/>
                <a:gd name="connsiteX4" fmla="*/ 34195 w 51339"/>
                <a:gd name="connsiteY4" fmla="*/ 13430 h 13430"/>
                <a:gd name="connsiteX5" fmla="*/ 17812 w 51339"/>
                <a:gd name="connsiteY5" fmla="*/ 13430 h 13430"/>
                <a:gd name="connsiteX6" fmla="*/ 0 w 51339"/>
                <a:gd name="connsiteY6" fmla="*/ 13430 h 13430"/>
                <a:gd name="connsiteX7" fmla="*/ 0 w 51339"/>
                <a:gd name="connsiteY7" fmla="*/ 0 h 13430"/>
                <a:gd name="connsiteX8" fmla="*/ 17812 w 51339"/>
                <a:gd name="connsiteY8" fmla="*/ 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39" h="13430">
                  <a:moveTo>
                    <a:pt x="17812" y="0"/>
                  </a:moveTo>
                  <a:lnTo>
                    <a:pt x="34195" y="0"/>
                  </a:lnTo>
                  <a:lnTo>
                    <a:pt x="51340" y="0"/>
                  </a:lnTo>
                  <a:lnTo>
                    <a:pt x="51340" y="13430"/>
                  </a:lnTo>
                  <a:lnTo>
                    <a:pt x="34195" y="13430"/>
                  </a:lnTo>
                  <a:lnTo>
                    <a:pt x="17812" y="13430"/>
                  </a:lnTo>
                  <a:lnTo>
                    <a:pt x="0" y="13430"/>
                  </a:lnTo>
                  <a:lnTo>
                    <a:pt x="0" y="0"/>
                  </a:lnTo>
                  <a:lnTo>
                    <a:pt x="17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="" xmlns:a16="http://schemas.microsoft.com/office/drawing/2014/main" id="{F25C7B17-2A89-41D7-A98D-7E84E4A8BCA6}"/>
                </a:ext>
              </a:extLst>
            </p:cNvPr>
            <p:cNvSpPr/>
            <p:nvPr/>
          </p:nvSpPr>
          <p:spPr>
            <a:xfrm>
              <a:off x="2571750" y="4386643"/>
              <a:ext cx="17811" cy="35623"/>
            </a:xfrm>
            <a:custGeom>
              <a:avLst/>
              <a:gdLst>
                <a:gd name="connsiteX0" fmla="*/ 17812 w 17811"/>
                <a:gd name="connsiteY0" fmla="*/ 18955 h 35623"/>
                <a:gd name="connsiteX1" fmla="*/ 17812 w 17811"/>
                <a:gd name="connsiteY1" fmla="*/ 35623 h 35623"/>
                <a:gd name="connsiteX2" fmla="*/ 0 w 17811"/>
                <a:gd name="connsiteY2" fmla="*/ 35623 h 35623"/>
                <a:gd name="connsiteX3" fmla="*/ 0 w 17811"/>
                <a:gd name="connsiteY3" fmla="*/ 18955 h 35623"/>
                <a:gd name="connsiteX4" fmla="*/ 0 w 17811"/>
                <a:gd name="connsiteY4" fmla="*/ 0 h 35623"/>
                <a:gd name="connsiteX5" fmla="*/ 17812 w 17811"/>
                <a:gd name="connsiteY5" fmla="*/ 0 h 35623"/>
                <a:gd name="connsiteX6" fmla="*/ 17812 w 17811"/>
                <a:gd name="connsiteY6" fmla="*/ 18955 h 3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1" h="35623">
                  <a:moveTo>
                    <a:pt x="17812" y="18955"/>
                  </a:moveTo>
                  <a:lnTo>
                    <a:pt x="17812" y="35623"/>
                  </a:lnTo>
                  <a:lnTo>
                    <a:pt x="0" y="35623"/>
                  </a:lnTo>
                  <a:lnTo>
                    <a:pt x="0" y="18955"/>
                  </a:lnTo>
                  <a:lnTo>
                    <a:pt x="0" y="0"/>
                  </a:lnTo>
                  <a:lnTo>
                    <a:pt x="17812" y="0"/>
                  </a:lnTo>
                  <a:lnTo>
                    <a:pt x="17812" y="18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="" xmlns:a16="http://schemas.microsoft.com/office/drawing/2014/main" id="{36362141-A7F1-40BD-8C48-3AA05C2F90F9}"/>
                </a:ext>
              </a:extLst>
            </p:cNvPr>
            <p:cNvSpPr/>
            <p:nvPr/>
          </p:nvSpPr>
          <p:spPr>
            <a:xfrm>
              <a:off x="2589561" y="4422267"/>
              <a:ext cx="15621" cy="17811"/>
            </a:xfrm>
            <a:custGeom>
              <a:avLst/>
              <a:gdLst>
                <a:gd name="connsiteX0" fmla="*/ 0 w 15621"/>
                <a:gd name="connsiteY0" fmla="*/ 0 h 17811"/>
                <a:gd name="connsiteX1" fmla="*/ 15621 w 15621"/>
                <a:gd name="connsiteY1" fmla="*/ 0 h 17811"/>
                <a:gd name="connsiteX2" fmla="*/ 15621 w 15621"/>
                <a:gd name="connsiteY2" fmla="*/ 17812 h 17811"/>
                <a:gd name="connsiteX3" fmla="*/ 0 w 15621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" h="17811">
                  <a:moveTo>
                    <a:pt x="0" y="0"/>
                  </a:moveTo>
                  <a:lnTo>
                    <a:pt x="15621" y="0"/>
                  </a:lnTo>
                  <a:lnTo>
                    <a:pt x="15621" y="17812"/>
                  </a:lnTo>
                  <a:lnTo>
                    <a:pt x="0" y="178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5897EBBC-E41E-4E3E-8CDB-9F7538AFEA0F}"/>
                </a:ext>
              </a:extLst>
            </p:cNvPr>
            <p:cNvSpPr/>
            <p:nvPr/>
          </p:nvSpPr>
          <p:spPr>
            <a:xfrm>
              <a:off x="2486977" y="4440173"/>
              <a:ext cx="254317" cy="303276"/>
            </a:xfrm>
            <a:custGeom>
              <a:avLst/>
              <a:gdLst>
                <a:gd name="connsiteX0" fmla="*/ 236410 w 254317"/>
                <a:gd name="connsiteY0" fmla="*/ 133731 h 303276"/>
                <a:gd name="connsiteX1" fmla="*/ 236410 w 254317"/>
                <a:gd name="connsiteY1" fmla="*/ 100298 h 303276"/>
                <a:gd name="connsiteX2" fmla="*/ 220789 w 254317"/>
                <a:gd name="connsiteY2" fmla="*/ 100298 h 303276"/>
                <a:gd name="connsiteX3" fmla="*/ 220789 w 254317"/>
                <a:gd name="connsiteY3" fmla="*/ 82487 h 303276"/>
                <a:gd name="connsiteX4" fmla="*/ 202978 w 254317"/>
                <a:gd name="connsiteY4" fmla="*/ 82487 h 303276"/>
                <a:gd name="connsiteX5" fmla="*/ 202978 w 254317"/>
                <a:gd name="connsiteY5" fmla="*/ 66866 h 303276"/>
                <a:gd name="connsiteX6" fmla="*/ 169545 w 254317"/>
                <a:gd name="connsiteY6" fmla="*/ 66866 h 303276"/>
                <a:gd name="connsiteX7" fmla="*/ 169545 w 254317"/>
                <a:gd name="connsiteY7" fmla="*/ 31147 h 303276"/>
                <a:gd name="connsiteX8" fmla="*/ 136112 w 254317"/>
                <a:gd name="connsiteY8" fmla="*/ 31147 h 303276"/>
                <a:gd name="connsiteX9" fmla="*/ 136112 w 254317"/>
                <a:gd name="connsiteY9" fmla="*/ 0 h 303276"/>
                <a:gd name="connsiteX10" fmla="*/ 118205 w 254317"/>
                <a:gd name="connsiteY10" fmla="*/ 0 h 303276"/>
                <a:gd name="connsiteX11" fmla="*/ 118205 w 254317"/>
                <a:gd name="connsiteY11" fmla="*/ 31147 h 303276"/>
                <a:gd name="connsiteX12" fmla="*/ 84773 w 254317"/>
                <a:gd name="connsiteY12" fmla="*/ 31147 h 303276"/>
                <a:gd name="connsiteX13" fmla="*/ 84773 w 254317"/>
                <a:gd name="connsiteY13" fmla="*/ 66866 h 303276"/>
                <a:gd name="connsiteX14" fmla="*/ 51340 w 254317"/>
                <a:gd name="connsiteY14" fmla="*/ 66866 h 303276"/>
                <a:gd name="connsiteX15" fmla="*/ 51340 w 254317"/>
                <a:gd name="connsiteY15" fmla="*/ 82487 h 303276"/>
                <a:gd name="connsiteX16" fmla="*/ 33433 w 254317"/>
                <a:gd name="connsiteY16" fmla="*/ 82487 h 303276"/>
                <a:gd name="connsiteX17" fmla="*/ 33433 w 254317"/>
                <a:gd name="connsiteY17" fmla="*/ 100298 h 303276"/>
                <a:gd name="connsiteX18" fmla="*/ 15621 w 254317"/>
                <a:gd name="connsiteY18" fmla="*/ 100298 h 303276"/>
                <a:gd name="connsiteX19" fmla="*/ 15621 w 254317"/>
                <a:gd name="connsiteY19" fmla="*/ 133731 h 303276"/>
                <a:gd name="connsiteX20" fmla="*/ 0 w 254317"/>
                <a:gd name="connsiteY20" fmla="*/ 133731 h 303276"/>
                <a:gd name="connsiteX21" fmla="*/ 0 w 254317"/>
                <a:gd name="connsiteY21" fmla="*/ 218503 h 303276"/>
                <a:gd name="connsiteX22" fmla="*/ 15621 w 254317"/>
                <a:gd name="connsiteY22" fmla="*/ 218503 h 303276"/>
                <a:gd name="connsiteX23" fmla="*/ 15621 w 254317"/>
                <a:gd name="connsiteY23" fmla="*/ 251936 h 303276"/>
                <a:gd name="connsiteX24" fmla="*/ 33433 w 254317"/>
                <a:gd name="connsiteY24" fmla="*/ 251936 h 303276"/>
                <a:gd name="connsiteX25" fmla="*/ 33433 w 254317"/>
                <a:gd name="connsiteY25" fmla="*/ 269843 h 303276"/>
                <a:gd name="connsiteX26" fmla="*/ 51340 w 254317"/>
                <a:gd name="connsiteY26" fmla="*/ 269843 h 303276"/>
                <a:gd name="connsiteX27" fmla="*/ 51340 w 254317"/>
                <a:gd name="connsiteY27" fmla="*/ 285464 h 303276"/>
                <a:gd name="connsiteX28" fmla="*/ 84773 w 254317"/>
                <a:gd name="connsiteY28" fmla="*/ 285464 h 303276"/>
                <a:gd name="connsiteX29" fmla="*/ 84773 w 254317"/>
                <a:gd name="connsiteY29" fmla="*/ 303276 h 303276"/>
                <a:gd name="connsiteX30" fmla="*/ 169545 w 254317"/>
                <a:gd name="connsiteY30" fmla="*/ 303276 h 303276"/>
                <a:gd name="connsiteX31" fmla="*/ 169545 w 254317"/>
                <a:gd name="connsiteY31" fmla="*/ 285464 h 303276"/>
                <a:gd name="connsiteX32" fmla="*/ 202978 w 254317"/>
                <a:gd name="connsiteY32" fmla="*/ 285464 h 303276"/>
                <a:gd name="connsiteX33" fmla="*/ 202978 w 254317"/>
                <a:gd name="connsiteY33" fmla="*/ 269843 h 303276"/>
                <a:gd name="connsiteX34" fmla="*/ 220789 w 254317"/>
                <a:gd name="connsiteY34" fmla="*/ 269843 h 303276"/>
                <a:gd name="connsiteX35" fmla="*/ 220789 w 254317"/>
                <a:gd name="connsiteY35" fmla="*/ 251936 h 303276"/>
                <a:gd name="connsiteX36" fmla="*/ 236410 w 254317"/>
                <a:gd name="connsiteY36" fmla="*/ 251936 h 303276"/>
                <a:gd name="connsiteX37" fmla="*/ 236410 w 254317"/>
                <a:gd name="connsiteY37" fmla="*/ 218503 h 303276"/>
                <a:gd name="connsiteX38" fmla="*/ 254317 w 254317"/>
                <a:gd name="connsiteY38" fmla="*/ 218503 h 303276"/>
                <a:gd name="connsiteX39" fmla="*/ 254317 w 254317"/>
                <a:gd name="connsiteY39" fmla="*/ 133731 h 303276"/>
                <a:gd name="connsiteX40" fmla="*/ 103061 w 254317"/>
                <a:gd name="connsiteY40" fmla="*/ 149352 h 303276"/>
                <a:gd name="connsiteX41" fmla="*/ 84773 w 254317"/>
                <a:gd name="connsiteY41" fmla="*/ 149352 h 303276"/>
                <a:gd name="connsiteX42" fmla="*/ 84773 w 254317"/>
                <a:gd name="connsiteY42" fmla="*/ 167259 h 303276"/>
                <a:gd name="connsiteX43" fmla="*/ 51340 w 254317"/>
                <a:gd name="connsiteY43" fmla="*/ 167259 h 303276"/>
                <a:gd name="connsiteX44" fmla="*/ 51340 w 254317"/>
                <a:gd name="connsiteY44" fmla="*/ 149352 h 303276"/>
                <a:gd name="connsiteX45" fmla="*/ 35719 w 254317"/>
                <a:gd name="connsiteY45" fmla="*/ 149352 h 303276"/>
                <a:gd name="connsiteX46" fmla="*/ 35719 w 254317"/>
                <a:gd name="connsiteY46" fmla="*/ 115919 h 303276"/>
                <a:gd name="connsiteX47" fmla="*/ 51340 w 254317"/>
                <a:gd name="connsiteY47" fmla="*/ 115919 h 303276"/>
                <a:gd name="connsiteX48" fmla="*/ 51340 w 254317"/>
                <a:gd name="connsiteY48" fmla="*/ 100298 h 303276"/>
                <a:gd name="connsiteX49" fmla="*/ 84773 w 254317"/>
                <a:gd name="connsiteY49" fmla="*/ 100298 h 303276"/>
                <a:gd name="connsiteX50" fmla="*/ 84773 w 254317"/>
                <a:gd name="connsiteY50" fmla="*/ 115919 h 303276"/>
                <a:gd name="connsiteX51" fmla="*/ 102584 w 254317"/>
                <a:gd name="connsiteY51" fmla="*/ 115919 h 30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54317" h="303276">
                  <a:moveTo>
                    <a:pt x="236410" y="133731"/>
                  </a:moveTo>
                  <a:lnTo>
                    <a:pt x="236410" y="100298"/>
                  </a:lnTo>
                  <a:lnTo>
                    <a:pt x="220789" y="100298"/>
                  </a:lnTo>
                  <a:lnTo>
                    <a:pt x="220789" y="82487"/>
                  </a:lnTo>
                  <a:lnTo>
                    <a:pt x="202978" y="82487"/>
                  </a:lnTo>
                  <a:lnTo>
                    <a:pt x="202978" y="66866"/>
                  </a:lnTo>
                  <a:lnTo>
                    <a:pt x="169545" y="66866"/>
                  </a:lnTo>
                  <a:lnTo>
                    <a:pt x="169545" y="31147"/>
                  </a:lnTo>
                  <a:lnTo>
                    <a:pt x="136112" y="31147"/>
                  </a:lnTo>
                  <a:lnTo>
                    <a:pt x="136112" y="0"/>
                  </a:lnTo>
                  <a:lnTo>
                    <a:pt x="118205" y="0"/>
                  </a:lnTo>
                  <a:lnTo>
                    <a:pt x="118205" y="31147"/>
                  </a:lnTo>
                  <a:lnTo>
                    <a:pt x="84773" y="31147"/>
                  </a:lnTo>
                  <a:lnTo>
                    <a:pt x="84773" y="66866"/>
                  </a:lnTo>
                  <a:lnTo>
                    <a:pt x="51340" y="66866"/>
                  </a:lnTo>
                  <a:lnTo>
                    <a:pt x="51340" y="82487"/>
                  </a:lnTo>
                  <a:lnTo>
                    <a:pt x="33433" y="82487"/>
                  </a:lnTo>
                  <a:lnTo>
                    <a:pt x="33433" y="100298"/>
                  </a:lnTo>
                  <a:lnTo>
                    <a:pt x="15621" y="100298"/>
                  </a:lnTo>
                  <a:lnTo>
                    <a:pt x="15621" y="133731"/>
                  </a:lnTo>
                  <a:lnTo>
                    <a:pt x="0" y="133731"/>
                  </a:lnTo>
                  <a:lnTo>
                    <a:pt x="0" y="218503"/>
                  </a:lnTo>
                  <a:lnTo>
                    <a:pt x="15621" y="218503"/>
                  </a:lnTo>
                  <a:lnTo>
                    <a:pt x="15621" y="251936"/>
                  </a:lnTo>
                  <a:lnTo>
                    <a:pt x="33433" y="251936"/>
                  </a:lnTo>
                  <a:lnTo>
                    <a:pt x="33433" y="269843"/>
                  </a:lnTo>
                  <a:lnTo>
                    <a:pt x="51340" y="269843"/>
                  </a:lnTo>
                  <a:lnTo>
                    <a:pt x="51340" y="285464"/>
                  </a:lnTo>
                  <a:lnTo>
                    <a:pt x="84773" y="285464"/>
                  </a:lnTo>
                  <a:lnTo>
                    <a:pt x="84773" y="303276"/>
                  </a:lnTo>
                  <a:lnTo>
                    <a:pt x="169545" y="303276"/>
                  </a:lnTo>
                  <a:lnTo>
                    <a:pt x="169545" y="285464"/>
                  </a:lnTo>
                  <a:lnTo>
                    <a:pt x="202978" y="285464"/>
                  </a:lnTo>
                  <a:lnTo>
                    <a:pt x="202978" y="269843"/>
                  </a:lnTo>
                  <a:lnTo>
                    <a:pt x="220789" y="269843"/>
                  </a:lnTo>
                  <a:lnTo>
                    <a:pt x="220789" y="251936"/>
                  </a:lnTo>
                  <a:lnTo>
                    <a:pt x="236410" y="251936"/>
                  </a:lnTo>
                  <a:lnTo>
                    <a:pt x="236410" y="218503"/>
                  </a:lnTo>
                  <a:lnTo>
                    <a:pt x="254317" y="218503"/>
                  </a:lnTo>
                  <a:lnTo>
                    <a:pt x="254317" y="133731"/>
                  </a:lnTo>
                  <a:close/>
                  <a:moveTo>
                    <a:pt x="103061" y="149352"/>
                  </a:moveTo>
                  <a:lnTo>
                    <a:pt x="84773" y="149352"/>
                  </a:lnTo>
                  <a:lnTo>
                    <a:pt x="84773" y="167259"/>
                  </a:lnTo>
                  <a:lnTo>
                    <a:pt x="51340" y="167259"/>
                  </a:lnTo>
                  <a:lnTo>
                    <a:pt x="51340" y="149352"/>
                  </a:lnTo>
                  <a:lnTo>
                    <a:pt x="35719" y="149352"/>
                  </a:lnTo>
                  <a:lnTo>
                    <a:pt x="35719" y="115919"/>
                  </a:lnTo>
                  <a:lnTo>
                    <a:pt x="51340" y="115919"/>
                  </a:lnTo>
                  <a:lnTo>
                    <a:pt x="51340" y="100298"/>
                  </a:lnTo>
                  <a:lnTo>
                    <a:pt x="84773" y="100298"/>
                  </a:lnTo>
                  <a:lnTo>
                    <a:pt x="84773" y="115919"/>
                  </a:lnTo>
                  <a:lnTo>
                    <a:pt x="102584" y="1159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50">
                <a:solidFill>
                  <a:srgbClr val="FFBB00"/>
                </a:solidFill>
              </a:endParaRPr>
            </a:p>
          </p:txBody>
        </p:sp>
      </p:grpSp>
      <p:sp>
        <p:nvSpPr>
          <p:cNvPr id="181" name="文本框 180">
            <a:extLst>
              <a:ext uri="{FF2B5EF4-FFF2-40B4-BE49-F238E27FC236}">
                <a16:creationId xmlns="" xmlns:a16="http://schemas.microsoft.com/office/drawing/2014/main" id="{0CBF1E6C-3301-433B-B0D1-D5DFCC69891E}"/>
              </a:ext>
            </a:extLst>
          </p:cNvPr>
          <p:cNvSpPr txBox="1"/>
          <p:nvPr/>
        </p:nvSpPr>
        <p:spPr>
          <a:xfrm>
            <a:off x="148024" y="803937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="" xmlns:a16="http://schemas.microsoft.com/office/drawing/2014/main" id="{3924D1C7-94F4-400E-84CB-BA8747D29BD3}"/>
              </a:ext>
            </a:extLst>
          </p:cNvPr>
          <p:cNvSpPr txBox="1"/>
          <p:nvPr/>
        </p:nvSpPr>
        <p:spPr>
          <a:xfrm>
            <a:off x="2712719" y="5574498"/>
            <a:ext cx="2282758" cy="276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Lorem ipsum dolor sit amet, consectetuer massa</a:t>
            </a:r>
          </a:p>
          <a:p>
            <a:pPr algn="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posuere, magna sed pulvinar ultricies, commodo magna eros quis urna. Nunc viverra imperdiet enim</a:t>
            </a:r>
          </a:p>
          <a:p>
            <a:pPr algn="r">
              <a:lnSpc>
                <a:spcPct val="200000"/>
              </a:lnSpc>
            </a:pPr>
            <a:endParaRPr lang="fr-FR" altLang="zh-CN" sz="800" dirty="0">
              <a:latin typeface="Pixeled" panose="00000400000000000000" pitchFamily="2" charset="0"/>
              <a:ea typeface=".黑体-日本语" panose="02000000000000000000" pitchFamily="2" charset="-128"/>
              <a:cs typeface=".黑体-日本语" panose="02000000000000000000" pitchFamily="2" charset="-128"/>
            </a:endParaRPr>
          </a:p>
          <a:p>
            <a:pPr algn="r">
              <a:lnSpc>
                <a:spcPct val="200000"/>
              </a:lnSpc>
            </a:pPr>
            <a:r>
              <a:rPr lang="fr-FR" altLang="zh-CN" sz="800" dirty="0"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Fusce est</a:t>
            </a:r>
          </a:p>
        </p:txBody>
      </p:sp>
      <p:pic>
        <p:nvPicPr>
          <p:cNvPr id="186" name="图片 185">
            <a:extLst>
              <a:ext uri="{FF2B5EF4-FFF2-40B4-BE49-F238E27FC236}">
                <a16:creationId xmlns="" xmlns:a16="http://schemas.microsoft.com/office/drawing/2014/main" id="{C986A010-CC7D-4598-B4DD-61D35FA1ED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67" b="8267"/>
          <a:stretch/>
        </p:blipFill>
        <p:spPr>
          <a:xfrm>
            <a:off x="3148056" y="1201547"/>
            <a:ext cx="1504450" cy="1880562"/>
          </a:xfrm>
          <a:prstGeom prst="rect">
            <a:avLst/>
          </a:prstGeom>
          <a:ln w="127000">
            <a:solidFill>
              <a:srgbClr val="006941"/>
            </a:solidFill>
            <a:miter lim="800000"/>
          </a:ln>
          <a:effectLst>
            <a:outerShdw dist="127000" dir="2700000" algn="tl" rotWithShape="0">
              <a:prstClr val="black"/>
            </a:outerShdw>
          </a:effectLst>
        </p:spPr>
      </p:pic>
      <p:sp>
        <p:nvSpPr>
          <p:cNvPr id="187" name="文本框 186">
            <a:extLst>
              <a:ext uri="{FF2B5EF4-FFF2-40B4-BE49-F238E27FC236}">
                <a16:creationId xmlns="" xmlns:a16="http://schemas.microsoft.com/office/drawing/2014/main" id="{66340913-8E51-4D42-8F7F-F4EDDE48AEC8}"/>
              </a:ext>
            </a:extLst>
          </p:cNvPr>
          <p:cNvSpPr txBox="1"/>
          <p:nvPr/>
        </p:nvSpPr>
        <p:spPr>
          <a:xfrm>
            <a:off x="-15209" y="7005141"/>
            <a:ext cx="23128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i="1" spc="300" dirty="0">
                <a:solidFill>
                  <a:srgbClr val="FFBB00"/>
                </a:solidFill>
                <a:latin typeface="Pixeled" panose="00000400000000000000" pitchFamily="2" charset="0"/>
              </a:rPr>
              <a:t>POWERPOINT </a:t>
            </a:r>
          </a:p>
          <a:p>
            <a:pPr algn="r"/>
            <a:endParaRPr lang="en-US" altLang="zh-CN" i="1" spc="300" dirty="0">
              <a:solidFill>
                <a:srgbClr val="FFBB00"/>
              </a:solidFill>
              <a:latin typeface="Pixeled" panose="00000400000000000000" pitchFamily="2" charset="0"/>
            </a:endParaRPr>
          </a:p>
          <a:p>
            <a:pPr algn="r"/>
            <a:r>
              <a:rPr lang="en-US" altLang="zh-CN" i="1" spc="300" dirty="0">
                <a:solidFill>
                  <a:srgbClr val="FFBB00"/>
                </a:solidFill>
                <a:latin typeface="Pixeled" panose="00000400000000000000" pitchFamily="2" charset="0"/>
              </a:rPr>
              <a:t>TEMPLET</a:t>
            </a:r>
            <a:endParaRPr lang="zh-CN" altLang="en-US" i="1" spc="300" dirty="0">
              <a:solidFill>
                <a:srgbClr val="FFBB00"/>
              </a:solidFill>
              <a:latin typeface="Pixeled" panose="00000400000000000000" pitchFamily="2" charset="0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="" xmlns:a16="http://schemas.microsoft.com/office/drawing/2014/main" id="{F0962110-07EC-42E3-AB1A-877FFF90A8C5}"/>
              </a:ext>
            </a:extLst>
          </p:cNvPr>
          <p:cNvSpPr txBox="1"/>
          <p:nvPr/>
        </p:nvSpPr>
        <p:spPr>
          <a:xfrm>
            <a:off x="14899" y="6216595"/>
            <a:ext cx="2282758" cy="549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altLang="zh-CN" sz="800" dirty="0">
                <a:solidFill>
                  <a:srgbClr val="FFBB00"/>
                </a:solidFill>
                <a:latin typeface="Pixeled" panose="00000400000000000000" pitchFamily="2" charset="0"/>
                <a:ea typeface=".黑体-日本语" panose="02000000000000000000" pitchFamily="2" charset="-128"/>
                <a:cs typeface=".黑体-日本语" panose="02000000000000000000" pitchFamily="2" charset="-128"/>
              </a:rPr>
              <a:t>sed pulvinar ultricies, quis urna. Nunc viverra</a:t>
            </a:r>
          </a:p>
        </p:txBody>
      </p:sp>
    </p:spTree>
    <p:extLst>
      <p:ext uri="{BB962C8B-B14F-4D97-AF65-F5344CB8AC3E}">
        <p14:creationId xmlns:p14="http://schemas.microsoft.com/office/powerpoint/2010/main" val="3908768717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542</Words>
  <Application>Microsoft Office PowerPoint</Application>
  <PresentationFormat>全屏显示(16:9)</PresentationFormat>
  <Paragraphs>153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微软雅黑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 tm oban.com</dc:description>
  <cp:lastModifiedBy>YANGs</cp:lastModifiedBy>
  <cp:revision>45</cp:revision>
  <dcterms:created xsi:type="dcterms:W3CDTF">2020-11-18T10:40:03Z</dcterms:created>
  <dcterms:modified xsi:type="dcterms:W3CDTF">2020-11-22T15:40:01Z</dcterms:modified>
</cp:coreProperties>
</file>