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6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7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8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2192000" cy="6858000"/>
  <p:notesSz cx="6858000" cy="9144000"/>
  <p:embeddedFontLst>
    <p:embeddedFont>
      <p:font typeface="Impact" panose="020B0806030902050204" pitchFamily="34" charset="0"/>
      <p:regular r:id="rId35"/>
    </p:embeddedFont>
    <p:embeddedFont>
      <p:font typeface="迷你简汉真广标" panose="02010600030101010101" charset="-122"/>
      <p:regular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时尚中黑简体" panose="02010600030101010101" charset="-122"/>
      <p:regular r:id="rId39"/>
    </p:embeddedFont>
    <p:embeddedFont>
      <p:font typeface="微软雅黑" panose="020B0503020204020204" pitchFamily="34" charset="-122"/>
      <p:regular r:id="rId40"/>
      <p:bold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方正正中黑简体" panose="02010600030101010101" charset="-122"/>
      <p:regular r:id="rId46"/>
    </p:embeddedFont>
    <p:embeddedFont>
      <p:font typeface="LiHei Pro" panose="02010600030101010101" charset="-122"/>
      <p:regular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32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1ACB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gradFill>
                <a:gsLst>
                  <a:gs pos="100000">
                    <a:srgbClr val="FFCF89"/>
                  </a:gs>
                  <a:gs pos="0">
                    <a:srgbClr val="FFA015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rgbClr val="FFDBA7"/>
                    </a:gs>
                    <a:gs pos="100000">
                      <a:srgbClr val="FFAC33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1"/>
              <c:layout>
                <c:manualLayout>
                  <c:x val="0.16141801658052654"/>
                  <c:y val="0.2429321960123309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gradFill>
                <a:gsLst>
                  <a:gs pos="100000">
                    <a:srgbClr val="01D7ED"/>
                  </a:gs>
                  <a:gs pos="0">
                    <a:srgbClr val="019BAB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rgbClr val="01D7ED"/>
                    </a:gs>
                    <a:gs pos="100000">
                      <a:srgbClr val="019BAB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1"/>
              <c:layout>
                <c:manualLayout>
                  <c:x val="0.23190259807832383"/>
                  <c:y val="-1.079896681002595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gradFill>
                <a:gsLst>
                  <a:gs pos="100000">
                    <a:srgbClr val="F0A2A2"/>
                  </a:gs>
                  <a:gs pos="0">
                    <a:srgbClr val="E45A5A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rgbClr val="F0A2A2"/>
                    </a:gs>
                    <a:gs pos="100000">
                      <a:srgbClr val="E45A5A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1"/>
              <c:layout>
                <c:manualLayout>
                  <c:x val="0.16494224565541643"/>
                  <c:y val="-0.362362544355698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27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gradFill>
                <a:gsLst>
                  <a:gs pos="100000">
                    <a:srgbClr val="9154AA"/>
                  </a:gs>
                  <a:gs pos="0">
                    <a:srgbClr val="593268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rgbClr val="9154AA"/>
                    </a:gs>
                    <a:gs pos="100000">
                      <a:srgbClr val="593268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1"/>
              <c:layout>
                <c:manualLayout>
                  <c:x val="0.19489819279198028"/>
                  <c:y val="-0.2269124224614927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53758368309688"/>
                      <c:h val="0.33614230364822811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B850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E87071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663A77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1ACB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B850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E87071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663A77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B954"/>
            </a:solidFill>
            <a:ln w="15875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B850"/>
              </a:solidFill>
              <a:ln w="15875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PROJECT1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72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87071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PROJECT1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70</c:v>
                </c:pt>
                <c:pt idx="2">
                  <c:v>53</c:v>
                </c:pt>
                <c:pt idx="3">
                  <c:v>40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1ACBE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PROJECT1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60</c:v>
                </c:pt>
                <c:pt idx="1">
                  <c:v>80</c:v>
                </c:pt>
                <c:pt idx="2">
                  <c:v>90</c:v>
                </c:pt>
                <c:pt idx="3">
                  <c:v>40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solidFill>
              <a:srgbClr val="663A77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PROJECT1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90</c:v>
                </c:pt>
                <c:pt idx="1">
                  <c:v>100</c:v>
                </c:pt>
                <c:pt idx="2">
                  <c:v>50</c:v>
                </c:pt>
                <c:pt idx="3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84756064"/>
        <c:axId val="1584751712"/>
      </c:barChart>
      <c:catAx>
        <c:axId val="158475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1584751712"/>
        <c:crosses val="autoZero"/>
        <c:auto val="1"/>
        <c:lblAlgn val="ctr"/>
        <c:lblOffset val="100"/>
        <c:noMultiLvlLbl val="0"/>
      </c:catAx>
      <c:valAx>
        <c:axId val="1584751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1584756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60910270678464"/>
          <c:y val="0.88136440506389413"/>
          <c:w val="0.47056016230266101"/>
          <c:h val="0.114854347541295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F651D-9D99-4DE3-8CC8-1C023590B963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3DD6B-B128-4398-9DC7-49B7EDACAD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924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3DD6B-B128-4398-9DC7-49B7EDACAD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066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25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43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45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516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 flipV="1">
            <a:off x="3025297" y="447229"/>
            <a:ext cx="9166703" cy="325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7" name="圆角矩形 6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9" name="椭圆 8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2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6481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626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839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15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10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663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315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53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545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890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19DAD-21D9-4EA1-A85D-45BB874EB44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C749A-9CCC-4846-AB76-CFE789258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989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75000"/>
              </a:schemeClr>
            </a:gs>
            <a:gs pos="3000">
              <a:schemeClr val="bg1">
                <a:lumMod val="97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06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814056" y="1158848"/>
            <a:ext cx="4563888" cy="4540304"/>
            <a:chOff x="3444849" y="1387449"/>
            <a:chExt cx="4563888" cy="4540304"/>
          </a:xfrm>
        </p:grpSpPr>
        <p:sp>
          <p:nvSpPr>
            <p:cNvPr id="2" name="单圆角矩形 1"/>
            <p:cNvSpPr/>
            <p:nvPr/>
          </p:nvSpPr>
          <p:spPr>
            <a:xfrm flipH="1">
              <a:off x="3444849" y="1387449"/>
              <a:ext cx="2152702" cy="2152702"/>
            </a:xfrm>
            <a:prstGeom prst="round1Rect">
              <a:avLst>
                <a:gd name="adj" fmla="val 21387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81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2921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单圆角矩形 2"/>
            <p:cNvSpPr/>
            <p:nvPr/>
          </p:nvSpPr>
          <p:spPr>
            <a:xfrm flipV="1">
              <a:off x="5856035" y="3775051"/>
              <a:ext cx="2152702" cy="2152702"/>
            </a:xfrm>
            <a:prstGeom prst="round1Rect">
              <a:avLst>
                <a:gd name="adj" fmla="val 21387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189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</a:ln>
            <a:effectLst>
              <a:outerShdw blurRad="2921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444849" y="3775051"/>
              <a:ext cx="2152702" cy="2152702"/>
            </a:xfrm>
            <a:prstGeom prst="rect">
              <a:avLst/>
            </a:prstGeom>
            <a:gradFill flip="none" rotWithShape="1"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921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856035" y="1387449"/>
              <a:ext cx="2152702" cy="2152702"/>
            </a:xfrm>
            <a:prstGeom prst="rect">
              <a:avLst/>
            </a:prstGeom>
            <a:gradFill flip="none" rotWithShape="1"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921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438900" y="1372506"/>
            <a:ext cx="1725386" cy="1725386"/>
          </a:xfrm>
          <a:prstGeom prst="rect">
            <a:avLst/>
          </a:prstGeom>
          <a:solidFill>
            <a:srgbClr val="01ACBE"/>
          </a:solidFill>
          <a:ln w="2540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单圆角矩形 9"/>
          <p:cNvSpPr/>
          <p:nvPr/>
        </p:nvSpPr>
        <p:spPr>
          <a:xfrm flipH="1">
            <a:off x="4027714" y="1372506"/>
            <a:ext cx="1725386" cy="1725386"/>
          </a:xfrm>
          <a:prstGeom prst="round1Rect">
            <a:avLst/>
          </a:prstGeom>
          <a:solidFill>
            <a:srgbClr val="FFB850"/>
          </a:solidFill>
          <a:ln w="254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8100000" scaled="0"/>
            </a:gradFill>
          </a:ln>
          <a:effectLst>
            <a:innerShdw blurRad="101600" dist="254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 flipV="1">
            <a:off x="6438900" y="3760108"/>
            <a:ext cx="1725386" cy="1725386"/>
          </a:xfrm>
          <a:prstGeom prst="round1Rect">
            <a:avLst/>
          </a:prstGeom>
          <a:solidFill>
            <a:srgbClr val="663A77"/>
          </a:solidFill>
          <a:ln w="254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8900000" scaled="0"/>
            </a:gradFill>
          </a:ln>
          <a:effectLst>
            <a:innerShdw blurRad="101600" dist="254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09044" y="1871978"/>
            <a:ext cx="726442" cy="726442"/>
          </a:xfrm>
          <a:prstGeom prst="ellipse">
            <a:avLst/>
          </a:prstGeom>
          <a:solidFill>
            <a:srgbClr val="FFD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23230" y="3760108"/>
            <a:ext cx="1725386" cy="1725386"/>
          </a:xfrm>
          <a:prstGeom prst="rect">
            <a:avLst/>
          </a:prstGeom>
          <a:solidFill>
            <a:srgbClr val="E87071"/>
          </a:solidFill>
          <a:ln w="2540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796949" y="4317261"/>
            <a:ext cx="726442" cy="726442"/>
          </a:xfrm>
          <a:prstGeom prst="ellipse">
            <a:avLst/>
          </a:prstGeom>
          <a:solidFill>
            <a:srgbClr val="965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309044" y="4317261"/>
            <a:ext cx="726442" cy="726442"/>
          </a:xfrm>
          <a:prstGeom prst="ellipse">
            <a:avLst/>
          </a:prstGeom>
          <a:solidFill>
            <a:srgbClr val="F3B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796949" y="1872932"/>
            <a:ext cx="726442" cy="726442"/>
          </a:xfrm>
          <a:prstGeom prst="ellipse">
            <a:avLst/>
          </a:prstGeom>
          <a:solidFill>
            <a:srgbClr val="1EE9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85923" y="1681201"/>
            <a:ext cx="541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prstClr val="white"/>
                </a:solidFill>
                <a:latin typeface="Impact" panose="020B0806030902050204" pitchFamily="34" charset="0"/>
              </a:rPr>
              <a:t>1</a:t>
            </a:r>
            <a:endParaRPr lang="zh-CN" altLang="en-US" sz="6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1718" y="1681201"/>
            <a:ext cx="541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prstClr val="white"/>
                </a:solidFill>
                <a:latin typeface="Impact" panose="020B0806030902050204" pitchFamily="34" charset="0"/>
              </a:rPr>
              <a:t>2</a:t>
            </a:r>
            <a:endParaRPr lang="zh-CN" altLang="en-US" sz="6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85923" y="4126484"/>
            <a:ext cx="541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prstClr val="white"/>
                </a:solidFill>
                <a:latin typeface="Impact" panose="020B0806030902050204" pitchFamily="34" charset="0"/>
              </a:rPr>
              <a:t>3</a:t>
            </a:r>
            <a:endParaRPr lang="zh-CN" altLang="en-US" sz="6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91718" y="4126484"/>
            <a:ext cx="541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prstClr val="white"/>
                </a:solidFill>
                <a:latin typeface="Impact" panose="020B0806030902050204" pitchFamily="34" charset="0"/>
              </a:rPr>
              <a:t>4</a:t>
            </a:r>
            <a:endParaRPr lang="zh-CN" altLang="en-US" sz="66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331787" y="1952538"/>
            <a:ext cx="577852" cy="577852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819809" y="1952538"/>
            <a:ext cx="577852" cy="577852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331787" y="4397821"/>
            <a:ext cx="577852" cy="577852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19809" y="4397821"/>
            <a:ext cx="577852" cy="577852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8" name="Group 41"/>
          <p:cNvGrpSpPr>
            <a:grpSpLocks noChangeAspect="1"/>
          </p:cNvGrpSpPr>
          <p:nvPr/>
        </p:nvGrpSpPr>
        <p:grpSpPr bwMode="auto">
          <a:xfrm>
            <a:off x="4505644" y="2083926"/>
            <a:ext cx="262991" cy="321936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29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30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31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32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33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34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35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36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</p:grpSp>
      <p:grpSp>
        <p:nvGrpSpPr>
          <p:cNvPr id="37" name="Group 52"/>
          <p:cNvGrpSpPr>
            <a:grpSpLocks noChangeAspect="1"/>
          </p:cNvGrpSpPr>
          <p:nvPr/>
        </p:nvGrpSpPr>
        <p:grpSpPr bwMode="auto">
          <a:xfrm>
            <a:off x="4457176" y="4530110"/>
            <a:ext cx="303358" cy="300744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38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Group 62"/>
          <p:cNvGrpSpPr>
            <a:grpSpLocks noChangeAspect="1"/>
          </p:cNvGrpSpPr>
          <p:nvPr/>
        </p:nvGrpSpPr>
        <p:grpSpPr bwMode="auto">
          <a:xfrm>
            <a:off x="6946681" y="4551336"/>
            <a:ext cx="323491" cy="258293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Group 68"/>
          <p:cNvGrpSpPr>
            <a:grpSpLocks noChangeAspect="1"/>
          </p:cNvGrpSpPr>
          <p:nvPr/>
        </p:nvGrpSpPr>
        <p:grpSpPr bwMode="auto">
          <a:xfrm>
            <a:off x="6960104" y="2096181"/>
            <a:ext cx="288567" cy="278035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50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600601" y="1602672"/>
            <a:ext cx="2080526" cy="1109186"/>
            <a:chOff x="3451161" y="3849925"/>
            <a:chExt cx="2080526" cy="1109186"/>
          </a:xfrm>
        </p:grpSpPr>
        <p:sp>
          <p:nvSpPr>
            <p:cNvPr id="78" name="文本框 77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600601" y="3996743"/>
            <a:ext cx="2080526" cy="1109186"/>
            <a:chOff x="3451161" y="3849925"/>
            <a:chExt cx="2080526" cy="1109186"/>
          </a:xfrm>
        </p:grpSpPr>
        <p:sp>
          <p:nvSpPr>
            <p:cNvPr id="81" name="文本框 80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562420" y="1602672"/>
            <a:ext cx="2080526" cy="1109186"/>
            <a:chOff x="3451161" y="3849925"/>
            <a:chExt cx="2080526" cy="1109186"/>
          </a:xfrm>
        </p:grpSpPr>
        <p:sp>
          <p:nvSpPr>
            <p:cNvPr id="84" name="文本框 83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562420" y="3996743"/>
            <a:ext cx="2080526" cy="1109186"/>
            <a:chOff x="3451161" y="3849925"/>
            <a:chExt cx="2080526" cy="1109186"/>
          </a:xfrm>
        </p:grpSpPr>
        <p:sp>
          <p:nvSpPr>
            <p:cNvPr id="87" name="文本框 86"/>
            <p:cNvSpPr txBox="1"/>
            <p:nvPr/>
          </p:nvSpPr>
          <p:spPr>
            <a:xfrm>
              <a:off x="3451161" y="3849925"/>
              <a:ext cx="20805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451162" y="4220447"/>
              <a:ext cx="200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717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8863923" y="1585418"/>
            <a:ext cx="1170400" cy="343852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028573" y="1791158"/>
            <a:ext cx="856107" cy="3050943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9094968" y="4038872"/>
            <a:ext cx="723315" cy="701084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121592" y="4064678"/>
            <a:ext cx="670066" cy="649471"/>
          </a:xfrm>
          <a:prstGeom prst="ellipse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79686" y="1940812"/>
            <a:ext cx="938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63A77"/>
                </a:solidFill>
                <a:latin typeface="Impact" panose="020B0806030902050204" pitchFamily="34" charset="0"/>
              </a:rPr>
              <a:t>90</a:t>
            </a:r>
            <a:r>
              <a:rPr lang="en-US" altLang="zh-CN" dirty="0">
                <a:solidFill>
                  <a:srgbClr val="663A77"/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13977" y="2779985"/>
            <a:ext cx="8594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187361" y="2219783"/>
            <a:ext cx="1170400" cy="280279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352011" y="2429333"/>
            <a:ext cx="856107" cy="2412768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418406" y="4038871"/>
            <a:ext cx="723315" cy="701083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445029" y="4064677"/>
            <a:ext cx="670066" cy="649472"/>
          </a:xfrm>
          <a:prstGeom prst="ellipse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303124" y="2550412"/>
            <a:ext cx="938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AF92"/>
                </a:solidFill>
                <a:latin typeface="Impact" panose="020B0806030902050204" pitchFamily="34" charset="0"/>
              </a:rPr>
              <a:t>70</a:t>
            </a:r>
            <a:r>
              <a:rPr lang="en-US" altLang="zh-CN" dirty="0">
                <a:solidFill>
                  <a:srgbClr val="00AF92"/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srgbClr val="00AF92"/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37414" y="3008587"/>
            <a:ext cx="8594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5510800" y="1133933"/>
            <a:ext cx="1170400" cy="38753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5675450" y="1301079"/>
            <a:ext cx="856107" cy="3541022"/>
          </a:xfrm>
          <a:prstGeom prst="roundRect">
            <a:avLst>
              <a:gd name="adj" fmla="val 44437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741845" y="4038872"/>
            <a:ext cx="723315" cy="701084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768469" y="4064678"/>
            <a:ext cx="670066" cy="649471"/>
          </a:xfrm>
          <a:prstGeom prst="ellipse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626563" y="1435987"/>
            <a:ext cx="938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E87071"/>
                </a:solidFill>
                <a:latin typeface="Impact" panose="020B0806030902050204" pitchFamily="34" charset="0"/>
              </a:rPr>
              <a:t>100</a:t>
            </a:r>
            <a:r>
              <a:rPr lang="en-US" altLang="zh-CN" dirty="0">
                <a:solidFill>
                  <a:srgbClr val="E87071"/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660854" y="2599010"/>
            <a:ext cx="8594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3834238" y="1962608"/>
            <a:ext cx="1170400" cy="30480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3998888" y="2181683"/>
            <a:ext cx="856107" cy="2660418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065283" y="4038872"/>
            <a:ext cx="723315" cy="701084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091907" y="4064678"/>
            <a:ext cx="670066" cy="649471"/>
          </a:xfrm>
          <a:prstGeom prst="ellipse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950001" y="2255137"/>
            <a:ext cx="938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1ACBE"/>
                </a:solidFill>
                <a:latin typeface="Impact" panose="020B0806030902050204" pitchFamily="34" charset="0"/>
              </a:rPr>
              <a:t>80</a:t>
            </a:r>
            <a:r>
              <a:rPr lang="en-US" altLang="zh-CN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984292" y="2970485"/>
            <a:ext cx="8594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2157677" y="1585418"/>
            <a:ext cx="1170400" cy="343852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2322327" y="1791158"/>
            <a:ext cx="856107" cy="3050943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2388722" y="4038872"/>
            <a:ext cx="723315" cy="701084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415346" y="4064678"/>
            <a:ext cx="670066" cy="649471"/>
          </a:xfrm>
          <a:prstGeom prst="ellips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273440" y="1921762"/>
            <a:ext cx="938874" cy="44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B850"/>
                </a:solidFill>
                <a:latin typeface="Impact" panose="020B0806030902050204" pitchFamily="34" charset="0"/>
              </a:rPr>
              <a:t>90</a:t>
            </a:r>
            <a:r>
              <a:rPr lang="en-US" altLang="zh-CN" dirty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311102" y="2796925"/>
            <a:ext cx="8594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Group 8"/>
          <p:cNvGrpSpPr>
            <a:grpSpLocks noChangeAspect="1"/>
          </p:cNvGrpSpPr>
          <p:nvPr/>
        </p:nvGrpSpPr>
        <p:grpSpPr bwMode="auto">
          <a:xfrm>
            <a:off x="2583144" y="4200951"/>
            <a:ext cx="330982" cy="362665"/>
            <a:chOff x="3437" y="2282"/>
            <a:chExt cx="679" cy="744"/>
          </a:xfrm>
          <a:solidFill>
            <a:schemeClr val="bg1"/>
          </a:solidFill>
        </p:grpSpPr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" name="Group 13"/>
          <p:cNvGrpSpPr>
            <a:grpSpLocks noChangeAspect="1"/>
          </p:cNvGrpSpPr>
          <p:nvPr/>
        </p:nvGrpSpPr>
        <p:grpSpPr bwMode="auto">
          <a:xfrm>
            <a:off x="4247594" y="4208534"/>
            <a:ext cx="362945" cy="367230"/>
            <a:chOff x="2426" y="2781"/>
            <a:chExt cx="593" cy="600"/>
          </a:xfrm>
          <a:solidFill>
            <a:schemeClr val="bg1"/>
          </a:solidFill>
        </p:grpSpPr>
        <p:sp>
          <p:nvSpPr>
            <p:cNvPr id="78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0" name="Group 18"/>
          <p:cNvGrpSpPr>
            <a:grpSpLocks noChangeAspect="1"/>
          </p:cNvGrpSpPr>
          <p:nvPr/>
        </p:nvGrpSpPr>
        <p:grpSpPr bwMode="auto">
          <a:xfrm>
            <a:off x="5912592" y="4215017"/>
            <a:ext cx="377023" cy="351316"/>
            <a:chOff x="3802" y="2858"/>
            <a:chExt cx="616" cy="574"/>
          </a:xfrm>
          <a:solidFill>
            <a:schemeClr val="bg1"/>
          </a:solidFill>
        </p:grpSpPr>
        <p:sp>
          <p:nvSpPr>
            <p:cNvPr id="81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" name="Group 26"/>
          <p:cNvGrpSpPr>
            <a:grpSpLocks noChangeAspect="1"/>
          </p:cNvGrpSpPr>
          <p:nvPr/>
        </p:nvGrpSpPr>
        <p:grpSpPr bwMode="auto">
          <a:xfrm>
            <a:off x="7552621" y="4263860"/>
            <a:ext cx="487893" cy="241877"/>
            <a:chOff x="5676" y="2597"/>
            <a:chExt cx="1061" cy="526"/>
          </a:xfrm>
          <a:solidFill>
            <a:schemeClr val="bg1"/>
          </a:solidFill>
        </p:grpSpPr>
        <p:sp>
          <p:nvSpPr>
            <p:cNvPr id="87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2" name="Freeform 108"/>
          <p:cNvSpPr>
            <a:spLocks noEditPoints="1"/>
          </p:cNvSpPr>
          <p:nvPr/>
        </p:nvSpPr>
        <p:spPr bwMode="auto">
          <a:xfrm>
            <a:off x="9269254" y="4203639"/>
            <a:ext cx="367976" cy="36930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1710190" y="5169358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1874403" y="5255356"/>
            <a:ext cx="8443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五项对比关系图表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354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710272" y="1663037"/>
            <a:ext cx="1820401" cy="1820402"/>
            <a:chOff x="1367367" y="1923540"/>
            <a:chExt cx="2091076" cy="209107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00" t="47157" r="11582" b="34475"/>
            <a:stretch/>
          </p:blipFill>
          <p:spPr>
            <a:xfrm>
              <a:off x="1452218" y="2113785"/>
              <a:ext cx="1921373" cy="1710589"/>
            </a:xfrm>
            <a:custGeom>
              <a:avLst/>
              <a:gdLst>
                <a:gd name="connsiteX0" fmla="*/ 0 w 2579915"/>
                <a:gd name="connsiteY0" fmla="*/ 0 h 2296885"/>
                <a:gd name="connsiteX1" fmla="*/ 2579915 w 2579915"/>
                <a:gd name="connsiteY1" fmla="*/ 0 h 2296885"/>
                <a:gd name="connsiteX2" fmla="*/ 2579915 w 2579915"/>
                <a:gd name="connsiteY2" fmla="*/ 2296885 h 2296885"/>
                <a:gd name="connsiteX3" fmla="*/ 0 w 2579915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5">
                  <a:moveTo>
                    <a:pt x="0" y="0"/>
                  </a:moveTo>
                  <a:lnTo>
                    <a:pt x="2579915" y="0"/>
                  </a:lnTo>
                  <a:lnTo>
                    <a:pt x="2579915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15" name="组合 14"/>
            <p:cNvGrpSpPr/>
            <p:nvPr/>
          </p:nvGrpSpPr>
          <p:grpSpPr>
            <a:xfrm>
              <a:off x="1367367" y="1923540"/>
              <a:ext cx="2091076" cy="2091076"/>
              <a:chOff x="4742449" y="2216782"/>
              <a:chExt cx="3801476" cy="3801476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025906" y="1663037"/>
            <a:ext cx="1820401" cy="1820402"/>
            <a:chOff x="3751324" y="1923540"/>
            <a:chExt cx="2091076" cy="209107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40" t="82547" r="76874"/>
            <a:stretch/>
          </p:blipFill>
          <p:spPr>
            <a:xfrm>
              <a:off x="3907120" y="2113785"/>
              <a:ext cx="1921373" cy="1710587"/>
            </a:xfrm>
            <a:custGeom>
              <a:avLst/>
              <a:gdLst>
                <a:gd name="connsiteX0" fmla="*/ 0 w 2579915"/>
                <a:gd name="connsiteY0" fmla="*/ 0 h 2296884"/>
                <a:gd name="connsiteX1" fmla="*/ 2579915 w 2579915"/>
                <a:gd name="connsiteY1" fmla="*/ 0 h 2296884"/>
                <a:gd name="connsiteX2" fmla="*/ 2579915 w 2579915"/>
                <a:gd name="connsiteY2" fmla="*/ 2296884 h 2296884"/>
                <a:gd name="connsiteX3" fmla="*/ 0 w 2579915"/>
                <a:gd name="connsiteY3" fmla="*/ 2296884 h 229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4">
                  <a:moveTo>
                    <a:pt x="0" y="0"/>
                  </a:moveTo>
                  <a:lnTo>
                    <a:pt x="2579915" y="0"/>
                  </a:lnTo>
                  <a:lnTo>
                    <a:pt x="2579915" y="2296884"/>
                  </a:lnTo>
                  <a:lnTo>
                    <a:pt x="0" y="2296884"/>
                  </a:lnTo>
                  <a:close/>
                </a:path>
              </a:pathLst>
            </a:custGeom>
          </p:spPr>
        </p:pic>
        <p:grpSp>
          <p:nvGrpSpPr>
            <p:cNvPr id="17" name="组合 16"/>
            <p:cNvGrpSpPr/>
            <p:nvPr/>
          </p:nvGrpSpPr>
          <p:grpSpPr>
            <a:xfrm>
              <a:off x="3751324" y="1923540"/>
              <a:ext cx="2091076" cy="2091076"/>
              <a:chOff x="4742449" y="2216782"/>
              <a:chExt cx="3801476" cy="3801476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6337936" y="1663037"/>
            <a:ext cx="1827608" cy="1820402"/>
            <a:chOff x="6258959" y="1923540"/>
            <a:chExt cx="2099355" cy="209107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5" t="178" r="75662" b="75733"/>
            <a:stretch/>
          </p:blipFill>
          <p:spPr>
            <a:xfrm>
              <a:off x="6436941" y="2113786"/>
              <a:ext cx="1921373" cy="1710589"/>
            </a:xfrm>
            <a:custGeom>
              <a:avLst/>
              <a:gdLst>
                <a:gd name="connsiteX0" fmla="*/ 0 w 2579915"/>
                <a:gd name="connsiteY0" fmla="*/ 0 h 2296885"/>
                <a:gd name="connsiteX1" fmla="*/ 2579915 w 2579915"/>
                <a:gd name="connsiteY1" fmla="*/ 0 h 2296885"/>
                <a:gd name="connsiteX2" fmla="*/ 2579915 w 2579915"/>
                <a:gd name="connsiteY2" fmla="*/ 2296885 h 2296885"/>
                <a:gd name="connsiteX3" fmla="*/ 0 w 2579915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5">
                  <a:moveTo>
                    <a:pt x="0" y="0"/>
                  </a:moveTo>
                  <a:lnTo>
                    <a:pt x="2579915" y="0"/>
                  </a:lnTo>
                  <a:lnTo>
                    <a:pt x="2579915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26" name="组合 25"/>
            <p:cNvGrpSpPr/>
            <p:nvPr/>
          </p:nvGrpSpPr>
          <p:grpSpPr>
            <a:xfrm>
              <a:off x="6258959" y="1923540"/>
              <a:ext cx="2091076" cy="2091076"/>
              <a:chOff x="4742449" y="2216782"/>
              <a:chExt cx="3801476" cy="3801476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8653018" y="1663037"/>
            <a:ext cx="1828710" cy="1820402"/>
            <a:chOff x="8787513" y="1923540"/>
            <a:chExt cx="2100620" cy="209107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95" b="75455"/>
            <a:stretch/>
          </p:blipFill>
          <p:spPr>
            <a:xfrm>
              <a:off x="8966762" y="2113784"/>
              <a:ext cx="1921371" cy="1710589"/>
            </a:xfrm>
            <a:custGeom>
              <a:avLst/>
              <a:gdLst>
                <a:gd name="connsiteX0" fmla="*/ 0 w 2579914"/>
                <a:gd name="connsiteY0" fmla="*/ 0 h 2296885"/>
                <a:gd name="connsiteX1" fmla="*/ 2579914 w 2579914"/>
                <a:gd name="connsiteY1" fmla="*/ 0 h 2296885"/>
                <a:gd name="connsiteX2" fmla="*/ 2579914 w 2579914"/>
                <a:gd name="connsiteY2" fmla="*/ 2296885 h 2296885"/>
                <a:gd name="connsiteX3" fmla="*/ 0 w 2579914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4" h="2296885">
                  <a:moveTo>
                    <a:pt x="0" y="0"/>
                  </a:moveTo>
                  <a:lnTo>
                    <a:pt x="2579914" y="0"/>
                  </a:lnTo>
                  <a:lnTo>
                    <a:pt x="2579914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30" name="组合 29"/>
            <p:cNvGrpSpPr/>
            <p:nvPr/>
          </p:nvGrpSpPr>
          <p:grpSpPr>
            <a:xfrm>
              <a:off x="8787513" y="1923540"/>
              <a:ext cx="2091076" cy="2091076"/>
              <a:chOff x="4742449" y="2216782"/>
              <a:chExt cx="3801476" cy="3801476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43" name="直接连接符 42"/>
          <p:cNvCxnSpPr/>
          <p:nvPr/>
        </p:nvCxnSpPr>
        <p:spPr>
          <a:xfrm>
            <a:off x="1710190" y="5154845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1874403" y="5240843"/>
            <a:ext cx="8443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757946" y="3649058"/>
            <a:ext cx="1725052" cy="980178"/>
            <a:chOff x="3451161" y="3801665"/>
            <a:chExt cx="1725052" cy="980178"/>
          </a:xfrm>
        </p:grpSpPr>
        <p:sp>
          <p:nvSpPr>
            <p:cNvPr id="46" name="文本框 45"/>
            <p:cNvSpPr txBox="1"/>
            <p:nvPr/>
          </p:nvSpPr>
          <p:spPr>
            <a:xfrm>
              <a:off x="3451161" y="380166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457191" y="4135512"/>
              <a:ext cx="1719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073580" y="3649058"/>
            <a:ext cx="1725052" cy="980178"/>
            <a:chOff x="3451161" y="3801665"/>
            <a:chExt cx="1725052" cy="980178"/>
          </a:xfrm>
        </p:grpSpPr>
        <p:sp>
          <p:nvSpPr>
            <p:cNvPr id="49" name="文本框 48"/>
            <p:cNvSpPr txBox="1"/>
            <p:nvPr/>
          </p:nvSpPr>
          <p:spPr>
            <a:xfrm>
              <a:off x="3451161" y="380166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457191" y="4135512"/>
              <a:ext cx="1719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85610" y="3649058"/>
            <a:ext cx="1725052" cy="980178"/>
            <a:chOff x="3451161" y="3801665"/>
            <a:chExt cx="1725052" cy="980178"/>
          </a:xfrm>
        </p:grpSpPr>
        <p:sp>
          <p:nvSpPr>
            <p:cNvPr id="52" name="文本框 51"/>
            <p:cNvSpPr txBox="1"/>
            <p:nvPr/>
          </p:nvSpPr>
          <p:spPr>
            <a:xfrm>
              <a:off x="3451161" y="380166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457191" y="4135512"/>
              <a:ext cx="1719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718702" y="3649058"/>
            <a:ext cx="1725052" cy="980178"/>
            <a:chOff x="3451161" y="3801665"/>
            <a:chExt cx="1725052" cy="980178"/>
          </a:xfrm>
        </p:grpSpPr>
        <p:sp>
          <p:nvSpPr>
            <p:cNvPr id="55" name="文本框 54"/>
            <p:cNvSpPr txBox="1"/>
            <p:nvPr/>
          </p:nvSpPr>
          <p:spPr>
            <a:xfrm>
              <a:off x="3451161" y="380166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457191" y="4135512"/>
              <a:ext cx="1719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立体相框并列关系图表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697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84190" y="875553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47686" y="1827349"/>
            <a:ext cx="7696628" cy="3230880"/>
            <a:chOff x="2016718" y="1701364"/>
            <a:chExt cx="8158565" cy="3424792"/>
          </a:xfrm>
        </p:grpSpPr>
        <p:sp>
          <p:nvSpPr>
            <p:cNvPr id="82" name="任意多边形 81"/>
            <p:cNvSpPr/>
            <p:nvPr/>
          </p:nvSpPr>
          <p:spPr>
            <a:xfrm>
              <a:off x="6922093" y="2841308"/>
              <a:ext cx="2247900" cy="228600"/>
            </a:xfrm>
            <a:custGeom>
              <a:avLst/>
              <a:gdLst>
                <a:gd name="connsiteX0" fmla="*/ 0 w 2247900"/>
                <a:gd name="connsiteY0" fmla="*/ 200025 h 228600"/>
                <a:gd name="connsiteX1" fmla="*/ 0 w 2247900"/>
                <a:gd name="connsiteY1" fmla="*/ 0 h 228600"/>
                <a:gd name="connsiteX2" fmla="*/ 2247900 w 2247900"/>
                <a:gd name="connsiteY2" fmla="*/ 0 h 228600"/>
                <a:gd name="connsiteX3" fmla="*/ 2247900 w 2247900"/>
                <a:gd name="connsiteY3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228600">
                  <a:moveTo>
                    <a:pt x="0" y="200025"/>
                  </a:moveTo>
                  <a:lnTo>
                    <a:pt x="0" y="0"/>
                  </a:lnTo>
                  <a:lnTo>
                    <a:pt x="2247900" y="0"/>
                  </a:lnTo>
                  <a:lnTo>
                    <a:pt x="2247900" y="2286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6243913" y="4058246"/>
              <a:ext cx="1510665" cy="228600"/>
            </a:xfrm>
            <a:custGeom>
              <a:avLst/>
              <a:gdLst>
                <a:gd name="connsiteX0" fmla="*/ 0 w 2247900"/>
                <a:gd name="connsiteY0" fmla="*/ 200025 h 228600"/>
                <a:gd name="connsiteX1" fmla="*/ 0 w 2247900"/>
                <a:gd name="connsiteY1" fmla="*/ 0 h 228600"/>
                <a:gd name="connsiteX2" fmla="*/ 2247900 w 2247900"/>
                <a:gd name="connsiteY2" fmla="*/ 0 h 228600"/>
                <a:gd name="connsiteX3" fmla="*/ 2247900 w 2247900"/>
                <a:gd name="connsiteY3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228600">
                  <a:moveTo>
                    <a:pt x="0" y="200025"/>
                  </a:moveTo>
                  <a:lnTo>
                    <a:pt x="0" y="0"/>
                  </a:lnTo>
                  <a:lnTo>
                    <a:pt x="2247900" y="0"/>
                  </a:lnTo>
                  <a:lnTo>
                    <a:pt x="2247900" y="2286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7998418" y="2560320"/>
              <a:ext cx="0" cy="266700"/>
            </a:xfrm>
            <a:custGeom>
              <a:avLst/>
              <a:gdLst>
                <a:gd name="connsiteX0" fmla="*/ 0 w 0"/>
                <a:gd name="connsiteY0" fmla="*/ 0 h 266700"/>
                <a:gd name="connsiteX1" fmla="*/ 0 w 0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6700">
                  <a:moveTo>
                    <a:pt x="0" y="0"/>
                  </a:moveTo>
                  <a:lnTo>
                    <a:pt x="0" y="2667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6942365" y="3786783"/>
              <a:ext cx="0" cy="266700"/>
            </a:xfrm>
            <a:custGeom>
              <a:avLst/>
              <a:gdLst>
                <a:gd name="connsiteX0" fmla="*/ 0 w 0"/>
                <a:gd name="connsiteY0" fmla="*/ 0 h 266700"/>
                <a:gd name="connsiteX1" fmla="*/ 0 w 0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6700">
                  <a:moveTo>
                    <a:pt x="0" y="0"/>
                  </a:moveTo>
                  <a:lnTo>
                    <a:pt x="0" y="2667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9236374" y="3785495"/>
              <a:ext cx="0" cy="472476"/>
            </a:xfrm>
            <a:custGeom>
              <a:avLst/>
              <a:gdLst>
                <a:gd name="connsiteX0" fmla="*/ 0 w 0"/>
                <a:gd name="connsiteY0" fmla="*/ 0 h 266700"/>
                <a:gd name="connsiteX1" fmla="*/ 0 w 0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6700">
                  <a:moveTo>
                    <a:pt x="0" y="0"/>
                  </a:moveTo>
                  <a:lnTo>
                    <a:pt x="0" y="2667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016718" y="4139763"/>
              <a:ext cx="8158565" cy="986393"/>
            </a:xfrm>
            <a:prstGeom prst="roundRect">
              <a:avLst/>
            </a:prstGeom>
            <a:gradFill>
              <a:gsLst>
                <a:gs pos="100000">
                  <a:schemeClr val="bg1">
                    <a:lumMod val="96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5400000" scaled="0"/>
            </a:gra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127000" dist="50800" dir="27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016718" y="2920564"/>
              <a:ext cx="8158565" cy="986393"/>
            </a:xfrm>
            <a:prstGeom prst="roundRect">
              <a:avLst/>
            </a:prstGeom>
            <a:gradFill>
              <a:gsLst>
                <a:gs pos="100000">
                  <a:schemeClr val="bg1">
                    <a:lumMod val="96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5400000" scaled="0"/>
            </a:gra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127000" dist="50800" dir="27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016718" y="1701364"/>
              <a:ext cx="8158565" cy="986393"/>
            </a:xfrm>
            <a:prstGeom prst="roundRect">
              <a:avLst/>
            </a:prstGeom>
            <a:gradFill>
              <a:gsLst>
                <a:gs pos="100000">
                  <a:schemeClr val="bg1">
                    <a:lumMod val="96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5400000" scaled="0"/>
            </a:gra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127000" dist="50800" dir="27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7369633" y="1823085"/>
              <a:ext cx="1273310" cy="742950"/>
            </a:xfrm>
            <a:prstGeom prst="roundRect">
              <a:avLst>
                <a:gd name="adj" fmla="val 20986"/>
              </a:avLst>
            </a:prstGeom>
            <a:solidFill>
              <a:srgbClr val="FFB850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8586928" y="3042285"/>
              <a:ext cx="1273310" cy="742950"/>
            </a:xfrm>
            <a:prstGeom prst="roundRect">
              <a:avLst>
                <a:gd name="adj" fmla="val 20986"/>
              </a:avLst>
            </a:prstGeom>
            <a:solidFill>
              <a:srgbClr val="01ACBE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6321633" y="3042285"/>
              <a:ext cx="1273310" cy="742950"/>
            </a:xfrm>
            <a:prstGeom prst="roundRect">
              <a:avLst>
                <a:gd name="adj" fmla="val 20986"/>
              </a:avLst>
            </a:prstGeom>
            <a:solidFill>
              <a:srgbClr val="01ACBE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8586928" y="4264223"/>
              <a:ext cx="1273310" cy="742950"/>
            </a:xfrm>
            <a:prstGeom prst="roundRect">
              <a:avLst>
                <a:gd name="adj" fmla="val 20986"/>
              </a:avLst>
            </a:prstGeom>
            <a:solidFill>
              <a:srgbClr val="E87071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5635833" y="4264223"/>
              <a:ext cx="1273310" cy="742950"/>
            </a:xfrm>
            <a:prstGeom prst="roundRect">
              <a:avLst>
                <a:gd name="adj" fmla="val 20986"/>
              </a:avLst>
            </a:prstGeom>
            <a:solidFill>
              <a:srgbClr val="E87071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7120905" y="4264223"/>
              <a:ext cx="1273310" cy="742950"/>
            </a:xfrm>
            <a:prstGeom prst="roundRect">
              <a:avLst>
                <a:gd name="adj" fmla="val 20986"/>
              </a:avLst>
            </a:prstGeom>
            <a:solidFill>
              <a:srgbClr val="E87071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747853" y="1963727"/>
              <a:ext cx="2446177" cy="685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747853" y="3152150"/>
              <a:ext cx="2446177" cy="685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747853" y="4371349"/>
              <a:ext cx="2446177" cy="685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2234713" y="1963727"/>
              <a:ext cx="513140" cy="513140"/>
            </a:xfrm>
            <a:prstGeom prst="ellipse">
              <a:avLst/>
            </a:prstGeom>
            <a:solidFill>
              <a:srgbClr val="E4E4E4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2234713" y="3167390"/>
              <a:ext cx="513140" cy="513140"/>
            </a:xfrm>
            <a:prstGeom prst="ellipse">
              <a:avLst/>
            </a:prstGeom>
            <a:solidFill>
              <a:srgbClr val="E4E4E4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2234713" y="4364354"/>
              <a:ext cx="513140" cy="513140"/>
            </a:xfrm>
            <a:prstGeom prst="ellipse">
              <a:avLst/>
            </a:prstGeom>
            <a:solidFill>
              <a:srgbClr val="E4E4E4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248396" y="2035631"/>
              <a:ext cx="485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248396" y="3239746"/>
              <a:ext cx="485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48396" y="4426709"/>
              <a:ext cx="485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9" name="Group 8"/>
            <p:cNvGrpSpPr>
              <a:grpSpLocks noChangeAspect="1"/>
            </p:cNvGrpSpPr>
            <p:nvPr/>
          </p:nvGrpSpPr>
          <p:grpSpPr bwMode="auto">
            <a:xfrm>
              <a:off x="7815199" y="1966459"/>
              <a:ext cx="400488" cy="438825"/>
              <a:chOff x="3437" y="2282"/>
              <a:chExt cx="679" cy="744"/>
            </a:xfrm>
            <a:solidFill>
              <a:schemeClr val="bg1"/>
            </a:solidFill>
          </p:grpSpPr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2" name="Group 13"/>
            <p:cNvGrpSpPr>
              <a:grpSpLocks noChangeAspect="1"/>
            </p:cNvGrpSpPr>
            <p:nvPr/>
          </p:nvGrpSpPr>
          <p:grpSpPr bwMode="auto">
            <a:xfrm>
              <a:off x="6738705" y="3217627"/>
              <a:ext cx="439164" cy="444348"/>
              <a:chOff x="2426" y="2781"/>
              <a:chExt cx="593" cy="600"/>
            </a:xfrm>
            <a:solidFill>
              <a:schemeClr val="bg1"/>
            </a:solidFill>
          </p:grpSpPr>
          <p:sp>
            <p:nvSpPr>
              <p:cNvPr id="53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" name="Group 18"/>
            <p:cNvGrpSpPr>
              <a:grpSpLocks noChangeAspect="1"/>
            </p:cNvGrpSpPr>
            <p:nvPr/>
          </p:nvGrpSpPr>
          <p:grpSpPr bwMode="auto">
            <a:xfrm>
              <a:off x="9016220" y="3230052"/>
              <a:ext cx="414725" cy="386448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56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Group 26"/>
            <p:cNvGrpSpPr>
              <a:grpSpLocks noChangeAspect="1"/>
            </p:cNvGrpSpPr>
            <p:nvPr/>
          </p:nvGrpSpPr>
          <p:grpSpPr bwMode="auto">
            <a:xfrm>
              <a:off x="5977312" y="4493089"/>
              <a:ext cx="590350" cy="292672"/>
              <a:chOff x="5676" y="2597"/>
              <a:chExt cx="1061" cy="526"/>
            </a:xfrm>
            <a:solidFill>
              <a:schemeClr val="bg1"/>
            </a:solidFill>
          </p:grpSpPr>
          <p:sp>
            <p:nvSpPr>
              <p:cNvPr id="62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7" name="Freeform 108"/>
            <p:cNvSpPr>
              <a:spLocks noEditPoints="1"/>
            </p:cNvSpPr>
            <p:nvPr/>
          </p:nvSpPr>
          <p:spPr bwMode="auto">
            <a:xfrm>
              <a:off x="9056149" y="4471948"/>
              <a:ext cx="404774" cy="406230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6"/>
            <p:cNvSpPr>
              <a:spLocks noEditPoints="1"/>
            </p:cNvSpPr>
            <p:nvPr/>
          </p:nvSpPr>
          <p:spPr bwMode="auto">
            <a:xfrm>
              <a:off x="7567074" y="4406743"/>
              <a:ext cx="394095" cy="428362"/>
            </a:xfrm>
            <a:custGeom>
              <a:avLst/>
              <a:gdLst>
                <a:gd name="T0" fmla="*/ 34 w 114"/>
                <a:gd name="T1" fmla="*/ 58 h 124"/>
                <a:gd name="T2" fmla="*/ 7 w 114"/>
                <a:gd name="T3" fmla="*/ 57 h 124"/>
                <a:gd name="T4" fmla="*/ 9 w 114"/>
                <a:gd name="T5" fmla="*/ 108 h 124"/>
                <a:gd name="T6" fmla="*/ 37 w 114"/>
                <a:gd name="T7" fmla="*/ 112 h 124"/>
                <a:gd name="T8" fmla="*/ 34 w 114"/>
                <a:gd name="T9" fmla="*/ 58 h 124"/>
                <a:gd name="T10" fmla="*/ 113 w 114"/>
                <a:gd name="T11" fmla="*/ 73 h 124"/>
                <a:gd name="T12" fmla="*/ 107 w 114"/>
                <a:gd name="T13" fmla="*/ 66 h 124"/>
                <a:gd name="T14" fmla="*/ 112 w 114"/>
                <a:gd name="T15" fmla="*/ 59 h 124"/>
                <a:gd name="T16" fmla="*/ 85 w 114"/>
                <a:gd name="T17" fmla="*/ 48 h 124"/>
                <a:gd name="T18" fmla="*/ 80 w 114"/>
                <a:gd name="T19" fmla="*/ 39 h 124"/>
                <a:gd name="T20" fmla="*/ 96 w 114"/>
                <a:gd name="T21" fmla="*/ 21 h 124"/>
                <a:gd name="T22" fmla="*/ 90 w 114"/>
                <a:gd name="T23" fmla="*/ 4 h 124"/>
                <a:gd name="T24" fmla="*/ 58 w 114"/>
                <a:gd name="T25" fmla="*/ 35 h 124"/>
                <a:gd name="T26" fmla="*/ 39 w 114"/>
                <a:gd name="T27" fmla="*/ 59 h 124"/>
                <a:gd name="T28" fmla="*/ 42 w 114"/>
                <a:gd name="T29" fmla="*/ 111 h 124"/>
                <a:gd name="T30" fmla="*/ 91 w 114"/>
                <a:gd name="T31" fmla="*/ 119 h 124"/>
                <a:gd name="T32" fmla="*/ 103 w 114"/>
                <a:gd name="T33" fmla="*/ 108 h 124"/>
                <a:gd name="T34" fmla="*/ 100 w 114"/>
                <a:gd name="T35" fmla="*/ 101 h 124"/>
                <a:gd name="T36" fmla="*/ 109 w 114"/>
                <a:gd name="T37" fmla="*/ 93 h 124"/>
                <a:gd name="T38" fmla="*/ 106 w 114"/>
                <a:gd name="T39" fmla="*/ 83 h 124"/>
                <a:gd name="T40" fmla="*/ 113 w 114"/>
                <a:gd name="T41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24">
                  <a:moveTo>
                    <a:pt x="34" y="58"/>
                  </a:moveTo>
                  <a:cubicBezTo>
                    <a:pt x="24" y="54"/>
                    <a:pt x="7" y="57"/>
                    <a:pt x="7" y="57"/>
                  </a:cubicBezTo>
                  <a:cubicBezTo>
                    <a:pt x="0" y="78"/>
                    <a:pt x="9" y="108"/>
                    <a:pt x="9" y="108"/>
                  </a:cubicBezTo>
                  <a:cubicBezTo>
                    <a:pt x="20" y="117"/>
                    <a:pt x="37" y="112"/>
                    <a:pt x="37" y="112"/>
                  </a:cubicBezTo>
                  <a:cubicBezTo>
                    <a:pt x="31" y="95"/>
                    <a:pt x="34" y="58"/>
                    <a:pt x="34" y="58"/>
                  </a:cubicBezTo>
                  <a:close/>
                  <a:moveTo>
                    <a:pt x="113" y="73"/>
                  </a:moveTo>
                  <a:cubicBezTo>
                    <a:pt x="114" y="66"/>
                    <a:pt x="107" y="66"/>
                    <a:pt x="107" y="66"/>
                  </a:cubicBezTo>
                  <a:cubicBezTo>
                    <a:pt x="113" y="66"/>
                    <a:pt x="112" y="59"/>
                    <a:pt x="112" y="59"/>
                  </a:cubicBezTo>
                  <a:cubicBezTo>
                    <a:pt x="110" y="43"/>
                    <a:pt x="95" y="50"/>
                    <a:pt x="85" y="48"/>
                  </a:cubicBezTo>
                  <a:cubicBezTo>
                    <a:pt x="76" y="46"/>
                    <a:pt x="80" y="39"/>
                    <a:pt x="80" y="39"/>
                  </a:cubicBezTo>
                  <a:cubicBezTo>
                    <a:pt x="92" y="31"/>
                    <a:pt x="96" y="21"/>
                    <a:pt x="96" y="21"/>
                  </a:cubicBezTo>
                  <a:cubicBezTo>
                    <a:pt x="101" y="0"/>
                    <a:pt x="90" y="4"/>
                    <a:pt x="90" y="4"/>
                  </a:cubicBezTo>
                  <a:cubicBezTo>
                    <a:pt x="87" y="10"/>
                    <a:pt x="66" y="30"/>
                    <a:pt x="58" y="35"/>
                  </a:cubicBezTo>
                  <a:cubicBezTo>
                    <a:pt x="48" y="42"/>
                    <a:pt x="39" y="59"/>
                    <a:pt x="39" y="59"/>
                  </a:cubicBezTo>
                  <a:cubicBezTo>
                    <a:pt x="35" y="78"/>
                    <a:pt x="42" y="111"/>
                    <a:pt x="42" y="111"/>
                  </a:cubicBezTo>
                  <a:cubicBezTo>
                    <a:pt x="63" y="124"/>
                    <a:pt x="91" y="119"/>
                    <a:pt x="91" y="119"/>
                  </a:cubicBezTo>
                  <a:cubicBezTo>
                    <a:pt x="102" y="117"/>
                    <a:pt x="103" y="108"/>
                    <a:pt x="103" y="108"/>
                  </a:cubicBezTo>
                  <a:cubicBezTo>
                    <a:pt x="105" y="102"/>
                    <a:pt x="100" y="101"/>
                    <a:pt x="100" y="101"/>
                  </a:cubicBezTo>
                  <a:cubicBezTo>
                    <a:pt x="108" y="102"/>
                    <a:pt x="109" y="93"/>
                    <a:pt x="109" y="93"/>
                  </a:cubicBezTo>
                  <a:cubicBezTo>
                    <a:pt x="112" y="84"/>
                    <a:pt x="106" y="83"/>
                    <a:pt x="106" y="83"/>
                  </a:cubicBezTo>
                  <a:cubicBezTo>
                    <a:pt x="112" y="84"/>
                    <a:pt x="113" y="73"/>
                    <a:pt x="113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78" name="直接连接符 77"/>
          <p:cNvCxnSpPr/>
          <p:nvPr/>
        </p:nvCxnSpPr>
        <p:spPr>
          <a:xfrm>
            <a:off x="1710190" y="5459640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/>
          <p:cNvSpPr txBox="1"/>
          <p:nvPr/>
        </p:nvSpPr>
        <p:spPr>
          <a:xfrm>
            <a:off x="1874403" y="5545638"/>
            <a:ext cx="8443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层级关系图表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469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118610" y="1442353"/>
            <a:ext cx="1740310" cy="1740310"/>
          </a:xfrm>
          <a:prstGeom prst="roundRect">
            <a:avLst>
              <a:gd name="adj" fmla="val 3969"/>
            </a:avLst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974940" y="3287081"/>
            <a:ext cx="1740310" cy="1740310"/>
          </a:xfrm>
          <a:prstGeom prst="roundRect">
            <a:avLst>
              <a:gd name="adj" fmla="val 3969"/>
            </a:avLst>
          </a:prstGeom>
          <a:gradFill flip="none" rotWithShape="1"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974940" y="2013755"/>
            <a:ext cx="1168908" cy="1168908"/>
          </a:xfrm>
          <a:prstGeom prst="roundRect">
            <a:avLst>
              <a:gd name="adj" fmla="val 3969"/>
            </a:avLst>
          </a:prstGeom>
          <a:gradFill flip="none" rotWithShape="1"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690012" y="3291432"/>
            <a:ext cx="1168908" cy="1168908"/>
          </a:xfrm>
          <a:prstGeom prst="roundRect">
            <a:avLst>
              <a:gd name="adj" fmla="val 3969"/>
            </a:avLst>
          </a:prstGeom>
          <a:gradFill flip="none" rotWithShape="1"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10190" y="5212897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874403" y="5298895"/>
            <a:ext cx="8443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Group 8"/>
          <p:cNvGrpSpPr>
            <a:grpSpLocks noChangeAspect="1"/>
          </p:cNvGrpSpPr>
          <p:nvPr/>
        </p:nvGrpSpPr>
        <p:grpSpPr bwMode="auto">
          <a:xfrm>
            <a:off x="4680067" y="1974259"/>
            <a:ext cx="617396" cy="676499"/>
            <a:chOff x="3437" y="2282"/>
            <a:chExt cx="679" cy="744"/>
          </a:xfrm>
          <a:solidFill>
            <a:srgbClr val="FFB850"/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Group 13"/>
          <p:cNvGrpSpPr>
            <a:grpSpLocks noChangeAspect="1"/>
          </p:cNvGrpSpPr>
          <p:nvPr/>
        </p:nvGrpSpPr>
        <p:grpSpPr bwMode="auto">
          <a:xfrm>
            <a:off x="4961099" y="3607609"/>
            <a:ext cx="618016" cy="625312"/>
            <a:chOff x="2426" y="2781"/>
            <a:chExt cx="593" cy="600"/>
          </a:xfrm>
          <a:solidFill>
            <a:srgbClr val="01ACBE"/>
          </a:solidFill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Group 18"/>
          <p:cNvGrpSpPr>
            <a:grpSpLocks noChangeAspect="1"/>
          </p:cNvGrpSpPr>
          <p:nvPr/>
        </p:nvGrpSpPr>
        <p:grpSpPr bwMode="auto">
          <a:xfrm>
            <a:off x="6273870" y="2327411"/>
            <a:ext cx="581225" cy="541595"/>
            <a:chOff x="3802" y="2858"/>
            <a:chExt cx="616" cy="574"/>
          </a:xfrm>
          <a:solidFill>
            <a:srgbClr val="E87071"/>
          </a:solidFill>
        </p:grpSpPr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Group 26"/>
          <p:cNvGrpSpPr>
            <a:grpSpLocks noChangeAspect="1"/>
          </p:cNvGrpSpPr>
          <p:nvPr/>
        </p:nvGrpSpPr>
        <p:grpSpPr bwMode="auto">
          <a:xfrm>
            <a:off x="6401730" y="3923261"/>
            <a:ext cx="910093" cy="451186"/>
            <a:chOff x="5676" y="2597"/>
            <a:chExt cx="1061" cy="526"/>
          </a:xfrm>
          <a:solidFill>
            <a:srgbClr val="00AF92"/>
          </a:solidFill>
        </p:grpSpPr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69393" y="2154748"/>
            <a:ext cx="1725052" cy="980178"/>
            <a:chOff x="3451161" y="3801665"/>
            <a:chExt cx="1725052" cy="980178"/>
          </a:xfrm>
        </p:grpSpPr>
        <p:sp>
          <p:nvSpPr>
            <p:cNvPr id="41" name="文本框 40"/>
            <p:cNvSpPr txBox="1"/>
            <p:nvPr/>
          </p:nvSpPr>
          <p:spPr>
            <a:xfrm>
              <a:off x="3451161" y="380166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57191" y="4135512"/>
              <a:ext cx="1719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274982" y="1849948"/>
            <a:ext cx="1725052" cy="980178"/>
            <a:chOff x="3451161" y="3801665"/>
            <a:chExt cx="1725052" cy="980178"/>
          </a:xfrm>
        </p:grpSpPr>
        <p:sp>
          <p:nvSpPr>
            <p:cNvPr id="44" name="文本框 43"/>
            <p:cNvSpPr txBox="1"/>
            <p:nvPr/>
          </p:nvSpPr>
          <p:spPr>
            <a:xfrm>
              <a:off x="3451161" y="380166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457191" y="4135512"/>
              <a:ext cx="1719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795682" y="3395572"/>
            <a:ext cx="1725052" cy="980178"/>
            <a:chOff x="3451161" y="3801665"/>
            <a:chExt cx="1725052" cy="980178"/>
          </a:xfrm>
        </p:grpSpPr>
        <p:sp>
          <p:nvSpPr>
            <p:cNvPr id="47" name="文本框 46"/>
            <p:cNvSpPr txBox="1"/>
            <p:nvPr/>
          </p:nvSpPr>
          <p:spPr>
            <a:xfrm>
              <a:off x="3451161" y="380166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457191" y="4135512"/>
              <a:ext cx="1719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890383" y="3725772"/>
            <a:ext cx="1725052" cy="980178"/>
            <a:chOff x="3451161" y="3801665"/>
            <a:chExt cx="1725052" cy="980178"/>
          </a:xfrm>
        </p:grpSpPr>
        <p:sp>
          <p:nvSpPr>
            <p:cNvPr id="50" name="文本框 49"/>
            <p:cNvSpPr txBox="1"/>
            <p:nvPr/>
          </p:nvSpPr>
          <p:spPr>
            <a:xfrm>
              <a:off x="3451161" y="380166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57191" y="4135512"/>
              <a:ext cx="17190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5564421" y="2919729"/>
            <a:ext cx="720574" cy="720574"/>
          </a:xfrm>
          <a:prstGeom prst="roundRect">
            <a:avLst>
              <a:gd name="adj" fmla="val 3969"/>
            </a:avLst>
          </a:prstGeom>
          <a:gradFill flip="none" rotWithShape="1"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5709419" y="3043640"/>
            <a:ext cx="434674" cy="472752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454545" y="2812462"/>
            <a:ext cx="947808" cy="947808"/>
          </a:xfrm>
          <a:prstGeom prst="roundRect">
            <a:avLst>
              <a:gd name="adj" fmla="val 3969"/>
            </a:avLst>
          </a:prstGeom>
          <a:solidFill>
            <a:schemeClr val="bg1">
              <a:alpha val="25000"/>
            </a:schemeClr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922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1313407" y="2719606"/>
            <a:ext cx="1245608" cy="1245608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405281" y="2788635"/>
            <a:ext cx="1069002" cy="106900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875505" y="2484864"/>
            <a:ext cx="1689468" cy="1689468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63726" y="2566622"/>
            <a:ext cx="1513027" cy="151302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 flipH="1">
            <a:off x="9629605" y="2719606"/>
            <a:ext cx="1245608" cy="1245608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9714337" y="2788635"/>
            <a:ext cx="1069002" cy="106900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 flipH="1">
            <a:off x="7623647" y="2484864"/>
            <a:ext cx="1689468" cy="1689468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7711867" y="2566622"/>
            <a:ext cx="1513027" cy="151302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710190" y="5445125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874403" y="5531123"/>
            <a:ext cx="8443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4190" y="846528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4982374" y="2208496"/>
            <a:ext cx="2227648" cy="2227648"/>
            <a:chOff x="4982374" y="2208496"/>
            <a:chExt cx="2227648" cy="2227648"/>
          </a:xfrm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椭圆 4"/>
            <p:cNvSpPr/>
            <p:nvPr/>
          </p:nvSpPr>
          <p:spPr>
            <a:xfrm>
              <a:off x="4982374" y="2208496"/>
              <a:ext cx="2227648" cy="2227648"/>
            </a:xfrm>
            <a:prstGeom prst="ellipse">
              <a:avLst/>
            </a:prstGeom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76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Group 35"/>
            <p:cNvGrpSpPr>
              <a:grpSpLocks noChangeAspect="1"/>
            </p:cNvGrpSpPr>
            <p:nvPr/>
          </p:nvGrpSpPr>
          <p:grpSpPr bwMode="auto">
            <a:xfrm>
              <a:off x="5112459" y="2218471"/>
              <a:ext cx="2016983" cy="1955861"/>
              <a:chOff x="3477" y="1809"/>
              <a:chExt cx="726" cy="704"/>
            </a:xfrm>
            <a:noFill/>
          </p:grpSpPr>
          <p:sp>
            <p:nvSpPr>
              <p:cNvPr id="7" name="Freeform 36"/>
              <p:cNvSpPr>
                <a:spLocks/>
              </p:cNvSpPr>
              <p:nvPr/>
            </p:nvSpPr>
            <p:spPr bwMode="auto">
              <a:xfrm>
                <a:off x="3928" y="1833"/>
                <a:ext cx="15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0 h 5"/>
                  <a:gd name="T4" fmla="*/ 0 w 6"/>
                  <a:gd name="T5" fmla="*/ 3 h 5"/>
                  <a:gd name="T6" fmla="*/ 0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5 w 6"/>
                  <a:gd name="T13" fmla="*/ 5 h 5"/>
                  <a:gd name="T14" fmla="*/ 6 w 6"/>
                  <a:gd name="T15" fmla="*/ 5 h 5"/>
                  <a:gd name="T16" fmla="*/ 6 w 6"/>
                  <a:gd name="T17" fmla="*/ 5 h 5"/>
                  <a:gd name="T18" fmla="*/ 6 w 6"/>
                  <a:gd name="T19" fmla="*/ 5 h 5"/>
                  <a:gd name="T20" fmla="*/ 6 w 6"/>
                  <a:gd name="T21" fmla="*/ 4 h 5"/>
                  <a:gd name="T22" fmla="*/ 6 w 6"/>
                  <a:gd name="T23" fmla="*/ 3 h 5"/>
                  <a:gd name="T24" fmla="*/ 6 w 6"/>
                  <a:gd name="T25" fmla="*/ 3 h 5"/>
                  <a:gd name="T26" fmla="*/ 5 w 6"/>
                  <a:gd name="T27" fmla="*/ 2 h 5"/>
                  <a:gd name="T28" fmla="*/ 5 w 6"/>
                  <a:gd name="T29" fmla="*/ 2 h 5"/>
                  <a:gd name="T30" fmla="*/ 5 w 6"/>
                  <a:gd name="T31" fmla="*/ 1 h 5"/>
                  <a:gd name="T32" fmla="*/ 5 w 6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37"/>
              <p:cNvSpPr>
                <a:spLocks/>
              </p:cNvSpPr>
              <p:nvPr/>
            </p:nvSpPr>
            <p:spPr bwMode="auto">
              <a:xfrm>
                <a:off x="3928" y="1840"/>
                <a:ext cx="34" cy="33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6 w 14"/>
                  <a:gd name="T5" fmla="*/ 1 h 14"/>
                  <a:gd name="T6" fmla="*/ 6 w 14"/>
                  <a:gd name="T7" fmla="*/ 2 h 14"/>
                  <a:gd name="T8" fmla="*/ 6 w 14"/>
                  <a:gd name="T9" fmla="*/ 2 h 14"/>
                  <a:gd name="T10" fmla="*/ 6 w 14"/>
                  <a:gd name="T11" fmla="*/ 2 h 14"/>
                  <a:gd name="T12" fmla="*/ 5 w 14"/>
                  <a:gd name="T13" fmla="*/ 3 h 14"/>
                  <a:gd name="T14" fmla="*/ 5 w 14"/>
                  <a:gd name="T15" fmla="*/ 3 h 14"/>
                  <a:gd name="T16" fmla="*/ 4 w 14"/>
                  <a:gd name="T17" fmla="*/ 3 h 14"/>
                  <a:gd name="T18" fmla="*/ 4 w 14"/>
                  <a:gd name="T19" fmla="*/ 3 h 14"/>
                  <a:gd name="T20" fmla="*/ 3 w 14"/>
                  <a:gd name="T21" fmla="*/ 3 h 14"/>
                  <a:gd name="T22" fmla="*/ 3 w 14"/>
                  <a:gd name="T23" fmla="*/ 4 h 14"/>
                  <a:gd name="T24" fmla="*/ 3 w 14"/>
                  <a:gd name="T25" fmla="*/ 4 h 14"/>
                  <a:gd name="T26" fmla="*/ 3 w 14"/>
                  <a:gd name="T27" fmla="*/ 4 h 14"/>
                  <a:gd name="T28" fmla="*/ 3 w 14"/>
                  <a:gd name="T29" fmla="*/ 4 h 14"/>
                  <a:gd name="T30" fmla="*/ 2 w 14"/>
                  <a:gd name="T31" fmla="*/ 4 h 14"/>
                  <a:gd name="T32" fmla="*/ 1 w 14"/>
                  <a:gd name="T33" fmla="*/ 4 h 14"/>
                  <a:gd name="T34" fmla="*/ 0 w 14"/>
                  <a:gd name="T35" fmla="*/ 5 h 14"/>
                  <a:gd name="T36" fmla="*/ 0 w 14"/>
                  <a:gd name="T37" fmla="*/ 6 h 14"/>
                  <a:gd name="T38" fmla="*/ 0 w 14"/>
                  <a:gd name="T39" fmla="*/ 6 h 14"/>
                  <a:gd name="T40" fmla="*/ 0 w 14"/>
                  <a:gd name="T41" fmla="*/ 9 h 14"/>
                  <a:gd name="T42" fmla="*/ 1 w 14"/>
                  <a:gd name="T43" fmla="*/ 9 h 14"/>
                  <a:gd name="T44" fmla="*/ 1 w 14"/>
                  <a:gd name="T45" fmla="*/ 9 h 14"/>
                  <a:gd name="T46" fmla="*/ 1 w 14"/>
                  <a:gd name="T47" fmla="*/ 9 h 14"/>
                  <a:gd name="T48" fmla="*/ 1 w 14"/>
                  <a:gd name="T49" fmla="*/ 9 h 14"/>
                  <a:gd name="T50" fmla="*/ 1 w 14"/>
                  <a:gd name="T51" fmla="*/ 11 h 14"/>
                  <a:gd name="T52" fmla="*/ 2 w 14"/>
                  <a:gd name="T53" fmla="*/ 11 h 14"/>
                  <a:gd name="T54" fmla="*/ 3 w 14"/>
                  <a:gd name="T55" fmla="*/ 11 h 14"/>
                  <a:gd name="T56" fmla="*/ 3 w 14"/>
                  <a:gd name="T57" fmla="*/ 11 h 14"/>
                  <a:gd name="T58" fmla="*/ 3 w 14"/>
                  <a:gd name="T59" fmla="*/ 11 h 14"/>
                  <a:gd name="T60" fmla="*/ 3 w 14"/>
                  <a:gd name="T61" fmla="*/ 13 h 14"/>
                  <a:gd name="T62" fmla="*/ 5 w 14"/>
                  <a:gd name="T63" fmla="*/ 13 h 14"/>
                  <a:gd name="T64" fmla="*/ 6 w 14"/>
                  <a:gd name="T65" fmla="*/ 14 h 14"/>
                  <a:gd name="T66" fmla="*/ 7 w 14"/>
                  <a:gd name="T67" fmla="*/ 14 h 14"/>
                  <a:gd name="T68" fmla="*/ 9 w 14"/>
                  <a:gd name="T69" fmla="*/ 13 h 14"/>
                  <a:gd name="T70" fmla="*/ 10 w 14"/>
                  <a:gd name="T71" fmla="*/ 13 h 14"/>
                  <a:gd name="T72" fmla="*/ 10 w 14"/>
                  <a:gd name="T73" fmla="*/ 12 h 14"/>
                  <a:gd name="T74" fmla="*/ 11 w 14"/>
                  <a:gd name="T75" fmla="*/ 12 h 14"/>
                  <a:gd name="T76" fmla="*/ 12 w 14"/>
                  <a:gd name="T77" fmla="*/ 12 h 14"/>
                  <a:gd name="T78" fmla="*/ 13 w 14"/>
                  <a:gd name="T79" fmla="*/ 8 h 14"/>
                  <a:gd name="T80" fmla="*/ 13 w 14"/>
                  <a:gd name="T81" fmla="*/ 7 h 14"/>
                  <a:gd name="T82" fmla="*/ 12 w 14"/>
                  <a:gd name="T83" fmla="*/ 5 h 14"/>
                  <a:gd name="T84" fmla="*/ 12 w 14"/>
                  <a:gd name="T85" fmla="*/ 5 h 14"/>
                  <a:gd name="T86" fmla="*/ 12 w 14"/>
                  <a:gd name="T87" fmla="*/ 5 h 14"/>
                  <a:gd name="T88" fmla="*/ 13 w 14"/>
                  <a:gd name="T89" fmla="*/ 4 h 14"/>
                  <a:gd name="T90" fmla="*/ 13 w 14"/>
                  <a:gd name="T91" fmla="*/ 2 h 14"/>
                  <a:gd name="T92" fmla="*/ 13 w 14"/>
                  <a:gd name="T93" fmla="*/ 2 h 14"/>
                  <a:gd name="T94" fmla="*/ 12 w 14"/>
                  <a:gd name="T95" fmla="*/ 2 h 14"/>
                  <a:gd name="T96" fmla="*/ 12 w 14"/>
                  <a:gd name="T97" fmla="*/ 1 h 14"/>
                  <a:gd name="T98" fmla="*/ 11 w 14"/>
                  <a:gd name="T99" fmla="*/ 1 h 14"/>
                  <a:gd name="T100" fmla="*/ 8 w 14"/>
                  <a:gd name="T101" fmla="*/ 0 h 14"/>
                  <a:gd name="T102" fmla="*/ 8 w 14"/>
                  <a:gd name="T103" fmla="*/ 0 h 14"/>
                  <a:gd name="T104" fmla="*/ 7 w 14"/>
                  <a:gd name="T105" fmla="*/ 0 h 14"/>
                  <a:gd name="T106" fmla="*/ 7 w 14"/>
                  <a:gd name="T107" fmla="*/ 0 h 14"/>
                  <a:gd name="T108" fmla="*/ 7 w 14"/>
                  <a:gd name="T10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38"/>
              <p:cNvSpPr>
                <a:spLocks/>
              </p:cNvSpPr>
              <p:nvPr/>
            </p:nvSpPr>
            <p:spPr bwMode="auto">
              <a:xfrm>
                <a:off x="3959" y="1847"/>
                <a:ext cx="22" cy="19"/>
              </a:xfrm>
              <a:custGeom>
                <a:avLst/>
                <a:gdLst>
                  <a:gd name="T0" fmla="*/ 4 w 9"/>
                  <a:gd name="T1" fmla="*/ 0 h 8"/>
                  <a:gd name="T2" fmla="*/ 0 w 9"/>
                  <a:gd name="T3" fmla="*/ 1 h 8"/>
                  <a:gd name="T4" fmla="*/ 0 w 9"/>
                  <a:gd name="T5" fmla="*/ 2 h 8"/>
                  <a:gd name="T6" fmla="*/ 1 w 9"/>
                  <a:gd name="T7" fmla="*/ 3 h 8"/>
                  <a:gd name="T8" fmla="*/ 2 w 9"/>
                  <a:gd name="T9" fmla="*/ 4 h 8"/>
                  <a:gd name="T10" fmla="*/ 3 w 9"/>
                  <a:gd name="T11" fmla="*/ 5 h 8"/>
                  <a:gd name="T12" fmla="*/ 3 w 9"/>
                  <a:gd name="T13" fmla="*/ 6 h 8"/>
                  <a:gd name="T14" fmla="*/ 4 w 9"/>
                  <a:gd name="T15" fmla="*/ 6 h 8"/>
                  <a:gd name="T16" fmla="*/ 4 w 9"/>
                  <a:gd name="T17" fmla="*/ 6 h 8"/>
                  <a:gd name="T18" fmla="*/ 4 w 9"/>
                  <a:gd name="T19" fmla="*/ 7 h 8"/>
                  <a:gd name="T20" fmla="*/ 4 w 9"/>
                  <a:gd name="T21" fmla="*/ 7 h 8"/>
                  <a:gd name="T22" fmla="*/ 6 w 9"/>
                  <a:gd name="T23" fmla="*/ 7 h 8"/>
                  <a:gd name="T24" fmla="*/ 6 w 9"/>
                  <a:gd name="T25" fmla="*/ 8 h 8"/>
                  <a:gd name="T26" fmla="*/ 9 w 9"/>
                  <a:gd name="T27" fmla="*/ 6 h 8"/>
                  <a:gd name="T28" fmla="*/ 9 w 9"/>
                  <a:gd name="T29" fmla="*/ 3 h 8"/>
                  <a:gd name="T30" fmla="*/ 9 w 9"/>
                  <a:gd name="T31" fmla="*/ 2 h 8"/>
                  <a:gd name="T32" fmla="*/ 9 w 9"/>
                  <a:gd name="T33" fmla="*/ 1 h 8"/>
                  <a:gd name="T34" fmla="*/ 8 w 9"/>
                  <a:gd name="T35" fmla="*/ 1 h 8"/>
                  <a:gd name="T36" fmla="*/ 7 w 9"/>
                  <a:gd name="T37" fmla="*/ 1 h 8"/>
                  <a:gd name="T38" fmla="*/ 7 w 9"/>
                  <a:gd name="T39" fmla="*/ 1 h 8"/>
                  <a:gd name="T40" fmla="*/ 7 w 9"/>
                  <a:gd name="T41" fmla="*/ 1 h 8"/>
                  <a:gd name="T42" fmla="*/ 8 w 9"/>
                  <a:gd name="T43" fmla="*/ 0 h 8"/>
                  <a:gd name="T44" fmla="*/ 7 w 9"/>
                  <a:gd name="T45" fmla="*/ 0 h 8"/>
                  <a:gd name="T46" fmla="*/ 5 w 9"/>
                  <a:gd name="T47" fmla="*/ 0 h 8"/>
                  <a:gd name="T48" fmla="*/ 4 w 9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39"/>
              <p:cNvSpPr>
                <a:spLocks/>
              </p:cNvSpPr>
              <p:nvPr/>
            </p:nvSpPr>
            <p:spPr bwMode="auto">
              <a:xfrm>
                <a:off x="3959" y="1864"/>
                <a:ext cx="22" cy="14"/>
              </a:xfrm>
              <a:custGeom>
                <a:avLst/>
                <a:gdLst>
                  <a:gd name="T0" fmla="*/ 6 w 9"/>
                  <a:gd name="T1" fmla="*/ 0 h 6"/>
                  <a:gd name="T2" fmla="*/ 4 w 9"/>
                  <a:gd name="T3" fmla="*/ 0 h 6"/>
                  <a:gd name="T4" fmla="*/ 1 w 9"/>
                  <a:gd name="T5" fmla="*/ 0 h 6"/>
                  <a:gd name="T6" fmla="*/ 0 w 9"/>
                  <a:gd name="T7" fmla="*/ 1 h 6"/>
                  <a:gd name="T8" fmla="*/ 0 w 9"/>
                  <a:gd name="T9" fmla="*/ 2 h 6"/>
                  <a:gd name="T10" fmla="*/ 0 w 9"/>
                  <a:gd name="T11" fmla="*/ 2 h 6"/>
                  <a:gd name="T12" fmla="*/ 0 w 9"/>
                  <a:gd name="T13" fmla="*/ 5 h 6"/>
                  <a:gd name="T14" fmla="*/ 3 w 9"/>
                  <a:gd name="T15" fmla="*/ 5 h 6"/>
                  <a:gd name="T16" fmla="*/ 3 w 9"/>
                  <a:gd name="T17" fmla="*/ 6 h 6"/>
                  <a:gd name="T18" fmla="*/ 8 w 9"/>
                  <a:gd name="T19" fmla="*/ 6 h 6"/>
                  <a:gd name="T20" fmla="*/ 8 w 9"/>
                  <a:gd name="T21" fmla="*/ 6 h 6"/>
                  <a:gd name="T22" fmla="*/ 9 w 9"/>
                  <a:gd name="T23" fmla="*/ 6 h 6"/>
                  <a:gd name="T24" fmla="*/ 9 w 9"/>
                  <a:gd name="T25" fmla="*/ 5 h 6"/>
                  <a:gd name="T26" fmla="*/ 9 w 9"/>
                  <a:gd name="T27" fmla="*/ 5 h 6"/>
                  <a:gd name="T28" fmla="*/ 9 w 9"/>
                  <a:gd name="T29" fmla="*/ 3 h 6"/>
                  <a:gd name="T30" fmla="*/ 7 w 9"/>
                  <a:gd name="T31" fmla="*/ 2 h 6"/>
                  <a:gd name="T32" fmla="*/ 7 w 9"/>
                  <a:gd name="T33" fmla="*/ 2 h 6"/>
                  <a:gd name="T34" fmla="*/ 7 w 9"/>
                  <a:gd name="T35" fmla="*/ 2 h 6"/>
                  <a:gd name="T36" fmla="*/ 6 w 9"/>
                  <a:gd name="T37" fmla="*/ 2 h 6"/>
                  <a:gd name="T38" fmla="*/ 6 w 9"/>
                  <a:gd name="T39" fmla="*/ 1 h 6"/>
                  <a:gd name="T40" fmla="*/ 6 w 9"/>
                  <a:gd name="T41" fmla="*/ 1 h 6"/>
                  <a:gd name="T42" fmla="*/ 6 w 9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40"/>
              <p:cNvSpPr>
                <a:spLocks/>
              </p:cNvSpPr>
              <p:nvPr/>
            </p:nvSpPr>
            <p:spPr bwMode="auto">
              <a:xfrm>
                <a:off x="3764" y="1809"/>
                <a:ext cx="81" cy="57"/>
              </a:xfrm>
              <a:custGeom>
                <a:avLst/>
                <a:gdLst>
                  <a:gd name="T0" fmla="*/ 14 w 34"/>
                  <a:gd name="T1" fmla="*/ 1 h 24"/>
                  <a:gd name="T2" fmla="*/ 2 w 34"/>
                  <a:gd name="T3" fmla="*/ 2 h 24"/>
                  <a:gd name="T4" fmla="*/ 2 w 34"/>
                  <a:gd name="T5" fmla="*/ 5 h 24"/>
                  <a:gd name="T6" fmla="*/ 4 w 34"/>
                  <a:gd name="T7" fmla="*/ 6 h 24"/>
                  <a:gd name="T8" fmla="*/ 4 w 34"/>
                  <a:gd name="T9" fmla="*/ 9 h 24"/>
                  <a:gd name="T10" fmla="*/ 4 w 34"/>
                  <a:gd name="T11" fmla="*/ 12 h 24"/>
                  <a:gd name="T12" fmla="*/ 3 w 34"/>
                  <a:gd name="T13" fmla="*/ 13 h 24"/>
                  <a:gd name="T14" fmla="*/ 0 w 34"/>
                  <a:gd name="T15" fmla="*/ 15 h 24"/>
                  <a:gd name="T16" fmla="*/ 0 w 34"/>
                  <a:gd name="T17" fmla="*/ 18 h 24"/>
                  <a:gd name="T18" fmla="*/ 2 w 34"/>
                  <a:gd name="T19" fmla="*/ 20 h 24"/>
                  <a:gd name="T20" fmla="*/ 5 w 34"/>
                  <a:gd name="T21" fmla="*/ 24 h 24"/>
                  <a:gd name="T22" fmla="*/ 11 w 34"/>
                  <a:gd name="T23" fmla="*/ 24 h 24"/>
                  <a:gd name="T24" fmla="*/ 13 w 34"/>
                  <a:gd name="T25" fmla="*/ 22 h 24"/>
                  <a:gd name="T26" fmla="*/ 14 w 34"/>
                  <a:gd name="T27" fmla="*/ 19 h 24"/>
                  <a:gd name="T28" fmla="*/ 15 w 34"/>
                  <a:gd name="T29" fmla="*/ 18 h 24"/>
                  <a:gd name="T30" fmla="*/ 16 w 34"/>
                  <a:gd name="T31" fmla="*/ 18 h 24"/>
                  <a:gd name="T32" fmla="*/ 17 w 34"/>
                  <a:gd name="T33" fmla="*/ 18 h 24"/>
                  <a:gd name="T34" fmla="*/ 21 w 34"/>
                  <a:gd name="T35" fmla="*/ 17 h 24"/>
                  <a:gd name="T36" fmla="*/ 21 w 34"/>
                  <a:gd name="T37" fmla="*/ 16 h 24"/>
                  <a:gd name="T38" fmla="*/ 22 w 34"/>
                  <a:gd name="T39" fmla="*/ 16 h 24"/>
                  <a:gd name="T40" fmla="*/ 25 w 34"/>
                  <a:gd name="T41" fmla="*/ 14 h 24"/>
                  <a:gd name="T42" fmla="*/ 28 w 34"/>
                  <a:gd name="T43" fmla="*/ 14 h 24"/>
                  <a:gd name="T44" fmla="*/ 29 w 34"/>
                  <a:gd name="T45" fmla="*/ 12 h 24"/>
                  <a:gd name="T46" fmla="*/ 29 w 34"/>
                  <a:gd name="T47" fmla="*/ 12 h 24"/>
                  <a:gd name="T48" fmla="*/ 31 w 34"/>
                  <a:gd name="T49" fmla="*/ 11 h 24"/>
                  <a:gd name="T50" fmla="*/ 31 w 34"/>
                  <a:gd name="T51" fmla="*/ 9 h 24"/>
                  <a:gd name="T52" fmla="*/ 31 w 34"/>
                  <a:gd name="T53" fmla="*/ 7 h 24"/>
                  <a:gd name="T54" fmla="*/ 33 w 34"/>
                  <a:gd name="T55" fmla="*/ 5 h 24"/>
                  <a:gd name="T56" fmla="*/ 34 w 34"/>
                  <a:gd name="T57" fmla="*/ 3 h 24"/>
                  <a:gd name="T58" fmla="*/ 34 w 34"/>
                  <a:gd name="T59" fmla="*/ 2 h 24"/>
                  <a:gd name="T60" fmla="*/ 32 w 34"/>
                  <a:gd name="T61" fmla="*/ 0 h 24"/>
                  <a:gd name="T62" fmla="*/ 27 w 34"/>
                  <a:gd name="T6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24">
                    <a:moveTo>
                      <a:pt x="27" y="0"/>
                    </a:moveTo>
                    <a:cubicBezTo>
                      <a:pt x="23" y="0"/>
                      <a:pt x="18" y="0"/>
                      <a:pt x="14" y="1"/>
                    </a:cubicBezTo>
                    <a:cubicBezTo>
                      <a:pt x="10" y="1"/>
                      <a:pt x="6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1"/>
                      <a:pt x="4" y="22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3"/>
                      <a:pt x="13" y="22"/>
                    </a:cubicBezTo>
                    <a:cubicBezTo>
                      <a:pt x="13" y="22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1" y="18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4"/>
                    </a:cubicBezTo>
                    <a:cubicBezTo>
                      <a:pt x="25" y="14"/>
                      <a:pt x="26" y="14"/>
                      <a:pt x="26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3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1" y="12"/>
                      <a:pt x="31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6"/>
                      <a:pt x="31" y="6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41"/>
              <p:cNvSpPr>
                <a:spLocks noEditPoints="1"/>
              </p:cNvSpPr>
              <p:nvPr/>
            </p:nvSpPr>
            <p:spPr bwMode="auto">
              <a:xfrm>
                <a:off x="3902" y="1838"/>
                <a:ext cx="301" cy="585"/>
              </a:xfrm>
              <a:custGeom>
                <a:avLst/>
                <a:gdLst>
                  <a:gd name="T0" fmla="*/ 51 w 126"/>
                  <a:gd name="T1" fmla="*/ 38 h 245"/>
                  <a:gd name="T2" fmla="*/ 34 w 126"/>
                  <a:gd name="T3" fmla="*/ 3 h 245"/>
                  <a:gd name="T4" fmla="*/ 35 w 126"/>
                  <a:gd name="T5" fmla="*/ 9 h 245"/>
                  <a:gd name="T6" fmla="*/ 34 w 126"/>
                  <a:gd name="T7" fmla="*/ 18 h 245"/>
                  <a:gd name="T8" fmla="*/ 22 w 126"/>
                  <a:gd name="T9" fmla="*/ 26 h 245"/>
                  <a:gd name="T10" fmla="*/ 39 w 126"/>
                  <a:gd name="T11" fmla="*/ 42 h 245"/>
                  <a:gd name="T12" fmla="*/ 48 w 126"/>
                  <a:gd name="T13" fmla="*/ 45 h 245"/>
                  <a:gd name="T14" fmla="*/ 59 w 126"/>
                  <a:gd name="T15" fmla="*/ 54 h 245"/>
                  <a:gd name="T16" fmla="*/ 58 w 126"/>
                  <a:gd name="T17" fmla="*/ 43 h 245"/>
                  <a:gd name="T18" fmla="*/ 65 w 126"/>
                  <a:gd name="T19" fmla="*/ 49 h 245"/>
                  <a:gd name="T20" fmla="*/ 67 w 126"/>
                  <a:gd name="T21" fmla="*/ 34 h 245"/>
                  <a:gd name="T22" fmla="*/ 74 w 126"/>
                  <a:gd name="T23" fmla="*/ 44 h 245"/>
                  <a:gd name="T24" fmla="*/ 78 w 126"/>
                  <a:gd name="T25" fmla="*/ 55 h 245"/>
                  <a:gd name="T26" fmla="*/ 85 w 126"/>
                  <a:gd name="T27" fmla="*/ 56 h 245"/>
                  <a:gd name="T28" fmla="*/ 90 w 126"/>
                  <a:gd name="T29" fmla="*/ 63 h 245"/>
                  <a:gd name="T30" fmla="*/ 80 w 126"/>
                  <a:gd name="T31" fmla="*/ 65 h 245"/>
                  <a:gd name="T32" fmla="*/ 71 w 126"/>
                  <a:gd name="T33" fmla="*/ 66 h 245"/>
                  <a:gd name="T34" fmla="*/ 64 w 126"/>
                  <a:gd name="T35" fmla="*/ 63 h 245"/>
                  <a:gd name="T36" fmla="*/ 56 w 126"/>
                  <a:gd name="T37" fmla="*/ 58 h 245"/>
                  <a:gd name="T38" fmla="*/ 48 w 126"/>
                  <a:gd name="T39" fmla="*/ 53 h 245"/>
                  <a:gd name="T40" fmla="*/ 32 w 126"/>
                  <a:gd name="T41" fmla="*/ 54 h 245"/>
                  <a:gd name="T42" fmla="*/ 24 w 126"/>
                  <a:gd name="T43" fmla="*/ 58 h 245"/>
                  <a:gd name="T44" fmla="*/ 14 w 126"/>
                  <a:gd name="T45" fmla="*/ 72 h 245"/>
                  <a:gd name="T46" fmla="*/ 6 w 126"/>
                  <a:gd name="T47" fmla="*/ 80 h 245"/>
                  <a:gd name="T48" fmla="*/ 1 w 126"/>
                  <a:gd name="T49" fmla="*/ 96 h 245"/>
                  <a:gd name="T50" fmla="*/ 1 w 126"/>
                  <a:gd name="T51" fmla="*/ 109 h 245"/>
                  <a:gd name="T52" fmla="*/ 9 w 126"/>
                  <a:gd name="T53" fmla="*/ 120 h 245"/>
                  <a:gd name="T54" fmla="*/ 21 w 126"/>
                  <a:gd name="T55" fmla="*/ 132 h 245"/>
                  <a:gd name="T56" fmla="*/ 33 w 126"/>
                  <a:gd name="T57" fmla="*/ 138 h 245"/>
                  <a:gd name="T58" fmla="*/ 43 w 126"/>
                  <a:gd name="T59" fmla="*/ 139 h 245"/>
                  <a:gd name="T60" fmla="*/ 57 w 126"/>
                  <a:gd name="T61" fmla="*/ 135 h 245"/>
                  <a:gd name="T62" fmla="*/ 67 w 126"/>
                  <a:gd name="T63" fmla="*/ 140 h 245"/>
                  <a:gd name="T64" fmla="*/ 68 w 126"/>
                  <a:gd name="T65" fmla="*/ 153 h 245"/>
                  <a:gd name="T66" fmla="*/ 76 w 126"/>
                  <a:gd name="T67" fmla="*/ 168 h 245"/>
                  <a:gd name="T68" fmla="*/ 77 w 126"/>
                  <a:gd name="T69" fmla="*/ 181 h 245"/>
                  <a:gd name="T70" fmla="*/ 71 w 126"/>
                  <a:gd name="T71" fmla="*/ 194 h 245"/>
                  <a:gd name="T72" fmla="*/ 71 w 126"/>
                  <a:gd name="T73" fmla="*/ 214 h 245"/>
                  <a:gd name="T74" fmla="*/ 72 w 126"/>
                  <a:gd name="T75" fmla="*/ 234 h 245"/>
                  <a:gd name="T76" fmla="*/ 81 w 126"/>
                  <a:gd name="T77" fmla="*/ 242 h 245"/>
                  <a:gd name="T78" fmla="*/ 97 w 126"/>
                  <a:gd name="T79" fmla="*/ 232 h 245"/>
                  <a:gd name="T80" fmla="*/ 100 w 126"/>
                  <a:gd name="T81" fmla="*/ 221 h 245"/>
                  <a:gd name="T82" fmla="*/ 108 w 126"/>
                  <a:gd name="T83" fmla="*/ 206 h 245"/>
                  <a:gd name="T84" fmla="*/ 119 w 126"/>
                  <a:gd name="T85" fmla="*/ 181 h 245"/>
                  <a:gd name="T86" fmla="*/ 122 w 126"/>
                  <a:gd name="T87" fmla="*/ 158 h 245"/>
                  <a:gd name="T88" fmla="*/ 124 w 126"/>
                  <a:gd name="T89" fmla="*/ 142 h 245"/>
                  <a:gd name="T90" fmla="*/ 122 w 126"/>
                  <a:gd name="T91" fmla="*/ 116 h 245"/>
                  <a:gd name="T92" fmla="*/ 116 w 126"/>
                  <a:gd name="T93" fmla="*/ 107 h 245"/>
                  <a:gd name="T94" fmla="*/ 106 w 126"/>
                  <a:gd name="T95" fmla="*/ 90 h 245"/>
                  <a:gd name="T96" fmla="*/ 99 w 126"/>
                  <a:gd name="T97" fmla="*/ 76 h 245"/>
                  <a:gd name="T98" fmla="*/ 103 w 126"/>
                  <a:gd name="T99" fmla="*/ 82 h 245"/>
                  <a:gd name="T100" fmla="*/ 111 w 126"/>
                  <a:gd name="T101" fmla="*/ 95 h 245"/>
                  <a:gd name="T102" fmla="*/ 116 w 126"/>
                  <a:gd name="T103" fmla="*/ 105 h 245"/>
                  <a:gd name="T104" fmla="*/ 118 w 126"/>
                  <a:gd name="T105" fmla="*/ 84 h 245"/>
                  <a:gd name="T106" fmla="*/ 115 w 126"/>
                  <a:gd name="T107" fmla="*/ 77 h 245"/>
                  <a:gd name="T108" fmla="*/ 110 w 126"/>
                  <a:gd name="T109" fmla="*/ 69 h 245"/>
                  <a:gd name="T110" fmla="*/ 106 w 126"/>
                  <a:gd name="T111" fmla="*/ 62 h 245"/>
                  <a:gd name="T112" fmla="*/ 99 w 126"/>
                  <a:gd name="T113" fmla="*/ 52 h 245"/>
                  <a:gd name="T114" fmla="*/ 80 w 126"/>
                  <a:gd name="T115" fmla="*/ 31 h 245"/>
                  <a:gd name="T116" fmla="*/ 62 w 126"/>
                  <a:gd name="T117" fmla="*/ 17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6" h="245"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6" y="36"/>
                      <a:pt x="46" y="3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8"/>
                    </a:cubicBezTo>
                    <a:cubicBezTo>
                      <a:pt x="51" y="38"/>
                      <a:pt x="52" y="38"/>
                      <a:pt x="52" y="38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moveTo>
                      <a:pt x="34" y="0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4"/>
                      <a:pt x="36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7"/>
                      <a:pt x="39" y="17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8" y="20"/>
                      <a:pt x="28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4" y="22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6"/>
                      <a:pt x="22" y="26"/>
                    </a:cubicBezTo>
                    <a:cubicBezTo>
                      <a:pt x="21" y="26"/>
                      <a:pt x="21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31"/>
                      <a:pt x="23" y="33"/>
                      <a:pt x="25" y="34"/>
                    </a:cubicBezTo>
                    <a:cubicBezTo>
                      <a:pt x="25" y="35"/>
                      <a:pt x="26" y="36"/>
                      <a:pt x="27" y="36"/>
                    </a:cubicBezTo>
                    <a:cubicBezTo>
                      <a:pt x="29" y="39"/>
                      <a:pt x="31" y="42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4" y="44"/>
                      <a:pt x="34" y="43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40" y="42"/>
                      <a:pt x="40" y="41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6" y="42"/>
                      <a:pt x="46" y="43"/>
                      <a:pt x="46" y="43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60" y="52"/>
                      <a:pt x="60" y="52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8" y="43"/>
                      <a:pt x="57" y="43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5"/>
                      <a:pt x="62" y="46"/>
                      <a:pt x="62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6" y="50"/>
                      <a:pt x="66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8" y="50"/>
                      <a:pt x="69" y="49"/>
                    </a:cubicBezTo>
                    <a:cubicBezTo>
                      <a:pt x="69" y="49"/>
                      <a:pt x="69" y="49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7"/>
                      <a:pt x="70" y="46"/>
                      <a:pt x="70" y="44"/>
                    </a:cubicBezTo>
                    <a:cubicBezTo>
                      <a:pt x="70" y="42"/>
                      <a:pt x="69" y="40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5"/>
                      <a:pt x="66" y="35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8" y="34"/>
                      <a:pt x="69" y="35"/>
                      <a:pt x="70" y="35"/>
                    </a:cubicBezTo>
                    <a:cubicBezTo>
                      <a:pt x="71" y="36"/>
                      <a:pt x="71" y="36"/>
                      <a:pt x="72" y="36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8"/>
                      <a:pt x="74" y="39"/>
                      <a:pt x="75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40"/>
                      <a:pt x="77" y="40"/>
                      <a:pt x="78" y="4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9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5" y="43"/>
                      <a:pt x="74" y="43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6"/>
                      <a:pt x="73" y="48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50"/>
                      <a:pt x="74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3"/>
                      <a:pt x="77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0" y="55"/>
                      <a:pt x="80" y="55"/>
                      <a:pt x="81" y="55"/>
                    </a:cubicBezTo>
                    <a:cubicBezTo>
                      <a:pt x="81" y="56"/>
                      <a:pt x="82" y="56"/>
                      <a:pt x="8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6" y="67"/>
                      <a:pt x="86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8" y="64"/>
                    </a:cubicBezTo>
                    <a:cubicBezTo>
                      <a:pt x="78" y="63"/>
                      <a:pt x="77" y="63"/>
                      <a:pt x="77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6" y="65"/>
                      <a:pt x="76" y="66"/>
                      <a:pt x="75" y="67"/>
                    </a:cubicBezTo>
                    <a:cubicBezTo>
                      <a:pt x="75" y="67"/>
                      <a:pt x="75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5" y="63"/>
                      <a:pt x="65" y="63"/>
                      <a:pt x="64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0" y="61"/>
                      <a:pt x="60" y="61"/>
                    </a:cubicBezTo>
                    <a:cubicBezTo>
                      <a:pt x="59" y="61"/>
                      <a:pt x="59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0"/>
                      <a:pt x="57" y="60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4"/>
                      <a:pt x="54" y="54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9" y="51"/>
                      <a:pt x="48" y="52"/>
                      <a:pt x="48" y="53"/>
                    </a:cubicBezTo>
                    <a:cubicBezTo>
                      <a:pt x="47" y="54"/>
                      <a:pt x="47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41" y="53"/>
                      <a:pt x="40" y="53"/>
                      <a:pt x="39" y="53"/>
                    </a:cubicBezTo>
                    <a:cubicBezTo>
                      <a:pt x="39" y="53"/>
                      <a:pt x="38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1" y="56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5"/>
                      <a:pt x="27" y="55"/>
                    </a:cubicBezTo>
                    <a:cubicBezTo>
                      <a:pt x="27" y="55"/>
                      <a:pt x="27" y="55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5" y="56"/>
                      <a:pt x="24" y="57"/>
                    </a:cubicBezTo>
                    <a:cubicBezTo>
                      <a:pt x="24" y="57"/>
                      <a:pt x="24" y="57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20" y="60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7" y="62"/>
                      <a:pt x="17" y="64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6"/>
                      <a:pt x="16" y="67"/>
                      <a:pt x="16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70"/>
                      <a:pt x="16" y="71"/>
                      <a:pt x="15" y="71"/>
                    </a:cubicBezTo>
                    <a:cubicBezTo>
                      <a:pt x="15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7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80"/>
                      <a:pt x="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4"/>
                      <a:pt x="5" y="85"/>
                      <a:pt x="4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8"/>
                      <a:pt x="2" y="88"/>
                    </a:cubicBezTo>
                    <a:cubicBezTo>
                      <a:pt x="2" y="89"/>
                      <a:pt x="2" y="89"/>
                      <a:pt x="1" y="90"/>
                    </a:cubicBezTo>
                    <a:cubicBezTo>
                      <a:pt x="1" y="90"/>
                      <a:pt x="1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100"/>
                      <a:pt x="3" y="100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2"/>
                      <a:pt x="4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5"/>
                      <a:pt x="3" y="106"/>
                    </a:cubicBezTo>
                    <a:cubicBezTo>
                      <a:pt x="3" y="106"/>
                      <a:pt x="3" y="107"/>
                      <a:pt x="2" y="107"/>
                    </a:cubicBezTo>
                    <a:cubicBezTo>
                      <a:pt x="2" y="108"/>
                      <a:pt x="1" y="108"/>
                      <a:pt x="1" y="10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3"/>
                      <a:pt x="3" y="113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8" y="119"/>
                      <a:pt x="9" y="120"/>
                      <a:pt x="9" y="120"/>
                    </a:cubicBezTo>
                    <a:cubicBezTo>
                      <a:pt x="11" y="121"/>
                      <a:pt x="11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6"/>
                      <a:pt x="11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3"/>
                      <a:pt x="21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3" y="136"/>
                      <a:pt x="24" y="136"/>
                    </a:cubicBezTo>
                    <a:cubicBezTo>
                      <a:pt x="25" y="136"/>
                      <a:pt x="26" y="137"/>
                      <a:pt x="26" y="13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9"/>
                      <a:pt x="28" y="139"/>
                      <a:pt x="28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1" y="138"/>
                      <a:pt x="31" y="138"/>
                      <a:pt x="32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4" y="136"/>
                      <a:pt x="34" y="136"/>
                    </a:cubicBezTo>
                    <a:cubicBezTo>
                      <a:pt x="34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6" y="138"/>
                      <a:pt x="37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0" y="139"/>
                      <a:pt x="41" y="139"/>
                      <a:pt x="42" y="13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6" y="139"/>
                      <a:pt x="46" y="139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7" y="136"/>
                      <a:pt x="47" y="136"/>
                      <a:pt x="48" y="135"/>
                    </a:cubicBezTo>
                    <a:cubicBezTo>
                      <a:pt x="48" y="134"/>
                      <a:pt x="48" y="134"/>
                      <a:pt x="49" y="134"/>
                    </a:cubicBezTo>
                    <a:cubicBezTo>
                      <a:pt x="49" y="134"/>
                      <a:pt x="49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5" y="133"/>
                      <a:pt x="56" y="134"/>
                      <a:pt x="57" y="135"/>
                    </a:cubicBezTo>
                    <a:cubicBezTo>
                      <a:pt x="57" y="136"/>
                      <a:pt x="57" y="136"/>
                      <a:pt x="58" y="136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8"/>
                      <a:pt x="62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39"/>
                      <a:pt x="66" y="139"/>
                      <a:pt x="67" y="140"/>
                    </a:cubicBezTo>
                    <a:cubicBezTo>
                      <a:pt x="67" y="140"/>
                      <a:pt x="68" y="140"/>
                      <a:pt x="68" y="141"/>
                    </a:cubicBezTo>
                    <a:cubicBezTo>
                      <a:pt x="69" y="141"/>
                      <a:pt x="70" y="143"/>
                      <a:pt x="70" y="144"/>
                    </a:cubicBezTo>
                    <a:cubicBezTo>
                      <a:pt x="70" y="145"/>
                      <a:pt x="70" y="145"/>
                      <a:pt x="69" y="146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8"/>
                      <a:pt x="68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7" y="151"/>
                      <a:pt x="67" y="151"/>
                      <a:pt x="67" y="151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9" y="155"/>
                      <a:pt x="70" y="155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0" y="156"/>
                      <a:pt x="71" y="156"/>
                      <a:pt x="71" y="157"/>
                    </a:cubicBezTo>
                    <a:cubicBezTo>
                      <a:pt x="71" y="157"/>
                      <a:pt x="71" y="157"/>
                      <a:pt x="72" y="158"/>
                    </a:cubicBezTo>
                    <a:cubicBezTo>
                      <a:pt x="72" y="159"/>
                      <a:pt x="72" y="159"/>
                      <a:pt x="73" y="160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1"/>
                      <a:pt x="73" y="162"/>
                      <a:pt x="73" y="162"/>
                    </a:cubicBezTo>
                    <a:cubicBezTo>
                      <a:pt x="73" y="163"/>
                      <a:pt x="73" y="163"/>
                      <a:pt x="74" y="164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5" y="165"/>
                      <a:pt x="75" y="165"/>
                      <a:pt x="76" y="165"/>
                    </a:cubicBezTo>
                    <a:cubicBezTo>
                      <a:pt x="76" y="165"/>
                      <a:pt x="76" y="166"/>
                      <a:pt x="76" y="166"/>
                    </a:cubicBezTo>
                    <a:cubicBezTo>
                      <a:pt x="76" y="166"/>
                      <a:pt x="76" y="166"/>
                      <a:pt x="76" y="166"/>
                    </a:cubicBezTo>
                    <a:cubicBezTo>
                      <a:pt x="76" y="167"/>
                      <a:pt x="76" y="167"/>
                      <a:pt x="76" y="168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7" y="174"/>
                      <a:pt x="77" y="176"/>
                      <a:pt x="77" y="176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8" y="182"/>
                      <a:pt x="78" y="182"/>
                      <a:pt x="78" y="182"/>
                    </a:cubicBezTo>
                    <a:cubicBezTo>
                      <a:pt x="77" y="182"/>
                      <a:pt x="77" y="182"/>
                      <a:pt x="77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3"/>
                      <a:pt x="76" y="184"/>
                      <a:pt x="76" y="184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4" y="186"/>
                      <a:pt x="74" y="186"/>
                      <a:pt x="74" y="187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1" y="193"/>
                      <a:pt x="71" y="193"/>
                      <a:pt x="71" y="193"/>
                    </a:cubicBezTo>
                    <a:cubicBezTo>
                      <a:pt x="71" y="194"/>
                      <a:pt x="71" y="194"/>
                      <a:pt x="71" y="194"/>
                    </a:cubicBezTo>
                    <a:cubicBezTo>
                      <a:pt x="71" y="195"/>
                      <a:pt x="71" y="195"/>
                      <a:pt x="71" y="195"/>
                    </a:cubicBezTo>
                    <a:cubicBezTo>
                      <a:pt x="70" y="196"/>
                      <a:pt x="70" y="196"/>
                      <a:pt x="70" y="196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11"/>
                      <a:pt x="68" y="211"/>
                      <a:pt x="68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0" y="213"/>
                      <a:pt x="70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5"/>
                      <a:pt x="71" y="215"/>
                      <a:pt x="71" y="215"/>
                    </a:cubicBezTo>
                    <a:cubicBezTo>
                      <a:pt x="71" y="217"/>
                      <a:pt x="71" y="217"/>
                      <a:pt x="71" y="218"/>
                    </a:cubicBezTo>
                    <a:cubicBezTo>
                      <a:pt x="71" y="218"/>
                      <a:pt x="71" y="218"/>
                      <a:pt x="71" y="218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72" y="232"/>
                      <a:pt x="72" y="233"/>
                      <a:pt x="72" y="234"/>
                    </a:cubicBezTo>
                    <a:cubicBezTo>
                      <a:pt x="73" y="235"/>
                      <a:pt x="73" y="236"/>
                      <a:pt x="72" y="236"/>
                    </a:cubicBezTo>
                    <a:cubicBezTo>
                      <a:pt x="72" y="237"/>
                      <a:pt x="72" y="237"/>
                      <a:pt x="71" y="238"/>
                    </a:cubicBezTo>
                    <a:cubicBezTo>
                      <a:pt x="71" y="238"/>
                      <a:pt x="70" y="238"/>
                      <a:pt x="70" y="238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68" y="239"/>
                      <a:pt x="68" y="239"/>
                      <a:pt x="67" y="239"/>
                    </a:cubicBezTo>
                    <a:cubicBezTo>
                      <a:pt x="67" y="240"/>
                      <a:pt x="67" y="241"/>
                      <a:pt x="67" y="242"/>
                    </a:cubicBezTo>
                    <a:cubicBezTo>
                      <a:pt x="67" y="243"/>
                      <a:pt x="67" y="243"/>
                      <a:pt x="67" y="243"/>
                    </a:cubicBezTo>
                    <a:cubicBezTo>
                      <a:pt x="67" y="243"/>
                      <a:pt x="67" y="244"/>
                      <a:pt x="68" y="245"/>
                    </a:cubicBezTo>
                    <a:cubicBezTo>
                      <a:pt x="68" y="245"/>
                      <a:pt x="69" y="245"/>
                      <a:pt x="69" y="245"/>
                    </a:cubicBezTo>
                    <a:cubicBezTo>
                      <a:pt x="70" y="245"/>
                      <a:pt x="70" y="245"/>
                      <a:pt x="71" y="245"/>
                    </a:cubicBezTo>
                    <a:cubicBezTo>
                      <a:pt x="71" y="244"/>
                      <a:pt x="71" y="244"/>
                      <a:pt x="71" y="244"/>
                    </a:cubicBezTo>
                    <a:cubicBezTo>
                      <a:pt x="72" y="244"/>
                      <a:pt x="74" y="244"/>
                      <a:pt x="75" y="244"/>
                    </a:cubicBezTo>
                    <a:cubicBezTo>
                      <a:pt x="76" y="244"/>
                      <a:pt x="76" y="244"/>
                      <a:pt x="76" y="244"/>
                    </a:cubicBezTo>
                    <a:cubicBezTo>
                      <a:pt x="78" y="244"/>
                      <a:pt x="80" y="243"/>
                      <a:pt x="81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3"/>
                      <a:pt x="83" y="243"/>
                      <a:pt x="83" y="243"/>
                    </a:cubicBezTo>
                    <a:cubicBezTo>
                      <a:pt x="84" y="243"/>
                      <a:pt x="84" y="242"/>
                      <a:pt x="85" y="242"/>
                    </a:cubicBezTo>
                    <a:cubicBezTo>
                      <a:pt x="85" y="241"/>
                      <a:pt x="85" y="241"/>
                      <a:pt x="85" y="241"/>
                    </a:cubicBezTo>
                    <a:cubicBezTo>
                      <a:pt x="85" y="240"/>
                      <a:pt x="86" y="240"/>
                      <a:pt x="87" y="240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6"/>
                      <a:pt x="88" y="234"/>
                      <a:pt x="90" y="233"/>
                    </a:cubicBezTo>
                    <a:cubicBezTo>
                      <a:pt x="90" y="233"/>
                      <a:pt x="91" y="232"/>
                      <a:pt x="93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4" y="232"/>
                      <a:pt x="94" y="232"/>
                      <a:pt x="95" y="232"/>
                    </a:cubicBezTo>
                    <a:cubicBezTo>
                      <a:pt x="95" y="232"/>
                      <a:pt x="95" y="232"/>
                      <a:pt x="96" y="232"/>
                    </a:cubicBezTo>
                    <a:cubicBezTo>
                      <a:pt x="96" y="232"/>
                      <a:pt x="97" y="232"/>
                      <a:pt x="97" y="232"/>
                    </a:cubicBezTo>
                    <a:cubicBezTo>
                      <a:pt x="99" y="232"/>
                      <a:pt x="99" y="231"/>
                      <a:pt x="99" y="231"/>
                    </a:cubicBezTo>
                    <a:cubicBezTo>
                      <a:pt x="99" y="230"/>
                      <a:pt x="99" y="229"/>
                      <a:pt x="99" y="229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6"/>
                      <a:pt x="99" y="226"/>
                      <a:pt x="99" y="226"/>
                    </a:cubicBezTo>
                    <a:cubicBezTo>
                      <a:pt x="99" y="225"/>
                      <a:pt x="99" y="225"/>
                      <a:pt x="98" y="225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7" y="224"/>
                      <a:pt x="98" y="223"/>
                      <a:pt x="98" y="223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99" y="222"/>
                      <a:pt x="99" y="222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100" y="221"/>
                      <a:pt x="100" y="221"/>
                      <a:pt x="100" y="221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2" y="219"/>
                      <a:pt x="102" y="219"/>
                    </a:cubicBezTo>
                    <a:cubicBezTo>
                      <a:pt x="103" y="219"/>
                      <a:pt x="104" y="218"/>
                      <a:pt x="105" y="216"/>
                    </a:cubicBezTo>
                    <a:cubicBezTo>
                      <a:pt x="105" y="215"/>
                      <a:pt x="105" y="213"/>
                      <a:pt x="105" y="212"/>
                    </a:cubicBezTo>
                    <a:cubicBezTo>
                      <a:pt x="105" y="211"/>
                      <a:pt x="105" y="211"/>
                      <a:pt x="105" y="211"/>
                    </a:cubicBezTo>
                    <a:cubicBezTo>
                      <a:pt x="105" y="211"/>
                      <a:pt x="105" y="210"/>
                      <a:pt x="105" y="209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6" y="210"/>
                      <a:pt x="106" y="210"/>
                      <a:pt x="106" y="210"/>
                    </a:cubicBezTo>
                    <a:cubicBezTo>
                      <a:pt x="106" y="208"/>
                      <a:pt x="106" y="208"/>
                      <a:pt x="106" y="208"/>
                    </a:cubicBezTo>
                    <a:cubicBezTo>
                      <a:pt x="106" y="208"/>
                      <a:pt x="106" y="207"/>
                      <a:pt x="106" y="207"/>
                    </a:cubicBezTo>
                    <a:cubicBezTo>
                      <a:pt x="107" y="206"/>
                      <a:pt x="107" y="206"/>
                      <a:pt x="108" y="206"/>
                    </a:cubicBezTo>
                    <a:cubicBezTo>
                      <a:pt x="108" y="205"/>
                      <a:pt x="108" y="205"/>
                      <a:pt x="108" y="205"/>
                    </a:cubicBezTo>
                    <a:cubicBezTo>
                      <a:pt x="109" y="205"/>
                      <a:pt x="109" y="205"/>
                      <a:pt x="110" y="204"/>
                    </a:cubicBezTo>
                    <a:cubicBezTo>
                      <a:pt x="110" y="204"/>
                      <a:pt x="110" y="203"/>
                      <a:pt x="110" y="202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1" y="199"/>
                      <a:pt x="111" y="199"/>
                      <a:pt x="112" y="198"/>
                    </a:cubicBezTo>
                    <a:cubicBezTo>
                      <a:pt x="113" y="197"/>
                      <a:pt x="114" y="196"/>
                      <a:pt x="116" y="195"/>
                    </a:cubicBezTo>
                    <a:cubicBezTo>
                      <a:pt x="116" y="194"/>
                      <a:pt x="116" y="194"/>
                      <a:pt x="117" y="194"/>
                    </a:cubicBezTo>
                    <a:cubicBezTo>
                      <a:pt x="117" y="193"/>
                      <a:pt x="118" y="193"/>
                      <a:pt x="118" y="192"/>
                    </a:cubicBezTo>
                    <a:cubicBezTo>
                      <a:pt x="118" y="191"/>
                      <a:pt x="118" y="191"/>
                      <a:pt x="118" y="190"/>
                    </a:cubicBezTo>
                    <a:cubicBezTo>
                      <a:pt x="118" y="189"/>
                      <a:pt x="118" y="189"/>
                      <a:pt x="118" y="188"/>
                    </a:cubicBezTo>
                    <a:cubicBezTo>
                      <a:pt x="117" y="187"/>
                      <a:pt x="117" y="186"/>
                      <a:pt x="118" y="185"/>
                    </a:cubicBezTo>
                    <a:cubicBezTo>
                      <a:pt x="118" y="184"/>
                      <a:pt x="118" y="182"/>
                      <a:pt x="118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9" y="180"/>
                      <a:pt x="119" y="180"/>
                      <a:pt x="119" y="180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20" y="179"/>
                      <a:pt x="120" y="179"/>
                      <a:pt x="120" y="179"/>
                    </a:cubicBezTo>
                    <a:cubicBezTo>
                      <a:pt x="121" y="176"/>
                      <a:pt x="121" y="173"/>
                      <a:pt x="120" y="171"/>
                    </a:cubicBezTo>
                    <a:cubicBezTo>
                      <a:pt x="120" y="169"/>
                      <a:pt x="120" y="168"/>
                      <a:pt x="120" y="166"/>
                    </a:cubicBezTo>
                    <a:cubicBezTo>
                      <a:pt x="120" y="164"/>
                      <a:pt x="120" y="162"/>
                      <a:pt x="121" y="161"/>
                    </a:cubicBezTo>
                    <a:cubicBezTo>
                      <a:pt x="121" y="160"/>
                      <a:pt x="121" y="159"/>
                      <a:pt x="122" y="159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3" y="157"/>
                      <a:pt x="123" y="157"/>
                      <a:pt x="123" y="157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5"/>
                      <a:pt x="12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0"/>
                      <a:pt x="125" y="150"/>
                      <a:pt x="125" y="150"/>
                    </a:cubicBezTo>
                    <a:cubicBezTo>
                      <a:pt x="125" y="149"/>
                      <a:pt x="124" y="149"/>
                      <a:pt x="124" y="14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123" y="148"/>
                      <a:pt x="123" y="148"/>
                      <a:pt x="123" y="147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3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5" y="142"/>
                      <a:pt x="125" y="14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5" y="139"/>
                      <a:pt x="125" y="139"/>
                      <a:pt x="125" y="138"/>
                    </a:cubicBezTo>
                    <a:cubicBezTo>
                      <a:pt x="125" y="138"/>
                      <a:pt x="125" y="137"/>
                      <a:pt x="125" y="137"/>
                    </a:cubicBezTo>
                    <a:cubicBezTo>
                      <a:pt x="125" y="136"/>
                      <a:pt x="125" y="136"/>
                      <a:pt x="125" y="135"/>
                    </a:cubicBezTo>
                    <a:cubicBezTo>
                      <a:pt x="125" y="135"/>
                      <a:pt x="125" y="135"/>
                      <a:pt x="125" y="135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5"/>
                      <a:pt x="126" y="124"/>
                    </a:cubicBezTo>
                    <a:cubicBezTo>
                      <a:pt x="125" y="123"/>
                      <a:pt x="124" y="122"/>
                      <a:pt x="122" y="121"/>
                    </a:cubicBezTo>
                    <a:cubicBezTo>
                      <a:pt x="122" y="121"/>
                      <a:pt x="122" y="120"/>
                      <a:pt x="122" y="120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4"/>
                      <a:pt x="120" y="114"/>
                      <a:pt x="120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2"/>
                      <a:pt x="119" y="112"/>
                      <a:pt x="118" y="112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0"/>
                      <a:pt x="118" y="109"/>
                      <a:pt x="117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3" y="104"/>
                      <a:pt x="113" y="104"/>
                      <a:pt x="113" y="104"/>
                    </a:cubicBezTo>
                    <a:cubicBezTo>
                      <a:pt x="112" y="102"/>
                      <a:pt x="111" y="101"/>
                      <a:pt x="112" y="9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5"/>
                      <a:pt x="109" y="94"/>
                    </a:cubicBezTo>
                    <a:cubicBezTo>
                      <a:pt x="109" y="94"/>
                      <a:pt x="109" y="94"/>
                      <a:pt x="109" y="94"/>
                    </a:cubicBezTo>
                    <a:cubicBezTo>
                      <a:pt x="108" y="93"/>
                      <a:pt x="108" y="93"/>
                      <a:pt x="108" y="92"/>
                    </a:cubicBezTo>
                    <a:cubicBezTo>
                      <a:pt x="107" y="92"/>
                      <a:pt x="107" y="91"/>
                      <a:pt x="106" y="91"/>
                    </a:cubicBezTo>
                    <a:cubicBezTo>
                      <a:pt x="106" y="91"/>
                      <a:pt x="106" y="91"/>
                      <a:pt x="106" y="91"/>
                    </a:cubicBezTo>
                    <a:cubicBezTo>
                      <a:pt x="106" y="91"/>
                      <a:pt x="106" y="90"/>
                      <a:pt x="106" y="90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87"/>
                      <a:pt x="104" y="87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8" y="78"/>
                      <a:pt x="97" y="76"/>
                      <a:pt x="95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8" y="74"/>
                      <a:pt x="98" y="75"/>
                      <a:pt x="98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9"/>
                      <a:pt x="101" y="79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5"/>
                      <a:pt x="104" y="85"/>
                      <a:pt x="105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85"/>
                      <a:pt x="106" y="86"/>
                      <a:pt x="107" y="86"/>
                    </a:cubicBezTo>
                    <a:cubicBezTo>
                      <a:pt x="107" y="87"/>
                      <a:pt x="107" y="87"/>
                      <a:pt x="107" y="88"/>
                    </a:cubicBezTo>
                    <a:cubicBezTo>
                      <a:pt x="107" y="88"/>
                      <a:pt x="107" y="89"/>
                      <a:pt x="108" y="8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4"/>
                      <a:pt x="110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2" y="97"/>
                      <a:pt x="112" y="97"/>
                      <a:pt x="112" y="98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99"/>
                      <a:pt x="114" y="99"/>
                      <a:pt x="114" y="99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1"/>
                      <a:pt x="114" y="102"/>
                      <a:pt x="115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116" y="106"/>
                      <a:pt x="116" y="106"/>
                      <a:pt x="117" y="106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7" y="107"/>
                      <a:pt x="117" y="108"/>
                      <a:pt x="118" y="108"/>
                    </a:cubicBezTo>
                    <a:cubicBezTo>
                      <a:pt x="118" y="109"/>
                      <a:pt x="119" y="110"/>
                      <a:pt x="120" y="110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1" y="106"/>
                      <a:pt x="120" y="102"/>
                      <a:pt x="119" y="97"/>
                    </a:cubicBezTo>
                    <a:cubicBezTo>
                      <a:pt x="118" y="95"/>
                      <a:pt x="118" y="93"/>
                      <a:pt x="118" y="91"/>
                    </a:cubicBezTo>
                    <a:cubicBezTo>
                      <a:pt x="118" y="90"/>
                      <a:pt x="118" y="90"/>
                      <a:pt x="118" y="89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19" y="87"/>
                      <a:pt x="119" y="87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19" y="85"/>
                      <a:pt x="119" y="85"/>
                    </a:cubicBezTo>
                    <a:cubicBezTo>
                      <a:pt x="119" y="85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7" y="84"/>
                      <a:pt x="118" y="84"/>
                      <a:pt x="118" y="83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3"/>
                      <a:pt x="113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2"/>
                      <a:pt x="112" y="71"/>
                    </a:cubicBezTo>
                    <a:cubicBezTo>
                      <a:pt x="111" y="71"/>
                      <a:pt x="111" y="70"/>
                      <a:pt x="111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4"/>
                      <a:pt x="107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6" y="62"/>
                      <a:pt x="106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7"/>
                      <a:pt x="102" y="57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0" y="56"/>
                      <a:pt x="100" y="55"/>
                      <a:pt x="100" y="55"/>
                    </a:cubicBezTo>
                    <a:cubicBezTo>
                      <a:pt x="100" y="54"/>
                      <a:pt x="100" y="54"/>
                      <a:pt x="100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1"/>
                      <a:pt x="98" y="51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50"/>
                      <a:pt x="96" y="50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4" y="47"/>
                      <a:pt x="94" y="46"/>
                    </a:cubicBezTo>
                    <a:cubicBezTo>
                      <a:pt x="94" y="45"/>
                      <a:pt x="93" y="45"/>
                      <a:pt x="92" y="44"/>
                    </a:cubicBezTo>
                    <a:cubicBezTo>
                      <a:pt x="91" y="44"/>
                      <a:pt x="91" y="43"/>
                      <a:pt x="91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2"/>
                      <a:pt x="90" y="42"/>
                      <a:pt x="90" y="41"/>
                    </a:cubicBezTo>
                    <a:cubicBezTo>
                      <a:pt x="89" y="41"/>
                      <a:pt x="89" y="41"/>
                      <a:pt x="88" y="40"/>
                    </a:cubicBezTo>
                    <a:cubicBezTo>
                      <a:pt x="87" y="39"/>
                      <a:pt x="86" y="38"/>
                      <a:pt x="85" y="38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8" y="31"/>
                      <a:pt x="77" y="30"/>
                      <a:pt x="76" y="29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5" y="27"/>
                      <a:pt x="75" y="26"/>
                      <a:pt x="73" y="26"/>
                    </a:cubicBezTo>
                    <a:cubicBezTo>
                      <a:pt x="73" y="26"/>
                      <a:pt x="73" y="26"/>
                      <a:pt x="72" y="25"/>
                    </a:cubicBezTo>
                    <a:cubicBezTo>
                      <a:pt x="72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1"/>
                      <a:pt x="66" y="21"/>
                      <a:pt x="65" y="21"/>
                    </a:cubicBezTo>
                    <a:cubicBezTo>
                      <a:pt x="65" y="20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0" y="17"/>
                    </a:cubicBezTo>
                    <a:cubicBezTo>
                      <a:pt x="60" y="16"/>
                      <a:pt x="59" y="16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4"/>
                      <a:pt x="58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6" y="14"/>
                      <a:pt x="56" y="13"/>
                      <a:pt x="56" y="13"/>
                    </a:cubicBezTo>
                    <a:cubicBezTo>
                      <a:pt x="54" y="11"/>
                      <a:pt x="52" y="10"/>
                      <a:pt x="49" y="8"/>
                    </a:cubicBezTo>
                    <a:cubicBezTo>
                      <a:pt x="47" y="7"/>
                      <a:pt x="44" y="6"/>
                      <a:pt x="42" y="4"/>
                    </a:cubicBezTo>
                    <a:cubicBezTo>
                      <a:pt x="40" y="3"/>
                      <a:pt x="38" y="2"/>
                      <a:pt x="36" y="1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42"/>
              <p:cNvSpPr>
                <a:spLocks noEditPoints="1"/>
              </p:cNvSpPr>
              <p:nvPr/>
            </p:nvSpPr>
            <p:spPr bwMode="auto">
              <a:xfrm>
                <a:off x="3477" y="1838"/>
                <a:ext cx="322" cy="675"/>
              </a:xfrm>
              <a:custGeom>
                <a:avLst/>
                <a:gdLst>
                  <a:gd name="T0" fmla="*/ 3 w 135"/>
                  <a:gd name="T1" fmla="*/ 78 h 283"/>
                  <a:gd name="T2" fmla="*/ 0 w 135"/>
                  <a:gd name="T3" fmla="*/ 85 h 283"/>
                  <a:gd name="T4" fmla="*/ 9 w 135"/>
                  <a:gd name="T5" fmla="*/ 113 h 283"/>
                  <a:gd name="T6" fmla="*/ 14 w 135"/>
                  <a:gd name="T7" fmla="*/ 116 h 283"/>
                  <a:gd name="T8" fmla="*/ 18 w 135"/>
                  <a:gd name="T9" fmla="*/ 128 h 283"/>
                  <a:gd name="T10" fmla="*/ 25 w 135"/>
                  <a:gd name="T11" fmla="*/ 137 h 283"/>
                  <a:gd name="T12" fmla="*/ 22 w 135"/>
                  <a:gd name="T13" fmla="*/ 150 h 283"/>
                  <a:gd name="T14" fmla="*/ 20 w 135"/>
                  <a:gd name="T15" fmla="*/ 166 h 283"/>
                  <a:gd name="T16" fmla="*/ 29 w 135"/>
                  <a:gd name="T17" fmla="*/ 180 h 283"/>
                  <a:gd name="T18" fmla="*/ 32 w 135"/>
                  <a:gd name="T19" fmla="*/ 192 h 283"/>
                  <a:gd name="T20" fmla="*/ 42 w 135"/>
                  <a:gd name="T21" fmla="*/ 204 h 283"/>
                  <a:gd name="T22" fmla="*/ 48 w 135"/>
                  <a:gd name="T23" fmla="*/ 208 h 283"/>
                  <a:gd name="T24" fmla="*/ 51 w 135"/>
                  <a:gd name="T25" fmla="*/ 218 h 283"/>
                  <a:gd name="T26" fmla="*/ 54 w 135"/>
                  <a:gd name="T27" fmla="*/ 238 h 283"/>
                  <a:gd name="T28" fmla="*/ 57 w 135"/>
                  <a:gd name="T29" fmla="*/ 253 h 283"/>
                  <a:gd name="T30" fmla="*/ 66 w 135"/>
                  <a:gd name="T31" fmla="*/ 265 h 283"/>
                  <a:gd name="T32" fmla="*/ 74 w 135"/>
                  <a:gd name="T33" fmla="*/ 278 h 283"/>
                  <a:gd name="T34" fmla="*/ 80 w 135"/>
                  <a:gd name="T35" fmla="*/ 283 h 283"/>
                  <a:gd name="T36" fmla="*/ 84 w 135"/>
                  <a:gd name="T37" fmla="*/ 275 h 283"/>
                  <a:gd name="T38" fmla="*/ 79 w 135"/>
                  <a:gd name="T39" fmla="*/ 262 h 283"/>
                  <a:gd name="T40" fmla="*/ 85 w 135"/>
                  <a:gd name="T41" fmla="*/ 255 h 283"/>
                  <a:gd name="T42" fmla="*/ 90 w 135"/>
                  <a:gd name="T43" fmla="*/ 244 h 283"/>
                  <a:gd name="T44" fmla="*/ 98 w 135"/>
                  <a:gd name="T45" fmla="*/ 224 h 283"/>
                  <a:gd name="T46" fmla="*/ 111 w 135"/>
                  <a:gd name="T47" fmla="*/ 217 h 283"/>
                  <a:gd name="T48" fmla="*/ 119 w 135"/>
                  <a:gd name="T49" fmla="*/ 210 h 283"/>
                  <a:gd name="T50" fmla="*/ 124 w 135"/>
                  <a:gd name="T51" fmla="*/ 188 h 283"/>
                  <a:gd name="T52" fmla="*/ 134 w 135"/>
                  <a:gd name="T53" fmla="*/ 178 h 283"/>
                  <a:gd name="T54" fmla="*/ 133 w 135"/>
                  <a:gd name="T55" fmla="*/ 166 h 283"/>
                  <a:gd name="T56" fmla="*/ 120 w 135"/>
                  <a:gd name="T57" fmla="*/ 159 h 283"/>
                  <a:gd name="T58" fmla="*/ 104 w 135"/>
                  <a:gd name="T59" fmla="*/ 156 h 283"/>
                  <a:gd name="T60" fmla="*/ 91 w 135"/>
                  <a:gd name="T61" fmla="*/ 153 h 283"/>
                  <a:gd name="T62" fmla="*/ 95 w 135"/>
                  <a:gd name="T63" fmla="*/ 146 h 283"/>
                  <a:gd name="T64" fmla="*/ 85 w 135"/>
                  <a:gd name="T65" fmla="*/ 136 h 283"/>
                  <a:gd name="T66" fmla="*/ 70 w 135"/>
                  <a:gd name="T67" fmla="*/ 129 h 283"/>
                  <a:gd name="T68" fmla="*/ 60 w 135"/>
                  <a:gd name="T69" fmla="*/ 123 h 283"/>
                  <a:gd name="T70" fmla="*/ 44 w 135"/>
                  <a:gd name="T71" fmla="*/ 117 h 283"/>
                  <a:gd name="T72" fmla="*/ 32 w 135"/>
                  <a:gd name="T73" fmla="*/ 120 h 283"/>
                  <a:gd name="T74" fmla="*/ 29 w 135"/>
                  <a:gd name="T75" fmla="*/ 125 h 283"/>
                  <a:gd name="T76" fmla="*/ 20 w 135"/>
                  <a:gd name="T77" fmla="*/ 120 h 283"/>
                  <a:gd name="T78" fmla="*/ 19 w 135"/>
                  <a:gd name="T79" fmla="*/ 106 h 283"/>
                  <a:gd name="T80" fmla="*/ 18 w 135"/>
                  <a:gd name="T81" fmla="*/ 99 h 283"/>
                  <a:gd name="T82" fmla="*/ 14 w 135"/>
                  <a:gd name="T83" fmla="*/ 94 h 283"/>
                  <a:gd name="T84" fmla="*/ 7 w 135"/>
                  <a:gd name="T85" fmla="*/ 96 h 283"/>
                  <a:gd name="T86" fmla="*/ 10 w 135"/>
                  <a:gd name="T87" fmla="*/ 89 h 283"/>
                  <a:gd name="T88" fmla="*/ 15 w 135"/>
                  <a:gd name="T89" fmla="*/ 79 h 283"/>
                  <a:gd name="T90" fmla="*/ 27 w 135"/>
                  <a:gd name="T91" fmla="*/ 71 h 283"/>
                  <a:gd name="T92" fmla="*/ 32 w 135"/>
                  <a:gd name="T93" fmla="*/ 82 h 283"/>
                  <a:gd name="T94" fmla="*/ 39 w 135"/>
                  <a:gd name="T95" fmla="*/ 69 h 283"/>
                  <a:gd name="T96" fmla="*/ 43 w 135"/>
                  <a:gd name="T97" fmla="*/ 63 h 283"/>
                  <a:gd name="T98" fmla="*/ 56 w 135"/>
                  <a:gd name="T99" fmla="*/ 55 h 283"/>
                  <a:gd name="T100" fmla="*/ 68 w 135"/>
                  <a:gd name="T101" fmla="*/ 45 h 283"/>
                  <a:gd name="T102" fmla="*/ 74 w 135"/>
                  <a:gd name="T103" fmla="*/ 37 h 283"/>
                  <a:gd name="T104" fmla="*/ 83 w 135"/>
                  <a:gd name="T105" fmla="*/ 31 h 283"/>
                  <a:gd name="T106" fmla="*/ 80 w 135"/>
                  <a:gd name="T107" fmla="*/ 29 h 283"/>
                  <a:gd name="T108" fmla="*/ 96 w 135"/>
                  <a:gd name="T109" fmla="*/ 24 h 283"/>
                  <a:gd name="T110" fmla="*/ 102 w 135"/>
                  <a:gd name="T111" fmla="*/ 11 h 283"/>
                  <a:gd name="T112" fmla="*/ 96 w 135"/>
                  <a:gd name="T113" fmla="*/ 8 h 283"/>
                  <a:gd name="T114" fmla="*/ 80 w 135"/>
                  <a:gd name="T115" fmla="*/ 18 h 283"/>
                  <a:gd name="T116" fmla="*/ 72 w 135"/>
                  <a:gd name="T117" fmla="*/ 18 h 283"/>
                  <a:gd name="T118" fmla="*/ 76 w 135"/>
                  <a:gd name="T119" fmla="*/ 9 h 283"/>
                  <a:gd name="T120" fmla="*/ 86 w 135"/>
                  <a:gd name="T121" fmla="*/ 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5" h="283">
                    <a:moveTo>
                      <a:pt x="71" y="39"/>
                    </a:moveTo>
                    <a:cubicBezTo>
                      <a:pt x="71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moveTo>
                      <a:pt x="96" y="12"/>
                    </a:moveTo>
                    <a:cubicBezTo>
                      <a:pt x="96" y="12"/>
                      <a:pt x="96" y="12"/>
                      <a:pt x="96" y="12"/>
                    </a:cubicBezTo>
                    <a:moveTo>
                      <a:pt x="86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2" y="5"/>
                      <a:pt x="63" y="10"/>
                      <a:pt x="56" y="16"/>
                    </a:cubicBezTo>
                    <a:cubicBezTo>
                      <a:pt x="39" y="28"/>
                      <a:pt x="25" y="41"/>
                      <a:pt x="14" y="57"/>
                    </a:cubicBezTo>
                    <a:cubicBezTo>
                      <a:pt x="9" y="63"/>
                      <a:pt x="5" y="69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9"/>
                      <a:pt x="3" y="79"/>
                      <a:pt x="3" y="8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3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5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3" y="108"/>
                      <a:pt x="4" y="108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6" y="109"/>
                      <a:pt x="6" y="109"/>
                      <a:pt x="6" y="109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5" y="110"/>
                      <a:pt x="6" y="110"/>
                      <a:pt x="6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7" y="111"/>
                      <a:pt x="8" y="112"/>
                      <a:pt x="8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1" y="113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8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22"/>
                      <a:pt x="17" y="123"/>
                      <a:pt x="17" y="124"/>
                    </a:cubicBezTo>
                    <a:cubicBezTo>
                      <a:pt x="17" y="124"/>
                      <a:pt x="17" y="124"/>
                      <a:pt x="17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7"/>
                      <a:pt x="17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5" y="132"/>
                      <a:pt x="25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6" y="133"/>
                      <a:pt x="26" y="134"/>
                      <a:pt x="26" y="135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7"/>
                      <a:pt x="27" y="138"/>
                    </a:cubicBezTo>
                    <a:cubicBezTo>
                      <a:pt x="27" y="139"/>
                      <a:pt x="27" y="140"/>
                      <a:pt x="27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4" y="147"/>
                      <a:pt x="24" y="147"/>
                      <a:pt x="24" y="148"/>
                    </a:cubicBezTo>
                    <a:cubicBezTo>
                      <a:pt x="23" y="148"/>
                      <a:pt x="23" y="149"/>
                      <a:pt x="23" y="14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53"/>
                      <a:pt x="21" y="153"/>
                      <a:pt x="21" y="153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1" y="155"/>
                      <a:pt x="21" y="156"/>
                      <a:pt x="22" y="156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1" y="158"/>
                      <a:pt x="21" y="158"/>
                      <a:pt x="21" y="159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0" y="166"/>
                      <a:pt x="20" y="168"/>
                      <a:pt x="21" y="168"/>
                    </a:cubicBezTo>
                    <a:cubicBezTo>
                      <a:pt x="21" y="168"/>
                      <a:pt x="21" y="168"/>
                      <a:pt x="22" y="169"/>
                    </a:cubicBezTo>
                    <a:cubicBezTo>
                      <a:pt x="23" y="169"/>
                      <a:pt x="24" y="171"/>
                      <a:pt x="24" y="172"/>
                    </a:cubicBezTo>
                    <a:cubicBezTo>
                      <a:pt x="24" y="172"/>
                      <a:pt x="25" y="173"/>
                      <a:pt x="25" y="173"/>
                    </a:cubicBezTo>
                    <a:cubicBezTo>
                      <a:pt x="25" y="174"/>
                      <a:pt x="25" y="174"/>
                      <a:pt x="26" y="175"/>
                    </a:cubicBezTo>
                    <a:cubicBezTo>
                      <a:pt x="26" y="175"/>
                      <a:pt x="26" y="176"/>
                      <a:pt x="27" y="176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8"/>
                      <a:pt x="27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80"/>
                      <a:pt x="28" y="180"/>
                      <a:pt x="29" y="180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2" y="184"/>
                      <a:pt x="31" y="186"/>
                      <a:pt x="31" y="187"/>
                    </a:cubicBezTo>
                    <a:cubicBezTo>
                      <a:pt x="31" y="188"/>
                      <a:pt x="31" y="189"/>
                      <a:pt x="31" y="189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3"/>
                      <a:pt x="33" y="193"/>
                      <a:pt x="34" y="194"/>
                    </a:cubicBezTo>
                    <a:cubicBezTo>
                      <a:pt x="34" y="194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6"/>
                      <a:pt x="34" y="196"/>
                      <a:pt x="35" y="197"/>
                    </a:cubicBezTo>
                    <a:cubicBezTo>
                      <a:pt x="35" y="197"/>
                      <a:pt x="35" y="197"/>
                      <a:pt x="35" y="197"/>
                    </a:cubicBezTo>
                    <a:cubicBezTo>
                      <a:pt x="36" y="197"/>
                      <a:pt x="36" y="198"/>
                      <a:pt x="36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1" y="203"/>
                      <a:pt x="42" y="204"/>
                      <a:pt x="42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5" y="204"/>
                      <a:pt x="45" y="204"/>
                      <a:pt x="46" y="204"/>
                    </a:cubicBezTo>
                    <a:cubicBezTo>
                      <a:pt x="46" y="205"/>
                      <a:pt x="46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49" y="207"/>
                      <a:pt x="49" y="207"/>
                      <a:pt x="48" y="208"/>
                    </a:cubicBezTo>
                    <a:cubicBezTo>
                      <a:pt x="48" y="209"/>
                      <a:pt x="48" y="210"/>
                      <a:pt x="48" y="210"/>
                    </a:cubicBezTo>
                    <a:cubicBezTo>
                      <a:pt x="48" y="211"/>
                      <a:pt x="48" y="211"/>
                      <a:pt x="48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8" y="212"/>
                      <a:pt x="48" y="214"/>
                      <a:pt x="49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6"/>
                      <a:pt x="50" y="216"/>
                    </a:cubicBezTo>
                    <a:cubicBezTo>
                      <a:pt x="50" y="216"/>
                      <a:pt x="50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8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3" y="220"/>
                      <a:pt x="53" y="220"/>
                      <a:pt x="53" y="220"/>
                    </a:cubicBezTo>
                    <a:cubicBezTo>
                      <a:pt x="53" y="220"/>
                      <a:pt x="53" y="221"/>
                      <a:pt x="53" y="221"/>
                    </a:cubicBezTo>
                    <a:cubicBezTo>
                      <a:pt x="53" y="222"/>
                      <a:pt x="53" y="222"/>
                      <a:pt x="53" y="223"/>
                    </a:cubicBezTo>
                    <a:cubicBezTo>
                      <a:pt x="53" y="223"/>
                      <a:pt x="53" y="224"/>
                      <a:pt x="53" y="225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8"/>
                      <a:pt x="54" y="238"/>
                      <a:pt x="54" y="238"/>
                    </a:cubicBezTo>
                    <a:cubicBezTo>
                      <a:pt x="54" y="239"/>
                      <a:pt x="54" y="239"/>
                      <a:pt x="55" y="240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6" y="240"/>
                      <a:pt x="56" y="241"/>
                      <a:pt x="56" y="241"/>
                    </a:cubicBezTo>
                    <a:cubicBezTo>
                      <a:pt x="56" y="242"/>
                      <a:pt x="56" y="243"/>
                      <a:pt x="56" y="244"/>
                    </a:cubicBezTo>
                    <a:cubicBezTo>
                      <a:pt x="56" y="245"/>
                      <a:pt x="56" y="245"/>
                      <a:pt x="56" y="246"/>
                    </a:cubicBezTo>
                    <a:cubicBezTo>
                      <a:pt x="56" y="247"/>
                      <a:pt x="56" y="247"/>
                      <a:pt x="56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9"/>
                    </a:cubicBezTo>
                    <a:cubicBezTo>
                      <a:pt x="57" y="249"/>
                      <a:pt x="57" y="249"/>
                      <a:pt x="57" y="250"/>
                    </a:cubicBezTo>
                    <a:cubicBezTo>
                      <a:pt x="57" y="250"/>
                      <a:pt x="57" y="251"/>
                      <a:pt x="57" y="251"/>
                    </a:cubicBezTo>
                    <a:cubicBezTo>
                      <a:pt x="57" y="251"/>
                      <a:pt x="57" y="252"/>
                      <a:pt x="57" y="252"/>
                    </a:cubicBezTo>
                    <a:cubicBezTo>
                      <a:pt x="57" y="253"/>
                      <a:pt x="57" y="253"/>
                      <a:pt x="57" y="253"/>
                    </a:cubicBezTo>
                    <a:cubicBezTo>
                      <a:pt x="57" y="255"/>
                      <a:pt x="58" y="257"/>
                      <a:pt x="59" y="258"/>
                    </a:cubicBezTo>
                    <a:cubicBezTo>
                      <a:pt x="59" y="258"/>
                      <a:pt x="59" y="258"/>
                      <a:pt x="59" y="258"/>
                    </a:cubicBezTo>
                    <a:cubicBezTo>
                      <a:pt x="61" y="259"/>
                      <a:pt x="61" y="259"/>
                      <a:pt x="61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3"/>
                      <a:pt x="63" y="263"/>
                      <a:pt x="64" y="263"/>
                    </a:cubicBezTo>
                    <a:cubicBezTo>
                      <a:pt x="64" y="264"/>
                      <a:pt x="64" y="264"/>
                      <a:pt x="64" y="264"/>
                    </a:cubicBezTo>
                    <a:cubicBezTo>
                      <a:pt x="64" y="265"/>
                      <a:pt x="65" y="265"/>
                      <a:pt x="65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7"/>
                      <a:pt x="66" y="268"/>
                      <a:pt x="67" y="269"/>
                    </a:cubicBezTo>
                    <a:cubicBezTo>
                      <a:pt x="67" y="269"/>
                      <a:pt x="68" y="269"/>
                      <a:pt x="68" y="270"/>
                    </a:cubicBezTo>
                    <a:cubicBezTo>
                      <a:pt x="69" y="270"/>
                      <a:pt x="70" y="271"/>
                      <a:pt x="70" y="272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5"/>
                      <a:pt x="71" y="275"/>
                    </a:cubicBezTo>
                    <a:cubicBezTo>
                      <a:pt x="72" y="276"/>
                      <a:pt x="72" y="276"/>
                      <a:pt x="72" y="276"/>
                    </a:cubicBezTo>
                    <a:cubicBezTo>
                      <a:pt x="72" y="276"/>
                      <a:pt x="72" y="277"/>
                      <a:pt x="73" y="277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3" y="278"/>
                      <a:pt x="73" y="278"/>
                      <a:pt x="74" y="278"/>
                    </a:cubicBezTo>
                    <a:cubicBezTo>
                      <a:pt x="74" y="279"/>
                      <a:pt x="74" y="279"/>
                      <a:pt x="74" y="279"/>
                    </a:cubicBezTo>
                    <a:cubicBezTo>
                      <a:pt x="75" y="280"/>
                      <a:pt x="76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1"/>
                      <a:pt x="77" y="281"/>
                      <a:pt x="77" y="281"/>
                    </a:cubicBezTo>
                    <a:cubicBezTo>
                      <a:pt x="78" y="281"/>
                      <a:pt x="78" y="281"/>
                      <a:pt x="78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3"/>
                      <a:pt x="80" y="283"/>
                      <a:pt x="80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2" y="283"/>
                      <a:pt x="82" y="283"/>
                    </a:cubicBezTo>
                    <a:cubicBezTo>
                      <a:pt x="83" y="283"/>
                      <a:pt x="84" y="283"/>
                      <a:pt x="84" y="282"/>
                    </a:cubicBezTo>
                    <a:cubicBezTo>
                      <a:pt x="85" y="282"/>
                      <a:pt x="85" y="281"/>
                      <a:pt x="85" y="281"/>
                    </a:cubicBezTo>
                    <a:cubicBezTo>
                      <a:pt x="84" y="280"/>
                      <a:pt x="84" y="280"/>
                      <a:pt x="84" y="279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4" y="278"/>
                      <a:pt x="84" y="278"/>
                      <a:pt x="84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7"/>
                      <a:pt x="85" y="277"/>
                      <a:pt x="85" y="276"/>
                    </a:cubicBezTo>
                    <a:cubicBezTo>
                      <a:pt x="85" y="276"/>
                      <a:pt x="85" y="275"/>
                      <a:pt x="84" y="275"/>
                    </a:cubicBezTo>
                    <a:cubicBezTo>
                      <a:pt x="84" y="274"/>
                      <a:pt x="83" y="274"/>
                      <a:pt x="82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0"/>
                      <a:pt x="82" y="270"/>
                    </a:cubicBezTo>
                    <a:cubicBezTo>
                      <a:pt x="82" y="270"/>
                      <a:pt x="81" y="269"/>
                      <a:pt x="81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0" y="268"/>
                      <a:pt x="80" y="267"/>
                      <a:pt x="80" y="266"/>
                    </a:cubicBezTo>
                    <a:cubicBezTo>
                      <a:pt x="80" y="266"/>
                      <a:pt x="80" y="265"/>
                      <a:pt x="80" y="265"/>
                    </a:cubicBezTo>
                    <a:cubicBezTo>
                      <a:pt x="80" y="264"/>
                      <a:pt x="80" y="263"/>
                      <a:pt x="80" y="263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1"/>
                      <a:pt x="79" y="261"/>
                      <a:pt x="79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0" y="259"/>
                      <a:pt x="80" y="258"/>
                      <a:pt x="81" y="257"/>
                    </a:cubicBezTo>
                    <a:cubicBezTo>
                      <a:pt x="81" y="256"/>
                      <a:pt x="81" y="256"/>
                      <a:pt x="81" y="256"/>
                    </a:cubicBezTo>
                    <a:cubicBezTo>
                      <a:pt x="81" y="256"/>
                      <a:pt x="81" y="255"/>
                      <a:pt x="81" y="255"/>
                    </a:cubicBezTo>
                    <a:cubicBezTo>
                      <a:pt x="82" y="255"/>
                      <a:pt x="82" y="255"/>
                      <a:pt x="82" y="255"/>
                    </a:cubicBezTo>
                    <a:cubicBezTo>
                      <a:pt x="82" y="255"/>
                      <a:pt x="83" y="255"/>
                      <a:pt x="83" y="255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5"/>
                      <a:pt x="85" y="255"/>
                      <a:pt x="85" y="255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6" y="254"/>
                      <a:pt x="86" y="254"/>
                      <a:pt x="86" y="254"/>
                    </a:cubicBezTo>
                    <a:cubicBezTo>
                      <a:pt x="87" y="254"/>
                      <a:pt x="88" y="253"/>
                      <a:pt x="89" y="252"/>
                    </a:cubicBezTo>
                    <a:cubicBezTo>
                      <a:pt x="90" y="251"/>
                      <a:pt x="89" y="250"/>
                      <a:pt x="88" y="249"/>
                    </a:cubicBezTo>
                    <a:cubicBezTo>
                      <a:pt x="88" y="248"/>
                      <a:pt x="88" y="248"/>
                      <a:pt x="88" y="247"/>
                    </a:cubicBezTo>
                    <a:cubicBezTo>
                      <a:pt x="88" y="246"/>
                      <a:pt x="88" y="246"/>
                      <a:pt x="88" y="246"/>
                    </a:cubicBezTo>
                    <a:cubicBezTo>
                      <a:pt x="87" y="246"/>
                      <a:pt x="87" y="246"/>
                      <a:pt x="87" y="246"/>
                    </a:cubicBezTo>
                    <a:cubicBezTo>
                      <a:pt x="86" y="246"/>
                      <a:pt x="86" y="246"/>
                      <a:pt x="86" y="246"/>
                    </a:cubicBezTo>
                    <a:cubicBezTo>
                      <a:pt x="85" y="246"/>
                      <a:pt x="85" y="246"/>
                      <a:pt x="85" y="246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90" y="245"/>
                      <a:pt x="90" y="245"/>
                      <a:pt x="90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2" y="244"/>
                      <a:pt x="92" y="244"/>
                      <a:pt x="92" y="244"/>
                    </a:cubicBezTo>
                    <a:cubicBezTo>
                      <a:pt x="92" y="243"/>
                      <a:pt x="92" y="243"/>
                      <a:pt x="92" y="243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92" y="241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3" y="240"/>
                      <a:pt x="93" y="239"/>
                    </a:cubicBezTo>
                    <a:cubicBezTo>
                      <a:pt x="94" y="239"/>
                      <a:pt x="94" y="239"/>
                      <a:pt x="94" y="239"/>
                    </a:cubicBezTo>
                    <a:cubicBezTo>
                      <a:pt x="95" y="238"/>
                      <a:pt x="96" y="237"/>
                      <a:pt x="97" y="236"/>
                    </a:cubicBezTo>
                    <a:cubicBezTo>
                      <a:pt x="98" y="235"/>
                      <a:pt x="98" y="234"/>
                      <a:pt x="98" y="233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9" y="224"/>
                      <a:pt x="99" y="224"/>
                      <a:pt x="99" y="224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9" y="223"/>
                      <a:pt x="99" y="222"/>
                      <a:pt x="100" y="222"/>
                    </a:cubicBezTo>
                    <a:cubicBezTo>
                      <a:pt x="100" y="221"/>
                      <a:pt x="100" y="221"/>
                      <a:pt x="101" y="220"/>
                    </a:cubicBez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1" y="219"/>
                      <a:pt x="101" y="219"/>
                      <a:pt x="103" y="218"/>
                    </a:cubicBezTo>
                    <a:cubicBezTo>
                      <a:pt x="103" y="218"/>
                      <a:pt x="104" y="218"/>
                      <a:pt x="105" y="218"/>
                    </a:cubicBezTo>
                    <a:cubicBezTo>
                      <a:pt x="105" y="218"/>
                      <a:pt x="106" y="218"/>
                      <a:pt x="106" y="218"/>
                    </a:cubicBezTo>
                    <a:cubicBezTo>
                      <a:pt x="107" y="218"/>
                      <a:pt x="107" y="218"/>
                      <a:pt x="108" y="218"/>
                    </a:cubicBezTo>
                    <a:cubicBezTo>
                      <a:pt x="109" y="218"/>
                      <a:pt x="109" y="218"/>
                      <a:pt x="109" y="218"/>
                    </a:cubicBezTo>
                    <a:cubicBezTo>
                      <a:pt x="110" y="218"/>
                      <a:pt x="111" y="218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2" y="217"/>
                      <a:pt x="112" y="217"/>
                      <a:pt x="112" y="217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215"/>
                      <a:pt x="112" y="215"/>
                      <a:pt x="112" y="215"/>
                    </a:cubicBezTo>
                    <a:cubicBezTo>
                      <a:pt x="112" y="215"/>
                      <a:pt x="112" y="214"/>
                      <a:pt x="112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4" y="213"/>
                    </a:cubicBezTo>
                    <a:cubicBezTo>
                      <a:pt x="114" y="213"/>
                      <a:pt x="115" y="213"/>
                      <a:pt x="115" y="213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7" y="212"/>
                      <a:pt x="118" y="212"/>
                      <a:pt x="118" y="211"/>
                    </a:cubicBezTo>
                    <a:cubicBezTo>
                      <a:pt x="118" y="211"/>
                      <a:pt x="119" y="210"/>
                      <a:pt x="119" y="210"/>
                    </a:cubicBezTo>
                    <a:cubicBezTo>
                      <a:pt x="119" y="209"/>
                      <a:pt x="119" y="208"/>
                      <a:pt x="120" y="207"/>
                    </a:cubicBezTo>
                    <a:cubicBezTo>
                      <a:pt x="120" y="207"/>
                      <a:pt x="121" y="207"/>
                      <a:pt x="121" y="207"/>
                    </a:cubicBezTo>
                    <a:cubicBezTo>
                      <a:pt x="123" y="206"/>
                      <a:pt x="124" y="205"/>
                      <a:pt x="124" y="204"/>
                    </a:cubicBezTo>
                    <a:cubicBezTo>
                      <a:pt x="123" y="203"/>
                      <a:pt x="123" y="201"/>
                      <a:pt x="123" y="199"/>
                    </a:cubicBezTo>
                    <a:cubicBezTo>
                      <a:pt x="123" y="199"/>
                      <a:pt x="123" y="198"/>
                      <a:pt x="123" y="197"/>
                    </a:cubicBezTo>
                    <a:cubicBezTo>
                      <a:pt x="123" y="191"/>
                      <a:pt x="123" y="191"/>
                      <a:pt x="123" y="191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2" y="190"/>
                      <a:pt x="122" y="190"/>
                      <a:pt x="122" y="190"/>
                    </a:cubicBezTo>
                    <a:cubicBezTo>
                      <a:pt x="122" y="189"/>
                      <a:pt x="122" y="189"/>
                      <a:pt x="122" y="189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5" y="188"/>
                      <a:pt x="125" y="188"/>
                      <a:pt x="125" y="188"/>
                    </a:cubicBezTo>
                    <a:cubicBezTo>
                      <a:pt x="126" y="188"/>
                      <a:pt x="126" y="187"/>
                      <a:pt x="126" y="187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9" y="184"/>
                      <a:pt x="129" y="183"/>
                    </a:cubicBezTo>
                    <a:cubicBezTo>
                      <a:pt x="129" y="183"/>
                      <a:pt x="130" y="182"/>
                      <a:pt x="130" y="182"/>
                    </a:cubicBezTo>
                    <a:cubicBezTo>
                      <a:pt x="131" y="180"/>
                      <a:pt x="132" y="179"/>
                      <a:pt x="133" y="179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35" y="177"/>
                      <a:pt x="135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35" y="175"/>
                      <a:pt x="135" y="175"/>
                      <a:pt x="135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4"/>
                      <a:pt x="133" y="174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4" y="166"/>
                      <a:pt x="134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2" y="165"/>
                      <a:pt x="132" y="165"/>
                      <a:pt x="131" y="165"/>
                    </a:cubicBezTo>
                    <a:cubicBezTo>
                      <a:pt x="131" y="165"/>
                      <a:pt x="131" y="165"/>
                      <a:pt x="130" y="165"/>
                    </a:cubicBezTo>
                    <a:cubicBezTo>
                      <a:pt x="128" y="165"/>
                      <a:pt x="128" y="164"/>
                      <a:pt x="127" y="164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2"/>
                      <a:pt x="125" y="162"/>
                      <a:pt x="125" y="162"/>
                    </a:cubicBezTo>
                    <a:cubicBezTo>
                      <a:pt x="124" y="162"/>
                      <a:pt x="124" y="162"/>
                      <a:pt x="124" y="162"/>
                    </a:cubicBezTo>
                    <a:cubicBezTo>
                      <a:pt x="123" y="161"/>
                      <a:pt x="123" y="161"/>
                      <a:pt x="122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59"/>
                      <a:pt x="121" y="159"/>
                      <a:pt x="121" y="159"/>
                    </a:cubicBezTo>
                    <a:cubicBezTo>
                      <a:pt x="121" y="159"/>
                      <a:pt x="121" y="159"/>
                      <a:pt x="121" y="159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8" y="159"/>
                      <a:pt x="118" y="159"/>
                      <a:pt x="118" y="159"/>
                    </a:cubicBezTo>
                    <a:cubicBezTo>
                      <a:pt x="117" y="159"/>
                      <a:pt x="117" y="159"/>
                      <a:pt x="117" y="159"/>
                    </a:cubicBezTo>
                    <a:cubicBezTo>
                      <a:pt x="117" y="159"/>
                      <a:pt x="116" y="159"/>
                      <a:pt x="116" y="159"/>
                    </a:cubicBezTo>
                    <a:cubicBezTo>
                      <a:pt x="115" y="159"/>
                      <a:pt x="115" y="158"/>
                      <a:pt x="115" y="158"/>
                    </a:cubicBezTo>
                    <a:cubicBezTo>
                      <a:pt x="115" y="157"/>
                      <a:pt x="114" y="157"/>
                      <a:pt x="112" y="157"/>
                    </a:cubicBezTo>
                    <a:cubicBezTo>
                      <a:pt x="112" y="157"/>
                      <a:pt x="111" y="157"/>
                      <a:pt x="110" y="157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58"/>
                      <a:pt x="108" y="158"/>
                      <a:pt x="108" y="158"/>
                    </a:cubicBezTo>
                    <a:cubicBezTo>
                      <a:pt x="108" y="157"/>
                      <a:pt x="108" y="156"/>
                      <a:pt x="107" y="156"/>
                    </a:cubicBezTo>
                    <a:cubicBezTo>
                      <a:pt x="106" y="156"/>
                      <a:pt x="106" y="156"/>
                      <a:pt x="105" y="156"/>
                    </a:cubicBezTo>
                    <a:cubicBezTo>
                      <a:pt x="105" y="156"/>
                      <a:pt x="104" y="156"/>
                      <a:pt x="104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5"/>
                      <a:pt x="103" y="155"/>
                      <a:pt x="103" y="155"/>
                    </a:cubicBezTo>
                    <a:cubicBezTo>
                      <a:pt x="103" y="155"/>
                      <a:pt x="103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4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6" y="153"/>
                      <a:pt x="96" y="153"/>
                      <a:pt x="96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3" y="153"/>
                      <a:pt x="93" y="153"/>
                      <a:pt x="92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3"/>
                      <a:pt x="90" y="153"/>
                    </a:cubicBezTo>
                    <a:cubicBezTo>
                      <a:pt x="89" y="153"/>
                      <a:pt x="89" y="153"/>
                      <a:pt x="89" y="153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1" y="152"/>
                      <a:pt x="92" y="151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96" y="150"/>
                      <a:pt x="96" y="150"/>
                      <a:pt x="96" y="149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6" y="148"/>
                      <a:pt x="96" y="147"/>
                      <a:pt x="95" y="146"/>
                    </a:cubicBezTo>
                    <a:cubicBezTo>
                      <a:pt x="94" y="145"/>
                      <a:pt x="93" y="144"/>
                      <a:pt x="92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89" y="141"/>
                      <a:pt x="88" y="141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7" y="139"/>
                      <a:pt x="87" y="139"/>
                      <a:pt x="87" y="138"/>
                    </a:cubicBezTo>
                    <a:cubicBezTo>
                      <a:pt x="86" y="137"/>
                      <a:pt x="86" y="137"/>
                      <a:pt x="85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3" y="135"/>
                      <a:pt x="83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4"/>
                      <a:pt x="81" y="133"/>
                      <a:pt x="81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6" y="132"/>
                      <a:pt x="75" y="132"/>
                      <a:pt x="75" y="132"/>
                    </a:cubicBezTo>
                    <a:cubicBezTo>
                      <a:pt x="74" y="132"/>
                      <a:pt x="74" y="132"/>
                      <a:pt x="73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0"/>
                      <a:pt x="72" y="129"/>
                      <a:pt x="71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8"/>
                      <a:pt x="70" y="128"/>
                      <a:pt x="70" y="127"/>
                    </a:cubicBezTo>
                    <a:cubicBezTo>
                      <a:pt x="69" y="126"/>
                      <a:pt x="68" y="126"/>
                      <a:pt x="68" y="126"/>
                    </a:cubicBezTo>
                    <a:cubicBezTo>
                      <a:pt x="67" y="126"/>
                      <a:pt x="66" y="126"/>
                      <a:pt x="66" y="126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6"/>
                      <a:pt x="63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2"/>
                      <a:pt x="60" y="122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7" y="122"/>
                      <a:pt x="57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20"/>
                      <a:pt x="55" y="121"/>
                      <a:pt x="54" y="121"/>
                    </a:cubicBezTo>
                    <a:cubicBezTo>
                      <a:pt x="53" y="121"/>
                      <a:pt x="52" y="120"/>
                      <a:pt x="52" y="120"/>
                    </a:cubicBezTo>
                    <a:cubicBezTo>
                      <a:pt x="51" y="120"/>
                      <a:pt x="50" y="119"/>
                      <a:pt x="50" y="119"/>
                    </a:cubicBezTo>
                    <a:cubicBezTo>
                      <a:pt x="49" y="119"/>
                      <a:pt x="49" y="118"/>
                      <a:pt x="48" y="118"/>
                    </a:cubicBezTo>
                    <a:cubicBezTo>
                      <a:pt x="47" y="118"/>
                      <a:pt x="46" y="117"/>
                      <a:pt x="46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3" y="117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2" y="117"/>
                      <a:pt x="40" y="117"/>
                      <a:pt x="39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37" y="119"/>
                      <a:pt x="36" y="119"/>
                      <a:pt x="35" y="120"/>
                    </a:cubicBezTo>
                    <a:cubicBezTo>
                      <a:pt x="35" y="120"/>
                      <a:pt x="35" y="120"/>
                      <a:pt x="34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2"/>
                      <a:pt x="32" y="122"/>
                      <a:pt x="32" y="123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29" y="125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8" y="122"/>
                      <a:pt x="27" y="122"/>
                      <a:pt x="27" y="122"/>
                    </a:cubicBezTo>
                    <a:cubicBezTo>
                      <a:pt x="26" y="122"/>
                      <a:pt x="26" y="122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3"/>
                      <a:pt x="23" y="123"/>
                      <a:pt x="23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2"/>
                      <a:pt x="21" y="122"/>
                      <a:pt x="20" y="122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1"/>
                      <a:pt x="20" y="120"/>
                      <a:pt x="20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19"/>
                      <a:pt x="19" y="119"/>
                      <a:pt x="19" y="118"/>
                    </a:cubicBezTo>
                    <a:cubicBezTo>
                      <a:pt x="19" y="118"/>
                      <a:pt x="19" y="118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1" y="117"/>
                      <a:pt x="22" y="116"/>
                      <a:pt x="23" y="115"/>
                    </a:cubicBezTo>
                    <a:cubicBezTo>
                      <a:pt x="24" y="114"/>
                      <a:pt x="23" y="113"/>
                      <a:pt x="23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1"/>
                      <a:pt x="22" y="111"/>
                    </a:cubicBezTo>
                    <a:cubicBezTo>
                      <a:pt x="22" y="110"/>
                      <a:pt x="22" y="109"/>
                      <a:pt x="22" y="109"/>
                    </a:cubicBezTo>
                    <a:cubicBezTo>
                      <a:pt x="22" y="108"/>
                      <a:pt x="22" y="107"/>
                      <a:pt x="22" y="107"/>
                    </a:cubicBezTo>
                    <a:cubicBezTo>
                      <a:pt x="22" y="107"/>
                      <a:pt x="21" y="106"/>
                      <a:pt x="20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6" y="106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4"/>
                      <a:pt x="16" y="103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7" y="100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20" y="99"/>
                      <a:pt x="21" y="99"/>
                      <a:pt x="22" y="96"/>
                    </a:cubicBezTo>
                    <a:cubicBezTo>
                      <a:pt x="22" y="95"/>
                      <a:pt x="22" y="94"/>
                      <a:pt x="22" y="93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16" y="92"/>
                      <a:pt x="16" y="93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2" y="97"/>
                      <a:pt x="12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0" y="98"/>
                      <a:pt x="9" y="99"/>
                      <a:pt x="9" y="100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9" y="96"/>
                      <a:pt x="8" y="96"/>
                      <a:pt x="8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0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6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6" y="79"/>
                      <a:pt x="16" y="78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20" y="74"/>
                      <a:pt x="20" y="73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3"/>
                      <a:pt x="26" y="72"/>
                      <a:pt x="27" y="72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8" y="71"/>
                      <a:pt x="29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1"/>
                      <a:pt x="33" y="72"/>
                      <a:pt x="33" y="73"/>
                    </a:cubicBezTo>
                    <a:cubicBezTo>
                      <a:pt x="33" y="75"/>
                      <a:pt x="33" y="76"/>
                      <a:pt x="33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79"/>
                      <a:pt x="36" y="78"/>
                    </a:cubicBezTo>
                    <a:cubicBezTo>
                      <a:pt x="36" y="77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4"/>
                      <a:pt x="37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9"/>
                      <a:pt x="42" y="69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3" y="67"/>
                      <a:pt x="43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5"/>
                      <a:pt x="44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7" y="63"/>
                      <a:pt x="47" y="62"/>
                    </a:cubicBezTo>
                    <a:cubicBezTo>
                      <a:pt x="48" y="62"/>
                      <a:pt x="48" y="61"/>
                      <a:pt x="49" y="60"/>
                    </a:cubicBezTo>
                    <a:cubicBezTo>
                      <a:pt x="50" y="60"/>
                      <a:pt x="50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7"/>
                      <a:pt x="54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6"/>
                      <a:pt x="56" y="56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7" y="52"/>
                      <a:pt x="57" y="51"/>
                    </a:cubicBezTo>
                    <a:cubicBezTo>
                      <a:pt x="58" y="50"/>
                      <a:pt x="59" y="48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7" y="46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43"/>
                      <a:pt x="69" y="42"/>
                      <a:pt x="69" y="42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7" y="36"/>
                      <a:pt x="78" y="35"/>
                      <a:pt x="78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2" y="34"/>
                      <a:pt x="82" y="34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3"/>
                      <a:pt x="83" y="32"/>
                      <a:pt x="83" y="31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9" y="30"/>
                      <a:pt x="79" y="30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2"/>
                      <a:pt x="103" y="22"/>
                    </a:cubicBezTo>
                    <a:cubicBezTo>
                      <a:pt x="104" y="21"/>
                      <a:pt x="104" y="21"/>
                      <a:pt x="104" y="20"/>
                    </a:cubicBezTo>
                    <a:cubicBezTo>
                      <a:pt x="103" y="19"/>
                      <a:pt x="103" y="18"/>
                      <a:pt x="103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2" y="17"/>
                      <a:pt x="102" y="17"/>
                      <a:pt x="102" y="1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0" y="11"/>
                      <a:pt x="100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9"/>
                      <a:pt x="97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9"/>
                      <a:pt x="88" y="9"/>
                    </a:cubicBezTo>
                    <a:cubicBezTo>
                      <a:pt x="88" y="10"/>
                      <a:pt x="88" y="11"/>
                      <a:pt x="87" y="11"/>
                    </a:cubicBezTo>
                    <a:cubicBezTo>
                      <a:pt x="87" y="11"/>
                      <a:pt x="86" y="11"/>
                      <a:pt x="86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14"/>
                      <a:pt x="82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7" y="19"/>
                      <a:pt x="76" y="1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1"/>
                      <a:pt x="74" y="21"/>
                      <a:pt x="74" y="21"/>
                    </a:cubicBezTo>
                    <a:cubicBezTo>
                      <a:pt x="73" y="21"/>
                      <a:pt x="73" y="22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3" y="22"/>
                      <a:pt x="73" y="21"/>
                    </a:cubicBezTo>
                    <a:cubicBezTo>
                      <a:pt x="73" y="20"/>
                      <a:pt x="73" y="19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4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5"/>
                      <a:pt x="88" y="5"/>
                      <a:pt x="88" y="4"/>
                    </a:cubicBezTo>
                    <a:cubicBezTo>
                      <a:pt x="89" y="3"/>
                      <a:pt x="89" y="2"/>
                      <a:pt x="89" y="2"/>
                    </a:cubicBezTo>
                    <a:cubicBezTo>
                      <a:pt x="88" y="0"/>
                      <a:pt x="87" y="0"/>
                      <a:pt x="86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44"/>
              <p:cNvSpPr>
                <a:spLocks/>
              </p:cNvSpPr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4" name="Group 8"/>
          <p:cNvGrpSpPr>
            <a:grpSpLocks noChangeAspect="1"/>
          </p:cNvGrpSpPr>
          <p:nvPr/>
        </p:nvGrpSpPr>
        <p:grpSpPr bwMode="auto">
          <a:xfrm>
            <a:off x="1713254" y="3062035"/>
            <a:ext cx="453054" cy="496424"/>
            <a:chOff x="3437" y="2282"/>
            <a:chExt cx="679" cy="744"/>
          </a:xfrm>
          <a:solidFill>
            <a:srgbClr val="FFB850"/>
          </a:solidFill>
        </p:grpSpPr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Group 13"/>
          <p:cNvGrpSpPr>
            <a:grpSpLocks noChangeAspect="1"/>
          </p:cNvGrpSpPr>
          <p:nvPr/>
        </p:nvGrpSpPr>
        <p:grpSpPr bwMode="auto">
          <a:xfrm>
            <a:off x="3445866" y="3081649"/>
            <a:ext cx="548745" cy="555223"/>
            <a:chOff x="2426" y="2781"/>
            <a:chExt cx="593" cy="600"/>
          </a:xfrm>
          <a:solidFill>
            <a:srgbClr val="01ACBE"/>
          </a:solidFill>
        </p:grpSpPr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Group 18"/>
          <p:cNvGrpSpPr>
            <a:grpSpLocks noChangeAspect="1"/>
          </p:cNvGrpSpPr>
          <p:nvPr/>
        </p:nvGrpSpPr>
        <p:grpSpPr bwMode="auto">
          <a:xfrm>
            <a:off x="8210363" y="3080923"/>
            <a:ext cx="480351" cy="447599"/>
            <a:chOff x="3802" y="2858"/>
            <a:chExt cx="616" cy="574"/>
          </a:xfrm>
          <a:solidFill>
            <a:srgbClr val="E87071"/>
          </a:solidFill>
        </p:grpSpPr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Group 26"/>
          <p:cNvGrpSpPr>
            <a:grpSpLocks noChangeAspect="1"/>
          </p:cNvGrpSpPr>
          <p:nvPr/>
        </p:nvGrpSpPr>
        <p:grpSpPr bwMode="auto">
          <a:xfrm>
            <a:off x="9894736" y="3135878"/>
            <a:ext cx="752143" cy="372881"/>
            <a:chOff x="5676" y="2597"/>
            <a:chExt cx="1061" cy="526"/>
          </a:xfrm>
          <a:solidFill>
            <a:srgbClr val="00AF92"/>
          </a:solidFill>
        </p:grpSpPr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528345" y="3291863"/>
            <a:ext cx="375275" cy="60914"/>
            <a:chOff x="2490242" y="3398543"/>
            <a:chExt cx="375275" cy="60914"/>
          </a:xfrm>
        </p:grpSpPr>
        <p:sp>
          <p:nvSpPr>
            <p:cNvPr id="68" name="椭圆 67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3" name="直接连接符 72"/>
            <p:cNvCxnSpPr>
              <a:stCxn id="68" idx="6"/>
              <a:endCxn id="69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4543037" y="3291863"/>
            <a:ext cx="375275" cy="60914"/>
            <a:chOff x="2490242" y="3398543"/>
            <a:chExt cx="375275" cy="60914"/>
          </a:xfrm>
        </p:grpSpPr>
        <p:sp>
          <p:nvSpPr>
            <p:cNvPr id="76" name="椭圆 75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8" name="直接连接符 77"/>
            <p:cNvCxnSpPr>
              <a:stCxn id="76" idx="6"/>
              <a:endCxn id="77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/>
          <p:cNvGrpSpPr/>
          <p:nvPr/>
        </p:nvGrpSpPr>
        <p:grpSpPr>
          <a:xfrm>
            <a:off x="7272728" y="3291863"/>
            <a:ext cx="375275" cy="60914"/>
            <a:chOff x="2490242" y="3398543"/>
            <a:chExt cx="375275" cy="60914"/>
          </a:xfrm>
        </p:grpSpPr>
        <p:sp>
          <p:nvSpPr>
            <p:cNvPr id="80" name="椭圆 79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82" name="直接连接符 81"/>
            <p:cNvCxnSpPr>
              <a:stCxn id="80" idx="6"/>
              <a:endCxn id="81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9287305" y="3291863"/>
            <a:ext cx="375275" cy="60914"/>
            <a:chOff x="2490242" y="3398543"/>
            <a:chExt cx="375275" cy="60914"/>
          </a:xfrm>
        </p:grpSpPr>
        <p:sp>
          <p:nvSpPr>
            <p:cNvPr id="84" name="椭圆 83"/>
            <p:cNvSpPr/>
            <p:nvPr/>
          </p:nvSpPr>
          <p:spPr>
            <a:xfrm>
              <a:off x="2490242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2804603" y="3398543"/>
              <a:ext cx="60914" cy="609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86" name="直接连接符 85"/>
            <p:cNvCxnSpPr>
              <a:stCxn id="84" idx="6"/>
              <a:endCxn id="85" idx="2"/>
            </p:cNvCxnSpPr>
            <p:nvPr/>
          </p:nvCxnSpPr>
          <p:spPr>
            <a:xfrm>
              <a:off x="2551156" y="3429000"/>
              <a:ext cx="253447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椭圆 86"/>
          <p:cNvSpPr/>
          <p:nvPr/>
        </p:nvSpPr>
        <p:spPr>
          <a:xfrm>
            <a:off x="2684061" y="3294392"/>
            <a:ext cx="60914" cy="609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9" name="直接连接符 88"/>
          <p:cNvCxnSpPr>
            <a:stCxn id="87" idx="4"/>
          </p:cNvCxnSpPr>
          <p:nvPr/>
        </p:nvCxnSpPr>
        <p:spPr>
          <a:xfrm>
            <a:off x="2714518" y="3355306"/>
            <a:ext cx="0" cy="1118939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椭圆 90"/>
          <p:cNvSpPr/>
          <p:nvPr/>
        </p:nvSpPr>
        <p:spPr>
          <a:xfrm>
            <a:off x="9438105" y="3294392"/>
            <a:ext cx="60914" cy="609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92" name="直接连接符 91"/>
          <p:cNvCxnSpPr>
            <a:stCxn id="91" idx="4"/>
          </p:cNvCxnSpPr>
          <p:nvPr/>
        </p:nvCxnSpPr>
        <p:spPr>
          <a:xfrm>
            <a:off x="9468562" y="3355306"/>
            <a:ext cx="0" cy="1118939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>
            <a:off x="2371020" y="4481227"/>
            <a:ext cx="686878" cy="686878"/>
            <a:chOff x="1313407" y="4404486"/>
            <a:chExt cx="1245608" cy="1245608"/>
          </a:xfrm>
        </p:grpSpPr>
        <p:sp>
          <p:nvSpPr>
            <p:cNvPr id="93" name="椭圆 92"/>
            <p:cNvSpPr/>
            <p:nvPr/>
          </p:nvSpPr>
          <p:spPr>
            <a:xfrm>
              <a:off x="1313407" y="4404486"/>
              <a:ext cx="1245608" cy="1245608"/>
            </a:xfrm>
            <a:prstGeom prst="ellipse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1405281" y="4473515"/>
              <a:ext cx="1069002" cy="106900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7" name="椭圆 96"/>
          <p:cNvSpPr/>
          <p:nvPr/>
        </p:nvSpPr>
        <p:spPr>
          <a:xfrm>
            <a:off x="2687273" y="4441608"/>
            <a:ext cx="60914" cy="609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9125624" y="4481227"/>
            <a:ext cx="686878" cy="686878"/>
            <a:chOff x="1313407" y="4404486"/>
            <a:chExt cx="1245608" cy="1245608"/>
          </a:xfrm>
        </p:grpSpPr>
        <p:sp>
          <p:nvSpPr>
            <p:cNvPr id="99" name="椭圆 98"/>
            <p:cNvSpPr/>
            <p:nvPr/>
          </p:nvSpPr>
          <p:spPr>
            <a:xfrm>
              <a:off x="1313407" y="4404486"/>
              <a:ext cx="1245608" cy="1245608"/>
            </a:xfrm>
            <a:prstGeom prst="ellipse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1405281" y="4473515"/>
              <a:ext cx="1069002" cy="106900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1" name="椭圆 100"/>
          <p:cNvSpPr/>
          <p:nvPr/>
        </p:nvSpPr>
        <p:spPr>
          <a:xfrm>
            <a:off x="9441877" y="4441608"/>
            <a:ext cx="60914" cy="609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3056191" y="4510159"/>
            <a:ext cx="1977759" cy="798945"/>
            <a:chOff x="3451161" y="3890565"/>
            <a:chExt cx="1977759" cy="798945"/>
          </a:xfrm>
        </p:grpSpPr>
        <p:sp>
          <p:nvSpPr>
            <p:cNvPr id="104" name="文本框 103"/>
            <p:cNvSpPr txBox="1"/>
            <p:nvPr/>
          </p:nvSpPr>
          <p:spPr>
            <a:xfrm>
              <a:off x="3451161" y="38905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3457191" y="4135512"/>
              <a:ext cx="1971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160472" y="4510159"/>
            <a:ext cx="1971729" cy="798945"/>
            <a:chOff x="3457191" y="3890565"/>
            <a:chExt cx="1971729" cy="798945"/>
          </a:xfrm>
        </p:grpSpPr>
        <p:sp>
          <p:nvSpPr>
            <p:cNvPr id="110" name="文本框 109"/>
            <p:cNvSpPr txBox="1"/>
            <p:nvPr/>
          </p:nvSpPr>
          <p:spPr>
            <a:xfrm>
              <a:off x="3692461" y="38905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457191" y="4135512"/>
              <a:ext cx="1971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2416853" y="4595662"/>
            <a:ext cx="580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01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9183619" y="4595662"/>
            <a:ext cx="580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02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15" name="弧形 114"/>
          <p:cNvSpPr/>
          <p:nvPr/>
        </p:nvSpPr>
        <p:spPr>
          <a:xfrm>
            <a:off x="4883372" y="2117728"/>
            <a:ext cx="2416139" cy="2409184"/>
          </a:xfrm>
          <a:prstGeom prst="arc">
            <a:avLst>
              <a:gd name="adj1" fmla="val 49290"/>
              <a:gd name="adj2" fmla="val 16215601"/>
            </a:avLst>
          </a:prstGeom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17" name="直接连接符 116"/>
          <p:cNvCxnSpPr>
            <a:stCxn id="115" idx="2"/>
          </p:cNvCxnSpPr>
          <p:nvPr/>
        </p:nvCxnSpPr>
        <p:spPr>
          <a:xfrm flipV="1">
            <a:off x="6096908" y="2117728"/>
            <a:ext cx="1551095" cy="12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组合 117"/>
          <p:cNvGrpSpPr/>
          <p:nvPr/>
        </p:nvGrpSpPr>
        <p:grpSpPr>
          <a:xfrm>
            <a:off x="7640285" y="1796181"/>
            <a:ext cx="686878" cy="686878"/>
            <a:chOff x="1313407" y="4404486"/>
            <a:chExt cx="1245608" cy="1245608"/>
          </a:xfrm>
        </p:grpSpPr>
        <p:sp>
          <p:nvSpPr>
            <p:cNvPr id="119" name="椭圆 118"/>
            <p:cNvSpPr/>
            <p:nvPr/>
          </p:nvSpPr>
          <p:spPr>
            <a:xfrm>
              <a:off x="1313407" y="4404486"/>
              <a:ext cx="1245608" cy="1245608"/>
            </a:xfrm>
            <a:prstGeom prst="ellipse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1405281" y="4473515"/>
              <a:ext cx="1069002" cy="106900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0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1" name="椭圆 120"/>
          <p:cNvSpPr/>
          <p:nvPr/>
        </p:nvSpPr>
        <p:spPr>
          <a:xfrm>
            <a:off x="7602675" y="2092328"/>
            <a:ext cx="60914" cy="6091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703988" y="1899152"/>
            <a:ext cx="580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03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8330217" y="1802222"/>
            <a:ext cx="1977759" cy="798945"/>
            <a:chOff x="3451161" y="3890565"/>
            <a:chExt cx="1977759" cy="798945"/>
          </a:xfrm>
        </p:grpSpPr>
        <p:sp>
          <p:nvSpPr>
            <p:cNvPr id="127" name="文本框 126"/>
            <p:cNvSpPr txBox="1"/>
            <p:nvPr/>
          </p:nvSpPr>
          <p:spPr>
            <a:xfrm>
              <a:off x="3451161" y="38905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457191" y="4135512"/>
              <a:ext cx="1971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830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10190" y="5445125"/>
            <a:ext cx="8771621" cy="670773"/>
            <a:chOff x="1710190" y="5445125"/>
            <a:chExt cx="8771621" cy="670773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根据自己的需要添加适当的文字，在幻灯片中，一页的文字最好不要超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字，根据自己的需要添加适当的文字一页的文字最好不要超过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027490" y="861042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8073" y="1955280"/>
            <a:ext cx="11195854" cy="2555760"/>
            <a:chOff x="62230" y="1855788"/>
            <a:chExt cx="12067540" cy="2754745"/>
          </a:xfrm>
        </p:grpSpPr>
        <p:graphicFrame>
          <p:nvGraphicFramePr>
            <p:cNvPr id="13" name="图表 12"/>
            <p:cNvGraphicFramePr/>
            <p:nvPr>
              <p:extLst/>
            </p:nvPr>
          </p:nvGraphicFramePr>
          <p:xfrm>
            <a:off x="62230" y="1855788"/>
            <a:ext cx="4447540" cy="25368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21" name="图表 20"/>
            <p:cNvGraphicFramePr/>
            <p:nvPr>
              <p:extLst/>
            </p:nvPr>
          </p:nvGraphicFramePr>
          <p:xfrm>
            <a:off x="2602230" y="1855788"/>
            <a:ext cx="4447540" cy="25368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22" name="图表 21"/>
            <p:cNvGraphicFramePr/>
            <p:nvPr>
              <p:extLst/>
            </p:nvPr>
          </p:nvGraphicFramePr>
          <p:xfrm>
            <a:off x="5142230" y="1855788"/>
            <a:ext cx="4447540" cy="25368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23" name="图表 22"/>
            <p:cNvGraphicFramePr/>
            <p:nvPr>
              <p:extLst/>
            </p:nvPr>
          </p:nvGraphicFramePr>
          <p:xfrm>
            <a:off x="7682230" y="1855788"/>
            <a:ext cx="4447540" cy="25368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8" name="文本框 27"/>
            <p:cNvSpPr txBox="1"/>
            <p:nvPr/>
          </p:nvSpPr>
          <p:spPr>
            <a:xfrm>
              <a:off x="1535430" y="2821834"/>
              <a:ext cx="13563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1ACBE"/>
                  </a:solidFill>
                  <a:latin typeface="Impact" panose="020B0806030902050204" pitchFamily="34" charset="0"/>
                </a:rPr>
                <a:t>30</a:t>
              </a:r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062730" y="2821834"/>
              <a:ext cx="13563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B850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20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90030" y="2821834"/>
              <a:ext cx="13563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87071"/>
                  </a:solidFill>
                  <a:latin typeface="Impact" panose="020B0806030902050204" pitchFamily="34" charset="0"/>
                </a:rPr>
                <a:t>80</a:t>
              </a:r>
              <a:r>
                <a:rPr lang="en-US" altLang="zh-CN" sz="2000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180830" y="2821834"/>
              <a:ext cx="13563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63A77"/>
                  </a:solidFill>
                  <a:latin typeface="Impact" panose="020B0806030902050204" pitchFamily="34" charset="0"/>
                </a:rPr>
                <a:t>100</a:t>
              </a:r>
              <a:r>
                <a:rPr lang="en-US" altLang="zh-CN" sz="2000" dirty="0">
                  <a:solidFill>
                    <a:srgbClr val="663A77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535430" y="4241201"/>
              <a:ext cx="1356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2007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062730" y="4241201"/>
              <a:ext cx="1356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2010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90030" y="4241201"/>
              <a:ext cx="1356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2012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180830" y="4241201"/>
              <a:ext cx="1356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2014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00948" y="4858114"/>
            <a:ext cx="7190104" cy="369332"/>
            <a:chOff x="2094548" y="5327134"/>
            <a:chExt cx="7190104" cy="369332"/>
          </a:xfrm>
        </p:grpSpPr>
        <p:grpSp>
          <p:nvGrpSpPr>
            <p:cNvPr id="47" name="组合 46"/>
            <p:cNvGrpSpPr/>
            <p:nvPr/>
          </p:nvGrpSpPr>
          <p:grpSpPr>
            <a:xfrm>
              <a:off x="7631748" y="5327134"/>
              <a:ext cx="1652904" cy="369332"/>
              <a:chOff x="2080894" y="4828841"/>
              <a:chExt cx="1652904" cy="369332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663A77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786015" y="5327134"/>
              <a:ext cx="1652904" cy="369332"/>
              <a:chOff x="2080894" y="4828841"/>
              <a:chExt cx="1652904" cy="369332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E8707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3940281" y="5327134"/>
              <a:ext cx="1652904" cy="369332"/>
              <a:chOff x="2080894" y="4828841"/>
              <a:chExt cx="1652904" cy="369332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094548" y="5327134"/>
              <a:ext cx="1652904" cy="369332"/>
              <a:chOff x="2080894" y="4828841"/>
              <a:chExt cx="1652904" cy="369332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微立体数据图表改造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450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4027490" y="788472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/>
          </p:nvPr>
        </p:nvGraphicFramePr>
        <p:xfrm>
          <a:off x="1001486" y="1543470"/>
          <a:ext cx="3755207" cy="2141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图表 20"/>
          <p:cNvGraphicFramePr/>
          <p:nvPr>
            <p:extLst/>
          </p:nvPr>
        </p:nvGraphicFramePr>
        <p:xfrm>
          <a:off x="3146093" y="1543470"/>
          <a:ext cx="3755207" cy="2141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图表 21"/>
          <p:cNvGraphicFramePr/>
          <p:nvPr>
            <p:extLst/>
          </p:nvPr>
        </p:nvGraphicFramePr>
        <p:xfrm>
          <a:off x="5290700" y="1543470"/>
          <a:ext cx="3755207" cy="2141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图表 22"/>
          <p:cNvGraphicFramePr/>
          <p:nvPr>
            <p:extLst/>
          </p:nvPr>
        </p:nvGraphicFramePr>
        <p:xfrm>
          <a:off x="7435307" y="1543470"/>
          <a:ext cx="3755207" cy="2141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3" name="文本框 32"/>
          <p:cNvSpPr txBox="1"/>
          <p:nvPr/>
        </p:nvSpPr>
        <p:spPr>
          <a:xfrm>
            <a:off x="2245358" y="3557555"/>
            <a:ext cx="1145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30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grpSp>
        <p:nvGrpSpPr>
          <p:cNvPr id="46" name="Group 8"/>
          <p:cNvGrpSpPr>
            <a:grpSpLocks noChangeAspect="1"/>
          </p:cNvGrpSpPr>
          <p:nvPr/>
        </p:nvGrpSpPr>
        <p:grpSpPr bwMode="auto">
          <a:xfrm>
            <a:off x="2597699" y="2331252"/>
            <a:ext cx="440537" cy="482708"/>
            <a:chOff x="3437" y="2282"/>
            <a:chExt cx="679" cy="744"/>
          </a:xfrm>
          <a:solidFill>
            <a:srgbClr val="01ACBE"/>
          </a:solidFill>
        </p:grpSpPr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Group 13"/>
          <p:cNvGrpSpPr>
            <a:grpSpLocks noChangeAspect="1"/>
          </p:cNvGrpSpPr>
          <p:nvPr/>
        </p:nvGrpSpPr>
        <p:grpSpPr bwMode="auto">
          <a:xfrm>
            <a:off x="4710312" y="2332756"/>
            <a:ext cx="483080" cy="488783"/>
            <a:chOff x="2426" y="2781"/>
            <a:chExt cx="593" cy="600"/>
          </a:xfrm>
          <a:solidFill>
            <a:srgbClr val="FFB850"/>
          </a:solidFill>
        </p:grpSpPr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Group 18"/>
          <p:cNvGrpSpPr>
            <a:grpSpLocks noChangeAspect="1"/>
          </p:cNvGrpSpPr>
          <p:nvPr/>
        </p:nvGrpSpPr>
        <p:grpSpPr bwMode="auto">
          <a:xfrm>
            <a:off x="6855726" y="2328687"/>
            <a:ext cx="501818" cy="467602"/>
            <a:chOff x="3802" y="2858"/>
            <a:chExt cx="616" cy="574"/>
          </a:xfrm>
          <a:solidFill>
            <a:srgbClr val="E87071"/>
          </a:solidFill>
        </p:grpSpPr>
        <p:sp>
          <p:nvSpPr>
            <p:cNvPr id="53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Group 26"/>
          <p:cNvGrpSpPr>
            <a:grpSpLocks noChangeAspect="1"/>
          </p:cNvGrpSpPr>
          <p:nvPr/>
        </p:nvGrpSpPr>
        <p:grpSpPr bwMode="auto">
          <a:xfrm>
            <a:off x="8891278" y="2443739"/>
            <a:ext cx="714324" cy="354133"/>
            <a:chOff x="5676" y="2597"/>
            <a:chExt cx="1061" cy="526"/>
          </a:xfrm>
          <a:solidFill>
            <a:srgbClr val="663A77"/>
          </a:solidFill>
        </p:grpSpPr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4385759" y="3557555"/>
            <a:ext cx="1145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50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602047" y="3557555"/>
            <a:ext cx="1145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80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762343" y="3557555"/>
            <a:ext cx="1145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2104399" y="3935054"/>
            <a:ext cx="1455402" cy="962358"/>
            <a:chOff x="3457192" y="3881040"/>
            <a:chExt cx="1455402" cy="962358"/>
          </a:xfrm>
        </p:grpSpPr>
        <p:sp>
          <p:nvSpPr>
            <p:cNvPr id="78" name="文本框 77"/>
            <p:cNvSpPr txBox="1"/>
            <p:nvPr/>
          </p:nvSpPr>
          <p:spPr>
            <a:xfrm>
              <a:off x="3457511" y="3881040"/>
              <a:ext cx="14550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457192" y="4135512"/>
              <a:ext cx="13982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284566" y="3935054"/>
            <a:ext cx="1455402" cy="962358"/>
            <a:chOff x="3457192" y="3881040"/>
            <a:chExt cx="1455402" cy="962358"/>
          </a:xfrm>
        </p:grpSpPr>
        <p:sp>
          <p:nvSpPr>
            <p:cNvPr id="81" name="文本框 80"/>
            <p:cNvSpPr txBox="1"/>
            <p:nvPr/>
          </p:nvSpPr>
          <p:spPr>
            <a:xfrm>
              <a:off x="3457511" y="3881040"/>
              <a:ext cx="14550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457192" y="4135512"/>
              <a:ext cx="13982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464733" y="3935054"/>
            <a:ext cx="1455402" cy="962358"/>
            <a:chOff x="3457192" y="3881040"/>
            <a:chExt cx="1455402" cy="962358"/>
          </a:xfrm>
        </p:grpSpPr>
        <p:sp>
          <p:nvSpPr>
            <p:cNvPr id="84" name="文本框 83"/>
            <p:cNvSpPr txBox="1"/>
            <p:nvPr/>
          </p:nvSpPr>
          <p:spPr>
            <a:xfrm>
              <a:off x="3457511" y="3881040"/>
              <a:ext cx="14550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457192" y="4135512"/>
              <a:ext cx="13982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644899" y="3935054"/>
            <a:ext cx="1455402" cy="962358"/>
            <a:chOff x="3457192" y="3881040"/>
            <a:chExt cx="1455402" cy="962358"/>
          </a:xfrm>
        </p:grpSpPr>
        <p:sp>
          <p:nvSpPr>
            <p:cNvPr id="87" name="文本框 86"/>
            <p:cNvSpPr txBox="1"/>
            <p:nvPr/>
          </p:nvSpPr>
          <p:spPr>
            <a:xfrm>
              <a:off x="3457511" y="3881040"/>
              <a:ext cx="14550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457192" y="4135512"/>
              <a:ext cx="13982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710190" y="5445125"/>
            <a:ext cx="8771621" cy="670773"/>
            <a:chOff x="1710190" y="5445125"/>
            <a:chExt cx="8771621" cy="670773"/>
          </a:xfrm>
        </p:grpSpPr>
        <p:cxnSp>
          <p:nvCxnSpPr>
            <p:cNvPr id="90" name="直接连接符 89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文本框 90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根据自己的需要添加适当的文字，在幻灯片中，一页的文字最好不要超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字，根据自己的需要添加适当的文字一页的文字最好不要超过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500948" y="4858114"/>
            <a:ext cx="7190104" cy="369332"/>
            <a:chOff x="2094548" y="5327134"/>
            <a:chExt cx="7190104" cy="369332"/>
          </a:xfrm>
        </p:grpSpPr>
        <p:grpSp>
          <p:nvGrpSpPr>
            <p:cNvPr id="93" name="组合 92"/>
            <p:cNvGrpSpPr/>
            <p:nvPr/>
          </p:nvGrpSpPr>
          <p:grpSpPr>
            <a:xfrm>
              <a:off x="7631748" y="5327134"/>
              <a:ext cx="1652904" cy="369332"/>
              <a:chOff x="2080894" y="4828841"/>
              <a:chExt cx="1652904" cy="369332"/>
            </a:xfrm>
          </p:grpSpPr>
          <p:sp>
            <p:nvSpPr>
              <p:cNvPr id="103" name="圆角矩形 102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663A77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5786015" y="5327134"/>
              <a:ext cx="1652904" cy="369332"/>
              <a:chOff x="2080894" y="4828841"/>
              <a:chExt cx="1652904" cy="369332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E8707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3940281" y="5327134"/>
              <a:ext cx="1652904" cy="369332"/>
              <a:chOff x="2080894" y="4828841"/>
              <a:chExt cx="1652904" cy="369332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文本框 99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2094548" y="5327134"/>
              <a:ext cx="1652904" cy="369332"/>
              <a:chOff x="2080894" y="4828841"/>
              <a:chExt cx="1652904" cy="369332"/>
            </a:xfrm>
          </p:grpSpPr>
          <p:sp>
            <p:nvSpPr>
              <p:cNvPr id="97" name="圆角矩形 96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微立体数据图表改造</a:t>
            </a:r>
          </a:p>
        </p:txBody>
      </p:sp>
    </p:spTree>
    <p:extLst>
      <p:ext uri="{BB962C8B-B14F-4D97-AF65-F5344CB8AC3E}">
        <p14:creationId xmlns:p14="http://schemas.microsoft.com/office/powerpoint/2010/main" val="206506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7490" y="977158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10190" y="5445125"/>
            <a:ext cx="8771621" cy="670773"/>
            <a:chOff x="1710190" y="5445125"/>
            <a:chExt cx="8771621" cy="67077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根据自己的需要添加适当的文字，在幻灯片中，一页的文字最好不要超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字，根据自己的需要添加适当的文字一页的文字最好不要超过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1" name="图表 10"/>
          <p:cNvGraphicFramePr/>
          <p:nvPr>
            <p:extLst/>
          </p:nvPr>
        </p:nvGraphicFramePr>
        <p:xfrm>
          <a:off x="1681039" y="1749660"/>
          <a:ext cx="8829923" cy="3358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微立体数据图表改造</a:t>
            </a:r>
          </a:p>
        </p:txBody>
      </p:sp>
    </p:spTree>
    <p:extLst>
      <p:ext uri="{BB962C8B-B14F-4D97-AF65-F5344CB8AC3E}">
        <p14:creationId xmlns:p14="http://schemas.microsoft.com/office/powerpoint/2010/main" val="142308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/>
          </p:nvPr>
        </p:nvGraphicFramePr>
        <p:xfrm>
          <a:off x="795338" y="1958975"/>
          <a:ext cx="3603625" cy="2233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/>
          </p:nvPr>
        </p:nvGraphicFramePr>
        <p:xfrm>
          <a:off x="3127904" y="1958975"/>
          <a:ext cx="3603625" cy="2233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/>
          </p:nvPr>
        </p:nvGraphicFramePr>
        <p:xfrm>
          <a:off x="5460471" y="1958975"/>
          <a:ext cx="3603625" cy="2233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图表 7"/>
          <p:cNvGraphicFramePr/>
          <p:nvPr>
            <p:extLst/>
          </p:nvPr>
        </p:nvGraphicFramePr>
        <p:xfrm>
          <a:off x="7793038" y="1958975"/>
          <a:ext cx="3603625" cy="2233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027490" y="788472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10190" y="5445125"/>
            <a:ext cx="8771621" cy="670773"/>
            <a:chOff x="1710190" y="5445125"/>
            <a:chExt cx="8771621" cy="670773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根据自己的需要添加适当的文字，在幻灯片中，一页的文字最好不要超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字，根据自己的需要添加适当的文字一页的文字最好不要超过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860007" y="4044169"/>
            <a:ext cx="1258385" cy="342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2007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64541" y="4044169"/>
            <a:ext cx="1258385" cy="342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2010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69074" y="4044169"/>
            <a:ext cx="1258385" cy="342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2012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73607" y="4044169"/>
            <a:ext cx="1258385" cy="342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2014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500948" y="4858114"/>
            <a:ext cx="7190104" cy="369332"/>
            <a:chOff x="2094548" y="5327134"/>
            <a:chExt cx="7190104" cy="369332"/>
          </a:xfrm>
        </p:grpSpPr>
        <p:grpSp>
          <p:nvGrpSpPr>
            <p:cNvPr id="33" name="组合 32"/>
            <p:cNvGrpSpPr/>
            <p:nvPr/>
          </p:nvGrpSpPr>
          <p:grpSpPr>
            <a:xfrm>
              <a:off x="7631748" y="5327134"/>
              <a:ext cx="1652904" cy="369332"/>
              <a:chOff x="2080894" y="4828841"/>
              <a:chExt cx="1652904" cy="369332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663A77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786015" y="5327134"/>
              <a:ext cx="1652904" cy="369332"/>
              <a:chOff x="2080894" y="4828841"/>
              <a:chExt cx="1652904" cy="369332"/>
            </a:xfrm>
          </p:grpSpPr>
          <p:sp>
            <p:nvSpPr>
              <p:cNvPr id="41" name="圆角矩形 40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E8707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940281" y="5327134"/>
              <a:ext cx="1652904" cy="369332"/>
              <a:chOff x="2080894" y="4828841"/>
              <a:chExt cx="1652904" cy="36933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094548" y="5327134"/>
              <a:ext cx="1652904" cy="369332"/>
              <a:chOff x="2080894" y="4828841"/>
              <a:chExt cx="1652904" cy="369332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微立体数据图表改造</a:t>
            </a:r>
          </a:p>
        </p:txBody>
      </p:sp>
    </p:spTree>
    <p:extLst>
      <p:ext uri="{BB962C8B-B14F-4D97-AF65-F5344CB8AC3E}">
        <p14:creationId xmlns:p14="http://schemas.microsoft.com/office/powerpoint/2010/main" val="242779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1466850" y="2301649"/>
            <a:ext cx="9258300" cy="2068726"/>
            <a:chOff x="2499271" y="1716993"/>
            <a:chExt cx="11117758" cy="2484214"/>
          </a:xfrm>
        </p:grpSpPr>
        <p:grpSp>
          <p:nvGrpSpPr>
            <p:cNvPr id="14" name="组合 13"/>
            <p:cNvGrpSpPr/>
            <p:nvPr/>
          </p:nvGrpSpPr>
          <p:grpSpPr>
            <a:xfrm>
              <a:off x="2499271" y="1716993"/>
              <a:ext cx="1783258" cy="2484214"/>
              <a:chOff x="2495604" y="1711325"/>
              <a:chExt cx="1783258" cy="248421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2495604" y="1711325"/>
                <a:ext cx="1783258" cy="2484214"/>
                <a:chOff x="4111044" y="2066925"/>
                <a:chExt cx="1783258" cy="2484214"/>
              </a:xfrm>
            </p:grpSpPr>
            <p:sp>
              <p:nvSpPr>
                <p:cNvPr id="9" name="任意多边形 8"/>
                <p:cNvSpPr/>
                <p:nvPr/>
              </p:nvSpPr>
              <p:spPr>
                <a:xfrm rot="5400000">
                  <a:off x="3760566" y="2417403"/>
                  <a:ext cx="2484214" cy="1783258"/>
                </a:xfrm>
                <a:custGeom>
                  <a:avLst/>
                  <a:gdLst>
                    <a:gd name="connsiteX0" fmla="*/ 287596 w 5488683"/>
                    <a:gd name="connsiteY0" fmla="*/ 0 h 3467100"/>
                    <a:gd name="connsiteX1" fmla="*/ 3904312 w 5488683"/>
                    <a:gd name="connsiteY1" fmla="*/ 0 h 3467100"/>
                    <a:gd name="connsiteX2" fmla="*/ 4107673 w 5488683"/>
                    <a:gd name="connsiteY2" fmla="*/ 84235 h 3467100"/>
                    <a:gd name="connsiteX3" fmla="*/ 4120504 w 5488683"/>
                    <a:gd name="connsiteY3" fmla="*/ 103266 h 3467100"/>
                    <a:gd name="connsiteX4" fmla="*/ 4132097 w 5488683"/>
                    <a:gd name="connsiteY4" fmla="*/ 114048 h 3467100"/>
                    <a:gd name="connsiteX5" fmla="*/ 5431942 w 5488683"/>
                    <a:gd name="connsiteY5" fmla="*/ 1592709 h 3467100"/>
                    <a:gd name="connsiteX6" fmla="*/ 5411241 w 5488683"/>
                    <a:gd name="connsiteY6" fmla="*/ 1914371 h 3467100"/>
                    <a:gd name="connsiteX7" fmla="*/ 5407389 w 5488683"/>
                    <a:gd name="connsiteY7" fmla="*/ 1917124 h 3467100"/>
                    <a:gd name="connsiteX8" fmla="*/ 5399001 w 5488683"/>
                    <a:gd name="connsiteY8" fmla="*/ 1931710 h 3467100"/>
                    <a:gd name="connsiteX9" fmla="*/ 4132097 w 5488683"/>
                    <a:gd name="connsiteY9" fmla="*/ 3372897 h 3467100"/>
                    <a:gd name="connsiteX10" fmla="*/ 4060071 w 5488683"/>
                    <a:gd name="connsiteY10" fmla="*/ 3427704 h 3467100"/>
                    <a:gd name="connsiteX11" fmla="*/ 4020167 w 5488683"/>
                    <a:gd name="connsiteY11" fmla="*/ 3442377 h 3467100"/>
                    <a:gd name="connsiteX12" fmla="*/ 4016258 w 5488683"/>
                    <a:gd name="connsiteY12" fmla="*/ 3444500 h 3467100"/>
                    <a:gd name="connsiteX13" fmla="*/ 3904312 w 5488683"/>
                    <a:gd name="connsiteY13" fmla="*/ 3467100 h 3467100"/>
                    <a:gd name="connsiteX14" fmla="*/ 287596 w 5488683"/>
                    <a:gd name="connsiteY14" fmla="*/ 3467100 h 3467100"/>
                    <a:gd name="connsiteX15" fmla="*/ 0 w 5488683"/>
                    <a:gd name="connsiteY15" fmla="*/ 3179504 h 3467100"/>
                    <a:gd name="connsiteX16" fmla="*/ 0 w 5488683"/>
                    <a:gd name="connsiteY16" fmla="*/ 287596 h 3467100"/>
                    <a:gd name="connsiteX17" fmla="*/ 287596 w 5488683"/>
                    <a:gd name="connsiteY17" fmla="*/ 0 h 3467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88683" h="3467100">
                      <a:moveTo>
                        <a:pt x="287596" y="0"/>
                      </a:moveTo>
                      <a:lnTo>
                        <a:pt x="3904312" y="0"/>
                      </a:lnTo>
                      <a:cubicBezTo>
                        <a:pt x="3983730" y="0"/>
                        <a:pt x="4055629" y="32190"/>
                        <a:pt x="4107673" y="84235"/>
                      </a:cubicBezTo>
                      <a:lnTo>
                        <a:pt x="4120504" y="103266"/>
                      </a:lnTo>
                      <a:lnTo>
                        <a:pt x="4132097" y="114048"/>
                      </a:lnTo>
                      <a:lnTo>
                        <a:pt x="5431942" y="1592709"/>
                      </a:lnTo>
                      <a:cubicBezTo>
                        <a:pt x="5515051" y="1687251"/>
                        <a:pt x="5505782" y="1831263"/>
                        <a:pt x="5411241" y="1914371"/>
                      </a:cubicBezTo>
                      <a:lnTo>
                        <a:pt x="5407389" y="1917124"/>
                      </a:lnTo>
                      <a:lnTo>
                        <a:pt x="5399001" y="1931710"/>
                      </a:lnTo>
                      <a:lnTo>
                        <a:pt x="4132097" y="3372897"/>
                      </a:lnTo>
                      <a:cubicBezTo>
                        <a:pt x="4111320" y="3396533"/>
                        <a:pt x="4086737" y="3414838"/>
                        <a:pt x="4060071" y="3427704"/>
                      </a:cubicBezTo>
                      <a:lnTo>
                        <a:pt x="4020167" y="3442377"/>
                      </a:lnTo>
                      <a:lnTo>
                        <a:pt x="4016258" y="3444500"/>
                      </a:lnTo>
                      <a:cubicBezTo>
                        <a:pt x="3981850" y="3459053"/>
                        <a:pt x="3944021" y="3467100"/>
                        <a:pt x="3904312" y="3467100"/>
                      </a:cubicBezTo>
                      <a:lnTo>
                        <a:pt x="287596" y="3467100"/>
                      </a:lnTo>
                      <a:cubicBezTo>
                        <a:pt x="128761" y="3467100"/>
                        <a:pt x="0" y="3338339"/>
                        <a:pt x="0" y="3179504"/>
                      </a:cubicBezTo>
                      <a:lnTo>
                        <a:pt x="0" y="287596"/>
                      </a:lnTo>
                      <a:cubicBezTo>
                        <a:pt x="0" y="128761"/>
                        <a:pt x="128761" y="0"/>
                        <a:pt x="28759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6000"/>
                      </a:schemeClr>
                    </a:gs>
                  </a:gsLst>
                  <a:lin ang="18900000" scaled="0"/>
                  <a:tileRect/>
                </a:gradFill>
                <a:ln w="25400">
                  <a:noFill/>
                </a:ln>
                <a:effectLst>
                  <a:outerShdw blurRad="1778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 rot="5400000">
                  <a:off x="3760566" y="2417403"/>
                  <a:ext cx="2484214" cy="1783258"/>
                </a:xfrm>
                <a:custGeom>
                  <a:avLst/>
                  <a:gdLst>
                    <a:gd name="connsiteX0" fmla="*/ 287596 w 5488683"/>
                    <a:gd name="connsiteY0" fmla="*/ 0 h 3467100"/>
                    <a:gd name="connsiteX1" fmla="*/ 3904312 w 5488683"/>
                    <a:gd name="connsiteY1" fmla="*/ 0 h 3467100"/>
                    <a:gd name="connsiteX2" fmla="*/ 4107673 w 5488683"/>
                    <a:gd name="connsiteY2" fmla="*/ 84235 h 3467100"/>
                    <a:gd name="connsiteX3" fmla="*/ 4120504 w 5488683"/>
                    <a:gd name="connsiteY3" fmla="*/ 103266 h 3467100"/>
                    <a:gd name="connsiteX4" fmla="*/ 4132097 w 5488683"/>
                    <a:gd name="connsiteY4" fmla="*/ 114048 h 3467100"/>
                    <a:gd name="connsiteX5" fmla="*/ 5431942 w 5488683"/>
                    <a:gd name="connsiteY5" fmla="*/ 1592709 h 3467100"/>
                    <a:gd name="connsiteX6" fmla="*/ 5411241 w 5488683"/>
                    <a:gd name="connsiteY6" fmla="*/ 1914371 h 3467100"/>
                    <a:gd name="connsiteX7" fmla="*/ 5407389 w 5488683"/>
                    <a:gd name="connsiteY7" fmla="*/ 1917124 h 3467100"/>
                    <a:gd name="connsiteX8" fmla="*/ 5399001 w 5488683"/>
                    <a:gd name="connsiteY8" fmla="*/ 1931710 h 3467100"/>
                    <a:gd name="connsiteX9" fmla="*/ 4132097 w 5488683"/>
                    <a:gd name="connsiteY9" fmla="*/ 3372897 h 3467100"/>
                    <a:gd name="connsiteX10" fmla="*/ 4060071 w 5488683"/>
                    <a:gd name="connsiteY10" fmla="*/ 3427704 h 3467100"/>
                    <a:gd name="connsiteX11" fmla="*/ 4020167 w 5488683"/>
                    <a:gd name="connsiteY11" fmla="*/ 3442377 h 3467100"/>
                    <a:gd name="connsiteX12" fmla="*/ 4016258 w 5488683"/>
                    <a:gd name="connsiteY12" fmla="*/ 3444500 h 3467100"/>
                    <a:gd name="connsiteX13" fmla="*/ 3904312 w 5488683"/>
                    <a:gd name="connsiteY13" fmla="*/ 3467100 h 3467100"/>
                    <a:gd name="connsiteX14" fmla="*/ 287596 w 5488683"/>
                    <a:gd name="connsiteY14" fmla="*/ 3467100 h 3467100"/>
                    <a:gd name="connsiteX15" fmla="*/ 0 w 5488683"/>
                    <a:gd name="connsiteY15" fmla="*/ 3179504 h 3467100"/>
                    <a:gd name="connsiteX16" fmla="*/ 0 w 5488683"/>
                    <a:gd name="connsiteY16" fmla="*/ 287596 h 3467100"/>
                    <a:gd name="connsiteX17" fmla="*/ 287596 w 5488683"/>
                    <a:gd name="connsiteY17" fmla="*/ 0 h 3467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88683" h="3467100">
                      <a:moveTo>
                        <a:pt x="287596" y="0"/>
                      </a:moveTo>
                      <a:lnTo>
                        <a:pt x="3904312" y="0"/>
                      </a:lnTo>
                      <a:cubicBezTo>
                        <a:pt x="3983730" y="0"/>
                        <a:pt x="4055629" y="32190"/>
                        <a:pt x="4107673" y="84235"/>
                      </a:cubicBezTo>
                      <a:lnTo>
                        <a:pt x="4120504" y="103266"/>
                      </a:lnTo>
                      <a:lnTo>
                        <a:pt x="4132097" y="114048"/>
                      </a:lnTo>
                      <a:lnTo>
                        <a:pt x="5431942" y="1592709"/>
                      </a:lnTo>
                      <a:cubicBezTo>
                        <a:pt x="5515051" y="1687251"/>
                        <a:pt x="5505782" y="1831263"/>
                        <a:pt x="5411241" y="1914371"/>
                      </a:cubicBezTo>
                      <a:lnTo>
                        <a:pt x="5407389" y="1917124"/>
                      </a:lnTo>
                      <a:lnTo>
                        <a:pt x="5399001" y="1931710"/>
                      </a:lnTo>
                      <a:lnTo>
                        <a:pt x="4132097" y="3372897"/>
                      </a:lnTo>
                      <a:cubicBezTo>
                        <a:pt x="4111320" y="3396533"/>
                        <a:pt x="4086737" y="3414838"/>
                        <a:pt x="4060071" y="3427704"/>
                      </a:cubicBezTo>
                      <a:lnTo>
                        <a:pt x="4020167" y="3442377"/>
                      </a:lnTo>
                      <a:lnTo>
                        <a:pt x="4016258" y="3444500"/>
                      </a:lnTo>
                      <a:cubicBezTo>
                        <a:pt x="3981850" y="3459053"/>
                        <a:pt x="3944021" y="3467100"/>
                        <a:pt x="3904312" y="3467100"/>
                      </a:cubicBezTo>
                      <a:lnTo>
                        <a:pt x="287596" y="3467100"/>
                      </a:lnTo>
                      <a:cubicBezTo>
                        <a:pt x="128761" y="3467100"/>
                        <a:pt x="0" y="3338339"/>
                        <a:pt x="0" y="3179504"/>
                      </a:cubicBezTo>
                      <a:lnTo>
                        <a:pt x="0" y="287596"/>
                      </a:lnTo>
                      <a:cubicBezTo>
                        <a:pt x="0" y="128761"/>
                        <a:pt x="128761" y="0"/>
                        <a:pt x="28759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7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18900000" scaled="0"/>
                  <a:tileRect/>
                </a:gradFill>
                <a:ln w="25400"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2" name="椭圆 11"/>
              <p:cNvSpPr/>
              <p:nvPr/>
            </p:nvSpPr>
            <p:spPr>
              <a:xfrm>
                <a:off x="2949083" y="1962150"/>
                <a:ext cx="876300" cy="8763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68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495604" y="3004232"/>
                <a:ext cx="1783258" cy="776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YOUR TITTLE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832896" y="1716993"/>
              <a:ext cx="1783258" cy="2484214"/>
              <a:chOff x="2495604" y="1711325"/>
              <a:chExt cx="1783258" cy="2484214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495604" y="1711325"/>
                <a:ext cx="1783258" cy="2484214"/>
                <a:chOff x="4111044" y="2066925"/>
                <a:chExt cx="1783258" cy="2484214"/>
              </a:xfrm>
            </p:grpSpPr>
            <p:sp>
              <p:nvSpPr>
                <p:cNvPr id="43" name="任意多边形 42"/>
                <p:cNvSpPr/>
                <p:nvPr/>
              </p:nvSpPr>
              <p:spPr>
                <a:xfrm rot="5400000">
                  <a:off x="3760566" y="2417403"/>
                  <a:ext cx="2484214" cy="1783258"/>
                </a:xfrm>
                <a:custGeom>
                  <a:avLst/>
                  <a:gdLst>
                    <a:gd name="connsiteX0" fmla="*/ 287596 w 5488683"/>
                    <a:gd name="connsiteY0" fmla="*/ 0 h 3467100"/>
                    <a:gd name="connsiteX1" fmla="*/ 3904312 w 5488683"/>
                    <a:gd name="connsiteY1" fmla="*/ 0 h 3467100"/>
                    <a:gd name="connsiteX2" fmla="*/ 4107673 w 5488683"/>
                    <a:gd name="connsiteY2" fmla="*/ 84235 h 3467100"/>
                    <a:gd name="connsiteX3" fmla="*/ 4120504 w 5488683"/>
                    <a:gd name="connsiteY3" fmla="*/ 103266 h 3467100"/>
                    <a:gd name="connsiteX4" fmla="*/ 4132097 w 5488683"/>
                    <a:gd name="connsiteY4" fmla="*/ 114048 h 3467100"/>
                    <a:gd name="connsiteX5" fmla="*/ 5431942 w 5488683"/>
                    <a:gd name="connsiteY5" fmla="*/ 1592709 h 3467100"/>
                    <a:gd name="connsiteX6" fmla="*/ 5411241 w 5488683"/>
                    <a:gd name="connsiteY6" fmla="*/ 1914371 h 3467100"/>
                    <a:gd name="connsiteX7" fmla="*/ 5407389 w 5488683"/>
                    <a:gd name="connsiteY7" fmla="*/ 1917124 h 3467100"/>
                    <a:gd name="connsiteX8" fmla="*/ 5399001 w 5488683"/>
                    <a:gd name="connsiteY8" fmla="*/ 1931710 h 3467100"/>
                    <a:gd name="connsiteX9" fmla="*/ 4132097 w 5488683"/>
                    <a:gd name="connsiteY9" fmla="*/ 3372897 h 3467100"/>
                    <a:gd name="connsiteX10" fmla="*/ 4060071 w 5488683"/>
                    <a:gd name="connsiteY10" fmla="*/ 3427704 h 3467100"/>
                    <a:gd name="connsiteX11" fmla="*/ 4020167 w 5488683"/>
                    <a:gd name="connsiteY11" fmla="*/ 3442377 h 3467100"/>
                    <a:gd name="connsiteX12" fmla="*/ 4016258 w 5488683"/>
                    <a:gd name="connsiteY12" fmla="*/ 3444500 h 3467100"/>
                    <a:gd name="connsiteX13" fmla="*/ 3904312 w 5488683"/>
                    <a:gd name="connsiteY13" fmla="*/ 3467100 h 3467100"/>
                    <a:gd name="connsiteX14" fmla="*/ 287596 w 5488683"/>
                    <a:gd name="connsiteY14" fmla="*/ 3467100 h 3467100"/>
                    <a:gd name="connsiteX15" fmla="*/ 0 w 5488683"/>
                    <a:gd name="connsiteY15" fmla="*/ 3179504 h 3467100"/>
                    <a:gd name="connsiteX16" fmla="*/ 0 w 5488683"/>
                    <a:gd name="connsiteY16" fmla="*/ 287596 h 3467100"/>
                    <a:gd name="connsiteX17" fmla="*/ 287596 w 5488683"/>
                    <a:gd name="connsiteY17" fmla="*/ 0 h 3467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88683" h="3467100">
                      <a:moveTo>
                        <a:pt x="287596" y="0"/>
                      </a:moveTo>
                      <a:lnTo>
                        <a:pt x="3904312" y="0"/>
                      </a:lnTo>
                      <a:cubicBezTo>
                        <a:pt x="3983730" y="0"/>
                        <a:pt x="4055629" y="32190"/>
                        <a:pt x="4107673" y="84235"/>
                      </a:cubicBezTo>
                      <a:lnTo>
                        <a:pt x="4120504" y="103266"/>
                      </a:lnTo>
                      <a:lnTo>
                        <a:pt x="4132097" y="114048"/>
                      </a:lnTo>
                      <a:lnTo>
                        <a:pt x="5431942" y="1592709"/>
                      </a:lnTo>
                      <a:cubicBezTo>
                        <a:pt x="5515051" y="1687251"/>
                        <a:pt x="5505782" y="1831263"/>
                        <a:pt x="5411241" y="1914371"/>
                      </a:cubicBezTo>
                      <a:lnTo>
                        <a:pt x="5407389" y="1917124"/>
                      </a:lnTo>
                      <a:lnTo>
                        <a:pt x="5399001" y="1931710"/>
                      </a:lnTo>
                      <a:lnTo>
                        <a:pt x="4132097" y="3372897"/>
                      </a:lnTo>
                      <a:cubicBezTo>
                        <a:pt x="4111320" y="3396533"/>
                        <a:pt x="4086737" y="3414838"/>
                        <a:pt x="4060071" y="3427704"/>
                      </a:cubicBezTo>
                      <a:lnTo>
                        <a:pt x="4020167" y="3442377"/>
                      </a:lnTo>
                      <a:lnTo>
                        <a:pt x="4016258" y="3444500"/>
                      </a:lnTo>
                      <a:cubicBezTo>
                        <a:pt x="3981850" y="3459053"/>
                        <a:pt x="3944021" y="3467100"/>
                        <a:pt x="3904312" y="3467100"/>
                      </a:cubicBezTo>
                      <a:lnTo>
                        <a:pt x="287596" y="3467100"/>
                      </a:lnTo>
                      <a:cubicBezTo>
                        <a:pt x="128761" y="3467100"/>
                        <a:pt x="0" y="3338339"/>
                        <a:pt x="0" y="3179504"/>
                      </a:cubicBezTo>
                      <a:lnTo>
                        <a:pt x="0" y="287596"/>
                      </a:lnTo>
                      <a:cubicBezTo>
                        <a:pt x="0" y="128761"/>
                        <a:pt x="128761" y="0"/>
                        <a:pt x="28759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6000"/>
                      </a:schemeClr>
                    </a:gs>
                  </a:gsLst>
                  <a:lin ang="18900000" scaled="0"/>
                  <a:tileRect/>
                </a:gradFill>
                <a:ln w="25400">
                  <a:noFill/>
                </a:ln>
                <a:effectLst>
                  <a:outerShdw blurRad="1778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 rot="5400000">
                  <a:off x="3760566" y="2417403"/>
                  <a:ext cx="2484214" cy="1783258"/>
                </a:xfrm>
                <a:custGeom>
                  <a:avLst/>
                  <a:gdLst>
                    <a:gd name="connsiteX0" fmla="*/ 287596 w 5488683"/>
                    <a:gd name="connsiteY0" fmla="*/ 0 h 3467100"/>
                    <a:gd name="connsiteX1" fmla="*/ 3904312 w 5488683"/>
                    <a:gd name="connsiteY1" fmla="*/ 0 h 3467100"/>
                    <a:gd name="connsiteX2" fmla="*/ 4107673 w 5488683"/>
                    <a:gd name="connsiteY2" fmla="*/ 84235 h 3467100"/>
                    <a:gd name="connsiteX3" fmla="*/ 4120504 w 5488683"/>
                    <a:gd name="connsiteY3" fmla="*/ 103266 h 3467100"/>
                    <a:gd name="connsiteX4" fmla="*/ 4132097 w 5488683"/>
                    <a:gd name="connsiteY4" fmla="*/ 114048 h 3467100"/>
                    <a:gd name="connsiteX5" fmla="*/ 5431942 w 5488683"/>
                    <a:gd name="connsiteY5" fmla="*/ 1592709 h 3467100"/>
                    <a:gd name="connsiteX6" fmla="*/ 5411241 w 5488683"/>
                    <a:gd name="connsiteY6" fmla="*/ 1914371 h 3467100"/>
                    <a:gd name="connsiteX7" fmla="*/ 5407389 w 5488683"/>
                    <a:gd name="connsiteY7" fmla="*/ 1917124 h 3467100"/>
                    <a:gd name="connsiteX8" fmla="*/ 5399001 w 5488683"/>
                    <a:gd name="connsiteY8" fmla="*/ 1931710 h 3467100"/>
                    <a:gd name="connsiteX9" fmla="*/ 4132097 w 5488683"/>
                    <a:gd name="connsiteY9" fmla="*/ 3372897 h 3467100"/>
                    <a:gd name="connsiteX10" fmla="*/ 4060071 w 5488683"/>
                    <a:gd name="connsiteY10" fmla="*/ 3427704 h 3467100"/>
                    <a:gd name="connsiteX11" fmla="*/ 4020167 w 5488683"/>
                    <a:gd name="connsiteY11" fmla="*/ 3442377 h 3467100"/>
                    <a:gd name="connsiteX12" fmla="*/ 4016258 w 5488683"/>
                    <a:gd name="connsiteY12" fmla="*/ 3444500 h 3467100"/>
                    <a:gd name="connsiteX13" fmla="*/ 3904312 w 5488683"/>
                    <a:gd name="connsiteY13" fmla="*/ 3467100 h 3467100"/>
                    <a:gd name="connsiteX14" fmla="*/ 287596 w 5488683"/>
                    <a:gd name="connsiteY14" fmla="*/ 3467100 h 3467100"/>
                    <a:gd name="connsiteX15" fmla="*/ 0 w 5488683"/>
                    <a:gd name="connsiteY15" fmla="*/ 3179504 h 3467100"/>
                    <a:gd name="connsiteX16" fmla="*/ 0 w 5488683"/>
                    <a:gd name="connsiteY16" fmla="*/ 287596 h 3467100"/>
                    <a:gd name="connsiteX17" fmla="*/ 287596 w 5488683"/>
                    <a:gd name="connsiteY17" fmla="*/ 0 h 3467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88683" h="3467100">
                      <a:moveTo>
                        <a:pt x="287596" y="0"/>
                      </a:moveTo>
                      <a:lnTo>
                        <a:pt x="3904312" y="0"/>
                      </a:lnTo>
                      <a:cubicBezTo>
                        <a:pt x="3983730" y="0"/>
                        <a:pt x="4055629" y="32190"/>
                        <a:pt x="4107673" y="84235"/>
                      </a:cubicBezTo>
                      <a:lnTo>
                        <a:pt x="4120504" y="103266"/>
                      </a:lnTo>
                      <a:lnTo>
                        <a:pt x="4132097" y="114048"/>
                      </a:lnTo>
                      <a:lnTo>
                        <a:pt x="5431942" y="1592709"/>
                      </a:lnTo>
                      <a:cubicBezTo>
                        <a:pt x="5515051" y="1687251"/>
                        <a:pt x="5505782" y="1831263"/>
                        <a:pt x="5411241" y="1914371"/>
                      </a:cubicBezTo>
                      <a:lnTo>
                        <a:pt x="5407389" y="1917124"/>
                      </a:lnTo>
                      <a:lnTo>
                        <a:pt x="5399001" y="1931710"/>
                      </a:lnTo>
                      <a:lnTo>
                        <a:pt x="4132097" y="3372897"/>
                      </a:lnTo>
                      <a:cubicBezTo>
                        <a:pt x="4111320" y="3396533"/>
                        <a:pt x="4086737" y="3414838"/>
                        <a:pt x="4060071" y="3427704"/>
                      </a:cubicBezTo>
                      <a:lnTo>
                        <a:pt x="4020167" y="3442377"/>
                      </a:lnTo>
                      <a:lnTo>
                        <a:pt x="4016258" y="3444500"/>
                      </a:lnTo>
                      <a:cubicBezTo>
                        <a:pt x="3981850" y="3459053"/>
                        <a:pt x="3944021" y="3467100"/>
                        <a:pt x="3904312" y="3467100"/>
                      </a:cubicBezTo>
                      <a:lnTo>
                        <a:pt x="287596" y="3467100"/>
                      </a:lnTo>
                      <a:cubicBezTo>
                        <a:pt x="128761" y="3467100"/>
                        <a:pt x="0" y="3338339"/>
                        <a:pt x="0" y="3179504"/>
                      </a:cubicBezTo>
                      <a:lnTo>
                        <a:pt x="0" y="287596"/>
                      </a:lnTo>
                      <a:cubicBezTo>
                        <a:pt x="0" y="128761"/>
                        <a:pt x="128761" y="0"/>
                        <a:pt x="28759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7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18900000" scaled="0"/>
                  <a:tileRect/>
                </a:gradFill>
                <a:ln w="25400"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2949083" y="1962150"/>
                <a:ext cx="876300" cy="8763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68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495604" y="3004232"/>
                <a:ext cx="1783258" cy="776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YOUR TITTLE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7166521" y="1716993"/>
              <a:ext cx="1783258" cy="2484214"/>
              <a:chOff x="2495604" y="1711325"/>
              <a:chExt cx="1783258" cy="2484214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2495604" y="1711325"/>
                <a:ext cx="1783258" cy="2484214"/>
                <a:chOff x="4111044" y="2066925"/>
                <a:chExt cx="1783258" cy="2484214"/>
              </a:xfrm>
            </p:grpSpPr>
            <p:sp>
              <p:nvSpPr>
                <p:cNvPr id="49" name="任意多边形 48"/>
                <p:cNvSpPr/>
                <p:nvPr/>
              </p:nvSpPr>
              <p:spPr>
                <a:xfrm rot="5400000">
                  <a:off x="3760566" y="2417403"/>
                  <a:ext cx="2484214" cy="1783258"/>
                </a:xfrm>
                <a:custGeom>
                  <a:avLst/>
                  <a:gdLst>
                    <a:gd name="connsiteX0" fmla="*/ 287596 w 5488683"/>
                    <a:gd name="connsiteY0" fmla="*/ 0 h 3467100"/>
                    <a:gd name="connsiteX1" fmla="*/ 3904312 w 5488683"/>
                    <a:gd name="connsiteY1" fmla="*/ 0 h 3467100"/>
                    <a:gd name="connsiteX2" fmla="*/ 4107673 w 5488683"/>
                    <a:gd name="connsiteY2" fmla="*/ 84235 h 3467100"/>
                    <a:gd name="connsiteX3" fmla="*/ 4120504 w 5488683"/>
                    <a:gd name="connsiteY3" fmla="*/ 103266 h 3467100"/>
                    <a:gd name="connsiteX4" fmla="*/ 4132097 w 5488683"/>
                    <a:gd name="connsiteY4" fmla="*/ 114048 h 3467100"/>
                    <a:gd name="connsiteX5" fmla="*/ 5431942 w 5488683"/>
                    <a:gd name="connsiteY5" fmla="*/ 1592709 h 3467100"/>
                    <a:gd name="connsiteX6" fmla="*/ 5411241 w 5488683"/>
                    <a:gd name="connsiteY6" fmla="*/ 1914371 h 3467100"/>
                    <a:gd name="connsiteX7" fmla="*/ 5407389 w 5488683"/>
                    <a:gd name="connsiteY7" fmla="*/ 1917124 h 3467100"/>
                    <a:gd name="connsiteX8" fmla="*/ 5399001 w 5488683"/>
                    <a:gd name="connsiteY8" fmla="*/ 1931710 h 3467100"/>
                    <a:gd name="connsiteX9" fmla="*/ 4132097 w 5488683"/>
                    <a:gd name="connsiteY9" fmla="*/ 3372897 h 3467100"/>
                    <a:gd name="connsiteX10" fmla="*/ 4060071 w 5488683"/>
                    <a:gd name="connsiteY10" fmla="*/ 3427704 h 3467100"/>
                    <a:gd name="connsiteX11" fmla="*/ 4020167 w 5488683"/>
                    <a:gd name="connsiteY11" fmla="*/ 3442377 h 3467100"/>
                    <a:gd name="connsiteX12" fmla="*/ 4016258 w 5488683"/>
                    <a:gd name="connsiteY12" fmla="*/ 3444500 h 3467100"/>
                    <a:gd name="connsiteX13" fmla="*/ 3904312 w 5488683"/>
                    <a:gd name="connsiteY13" fmla="*/ 3467100 h 3467100"/>
                    <a:gd name="connsiteX14" fmla="*/ 287596 w 5488683"/>
                    <a:gd name="connsiteY14" fmla="*/ 3467100 h 3467100"/>
                    <a:gd name="connsiteX15" fmla="*/ 0 w 5488683"/>
                    <a:gd name="connsiteY15" fmla="*/ 3179504 h 3467100"/>
                    <a:gd name="connsiteX16" fmla="*/ 0 w 5488683"/>
                    <a:gd name="connsiteY16" fmla="*/ 287596 h 3467100"/>
                    <a:gd name="connsiteX17" fmla="*/ 287596 w 5488683"/>
                    <a:gd name="connsiteY17" fmla="*/ 0 h 3467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88683" h="3467100">
                      <a:moveTo>
                        <a:pt x="287596" y="0"/>
                      </a:moveTo>
                      <a:lnTo>
                        <a:pt x="3904312" y="0"/>
                      </a:lnTo>
                      <a:cubicBezTo>
                        <a:pt x="3983730" y="0"/>
                        <a:pt x="4055629" y="32190"/>
                        <a:pt x="4107673" y="84235"/>
                      </a:cubicBezTo>
                      <a:lnTo>
                        <a:pt x="4120504" y="103266"/>
                      </a:lnTo>
                      <a:lnTo>
                        <a:pt x="4132097" y="114048"/>
                      </a:lnTo>
                      <a:lnTo>
                        <a:pt x="5431942" y="1592709"/>
                      </a:lnTo>
                      <a:cubicBezTo>
                        <a:pt x="5515051" y="1687251"/>
                        <a:pt x="5505782" y="1831263"/>
                        <a:pt x="5411241" y="1914371"/>
                      </a:cubicBezTo>
                      <a:lnTo>
                        <a:pt x="5407389" y="1917124"/>
                      </a:lnTo>
                      <a:lnTo>
                        <a:pt x="5399001" y="1931710"/>
                      </a:lnTo>
                      <a:lnTo>
                        <a:pt x="4132097" y="3372897"/>
                      </a:lnTo>
                      <a:cubicBezTo>
                        <a:pt x="4111320" y="3396533"/>
                        <a:pt x="4086737" y="3414838"/>
                        <a:pt x="4060071" y="3427704"/>
                      </a:cubicBezTo>
                      <a:lnTo>
                        <a:pt x="4020167" y="3442377"/>
                      </a:lnTo>
                      <a:lnTo>
                        <a:pt x="4016258" y="3444500"/>
                      </a:lnTo>
                      <a:cubicBezTo>
                        <a:pt x="3981850" y="3459053"/>
                        <a:pt x="3944021" y="3467100"/>
                        <a:pt x="3904312" y="3467100"/>
                      </a:cubicBezTo>
                      <a:lnTo>
                        <a:pt x="287596" y="3467100"/>
                      </a:lnTo>
                      <a:cubicBezTo>
                        <a:pt x="128761" y="3467100"/>
                        <a:pt x="0" y="3338339"/>
                        <a:pt x="0" y="3179504"/>
                      </a:cubicBezTo>
                      <a:lnTo>
                        <a:pt x="0" y="287596"/>
                      </a:lnTo>
                      <a:cubicBezTo>
                        <a:pt x="0" y="128761"/>
                        <a:pt x="128761" y="0"/>
                        <a:pt x="28759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6000"/>
                      </a:schemeClr>
                    </a:gs>
                  </a:gsLst>
                  <a:lin ang="18900000" scaled="0"/>
                  <a:tileRect/>
                </a:gradFill>
                <a:ln w="25400">
                  <a:noFill/>
                </a:ln>
                <a:effectLst>
                  <a:outerShdw blurRad="1778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 rot="5400000">
                  <a:off x="3760566" y="2417403"/>
                  <a:ext cx="2484214" cy="1783258"/>
                </a:xfrm>
                <a:custGeom>
                  <a:avLst/>
                  <a:gdLst>
                    <a:gd name="connsiteX0" fmla="*/ 287596 w 5488683"/>
                    <a:gd name="connsiteY0" fmla="*/ 0 h 3467100"/>
                    <a:gd name="connsiteX1" fmla="*/ 3904312 w 5488683"/>
                    <a:gd name="connsiteY1" fmla="*/ 0 h 3467100"/>
                    <a:gd name="connsiteX2" fmla="*/ 4107673 w 5488683"/>
                    <a:gd name="connsiteY2" fmla="*/ 84235 h 3467100"/>
                    <a:gd name="connsiteX3" fmla="*/ 4120504 w 5488683"/>
                    <a:gd name="connsiteY3" fmla="*/ 103266 h 3467100"/>
                    <a:gd name="connsiteX4" fmla="*/ 4132097 w 5488683"/>
                    <a:gd name="connsiteY4" fmla="*/ 114048 h 3467100"/>
                    <a:gd name="connsiteX5" fmla="*/ 5431942 w 5488683"/>
                    <a:gd name="connsiteY5" fmla="*/ 1592709 h 3467100"/>
                    <a:gd name="connsiteX6" fmla="*/ 5411241 w 5488683"/>
                    <a:gd name="connsiteY6" fmla="*/ 1914371 h 3467100"/>
                    <a:gd name="connsiteX7" fmla="*/ 5407389 w 5488683"/>
                    <a:gd name="connsiteY7" fmla="*/ 1917124 h 3467100"/>
                    <a:gd name="connsiteX8" fmla="*/ 5399001 w 5488683"/>
                    <a:gd name="connsiteY8" fmla="*/ 1931710 h 3467100"/>
                    <a:gd name="connsiteX9" fmla="*/ 4132097 w 5488683"/>
                    <a:gd name="connsiteY9" fmla="*/ 3372897 h 3467100"/>
                    <a:gd name="connsiteX10" fmla="*/ 4060071 w 5488683"/>
                    <a:gd name="connsiteY10" fmla="*/ 3427704 h 3467100"/>
                    <a:gd name="connsiteX11" fmla="*/ 4020167 w 5488683"/>
                    <a:gd name="connsiteY11" fmla="*/ 3442377 h 3467100"/>
                    <a:gd name="connsiteX12" fmla="*/ 4016258 w 5488683"/>
                    <a:gd name="connsiteY12" fmla="*/ 3444500 h 3467100"/>
                    <a:gd name="connsiteX13" fmla="*/ 3904312 w 5488683"/>
                    <a:gd name="connsiteY13" fmla="*/ 3467100 h 3467100"/>
                    <a:gd name="connsiteX14" fmla="*/ 287596 w 5488683"/>
                    <a:gd name="connsiteY14" fmla="*/ 3467100 h 3467100"/>
                    <a:gd name="connsiteX15" fmla="*/ 0 w 5488683"/>
                    <a:gd name="connsiteY15" fmla="*/ 3179504 h 3467100"/>
                    <a:gd name="connsiteX16" fmla="*/ 0 w 5488683"/>
                    <a:gd name="connsiteY16" fmla="*/ 287596 h 3467100"/>
                    <a:gd name="connsiteX17" fmla="*/ 287596 w 5488683"/>
                    <a:gd name="connsiteY17" fmla="*/ 0 h 3467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88683" h="3467100">
                      <a:moveTo>
                        <a:pt x="287596" y="0"/>
                      </a:moveTo>
                      <a:lnTo>
                        <a:pt x="3904312" y="0"/>
                      </a:lnTo>
                      <a:cubicBezTo>
                        <a:pt x="3983730" y="0"/>
                        <a:pt x="4055629" y="32190"/>
                        <a:pt x="4107673" y="84235"/>
                      </a:cubicBezTo>
                      <a:lnTo>
                        <a:pt x="4120504" y="103266"/>
                      </a:lnTo>
                      <a:lnTo>
                        <a:pt x="4132097" y="114048"/>
                      </a:lnTo>
                      <a:lnTo>
                        <a:pt x="5431942" y="1592709"/>
                      </a:lnTo>
                      <a:cubicBezTo>
                        <a:pt x="5515051" y="1687251"/>
                        <a:pt x="5505782" y="1831263"/>
                        <a:pt x="5411241" y="1914371"/>
                      </a:cubicBezTo>
                      <a:lnTo>
                        <a:pt x="5407389" y="1917124"/>
                      </a:lnTo>
                      <a:lnTo>
                        <a:pt x="5399001" y="1931710"/>
                      </a:lnTo>
                      <a:lnTo>
                        <a:pt x="4132097" y="3372897"/>
                      </a:lnTo>
                      <a:cubicBezTo>
                        <a:pt x="4111320" y="3396533"/>
                        <a:pt x="4086737" y="3414838"/>
                        <a:pt x="4060071" y="3427704"/>
                      </a:cubicBezTo>
                      <a:lnTo>
                        <a:pt x="4020167" y="3442377"/>
                      </a:lnTo>
                      <a:lnTo>
                        <a:pt x="4016258" y="3444500"/>
                      </a:lnTo>
                      <a:cubicBezTo>
                        <a:pt x="3981850" y="3459053"/>
                        <a:pt x="3944021" y="3467100"/>
                        <a:pt x="3904312" y="3467100"/>
                      </a:cubicBezTo>
                      <a:lnTo>
                        <a:pt x="287596" y="3467100"/>
                      </a:lnTo>
                      <a:cubicBezTo>
                        <a:pt x="128761" y="3467100"/>
                        <a:pt x="0" y="3338339"/>
                        <a:pt x="0" y="3179504"/>
                      </a:cubicBezTo>
                      <a:lnTo>
                        <a:pt x="0" y="287596"/>
                      </a:lnTo>
                      <a:cubicBezTo>
                        <a:pt x="0" y="128761"/>
                        <a:pt x="128761" y="0"/>
                        <a:pt x="28759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7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18900000" scaled="0"/>
                  <a:tileRect/>
                </a:gradFill>
                <a:ln w="25400"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47" name="椭圆 46"/>
              <p:cNvSpPr/>
              <p:nvPr/>
            </p:nvSpPr>
            <p:spPr>
              <a:xfrm>
                <a:off x="2949083" y="1962150"/>
                <a:ext cx="876300" cy="8763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68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2495604" y="3004232"/>
                <a:ext cx="1783258" cy="776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YOUR TITTLE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9500146" y="1716993"/>
              <a:ext cx="1783258" cy="2484214"/>
              <a:chOff x="2495604" y="1711325"/>
              <a:chExt cx="1783258" cy="2484214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495604" y="1711325"/>
                <a:ext cx="1783258" cy="2484214"/>
                <a:chOff x="4111044" y="2066925"/>
                <a:chExt cx="1783258" cy="2484214"/>
              </a:xfrm>
            </p:grpSpPr>
            <p:sp>
              <p:nvSpPr>
                <p:cNvPr id="55" name="任意多边形 54"/>
                <p:cNvSpPr/>
                <p:nvPr/>
              </p:nvSpPr>
              <p:spPr>
                <a:xfrm rot="5400000">
                  <a:off x="3760566" y="2417403"/>
                  <a:ext cx="2484214" cy="1783258"/>
                </a:xfrm>
                <a:custGeom>
                  <a:avLst/>
                  <a:gdLst>
                    <a:gd name="connsiteX0" fmla="*/ 287596 w 5488683"/>
                    <a:gd name="connsiteY0" fmla="*/ 0 h 3467100"/>
                    <a:gd name="connsiteX1" fmla="*/ 3904312 w 5488683"/>
                    <a:gd name="connsiteY1" fmla="*/ 0 h 3467100"/>
                    <a:gd name="connsiteX2" fmla="*/ 4107673 w 5488683"/>
                    <a:gd name="connsiteY2" fmla="*/ 84235 h 3467100"/>
                    <a:gd name="connsiteX3" fmla="*/ 4120504 w 5488683"/>
                    <a:gd name="connsiteY3" fmla="*/ 103266 h 3467100"/>
                    <a:gd name="connsiteX4" fmla="*/ 4132097 w 5488683"/>
                    <a:gd name="connsiteY4" fmla="*/ 114048 h 3467100"/>
                    <a:gd name="connsiteX5" fmla="*/ 5431942 w 5488683"/>
                    <a:gd name="connsiteY5" fmla="*/ 1592709 h 3467100"/>
                    <a:gd name="connsiteX6" fmla="*/ 5411241 w 5488683"/>
                    <a:gd name="connsiteY6" fmla="*/ 1914371 h 3467100"/>
                    <a:gd name="connsiteX7" fmla="*/ 5407389 w 5488683"/>
                    <a:gd name="connsiteY7" fmla="*/ 1917124 h 3467100"/>
                    <a:gd name="connsiteX8" fmla="*/ 5399001 w 5488683"/>
                    <a:gd name="connsiteY8" fmla="*/ 1931710 h 3467100"/>
                    <a:gd name="connsiteX9" fmla="*/ 4132097 w 5488683"/>
                    <a:gd name="connsiteY9" fmla="*/ 3372897 h 3467100"/>
                    <a:gd name="connsiteX10" fmla="*/ 4060071 w 5488683"/>
                    <a:gd name="connsiteY10" fmla="*/ 3427704 h 3467100"/>
                    <a:gd name="connsiteX11" fmla="*/ 4020167 w 5488683"/>
                    <a:gd name="connsiteY11" fmla="*/ 3442377 h 3467100"/>
                    <a:gd name="connsiteX12" fmla="*/ 4016258 w 5488683"/>
                    <a:gd name="connsiteY12" fmla="*/ 3444500 h 3467100"/>
                    <a:gd name="connsiteX13" fmla="*/ 3904312 w 5488683"/>
                    <a:gd name="connsiteY13" fmla="*/ 3467100 h 3467100"/>
                    <a:gd name="connsiteX14" fmla="*/ 287596 w 5488683"/>
                    <a:gd name="connsiteY14" fmla="*/ 3467100 h 3467100"/>
                    <a:gd name="connsiteX15" fmla="*/ 0 w 5488683"/>
                    <a:gd name="connsiteY15" fmla="*/ 3179504 h 3467100"/>
                    <a:gd name="connsiteX16" fmla="*/ 0 w 5488683"/>
                    <a:gd name="connsiteY16" fmla="*/ 287596 h 3467100"/>
                    <a:gd name="connsiteX17" fmla="*/ 287596 w 5488683"/>
                    <a:gd name="connsiteY17" fmla="*/ 0 h 3467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88683" h="3467100">
                      <a:moveTo>
                        <a:pt x="287596" y="0"/>
                      </a:moveTo>
                      <a:lnTo>
                        <a:pt x="3904312" y="0"/>
                      </a:lnTo>
                      <a:cubicBezTo>
                        <a:pt x="3983730" y="0"/>
                        <a:pt x="4055629" y="32190"/>
                        <a:pt x="4107673" y="84235"/>
                      </a:cubicBezTo>
                      <a:lnTo>
                        <a:pt x="4120504" y="103266"/>
                      </a:lnTo>
                      <a:lnTo>
                        <a:pt x="4132097" y="114048"/>
                      </a:lnTo>
                      <a:lnTo>
                        <a:pt x="5431942" y="1592709"/>
                      </a:lnTo>
                      <a:cubicBezTo>
                        <a:pt x="5515051" y="1687251"/>
                        <a:pt x="5505782" y="1831263"/>
                        <a:pt x="5411241" y="1914371"/>
                      </a:cubicBezTo>
                      <a:lnTo>
                        <a:pt x="5407389" y="1917124"/>
                      </a:lnTo>
                      <a:lnTo>
                        <a:pt x="5399001" y="1931710"/>
                      </a:lnTo>
                      <a:lnTo>
                        <a:pt x="4132097" y="3372897"/>
                      </a:lnTo>
                      <a:cubicBezTo>
                        <a:pt x="4111320" y="3396533"/>
                        <a:pt x="4086737" y="3414838"/>
                        <a:pt x="4060071" y="3427704"/>
                      </a:cubicBezTo>
                      <a:lnTo>
                        <a:pt x="4020167" y="3442377"/>
                      </a:lnTo>
                      <a:lnTo>
                        <a:pt x="4016258" y="3444500"/>
                      </a:lnTo>
                      <a:cubicBezTo>
                        <a:pt x="3981850" y="3459053"/>
                        <a:pt x="3944021" y="3467100"/>
                        <a:pt x="3904312" y="3467100"/>
                      </a:cubicBezTo>
                      <a:lnTo>
                        <a:pt x="287596" y="3467100"/>
                      </a:lnTo>
                      <a:cubicBezTo>
                        <a:pt x="128761" y="3467100"/>
                        <a:pt x="0" y="3338339"/>
                        <a:pt x="0" y="3179504"/>
                      </a:cubicBezTo>
                      <a:lnTo>
                        <a:pt x="0" y="287596"/>
                      </a:lnTo>
                      <a:cubicBezTo>
                        <a:pt x="0" y="128761"/>
                        <a:pt x="128761" y="0"/>
                        <a:pt x="28759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6000"/>
                      </a:schemeClr>
                    </a:gs>
                  </a:gsLst>
                  <a:lin ang="18900000" scaled="0"/>
                  <a:tileRect/>
                </a:gradFill>
                <a:ln w="25400">
                  <a:noFill/>
                </a:ln>
                <a:effectLst>
                  <a:outerShdw blurRad="1778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 rot="5400000">
                  <a:off x="3760566" y="2417403"/>
                  <a:ext cx="2484214" cy="1783258"/>
                </a:xfrm>
                <a:custGeom>
                  <a:avLst/>
                  <a:gdLst>
                    <a:gd name="connsiteX0" fmla="*/ 287596 w 5488683"/>
                    <a:gd name="connsiteY0" fmla="*/ 0 h 3467100"/>
                    <a:gd name="connsiteX1" fmla="*/ 3904312 w 5488683"/>
                    <a:gd name="connsiteY1" fmla="*/ 0 h 3467100"/>
                    <a:gd name="connsiteX2" fmla="*/ 4107673 w 5488683"/>
                    <a:gd name="connsiteY2" fmla="*/ 84235 h 3467100"/>
                    <a:gd name="connsiteX3" fmla="*/ 4120504 w 5488683"/>
                    <a:gd name="connsiteY3" fmla="*/ 103266 h 3467100"/>
                    <a:gd name="connsiteX4" fmla="*/ 4132097 w 5488683"/>
                    <a:gd name="connsiteY4" fmla="*/ 114048 h 3467100"/>
                    <a:gd name="connsiteX5" fmla="*/ 5431942 w 5488683"/>
                    <a:gd name="connsiteY5" fmla="*/ 1592709 h 3467100"/>
                    <a:gd name="connsiteX6" fmla="*/ 5411241 w 5488683"/>
                    <a:gd name="connsiteY6" fmla="*/ 1914371 h 3467100"/>
                    <a:gd name="connsiteX7" fmla="*/ 5407389 w 5488683"/>
                    <a:gd name="connsiteY7" fmla="*/ 1917124 h 3467100"/>
                    <a:gd name="connsiteX8" fmla="*/ 5399001 w 5488683"/>
                    <a:gd name="connsiteY8" fmla="*/ 1931710 h 3467100"/>
                    <a:gd name="connsiteX9" fmla="*/ 4132097 w 5488683"/>
                    <a:gd name="connsiteY9" fmla="*/ 3372897 h 3467100"/>
                    <a:gd name="connsiteX10" fmla="*/ 4060071 w 5488683"/>
                    <a:gd name="connsiteY10" fmla="*/ 3427704 h 3467100"/>
                    <a:gd name="connsiteX11" fmla="*/ 4020167 w 5488683"/>
                    <a:gd name="connsiteY11" fmla="*/ 3442377 h 3467100"/>
                    <a:gd name="connsiteX12" fmla="*/ 4016258 w 5488683"/>
                    <a:gd name="connsiteY12" fmla="*/ 3444500 h 3467100"/>
                    <a:gd name="connsiteX13" fmla="*/ 3904312 w 5488683"/>
                    <a:gd name="connsiteY13" fmla="*/ 3467100 h 3467100"/>
                    <a:gd name="connsiteX14" fmla="*/ 287596 w 5488683"/>
                    <a:gd name="connsiteY14" fmla="*/ 3467100 h 3467100"/>
                    <a:gd name="connsiteX15" fmla="*/ 0 w 5488683"/>
                    <a:gd name="connsiteY15" fmla="*/ 3179504 h 3467100"/>
                    <a:gd name="connsiteX16" fmla="*/ 0 w 5488683"/>
                    <a:gd name="connsiteY16" fmla="*/ 287596 h 3467100"/>
                    <a:gd name="connsiteX17" fmla="*/ 287596 w 5488683"/>
                    <a:gd name="connsiteY17" fmla="*/ 0 h 3467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88683" h="3467100">
                      <a:moveTo>
                        <a:pt x="287596" y="0"/>
                      </a:moveTo>
                      <a:lnTo>
                        <a:pt x="3904312" y="0"/>
                      </a:lnTo>
                      <a:cubicBezTo>
                        <a:pt x="3983730" y="0"/>
                        <a:pt x="4055629" y="32190"/>
                        <a:pt x="4107673" y="84235"/>
                      </a:cubicBezTo>
                      <a:lnTo>
                        <a:pt x="4120504" y="103266"/>
                      </a:lnTo>
                      <a:lnTo>
                        <a:pt x="4132097" y="114048"/>
                      </a:lnTo>
                      <a:lnTo>
                        <a:pt x="5431942" y="1592709"/>
                      </a:lnTo>
                      <a:cubicBezTo>
                        <a:pt x="5515051" y="1687251"/>
                        <a:pt x="5505782" y="1831263"/>
                        <a:pt x="5411241" y="1914371"/>
                      </a:cubicBezTo>
                      <a:lnTo>
                        <a:pt x="5407389" y="1917124"/>
                      </a:lnTo>
                      <a:lnTo>
                        <a:pt x="5399001" y="1931710"/>
                      </a:lnTo>
                      <a:lnTo>
                        <a:pt x="4132097" y="3372897"/>
                      </a:lnTo>
                      <a:cubicBezTo>
                        <a:pt x="4111320" y="3396533"/>
                        <a:pt x="4086737" y="3414838"/>
                        <a:pt x="4060071" y="3427704"/>
                      </a:cubicBezTo>
                      <a:lnTo>
                        <a:pt x="4020167" y="3442377"/>
                      </a:lnTo>
                      <a:lnTo>
                        <a:pt x="4016258" y="3444500"/>
                      </a:lnTo>
                      <a:cubicBezTo>
                        <a:pt x="3981850" y="3459053"/>
                        <a:pt x="3944021" y="3467100"/>
                        <a:pt x="3904312" y="3467100"/>
                      </a:cubicBezTo>
                      <a:lnTo>
                        <a:pt x="287596" y="3467100"/>
                      </a:lnTo>
                      <a:cubicBezTo>
                        <a:pt x="128761" y="3467100"/>
                        <a:pt x="0" y="3338339"/>
                        <a:pt x="0" y="3179504"/>
                      </a:cubicBezTo>
                      <a:lnTo>
                        <a:pt x="0" y="287596"/>
                      </a:lnTo>
                      <a:cubicBezTo>
                        <a:pt x="0" y="128761"/>
                        <a:pt x="128761" y="0"/>
                        <a:pt x="28759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7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18900000" scaled="0"/>
                  <a:tileRect/>
                </a:gradFill>
                <a:ln w="25400"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3" name="椭圆 52"/>
              <p:cNvSpPr/>
              <p:nvPr/>
            </p:nvSpPr>
            <p:spPr>
              <a:xfrm>
                <a:off x="2949083" y="1962150"/>
                <a:ext cx="876300" cy="8763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68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2495604" y="3004232"/>
                <a:ext cx="1783258" cy="776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YOUR TITTLE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1833771" y="1716993"/>
              <a:ext cx="1783258" cy="2484214"/>
              <a:chOff x="2495604" y="1711325"/>
              <a:chExt cx="1783258" cy="2484214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2495604" y="1711325"/>
                <a:ext cx="1783258" cy="2484214"/>
                <a:chOff x="4111044" y="2066925"/>
                <a:chExt cx="1783258" cy="2484214"/>
              </a:xfrm>
            </p:grpSpPr>
            <p:sp>
              <p:nvSpPr>
                <p:cNvPr id="61" name="任意多边形 60"/>
                <p:cNvSpPr/>
                <p:nvPr/>
              </p:nvSpPr>
              <p:spPr>
                <a:xfrm rot="5400000">
                  <a:off x="3760566" y="2417403"/>
                  <a:ext cx="2484214" cy="1783258"/>
                </a:xfrm>
                <a:custGeom>
                  <a:avLst/>
                  <a:gdLst>
                    <a:gd name="connsiteX0" fmla="*/ 287596 w 5488683"/>
                    <a:gd name="connsiteY0" fmla="*/ 0 h 3467100"/>
                    <a:gd name="connsiteX1" fmla="*/ 3904312 w 5488683"/>
                    <a:gd name="connsiteY1" fmla="*/ 0 h 3467100"/>
                    <a:gd name="connsiteX2" fmla="*/ 4107673 w 5488683"/>
                    <a:gd name="connsiteY2" fmla="*/ 84235 h 3467100"/>
                    <a:gd name="connsiteX3" fmla="*/ 4120504 w 5488683"/>
                    <a:gd name="connsiteY3" fmla="*/ 103266 h 3467100"/>
                    <a:gd name="connsiteX4" fmla="*/ 4132097 w 5488683"/>
                    <a:gd name="connsiteY4" fmla="*/ 114048 h 3467100"/>
                    <a:gd name="connsiteX5" fmla="*/ 5431942 w 5488683"/>
                    <a:gd name="connsiteY5" fmla="*/ 1592709 h 3467100"/>
                    <a:gd name="connsiteX6" fmla="*/ 5411241 w 5488683"/>
                    <a:gd name="connsiteY6" fmla="*/ 1914371 h 3467100"/>
                    <a:gd name="connsiteX7" fmla="*/ 5407389 w 5488683"/>
                    <a:gd name="connsiteY7" fmla="*/ 1917124 h 3467100"/>
                    <a:gd name="connsiteX8" fmla="*/ 5399001 w 5488683"/>
                    <a:gd name="connsiteY8" fmla="*/ 1931710 h 3467100"/>
                    <a:gd name="connsiteX9" fmla="*/ 4132097 w 5488683"/>
                    <a:gd name="connsiteY9" fmla="*/ 3372897 h 3467100"/>
                    <a:gd name="connsiteX10" fmla="*/ 4060071 w 5488683"/>
                    <a:gd name="connsiteY10" fmla="*/ 3427704 h 3467100"/>
                    <a:gd name="connsiteX11" fmla="*/ 4020167 w 5488683"/>
                    <a:gd name="connsiteY11" fmla="*/ 3442377 h 3467100"/>
                    <a:gd name="connsiteX12" fmla="*/ 4016258 w 5488683"/>
                    <a:gd name="connsiteY12" fmla="*/ 3444500 h 3467100"/>
                    <a:gd name="connsiteX13" fmla="*/ 3904312 w 5488683"/>
                    <a:gd name="connsiteY13" fmla="*/ 3467100 h 3467100"/>
                    <a:gd name="connsiteX14" fmla="*/ 287596 w 5488683"/>
                    <a:gd name="connsiteY14" fmla="*/ 3467100 h 3467100"/>
                    <a:gd name="connsiteX15" fmla="*/ 0 w 5488683"/>
                    <a:gd name="connsiteY15" fmla="*/ 3179504 h 3467100"/>
                    <a:gd name="connsiteX16" fmla="*/ 0 w 5488683"/>
                    <a:gd name="connsiteY16" fmla="*/ 287596 h 3467100"/>
                    <a:gd name="connsiteX17" fmla="*/ 287596 w 5488683"/>
                    <a:gd name="connsiteY17" fmla="*/ 0 h 3467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88683" h="3467100">
                      <a:moveTo>
                        <a:pt x="287596" y="0"/>
                      </a:moveTo>
                      <a:lnTo>
                        <a:pt x="3904312" y="0"/>
                      </a:lnTo>
                      <a:cubicBezTo>
                        <a:pt x="3983730" y="0"/>
                        <a:pt x="4055629" y="32190"/>
                        <a:pt x="4107673" y="84235"/>
                      </a:cubicBezTo>
                      <a:lnTo>
                        <a:pt x="4120504" y="103266"/>
                      </a:lnTo>
                      <a:lnTo>
                        <a:pt x="4132097" y="114048"/>
                      </a:lnTo>
                      <a:lnTo>
                        <a:pt x="5431942" y="1592709"/>
                      </a:lnTo>
                      <a:cubicBezTo>
                        <a:pt x="5515051" y="1687251"/>
                        <a:pt x="5505782" y="1831263"/>
                        <a:pt x="5411241" y="1914371"/>
                      </a:cubicBezTo>
                      <a:lnTo>
                        <a:pt x="5407389" y="1917124"/>
                      </a:lnTo>
                      <a:lnTo>
                        <a:pt x="5399001" y="1931710"/>
                      </a:lnTo>
                      <a:lnTo>
                        <a:pt x="4132097" y="3372897"/>
                      </a:lnTo>
                      <a:cubicBezTo>
                        <a:pt x="4111320" y="3396533"/>
                        <a:pt x="4086737" y="3414838"/>
                        <a:pt x="4060071" y="3427704"/>
                      </a:cubicBezTo>
                      <a:lnTo>
                        <a:pt x="4020167" y="3442377"/>
                      </a:lnTo>
                      <a:lnTo>
                        <a:pt x="4016258" y="3444500"/>
                      </a:lnTo>
                      <a:cubicBezTo>
                        <a:pt x="3981850" y="3459053"/>
                        <a:pt x="3944021" y="3467100"/>
                        <a:pt x="3904312" y="3467100"/>
                      </a:cubicBezTo>
                      <a:lnTo>
                        <a:pt x="287596" y="3467100"/>
                      </a:lnTo>
                      <a:cubicBezTo>
                        <a:pt x="128761" y="3467100"/>
                        <a:pt x="0" y="3338339"/>
                        <a:pt x="0" y="3179504"/>
                      </a:cubicBezTo>
                      <a:lnTo>
                        <a:pt x="0" y="287596"/>
                      </a:lnTo>
                      <a:cubicBezTo>
                        <a:pt x="0" y="128761"/>
                        <a:pt x="128761" y="0"/>
                        <a:pt x="28759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6000"/>
                      </a:schemeClr>
                    </a:gs>
                  </a:gsLst>
                  <a:lin ang="18900000" scaled="0"/>
                  <a:tileRect/>
                </a:gradFill>
                <a:ln w="25400">
                  <a:noFill/>
                </a:ln>
                <a:effectLst>
                  <a:outerShdw blurRad="1778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 rot="5400000">
                  <a:off x="3760566" y="2417403"/>
                  <a:ext cx="2484214" cy="1783258"/>
                </a:xfrm>
                <a:custGeom>
                  <a:avLst/>
                  <a:gdLst>
                    <a:gd name="connsiteX0" fmla="*/ 287596 w 5488683"/>
                    <a:gd name="connsiteY0" fmla="*/ 0 h 3467100"/>
                    <a:gd name="connsiteX1" fmla="*/ 3904312 w 5488683"/>
                    <a:gd name="connsiteY1" fmla="*/ 0 h 3467100"/>
                    <a:gd name="connsiteX2" fmla="*/ 4107673 w 5488683"/>
                    <a:gd name="connsiteY2" fmla="*/ 84235 h 3467100"/>
                    <a:gd name="connsiteX3" fmla="*/ 4120504 w 5488683"/>
                    <a:gd name="connsiteY3" fmla="*/ 103266 h 3467100"/>
                    <a:gd name="connsiteX4" fmla="*/ 4132097 w 5488683"/>
                    <a:gd name="connsiteY4" fmla="*/ 114048 h 3467100"/>
                    <a:gd name="connsiteX5" fmla="*/ 5431942 w 5488683"/>
                    <a:gd name="connsiteY5" fmla="*/ 1592709 h 3467100"/>
                    <a:gd name="connsiteX6" fmla="*/ 5411241 w 5488683"/>
                    <a:gd name="connsiteY6" fmla="*/ 1914371 h 3467100"/>
                    <a:gd name="connsiteX7" fmla="*/ 5407389 w 5488683"/>
                    <a:gd name="connsiteY7" fmla="*/ 1917124 h 3467100"/>
                    <a:gd name="connsiteX8" fmla="*/ 5399001 w 5488683"/>
                    <a:gd name="connsiteY8" fmla="*/ 1931710 h 3467100"/>
                    <a:gd name="connsiteX9" fmla="*/ 4132097 w 5488683"/>
                    <a:gd name="connsiteY9" fmla="*/ 3372897 h 3467100"/>
                    <a:gd name="connsiteX10" fmla="*/ 4060071 w 5488683"/>
                    <a:gd name="connsiteY10" fmla="*/ 3427704 h 3467100"/>
                    <a:gd name="connsiteX11" fmla="*/ 4020167 w 5488683"/>
                    <a:gd name="connsiteY11" fmla="*/ 3442377 h 3467100"/>
                    <a:gd name="connsiteX12" fmla="*/ 4016258 w 5488683"/>
                    <a:gd name="connsiteY12" fmla="*/ 3444500 h 3467100"/>
                    <a:gd name="connsiteX13" fmla="*/ 3904312 w 5488683"/>
                    <a:gd name="connsiteY13" fmla="*/ 3467100 h 3467100"/>
                    <a:gd name="connsiteX14" fmla="*/ 287596 w 5488683"/>
                    <a:gd name="connsiteY14" fmla="*/ 3467100 h 3467100"/>
                    <a:gd name="connsiteX15" fmla="*/ 0 w 5488683"/>
                    <a:gd name="connsiteY15" fmla="*/ 3179504 h 3467100"/>
                    <a:gd name="connsiteX16" fmla="*/ 0 w 5488683"/>
                    <a:gd name="connsiteY16" fmla="*/ 287596 h 3467100"/>
                    <a:gd name="connsiteX17" fmla="*/ 287596 w 5488683"/>
                    <a:gd name="connsiteY17" fmla="*/ 0 h 3467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488683" h="3467100">
                      <a:moveTo>
                        <a:pt x="287596" y="0"/>
                      </a:moveTo>
                      <a:lnTo>
                        <a:pt x="3904312" y="0"/>
                      </a:lnTo>
                      <a:cubicBezTo>
                        <a:pt x="3983730" y="0"/>
                        <a:pt x="4055629" y="32190"/>
                        <a:pt x="4107673" y="84235"/>
                      </a:cubicBezTo>
                      <a:lnTo>
                        <a:pt x="4120504" y="103266"/>
                      </a:lnTo>
                      <a:lnTo>
                        <a:pt x="4132097" y="114048"/>
                      </a:lnTo>
                      <a:lnTo>
                        <a:pt x="5431942" y="1592709"/>
                      </a:lnTo>
                      <a:cubicBezTo>
                        <a:pt x="5515051" y="1687251"/>
                        <a:pt x="5505782" y="1831263"/>
                        <a:pt x="5411241" y="1914371"/>
                      </a:cubicBezTo>
                      <a:lnTo>
                        <a:pt x="5407389" y="1917124"/>
                      </a:lnTo>
                      <a:lnTo>
                        <a:pt x="5399001" y="1931710"/>
                      </a:lnTo>
                      <a:lnTo>
                        <a:pt x="4132097" y="3372897"/>
                      </a:lnTo>
                      <a:cubicBezTo>
                        <a:pt x="4111320" y="3396533"/>
                        <a:pt x="4086737" y="3414838"/>
                        <a:pt x="4060071" y="3427704"/>
                      </a:cubicBezTo>
                      <a:lnTo>
                        <a:pt x="4020167" y="3442377"/>
                      </a:lnTo>
                      <a:lnTo>
                        <a:pt x="4016258" y="3444500"/>
                      </a:lnTo>
                      <a:cubicBezTo>
                        <a:pt x="3981850" y="3459053"/>
                        <a:pt x="3944021" y="3467100"/>
                        <a:pt x="3904312" y="3467100"/>
                      </a:cubicBezTo>
                      <a:lnTo>
                        <a:pt x="287596" y="3467100"/>
                      </a:lnTo>
                      <a:cubicBezTo>
                        <a:pt x="128761" y="3467100"/>
                        <a:pt x="0" y="3338339"/>
                        <a:pt x="0" y="3179504"/>
                      </a:cubicBezTo>
                      <a:lnTo>
                        <a:pt x="0" y="287596"/>
                      </a:lnTo>
                      <a:cubicBezTo>
                        <a:pt x="0" y="128761"/>
                        <a:pt x="128761" y="0"/>
                        <a:pt x="28759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lumMod val="97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18900000" scaled="0"/>
                  <a:tileRect/>
                </a:gradFill>
                <a:ln w="25400"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9" name="椭圆 58"/>
              <p:cNvSpPr/>
              <p:nvPr/>
            </p:nvSpPr>
            <p:spPr>
              <a:xfrm>
                <a:off x="2949083" y="1962150"/>
                <a:ext cx="876300" cy="8763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68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2495604" y="3004232"/>
                <a:ext cx="1783258" cy="776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YOUR TITTLE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64" name="Group 8"/>
          <p:cNvGrpSpPr>
            <a:grpSpLocks noChangeAspect="1"/>
          </p:cNvGrpSpPr>
          <p:nvPr/>
        </p:nvGrpSpPr>
        <p:grpSpPr bwMode="auto">
          <a:xfrm>
            <a:off x="2043862" y="2685086"/>
            <a:ext cx="330982" cy="362665"/>
            <a:chOff x="3437" y="2282"/>
            <a:chExt cx="679" cy="744"/>
          </a:xfrm>
          <a:solidFill>
            <a:srgbClr val="FFB850"/>
          </a:solidFill>
        </p:grpSpPr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Group 13"/>
          <p:cNvGrpSpPr>
            <a:grpSpLocks noChangeAspect="1"/>
          </p:cNvGrpSpPr>
          <p:nvPr/>
        </p:nvGrpSpPr>
        <p:grpSpPr bwMode="auto">
          <a:xfrm>
            <a:off x="3971203" y="2680521"/>
            <a:ext cx="362945" cy="367230"/>
            <a:chOff x="2426" y="2781"/>
            <a:chExt cx="593" cy="600"/>
          </a:xfrm>
          <a:solidFill>
            <a:srgbClr val="01ACBE"/>
          </a:solidFill>
        </p:grpSpPr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Group 18"/>
          <p:cNvGrpSpPr>
            <a:grpSpLocks noChangeAspect="1"/>
          </p:cNvGrpSpPr>
          <p:nvPr/>
        </p:nvGrpSpPr>
        <p:grpSpPr bwMode="auto">
          <a:xfrm>
            <a:off x="5907488" y="2694173"/>
            <a:ext cx="377023" cy="351316"/>
            <a:chOff x="3802" y="2858"/>
            <a:chExt cx="616" cy="574"/>
          </a:xfrm>
          <a:solidFill>
            <a:srgbClr val="E87071"/>
          </a:solidFill>
        </p:grpSpPr>
        <p:sp>
          <p:nvSpPr>
            <p:cNvPr id="71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6" name="Group 26"/>
          <p:cNvGrpSpPr>
            <a:grpSpLocks noChangeAspect="1"/>
          </p:cNvGrpSpPr>
          <p:nvPr/>
        </p:nvGrpSpPr>
        <p:grpSpPr bwMode="auto">
          <a:xfrm>
            <a:off x="7795376" y="2803612"/>
            <a:ext cx="487893" cy="241877"/>
            <a:chOff x="5676" y="2597"/>
            <a:chExt cx="1061" cy="526"/>
          </a:xfrm>
          <a:solidFill>
            <a:srgbClr val="00AF92"/>
          </a:solidFill>
        </p:grpSpPr>
        <p:sp>
          <p:nvSpPr>
            <p:cNvPr id="77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2" name="Freeform 108"/>
          <p:cNvSpPr>
            <a:spLocks noEditPoints="1"/>
          </p:cNvSpPr>
          <p:nvPr/>
        </p:nvSpPr>
        <p:spPr bwMode="auto">
          <a:xfrm>
            <a:off x="9798659" y="2698189"/>
            <a:ext cx="367976" cy="36930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451172" y="4496430"/>
            <a:ext cx="151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400622" y="4496430"/>
            <a:ext cx="151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350072" y="4496430"/>
            <a:ext cx="151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299522" y="4496430"/>
            <a:ext cx="151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248972" y="4496430"/>
            <a:ext cx="151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84190" y="759443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1710190" y="5445125"/>
            <a:ext cx="8771621" cy="670773"/>
            <a:chOff x="1710190" y="5445125"/>
            <a:chExt cx="8771621" cy="670773"/>
          </a:xfrm>
        </p:grpSpPr>
        <p:cxnSp>
          <p:nvCxnSpPr>
            <p:cNvPr id="100" name="直接连接符 99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文本框 100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根据自己的需要添加适当的文字，在幻灯片中，一页的文字最好不要超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字，根据自己的需要添加适当的文字一页的文字最好不要超过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771650" y="1779002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B850"/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683000" y="1779002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1ACBE"/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594350" y="1779002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E87071"/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505700" y="1779002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AF92"/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rgbClr val="00AF92"/>
              </a:solidFill>
              <a:latin typeface="Impact" panose="020B0806030902050204" pitchFamily="34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17050" y="1779002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63A77"/>
                </a:solidFill>
                <a:latin typeface="Impact" panose="020B0806030902050204" pitchFamily="34" charset="0"/>
              </a:rPr>
              <a:t>05</a:t>
            </a:r>
            <a:endParaRPr lang="zh-CN" altLang="en-US" sz="28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标签质感并列关系图表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79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83772" y="1932552"/>
            <a:ext cx="8970055" cy="3235864"/>
            <a:chOff x="1275068" y="2211288"/>
            <a:chExt cx="9897218" cy="3570332"/>
          </a:xfrm>
        </p:grpSpPr>
        <p:sp>
          <p:nvSpPr>
            <p:cNvPr id="12" name="椭圆 11"/>
            <p:cNvSpPr/>
            <p:nvPr/>
          </p:nvSpPr>
          <p:spPr>
            <a:xfrm>
              <a:off x="1275068" y="5122168"/>
              <a:ext cx="8865709" cy="65945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  <a:alpha val="0"/>
                  </a:schemeClr>
                </a:gs>
                <a:gs pos="29000">
                  <a:schemeClr val="tx1">
                    <a:alpha val="18000"/>
                  </a:schemeClr>
                </a:gs>
                <a:gs pos="0">
                  <a:schemeClr val="tx1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9669228">
              <a:off x="3037936" y="2211288"/>
              <a:ext cx="8134350" cy="3473724"/>
            </a:xfrm>
            <a:custGeom>
              <a:avLst/>
              <a:gdLst>
                <a:gd name="connsiteX0" fmla="*/ 371475 w 8134350"/>
                <a:gd name="connsiteY0" fmla="*/ 0 h 3473725"/>
                <a:gd name="connsiteX1" fmla="*/ 3680363 w 8134350"/>
                <a:gd name="connsiteY1" fmla="*/ 0 h 3473725"/>
                <a:gd name="connsiteX2" fmla="*/ 4051838 w 8134350"/>
                <a:gd name="connsiteY2" fmla="*/ 371475 h 3473725"/>
                <a:gd name="connsiteX3" fmla="*/ 4051838 w 8134350"/>
                <a:gd name="connsiteY3" fmla="*/ 371477 h 3473725"/>
                <a:gd name="connsiteX4" fmla="*/ 4051838 w 8134350"/>
                <a:gd name="connsiteY4" fmla="*/ 2267624 h 3473725"/>
                <a:gd name="connsiteX5" fmla="*/ 6989250 w 8134350"/>
                <a:gd name="connsiteY5" fmla="*/ 2267624 h 3473725"/>
                <a:gd name="connsiteX6" fmla="*/ 7009698 w 8134350"/>
                <a:gd name="connsiteY6" fmla="*/ 2269686 h 3473725"/>
                <a:gd name="connsiteX7" fmla="*/ 7009698 w 8134350"/>
                <a:gd name="connsiteY7" fmla="*/ 1961252 h 3473725"/>
                <a:gd name="connsiteX8" fmla="*/ 7012047 w 8134350"/>
                <a:gd name="connsiteY8" fmla="*/ 1930538 h 3473725"/>
                <a:gd name="connsiteX9" fmla="*/ 7015807 w 8134350"/>
                <a:gd name="connsiteY9" fmla="*/ 1914575 h 3473725"/>
                <a:gd name="connsiteX10" fmla="*/ 7016792 w 8134350"/>
                <a:gd name="connsiteY10" fmla="*/ 1908843 h 3473725"/>
                <a:gd name="connsiteX11" fmla="*/ 7017969 w 8134350"/>
                <a:gd name="connsiteY11" fmla="*/ 1905400 h 3473725"/>
                <a:gd name="connsiteX12" fmla="*/ 7018786 w 8134350"/>
                <a:gd name="connsiteY12" fmla="*/ 1901931 h 3473725"/>
                <a:gd name="connsiteX13" fmla="*/ 7020948 w 8134350"/>
                <a:gd name="connsiteY13" fmla="*/ 1896681 h 3473725"/>
                <a:gd name="connsiteX14" fmla="*/ 7026411 w 8134350"/>
                <a:gd name="connsiteY14" fmla="*/ 1880696 h 3473725"/>
                <a:gd name="connsiteX15" fmla="*/ 7140860 w 8134350"/>
                <a:gd name="connsiteY15" fmla="*/ 1805626 h 3473725"/>
                <a:gd name="connsiteX16" fmla="*/ 7184389 w 8134350"/>
                <a:gd name="connsiteY16" fmla="*/ 1824914 h 3473725"/>
                <a:gd name="connsiteX17" fmla="*/ 8076507 w 8134350"/>
                <a:gd name="connsiteY17" fmla="*/ 2503656 h 3473725"/>
                <a:gd name="connsiteX18" fmla="*/ 8134063 w 8134350"/>
                <a:gd name="connsiteY18" fmla="*/ 2625031 h 3473725"/>
                <a:gd name="connsiteX19" fmla="*/ 8134030 w 8134350"/>
                <a:gd name="connsiteY19" fmla="*/ 2647103 h 3473725"/>
                <a:gd name="connsiteX20" fmla="*/ 8133955 w 8134350"/>
                <a:gd name="connsiteY20" fmla="*/ 2647768 h 3473725"/>
                <a:gd name="connsiteX21" fmla="*/ 8134063 w 8134350"/>
                <a:gd name="connsiteY21" fmla="*/ 2653167 h 3473725"/>
                <a:gd name="connsiteX22" fmla="*/ 8076507 w 8134350"/>
                <a:gd name="connsiteY22" fmla="*/ 2774542 h 3473725"/>
                <a:gd name="connsiteX23" fmla="*/ 7184389 w 8134350"/>
                <a:gd name="connsiteY23" fmla="*/ 3453283 h 3473725"/>
                <a:gd name="connsiteX24" fmla="*/ 7040099 w 8134350"/>
                <a:gd name="connsiteY24" fmla="*/ 3422552 h 3473725"/>
                <a:gd name="connsiteX25" fmla="*/ 7033235 w 8134350"/>
                <a:gd name="connsiteY25" fmla="*/ 3409989 h 3473725"/>
                <a:gd name="connsiteX26" fmla="*/ 7029448 w 8134350"/>
                <a:gd name="connsiteY26" fmla="*/ 3403942 h 3473725"/>
                <a:gd name="connsiteX27" fmla="*/ 7027973 w 8134350"/>
                <a:gd name="connsiteY27" fmla="*/ 3400360 h 3473725"/>
                <a:gd name="connsiteX28" fmla="*/ 7026411 w 8134350"/>
                <a:gd name="connsiteY28" fmla="*/ 3397501 h 3473725"/>
                <a:gd name="connsiteX29" fmla="*/ 7024537 w 8134350"/>
                <a:gd name="connsiteY29" fmla="*/ 3392018 h 3473725"/>
                <a:gd name="connsiteX30" fmla="*/ 7018786 w 8134350"/>
                <a:gd name="connsiteY30" fmla="*/ 3378055 h 3473725"/>
                <a:gd name="connsiteX31" fmla="*/ 7009698 w 8134350"/>
                <a:gd name="connsiteY31" fmla="*/ 3318734 h 3473725"/>
                <a:gd name="connsiteX32" fmla="*/ 7009698 w 8134350"/>
                <a:gd name="connsiteY32" fmla="*/ 3008513 h 3473725"/>
                <a:gd name="connsiteX33" fmla="*/ 6989250 w 8134350"/>
                <a:gd name="connsiteY33" fmla="*/ 3010574 h 3473725"/>
                <a:gd name="connsiteX34" fmla="*/ 3680362 w 8134350"/>
                <a:gd name="connsiteY34" fmla="*/ 3010574 h 3473725"/>
                <a:gd name="connsiteX35" fmla="*/ 3308887 w 8134350"/>
                <a:gd name="connsiteY35" fmla="*/ 2639099 h 3473725"/>
                <a:gd name="connsiteX36" fmla="*/ 3308888 w 8134350"/>
                <a:gd name="connsiteY36" fmla="*/ 2639094 h 3473725"/>
                <a:gd name="connsiteX37" fmla="*/ 3308888 w 8134350"/>
                <a:gd name="connsiteY37" fmla="*/ 742950 h 3473725"/>
                <a:gd name="connsiteX38" fmla="*/ 371475 w 8134350"/>
                <a:gd name="connsiteY38" fmla="*/ 742950 h 3473725"/>
                <a:gd name="connsiteX39" fmla="*/ 0 w 8134350"/>
                <a:gd name="connsiteY39" fmla="*/ 371475 h 3473725"/>
                <a:gd name="connsiteX40" fmla="*/ 371475 w 8134350"/>
                <a:gd name="connsiteY40" fmla="*/ 0 h 347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134350" h="3473725">
                  <a:moveTo>
                    <a:pt x="371475" y="0"/>
                  </a:moveTo>
                  <a:lnTo>
                    <a:pt x="3680363" y="0"/>
                  </a:lnTo>
                  <a:cubicBezTo>
                    <a:pt x="3885523" y="0"/>
                    <a:pt x="4051838" y="166315"/>
                    <a:pt x="4051838" y="371475"/>
                  </a:cubicBezTo>
                  <a:lnTo>
                    <a:pt x="4051838" y="371477"/>
                  </a:lnTo>
                  <a:lnTo>
                    <a:pt x="4051838" y="2267624"/>
                  </a:lnTo>
                  <a:lnTo>
                    <a:pt x="6989250" y="2267624"/>
                  </a:lnTo>
                  <a:lnTo>
                    <a:pt x="7009698" y="2269686"/>
                  </a:lnTo>
                  <a:lnTo>
                    <a:pt x="7009698" y="1961252"/>
                  </a:lnTo>
                  <a:cubicBezTo>
                    <a:pt x="7009698" y="1950731"/>
                    <a:pt x="7010507" y="1940459"/>
                    <a:pt x="7012047" y="1930538"/>
                  </a:cubicBezTo>
                  <a:lnTo>
                    <a:pt x="7015807" y="1914575"/>
                  </a:lnTo>
                  <a:lnTo>
                    <a:pt x="7016792" y="1908843"/>
                  </a:lnTo>
                  <a:lnTo>
                    <a:pt x="7017969" y="1905400"/>
                  </a:lnTo>
                  <a:lnTo>
                    <a:pt x="7018786" y="1901931"/>
                  </a:lnTo>
                  <a:lnTo>
                    <a:pt x="7020948" y="1896681"/>
                  </a:lnTo>
                  <a:lnTo>
                    <a:pt x="7026411" y="1880696"/>
                  </a:lnTo>
                  <a:cubicBezTo>
                    <a:pt x="7050362" y="1826027"/>
                    <a:pt x="7096135" y="1798312"/>
                    <a:pt x="7140860" y="1805626"/>
                  </a:cubicBezTo>
                  <a:cubicBezTo>
                    <a:pt x="7155769" y="1808064"/>
                    <a:pt x="7170560" y="1814393"/>
                    <a:pt x="7184389" y="1824914"/>
                  </a:cubicBezTo>
                  <a:lnTo>
                    <a:pt x="8076507" y="2503656"/>
                  </a:lnTo>
                  <a:cubicBezTo>
                    <a:pt x="8111078" y="2529958"/>
                    <a:pt x="8131446" y="2576230"/>
                    <a:pt x="8134063" y="2625031"/>
                  </a:cubicBezTo>
                  <a:cubicBezTo>
                    <a:pt x="8134455" y="2632351"/>
                    <a:pt x="8134449" y="2639728"/>
                    <a:pt x="8134030" y="2647103"/>
                  </a:cubicBezTo>
                  <a:lnTo>
                    <a:pt x="8133955" y="2647768"/>
                  </a:lnTo>
                  <a:lnTo>
                    <a:pt x="8134063" y="2653167"/>
                  </a:lnTo>
                  <a:cubicBezTo>
                    <a:pt x="8131446" y="2701968"/>
                    <a:pt x="8111078" y="2748240"/>
                    <a:pt x="8076507" y="2774542"/>
                  </a:cubicBezTo>
                  <a:lnTo>
                    <a:pt x="7184389" y="3453283"/>
                  </a:lnTo>
                  <a:cubicBezTo>
                    <a:pt x="7135990" y="3490106"/>
                    <a:pt x="7075788" y="3475588"/>
                    <a:pt x="7040099" y="3422552"/>
                  </a:cubicBezTo>
                  <a:lnTo>
                    <a:pt x="7033235" y="3409989"/>
                  </a:lnTo>
                  <a:lnTo>
                    <a:pt x="7029448" y="3403942"/>
                  </a:lnTo>
                  <a:lnTo>
                    <a:pt x="7027973" y="3400360"/>
                  </a:lnTo>
                  <a:lnTo>
                    <a:pt x="7026411" y="3397501"/>
                  </a:lnTo>
                  <a:lnTo>
                    <a:pt x="7024537" y="3392018"/>
                  </a:lnTo>
                  <a:lnTo>
                    <a:pt x="7018786" y="3378055"/>
                  </a:lnTo>
                  <a:cubicBezTo>
                    <a:pt x="7012934" y="3359822"/>
                    <a:pt x="7009698" y="3339776"/>
                    <a:pt x="7009698" y="3318734"/>
                  </a:cubicBezTo>
                  <a:lnTo>
                    <a:pt x="7009698" y="3008513"/>
                  </a:lnTo>
                  <a:lnTo>
                    <a:pt x="6989250" y="3010574"/>
                  </a:lnTo>
                  <a:lnTo>
                    <a:pt x="3680362" y="3010574"/>
                  </a:lnTo>
                  <a:cubicBezTo>
                    <a:pt x="3475202" y="3010574"/>
                    <a:pt x="3308887" y="2844259"/>
                    <a:pt x="3308887" y="2639099"/>
                  </a:cubicBezTo>
                  <a:lnTo>
                    <a:pt x="3308888" y="2639094"/>
                  </a:lnTo>
                  <a:lnTo>
                    <a:pt x="3308888" y="742950"/>
                  </a:lnTo>
                  <a:lnTo>
                    <a:pt x="371475" y="742950"/>
                  </a:lnTo>
                  <a:cubicBezTo>
                    <a:pt x="166315" y="742950"/>
                    <a:pt x="0" y="576635"/>
                    <a:pt x="0" y="371475"/>
                  </a:cubicBezTo>
                  <a:cubicBezTo>
                    <a:pt x="0" y="166315"/>
                    <a:pt x="166315" y="0"/>
                    <a:pt x="371475" y="0"/>
                  </a:cubicBezTo>
                  <a:close/>
                </a:path>
              </a:pathLst>
            </a:custGeom>
            <a:gradFill>
              <a:gsLst>
                <a:gs pos="85500">
                  <a:schemeClr val="bg1">
                    <a:lumMod val="75000"/>
                  </a:schemeClr>
                </a:gs>
                <a:gs pos="71000">
                  <a:schemeClr val="bg1">
                    <a:lumMod val="95000"/>
                  </a:schemeClr>
                </a:gs>
                <a:gs pos="54000">
                  <a:schemeClr val="bg1">
                    <a:lumMod val="75000"/>
                  </a:schemeClr>
                </a:gs>
                <a:gs pos="37000">
                  <a:schemeClr val="bg1">
                    <a:lumMod val="95000"/>
                  </a:schemeClr>
                </a:gs>
                <a:gs pos="19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6000000" scaled="0"/>
            </a:gradFill>
            <a:ln w="317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perspectiveRelaxedModerately"/>
              <a:lightRig rig="threePt" dir="t">
                <a:rot lat="0" lon="0" rev="0"/>
              </a:lightRig>
            </a:scene3d>
            <a:sp3d extrusionH="368300" prstMaterial="matte">
              <a:extrusionClr>
                <a:schemeClr val="bg1">
                  <a:lumMod val="65000"/>
                </a:schemeClr>
              </a:extrusionClr>
              <a:contourClr>
                <a:schemeClr val="bg1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92531" y="3505282"/>
            <a:ext cx="882164" cy="88216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724252" y="2102333"/>
            <a:ext cx="882164" cy="88216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14805" y="3505282"/>
            <a:ext cx="882164" cy="88216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03726" y="1911728"/>
            <a:ext cx="882164" cy="88216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556766" y="3666318"/>
            <a:ext cx="534134" cy="585875"/>
            <a:chOff x="2693291" y="3851188"/>
            <a:chExt cx="534134" cy="585875"/>
          </a:xfrm>
        </p:grpSpPr>
        <p:sp>
          <p:nvSpPr>
            <p:cNvPr id="18" name="文本框 17"/>
            <p:cNvSpPr txBox="1"/>
            <p:nvPr/>
          </p:nvSpPr>
          <p:spPr>
            <a:xfrm>
              <a:off x="2693291" y="3851188"/>
              <a:ext cx="528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693291" y="4160064"/>
              <a:ext cx="534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FFB85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200" dirty="0">
                <a:solidFill>
                  <a:srgbClr val="FFB85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98267" y="2252947"/>
            <a:ext cx="534134" cy="585875"/>
            <a:chOff x="2693291" y="3851188"/>
            <a:chExt cx="534134" cy="585875"/>
          </a:xfrm>
        </p:grpSpPr>
        <p:sp>
          <p:nvSpPr>
            <p:cNvPr id="22" name="文本框 21"/>
            <p:cNvSpPr txBox="1"/>
            <p:nvPr/>
          </p:nvSpPr>
          <p:spPr>
            <a:xfrm>
              <a:off x="2693291" y="3851188"/>
              <a:ext cx="528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693291" y="4160064"/>
              <a:ext cx="534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01ACB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200" dirty="0">
                <a:solidFill>
                  <a:srgbClr val="01ACB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88820" y="3653426"/>
            <a:ext cx="534134" cy="585875"/>
            <a:chOff x="2693291" y="3851188"/>
            <a:chExt cx="534134" cy="585875"/>
          </a:xfrm>
        </p:grpSpPr>
        <p:sp>
          <p:nvSpPr>
            <p:cNvPr id="25" name="文本框 24"/>
            <p:cNvSpPr txBox="1"/>
            <p:nvPr/>
          </p:nvSpPr>
          <p:spPr>
            <a:xfrm>
              <a:off x="2693291" y="3851188"/>
              <a:ext cx="528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693291" y="4160064"/>
              <a:ext cx="534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E8707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200" dirty="0">
                <a:solidFill>
                  <a:srgbClr val="E8707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77741" y="2059872"/>
            <a:ext cx="534134" cy="585875"/>
            <a:chOff x="2693291" y="3851188"/>
            <a:chExt cx="534134" cy="585875"/>
          </a:xfrm>
        </p:grpSpPr>
        <p:sp>
          <p:nvSpPr>
            <p:cNvPr id="28" name="文本框 27"/>
            <p:cNvSpPr txBox="1"/>
            <p:nvPr/>
          </p:nvSpPr>
          <p:spPr>
            <a:xfrm>
              <a:off x="2693291" y="3851188"/>
              <a:ext cx="528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693291" y="4160064"/>
              <a:ext cx="534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663A77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200" dirty="0">
                <a:solidFill>
                  <a:srgbClr val="663A77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240012" y="4990624"/>
            <a:ext cx="1725052" cy="962812"/>
            <a:chOff x="3451161" y="3849925"/>
            <a:chExt cx="1725052" cy="962812"/>
          </a:xfrm>
        </p:grpSpPr>
        <p:sp>
          <p:nvSpPr>
            <p:cNvPr id="31" name="文本框 30"/>
            <p:cNvSpPr txBox="1"/>
            <p:nvPr/>
          </p:nvSpPr>
          <p:spPr>
            <a:xfrm>
              <a:off x="3451161" y="384992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457510" y="4166406"/>
              <a:ext cx="17187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93670" y="4990624"/>
            <a:ext cx="1725052" cy="962812"/>
            <a:chOff x="3451161" y="3849925"/>
            <a:chExt cx="1725052" cy="962812"/>
          </a:xfrm>
        </p:grpSpPr>
        <p:sp>
          <p:nvSpPr>
            <p:cNvPr id="37" name="文本框 36"/>
            <p:cNvSpPr txBox="1"/>
            <p:nvPr/>
          </p:nvSpPr>
          <p:spPr>
            <a:xfrm>
              <a:off x="3451161" y="384992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457510" y="4166406"/>
              <a:ext cx="17187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055862" y="1120465"/>
            <a:ext cx="1725052" cy="962812"/>
            <a:chOff x="3451161" y="3849925"/>
            <a:chExt cx="1725052" cy="962812"/>
          </a:xfrm>
        </p:grpSpPr>
        <p:sp>
          <p:nvSpPr>
            <p:cNvPr id="40" name="文本框 39"/>
            <p:cNvSpPr txBox="1"/>
            <p:nvPr/>
          </p:nvSpPr>
          <p:spPr>
            <a:xfrm>
              <a:off x="3451161" y="384992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457510" y="4166406"/>
              <a:ext cx="17187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30170" y="904565"/>
            <a:ext cx="1725052" cy="962812"/>
            <a:chOff x="3451161" y="3849925"/>
            <a:chExt cx="1725052" cy="962812"/>
          </a:xfrm>
        </p:grpSpPr>
        <p:sp>
          <p:nvSpPr>
            <p:cNvPr id="43" name="文本框 42"/>
            <p:cNvSpPr txBox="1"/>
            <p:nvPr/>
          </p:nvSpPr>
          <p:spPr>
            <a:xfrm>
              <a:off x="3451161" y="3849925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457510" y="4166406"/>
              <a:ext cx="17187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299033" y="3362255"/>
            <a:ext cx="1068858" cy="1864217"/>
            <a:chOff x="2499058" y="3318525"/>
            <a:chExt cx="1068858" cy="1864217"/>
          </a:xfrm>
        </p:grpSpPr>
        <p:sp>
          <p:nvSpPr>
            <p:cNvPr id="46" name="弧形 45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14955" y="3362255"/>
            <a:ext cx="1068858" cy="1864217"/>
            <a:chOff x="2499058" y="3318525"/>
            <a:chExt cx="1068858" cy="1864217"/>
          </a:xfrm>
        </p:grpSpPr>
        <p:sp>
          <p:nvSpPr>
            <p:cNvPr id="52" name="弧形 51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H="1" flipV="1">
            <a:off x="4663481" y="1281558"/>
            <a:ext cx="1068858" cy="1864217"/>
            <a:chOff x="2499058" y="3318525"/>
            <a:chExt cx="1068858" cy="1864217"/>
          </a:xfrm>
        </p:grpSpPr>
        <p:sp>
          <p:nvSpPr>
            <p:cNvPr id="57" name="弧形 56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flipH="1" flipV="1">
            <a:off x="8115946" y="1078995"/>
            <a:ext cx="1068858" cy="1864217"/>
            <a:chOff x="2499058" y="3318525"/>
            <a:chExt cx="1068858" cy="1864217"/>
          </a:xfrm>
        </p:grpSpPr>
        <p:sp>
          <p:nvSpPr>
            <p:cNvPr id="62" name="弧形 61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立体箭头递进关系图表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82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645875" y="1917703"/>
            <a:ext cx="9509850" cy="2971798"/>
            <a:chOff x="407625" y="1371601"/>
            <a:chExt cx="9509850" cy="2971798"/>
          </a:xfrm>
        </p:grpSpPr>
        <p:grpSp>
          <p:nvGrpSpPr>
            <p:cNvPr id="2" name="组合 1"/>
            <p:cNvGrpSpPr/>
            <p:nvPr/>
          </p:nvGrpSpPr>
          <p:grpSpPr>
            <a:xfrm>
              <a:off x="407625" y="1371601"/>
              <a:ext cx="2385150" cy="2971798"/>
              <a:chOff x="7380501" y="2927403"/>
              <a:chExt cx="2311884" cy="2880513"/>
            </a:xfrm>
          </p:grpSpPr>
          <p:sp>
            <p:nvSpPr>
              <p:cNvPr id="3" name="椭圆 50"/>
              <p:cNvSpPr/>
              <p:nvPr/>
            </p:nvSpPr>
            <p:spPr>
              <a:xfrm rot="18900000">
                <a:off x="7501945" y="2927403"/>
                <a:ext cx="2190440" cy="2880513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7567580" y="3243360"/>
                <a:ext cx="1344544" cy="1344544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782525" y="1371601"/>
              <a:ext cx="2385150" cy="2971798"/>
              <a:chOff x="7380501" y="2927403"/>
              <a:chExt cx="2311884" cy="2880513"/>
            </a:xfrm>
          </p:grpSpPr>
          <p:sp>
            <p:nvSpPr>
              <p:cNvPr id="7" name="椭圆 50"/>
              <p:cNvSpPr/>
              <p:nvPr/>
            </p:nvSpPr>
            <p:spPr>
              <a:xfrm rot="18900000">
                <a:off x="7501945" y="2927403"/>
                <a:ext cx="2190440" cy="2880513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7567580" y="3243360"/>
                <a:ext cx="1344544" cy="1344544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157425" y="1371601"/>
              <a:ext cx="2385150" cy="2971798"/>
              <a:chOff x="7380501" y="2927403"/>
              <a:chExt cx="2311884" cy="2880513"/>
            </a:xfrm>
          </p:grpSpPr>
          <p:sp>
            <p:nvSpPr>
              <p:cNvPr id="11" name="椭圆 50"/>
              <p:cNvSpPr/>
              <p:nvPr/>
            </p:nvSpPr>
            <p:spPr>
              <a:xfrm rot="18900000">
                <a:off x="7501945" y="2927403"/>
                <a:ext cx="2190440" cy="2880513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7567580" y="3243360"/>
                <a:ext cx="1344544" cy="1344544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532325" y="1371601"/>
              <a:ext cx="2385150" cy="2971798"/>
              <a:chOff x="7380501" y="2927403"/>
              <a:chExt cx="2311884" cy="2880513"/>
            </a:xfrm>
          </p:grpSpPr>
          <p:sp>
            <p:nvSpPr>
              <p:cNvPr id="15" name="椭圆 50"/>
              <p:cNvSpPr/>
              <p:nvPr/>
            </p:nvSpPr>
            <p:spPr>
              <a:xfrm rot="18900000">
                <a:off x="7501945" y="2927403"/>
                <a:ext cx="2190440" cy="2880513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567580" y="3243360"/>
                <a:ext cx="1344544" cy="1344544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1490086" y="3870294"/>
            <a:ext cx="9831888" cy="1039554"/>
            <a:chOff x="1620712" y="4219542"/>
            <a:chExt cx="9831888" cy="1039554"/>
          </a:xfrm>
        </p:grpSpPr>
        <p:grpSp>
          <p:nvGrpSpPr>
            <p:cNvPr id="20" name="组合 19"/>
            <p:cNvGrpSpPr/>
            <p:nvPr/>
          </p:nvGrpSpPr>
          <p:grpSpPr>
            <a:xfrm>
              <a:off x="1620712" y="4219542"/>
              <a:ext cx="2682025" cy="1039554"/>
              <a:chOff x="7015886" y="725479"/>
              <a:chExt cx="2682025" cy="1039554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7015886" y="725479"/>
                <a:ext cx="26820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037155" y="1026369"/>
                <a:ext cx="200660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020775" y="4219542"/>
              <a:ext cx="2682025" cy="1039554"/>
              <a:chOff x="7015886" y="725479"/>
              <a:chExt cx="2682025" cy="103955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7015886" y="725479"/>
                <a:ext cx="26820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037155" y="1026369"/>
                <a:ext cx="200660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395675" y="4219542"/>
              <a:ext cx="2682025" cy="1039554"/>
              <a:chOff x="7015886" y="725479"/>
              <a:chExt cx="2682025" cy="103955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7015886" y="725479"/>
                <a:ext cx="26820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037155" y="1026369"/>
                <a:ext cx="200660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770575" y="4219542"/>
              <a:ext cx="2682025" cy="1039554"/>
              <a:chOff x="7015886" y="725479"/>
              <a:chExt cx="2682025" cy="103955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7015886" y="725479"/>
                <a:ext cx="26820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7037155" y="1026369"/>
                <a:ext cx="200660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4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484190" y="1020700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710190" y="5445125"/>
            <a:ext cx="8771621" cy="670773"/>
            <a:chOff x="1710190" y="5445125"/>
            <a:chExt cx="8771621" cy="670773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根据自己的需要添加适当的文字，在幻灯片中，一页的文字最好不要超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字，根据自己的需要添加适当的文字一页的文字最好不要超过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8"/>
          <p:cNvGrpSpPr>
            <a:grpSpLocks noChangeAspect="1"/>
          </p:cNvGrpSpPr>
          <p:nvPr/>
        </p:nvGrpSpPr>
        <p:grpSpPr bwMode="auto">
          <a:xfrm>
            <a:off x="2128605" y="2466035"/>
            <a:ext cx="644991" cy="706734"/>
            <a:chOff x="3437" y="2282"/>
            <a:chExt cx="679" cy="744"/>
          </a:xfrm>
          <a:solidFill>
            <a:srgbClr val="FFB850"/>
          </a:solidFill>
        </p:grpSpPr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Group 13"/>
          <p:cNvGrpSpPr>
            <a:grpSpLocks noChangeAspect="1"/>
          </p:cNvGrpSpPr>
          <p:nvPr/>
        </p:nvGrpSpPr>
        <p:grpSpPr bwMode="auto">
          <a:xfrm>
            <a:off x="4501994" y="2461589"/>
            <a:ext cx="707278" cy="715627"/>
            <a:chOff x="2426" y="2781"/>
            <a:chExt cx="593" cy="600"/>
          </a:xfrm>
          <a:solidFill>
            <a:srgbClr val="01ACBE"/>
          </a:solidFill>
        </p:grpSpPr>
        <p:sp>
          <p:nvSpPr>
            <p:cNvPr id="40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Group 18"/>
          <p:cNvGrpSpPr>
            <a:grpSpLocks noChangeAspect="1"/>
          </p:cNvGrpSpPr>
          <p:nvPr/>
        </p:nvGrpSpPr>
        <p:grpSpPr bwMode="auto">
          <a:xfrm>
            <a:off x="6892811" y="2477094"/>
            <a:ext cx="734712" cy="684616"/>
            <a:chOff x="3802" y="2858"/>
            <a:chExt cx="616" cy="574"/>
          </a:xfrm>
          <a:solidFill>
            <a:srgbClr val="E87071"/>
          </a:solidFill>
        </p:grpSpPr>
        <p:sp>
          <p:nvSpPr>
            <p:cNvPr id="43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Group 26"/>
          <p:cNvGrpSpPr>
            <a:grpSpLocks noChangeAspect="1"/>
          </p:cNvGrpSpPr>
          <p:nvPr/>
        </p:nvGrpSpPr>
        <p:grpSpPr bwMode="auto">
          <a:xfrm>
            <a:off x="9189317" y="2583726"/>
            <a:ext cx="950765" cy="471351"/>
            <a:chOff x="5676" y="2597"/>
            <a:chExt cx="1061" cy="526"/>
          </a:xfrm>
          <a:solidFill>
            <a:srgbClr val="663A77"/>
          </a:solidFill>
        </p:grpSpPr>
        <p:sp>
          <p:nvSpPr>
            <p:cNvPr id="49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949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84190" y="919100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710190" y="5445125"/>
            <a:ext cx="8771621" cy="670773"/>
            <a:chOff x="1710190" y="5445125"/>
            <a:chExt cx="8771621" cy="670773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根据自己的需要添加适当的文字，在幻灯片中，一页的文字最好不要超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字，根据自己的需要添加适当的文字一页的文字最好不要超过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138726" y="2006600"/>
            <a:ext cx="7914549" cy="2921000"/>
            <a:chOff x="1473200" y="2006600"/>
            <a:chExt cx="7914549" cy="2921000"/>
          </a:xfrm>
        </p:grpSpPr>
        <p:grpSp>
          <p:nvGrpSpPr>
            <p:cNvPr id="101" name="组合 100"/>
            <p:cNvGrpSpPr/>
            <p:nvPr/>
          </p:nvGrpSpPr>
          <p:grpSpPr>
            <a:xfrm>
              <a:off x="7406419" y="2006600"/>
              <a:ext cx="1981330" cy="2921000"/>
              <a:chOff x="7406419" y="2006600"/>
              <a:chExt cx="1981330" cy="2921000"/>
            </a:xfrm>
          </p:grpSpPr>
          <p:sp>
            <p:nvSpPr>
              <p:cNvPr id="100" name="任意多边形 99"/>
              <p:cNvSpPr/>
              <p:nvPr/>
            </p:nvSpPr>
            <p:spPr>
              <a:xfrm>
                <a:off x="7406549" y="2006600"/>
                <a:ext cx="1981200" cy="2921000"/>
              </a:xfrm>
              <a:custGeom>
                <a:avLst/>
                <a:gdLst>
                  <a:gd name="connsiteX0" fmla="*/ 152414 w 1981200"/>
                  <a:gd name="connsiteY0" fmla="*/ 0 h 2921000"/>
                  <a:gd name="connsiteX1" fmla="*/ 1828786 w 1981200"/>
                  <a:gd name="connsiteY1" fmla="*/ 0 h 2921000"/>
                  <a:gd name="connsiteX2" fmla="*/ 1981200 w 1981200"/>
                  <a:gd name="connsiteY2" fmla="*/ 152414 h 2921000"/>
                  <a:gd name="connsiteX3" fmla="*/ 1981200 w 1981200"/>
                  <a:gd name="connsiteY3" fmla="*/ 937260 h 2921000"/>
                  <a:gd name="connsiteX4" fmla="*/ 1978660 w 1981200"/>
                  <a:gd name="connsiteY4" fmla="*/ 937260 h 2921000"/>
                  <a:gd name="connsiteX5" fmla="*/ 1978660 w 1981200"/>
                  <a:gd name="connsiteY5" fmla="*/ 2079864 h 2921000"/>
                  <a:gd name="connsiteX6" fmla="*/ 1981200 w 1981200"/>
                  <a:gd name="connsiteY6" fmla="*/ 2079864 h 2921000"/>
                  <a:gd name="connsiteX7" fmla="*/ 1981200 w 1981200"/>
                  <a:gd name="connsiteY7" fmla="*/ 2768586 h 2921000"/>
                  <a:gd name="connsiteX8" fmla="*/ 1828786 w 1981200"/>
                  <a:gd name="connsiteY8" fmla="*/ 2921000 h 2921000"/>
                  <a:gd name="connsiteX9" fmla="*/ 152414 w 1981200"/>
                  <a:gd name="connsiteY9" fmla="*/ 2921000 h 2921000"/>
                  <a:gd name="connsiteX10" fmla="*/ 0 w 1981200"/>
                  <a:gd name="connsiteY10" fmla="*/ 2768586 h 2921000"/>
                  <a:gd name="connsiteX11" fmla="*/ 0 w 1981200"/>
                  <a:gd name="connsiteY11" fmla="*/ 152414 h 2921000"/>
                  <a:gd name="connsiteX12" fmla="*/ 152414 w 1981200"/>
                  <a:gd name="connsiteY12" fmla="*/ 0 h 2921000"/>
                  <a:gd name="connsiteX0" fmla="*/ 152414 w 1981200"/>
                  <a:gd name="connsiteY0" fmla="*/ 0 h 2921000"/>
                  <a:gd name="connsiteX1" fmla="*/ 1828786 w 1981200"/>
                  <a:gd name="connsiteY1" fmla="*/ 0 h 2921000"/>
                  <a:gd name="connsiteX2" fmla="*/ 1981200 w 1981200"/>
                  <a:gd name="connsiteY2" fmla="*/ 152414 h 2921000"/>
                  <a:gd name="connsiteX3" fmla="*/ 1981200 w 1981200"/>
                  <a:gd name="connsiteY3" fmla="*/ 937260 h 2921000"/>
                  <a:gd name="connsiteX4" fmla="*/ 1978660 w 1981200"/>
                  <a:gd name="connsiteY4" fmla="*/ 2079864 h 2921000"/>
                  <a:gd name="connsiteX5" fmla="*/ 1981200 w 1981200"/>
                  <a:gd name="connsiteY5" fmla="*/ 2079864 h 2921000"/>
                  <a:gd name="connsiteX6" fmla="*/ 1981200 w 1981200"/>
                  <a:gd name="connsiteY6" fmla="*/ 2768586 h 2921000"/>
                  <a:gd name="connsiteX7" fmla="*/ 1828786 w 1981200"/>
                  <a:gd name="connsiteY7" fmla="*/ 2921000 h 2921000"/>
                  <a:gd name="connsiteX8" fmla="*/ 152414 w 1981200"/>
                  <a:gd name="connsiteY8" fmla="*/ 2921000 h 2921000"/>
                  <a:gd name="connsiteX9" fmla="*/ 0 w 1981200"/>
                  <a:gd name="connsiteY9" fmla="*/ 2768586 h 2921000"/>
                  <a:gd name="connsiteX10" fmla="*/ 0 w 1981200"/>
                  <a:gd name="connsiteY10" fmla="*/ 152414 h 2921000"/>
                  <a:gd name="connsiteX11" fmla="*/ 152414 w 1981200"/>
                  <a:gd name="connsiteY11" fmla="*/ 0 h 2921000"/>
                  <a:gd name="connsiteX0" fmla="*/ 152414 w 1981200"/>
                  <a:gd name="connsiteY0" fmla="*/ 0 h 2921000"/>
                  <a:gd name="connsiteX1" fmla="*/ 1828786 w 1981200"/>
                  <a:gd name="connsiteY1" fmla="*/ 0 h 2921000"/>
                  <a:gd name="connsiteX2" fmla="*/ 1981200 w 1981200"/>
                  <a:gd name="connsiteY2" fmla="*/ 152414 h 2921000"/>
                  <a:gd name="connsiteX3" fmla="*/ 1981200 w 1981200"/>
                  <a:gd name="connsiteY3" fmla="*/ 937260 h 2921000"/>
                  <a:gd name="connsiteX4" fmla="*/ 1978660 w 1981200"/>
                  <a:gd name="connsiteY4" fmla="*/ 2079864 h 2921000"/>
                  <a:gd name="connsiteX5" fmla="*/ 1981200 w 1981200"/>
                  <a:gd name="connsiteY5" fmla="*/ 2768586 h 2921000"/>
                  <a:gd name="connsiteX6" fmla="*/ 1828786 w 1981200"/>
                  <a:gd name="connsiteY6" fmla="*/ 2921000 h 2921000"/>
                  <a:gd name="connsiteX7" fmla="*/ 152414 w 1981200"/>
                  <a:gd name="connsiteY7" fmla="*/ 2921000 h 2921000"/>
                  <a:gd name="connsiteX8" fmla="*/ 0 w 1981200"/>
                  <a:gd name="connsiteY8" fmla="*/ 2768586 h 2921000"/>
                  <a:gd name="connsiteX9" fmla="*/ 0 w 1981200"/>
                  <a:gd name="connsiteY9" fmla="*/ 152414 h 2921000"/>
                  <a:gd name="connsiteX10" fmla="*/ 152414 w 1981200"/>
                  <a:gd name="connsiteY10" fmla="*/ 0 h 2921000"/>
                  <a:gd name="connsiteX0" fmla="*/ 152414 w 1992489"/>
                  <a:gd name="connsiteY0" fmla="*/ 0 h 2921000"/>
                  <a:gd name="connsiteX1" fmla="*/ 1828786 w 1992489"/>
                  <a:gd name="connsiteY1" fmla="*/ 0 h 2921000"/>
                  <a:gd name="connsiteX2" fmla="*/ 1981200 w 1992489"/>
                  <a:gd name="connsiteY2" fmla="*/ 152414 h 2921000"/>
                  <a:gd name="connsiteX3" fmla="*/ 1981200 w 1992489"/>
                  <a:gd name="connsiteY3" fmla="*/ 937260 h 2921000"/>
                  <a:gd name="connsiteX4" fmla="*/ 1981200 w 1992489"/>
                  <a:gd name="connsiteY4" fmla="*/ 2768586 h 2921000"/>
                  <a:gd name="connsiteX5" fmla="*/ 1828786 w 1992489"/>
                  <a:gd name="connsiteY5" fmla="*/ 2921000 h 2921000"/>
                  <a:gd name="connsiteX6" fmla="*/ 152414 w 1992489"/>
                  <a:gd name="connsiteY6" fmla="*/ 2921000 h 2921000"/>
                  <a:gd name="connsiteX7" fmla="*/ 0 w 1992489"/>
                  <a:gd name="connsiteY7" fmla="*/ 2768586 h 2921000"/>
                  <a:gd name="connsiteX8" fmla="*/ 0 w 1992489"/>
                  <a:gd name="connsiteY8" fmla="*/ 152414 h 2921000"/>
                  <a:gd name="connsiteX9" fmla="*/ 152414 w 1992489"/>
                  <a:gd name="connsiteY9" fmla="*/ 0 h 2921000"/>
                  <a:gd name="connsiteX0" fmla="*/ 152414 w 1981200"/>
                  <a:gd name="connsiteY0" fmla="*/ 0 h 2921000"/>
                  <a:gd name="connsiteX1" fmla="*/ 1828786 w 1981200"/>
                  <a:gd name="connsiteY1" fmla="*/ 0 h 2921000"/>
                  <a:gd name="connsiteX2" fmla="*/ 1981200 w 1981200"/>
                  <a:gd name="connsiteY2" fmla="*/ 152414 h 2921000"/>
                  <a:gd name="connsiteX3" fmla="*/ 1981200 w 1981200"/>
                  <a:gd name="connsiteY3" fmla="*/ 2768586 h 2921000"/>
                  <a:gd name="connsiteX4" fmla="*/ 1828786 w 1981200"/>
                  <a:gd name="connsiteY4" fmla="*/ 2921000 h 2921000"/>
                  <a:gd name="connsiteX5" fmla="*/ 152414 w 1981200"/>
                  <a:gd name="connsiteY5" fmla="*/ 2921000 h 2921000"/>
                  <a:gd name="connsiteX6" fmla="*/ 0 w 1981200"/>
                  <a:gd name="connsiteY6" fmla="*/ 2768586 h 2921000"/>
                  <a:gd name="connsiteX7" fmla="*/ 0 w 1981200"/>
                  <a:gd name="connsiteY7" fmla="*/ 152414 h 2921000"/>
                  <a:gd name="connsiteX8" fmla="*/ 152414 w 1981200"/>
                  <a:gd name="connsiteY8" fmla="*/ 0 h 292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1200" h="2921000">
                    <a:moveTo>
                      <a:pt x="152414" y="0"/>
                    </a:moveTo>
                    <a:lnTo>
                      <a:pt x="1828786" y="0"/>
                    </a:lnTo>
                    <a:cubicBezTo>
                      <a:pt x="1912962" y="0"/>
                      <a:pt x="1981200" y="68238"/>
                      <a:pt x="1981200" y="152414"/>
                    </a:cubicBezTo>
                    <a:lnTo>
                      <a:pt x="1981200" y="2768586"/>
                    </a:lnTo>
                    <a:cubicBezTo>
                      <a:pt x="1981200" y="2852762"/>
                      <a:pt x="1912962" y="2921000"/>
                      <a:pt x="1828786" y="2921000"/>
                    </a:cubicBezTo>
                    <a:lnTo>
                      <a:pt x="152414" y="2921000"/>
                    </a:lnTo>
                    <a:cubicBezTo>
                      <a:pt x="68238" y="2921000"/>
                      <a:pt x="0" y="2852762"/>
                      <a:pt x="0" y="2768586"/>
                    </a:cubicBezTo>
                    <a:lnTo>
                      <a:pt x="0" y="152414"/>
                    </a:lnTo>
                    <a:cubicBezTo>
                      <a:pt x="0" y="68238"/>
                      <a:pt x="68238" y="0"/>
                      <a:pt x="15241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7406419" y="2006600"/>
                <a:ext cx="1981200" cy="2921000"/>
              </a:xfrm>
              <a:custGeom>
                <a:avLst/>
                <a:gdLst>
                  <a:gd name="connsiteX0" fmla="*/ 152414 w 1981200"/>
                  <a:gd name="connsiteY0" fmla="*/ 0 h 2921000"/>
                  <a:gd name="connsiteX1" fmla="*/ 1828786 w 1981200"/>
                  <a:gd name="connsiteY1" fmla="*/ 0 h 2921000"/>
                  <a:gd name="connsiteX2" fmla="*/ 1981200 w 1981200"/>
                  <a:gd name="connsiteY2" fmla="*/ 152414 h 2921000"/>
                  <a:gd name="connsiteX3" fmla="*/ 1981200 w 1981200"/>
                  <a:gd name="connsiteY3" fmla="*/ 676023 h 2921000"/>
                  <a:gd name="connsiteX4" fmla="*/ 1978660 w 1981200"/>
                  <a:gd name="connsiteY4" fmla="*/ 676023 h 2921000"/>
                  <a:gd name="connsiteX5" fmla="*/ 1978660 w 1981200"/>
                  <a:gd name="connsiteY5" fmla="*/ 2207260 h 2921000"/>
                  <a:gd name="connsiteX6" fmla="*/ 1981200 w 1981200"/>
                  <a:gd name="connsiteY6" fmla="*/ 2207260 h 2921000"/>
                  <a:gd name="connsiteX7" fmla="*/ 1981200 w 1981200"/>
                  <a:gd name="connsiteY7" fmla="*/ 2768586 h 2921000"/>
                  <a:gd name="connsiteX8" fmla="*/ 1828786 w 1981200"/>
                  <a:gd name="connsiteY8" fmla="*/ 2921000 h 2921000"/>
                  <a:gd name="connsiteX9" fmla="*/ 152414 w 1981200"/>
                  <a:gd name="connsiteY9" fmla="*/ 2921000 h 2921000"/>
                  <a:gd name="connsiteX10" fmla="*/ 0 w 1981200"/>
                  <a:gd name="connsiteY10" fmla="*/ 2768586 h 2921000"/>
                  <a:gd name="connsiteX11" fmla="*/ 0 w 1981200"/>
                  <a:gd name="connsiteY11" fmla="*/ 152414 h 2921000"/>
                  <a:gd name="connsiteX12" fmla="*/ 152414 w 1981200"/>
                  <a:gd name="connsiteY12" fmla="*/ 0 h 292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81200" h="2921000">
                    <a:moveTo>
                      <a:pt x="152414" y="0"/>
                    </a:moveTo>
                    <a:lnTo>
                      <a:pt x="1828786" y="0"/>
                    </a:lnTo>
                    <a:cubicBezTo>
                      <a:pt x="1912962" y="0"/>
                      <a:pt x="1981200" y="68238"/>
                      <a:pt x="1981200" y="152414"/>
                    </a:cubicBezTo>
                    <a:lnTo>
                      <a:pt x="1981200" y="676023"/>
                    </a:lnTo>
                    <a:lnTo>
                      <a:pt x="1978660" y="676023"/>
                    </a:lnTo>
                    <a:lnTo>
                      <a:pt x="1978660" y="2207260"/>
                    </a:lnTo>
                    <a:lnTo>
                      <a:pt x="1981200" y="2207260"/>
                    </a:lnTo>
                    <a:lnTo>
                      <a:pt x="1981200" y="2768586"/>
                    </a:lnTo>
                    <a:cubicBezTo>
                      <a:pt x="1981200" y="2852762"/>
                      <a:pt x="1912962" y="2921000"/>
                      <a:pt x="1828786" y="2921000"/>
                    </a:cubicBezTo>
                    <a:lnTo>
                      <a:pt x="152414" y="2921000"/>
                    </a:lnTo>
                    <a:cubicBezTo>
                      <a:pt x="68238" y="2921000"/>
                      <a:pt x="0" y="2852762"/>
                      <a:pt x="0" y="2768586"/>
                    </a:cubicBezTo>
                    <a:lnTo>
                      <a:pt x="0" y="152414"/>
                    </a:lnTo>
                    <a:cubicBezTo>
                      <a:pt x="0" y="68238"/>
                      <a:pt x="68238" y="0"/>
                      <a:pt x="152414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86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7998304" y="2283908"/>
                <a:ext cx="797430" cy="79743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7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文本框 92"/>
              <p:cNvSpPr txBox="1"/>
              <p:nvPr/>
            </p:nvSpPr>
            <p:spPr>
              <a:xfrm>
                <a:off x="7553707" y="3398070"/>
                <a:ext cx="17938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7553707" y="3681433"/>
                <a:ext cx="168799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5425349" y="2006600"/>
              <a:ext cx="2179505" cy="2921000"/>
              <a:chOff x="1473200" y="2006600"/>
              <a:chExt cx="2179505" cy="2921000"/>
            </a:xfrm>
          </p:grpSpPr>
          <p:sp>
            <p:nvSpPr>
              <p:cNvPr id="84" name="任意多边形 83"/>
              <p:cNvSpPr/>
              <p:nvPr/>
            </p:nvSpPr>
            <p:spPr>
              <a:xfrm>
                <a:off x="1473200" y="2006600"/>
                <a:ext cx="2179505" cy="2921000"/>
              </a:xfrm>
              <a:custGeom>
                <a:avLst/>
                <a:gdLst>
                  <a:gd name="connsiteX0" fmla="*/ 152414 w 2179505"/>
                  <a:gd name="connsiteY0" fmla="*/ 0 h 2921000"/>
                  <a:gd name="connsiteX1" fmla="*/ 1828786 w 2179505"/>
                  <a:gd name="connsiteY1" fmla="*/ 0 h 2921000"/>
                  <a:gd name="connsiteX2" fmla="*/ 1981200 w 2179505"/>
                  <a:gd name="connsiteY2" fmla="*/ 152414 h 2921000"/>
                  <a:gd name="connsiteX3" fmla="*/ 1981200 w 2179505"/>
                  <a:gd name="connsiteY3" fmla="*/ 1201899 h 2921000"/>
                  <a:gd name="connsiteX4" fmla="*/ 2179505 w 2179505"/>
                  <a:gd name="connsiteY4" fmla="*/ 1460501 h 2921000"/>
                  <a:gd name="connsiteX5" fmla="*/ 1981200 w 2179505"/>
                  <a:gd name="connsiteY5" fmla="*/ 1719102 h 2921000"/>
                  <a:gd name="connsiteX6" fmla="*/ 1981200 w 2179505"/>
                  <a:gd name="connsiteY6" fmla="*/ 2768586 h 2921000"/>
                  <a:gd name="connsiteX7" fmla="*/ 1828786 w 2179505"/>
                  <a:gd name="connsiteY7" fmla="*/ 2921000 h 2921000"/>
                  <a:gd name="connsiteX8" fmla="*/ 152414 w 2179505"/>
                  <a:gd name="connsiteY8" fmla="*/ 2921000 h 2921000"/>
                  <a:gd name="connsiteX9" fmla="*/ 0 w 2179505"/>
                  <a:gd name="connsiteY9" fmla="*/ 2768586 h 2921000"/>
                  <a:gd name="connsiteX10" fmla="*/ 0 w 2179505"/>
                  <a:gd name="connsiteY10" fmla="*/ 152414 h 2921000"/>
                  <a:gd name="connsiteX11" fmla="*/ 152414 w 2179505"/>
                  <a:gd name="connsiteY11" fmla="*/ 0 h 292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79505" h="2921000">
                    <a:moveTo>
                      <a:pt x="152414" y="0"/>
                    </a:moveTo>
                    <a:lnTo>
                      <a:pt x="1828786" y="0"/>
                    </a:lnTo>
                    <a:cubicBezTo>
                      <a:pt x="1912962" y="0"/>
                      <a:pt x="1981200" y="68238"/>
                      <a:pt x="1981200" y="152414"/>
                    </a:cubicBezTo>
                    <a:lnTo>
                      <a:pt x="1981200" y="1201899"/>
                    </a:lnTo>
                    <a:lnTo>
                      <a:pt x="2179505" y="1460501"/>
                    </a:lnTo>
                    <a:lnTo>
                      <a:pt x="1981200" y="1719102"/>
                    </a:lnTo>
                    <a:lnTo>
                      <a:pt x="1981200" y="2768586"/>
                    </a:lnTo>
                    <a:cubicBezTo>
                      <a:pt x="1981200" y="2852762"/>
                      <a:pt x="1912962" y="2921000"/>
                      <a:pt x="1828786" y="2921000"/>
                    </a:cubicBezTo>
                    <a:lnTo>
                      <a:pt x="152414" y="2921000"/>
                    </a:lnTo>
                    <a:cubicBezTo>
                      <a:pt x="68238" y="2921000"/>
                      <a:pt x="0" y="2852762"/>
                      <a:pt x="0" y="2768586"/>
                    </a:cubicBezTo>
                    <a:lnTo>
                      <a:pt x="0" y="152414"/>
                    </a:lnTo>
                    <a:cubicBezTo>
                      <a:pt x="0" y="68238"/>
                      <a:pt x="68238" y="0"/>
                      <a:pt x="15241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1473200" y="2006600"/>
                <a:ext cx="2179505" cy="2921000"/>
              </a:xfrm>
              <a:custGeom>
                <a:avLst/>
                <a:gdLst>
                  <a:gd name="connsiteX0" fmla="*/ 152414 w 2179505"/>
                  <a:gd name="connsiteY0" fmla="*/ 0 h 2921000"/>
                  <a:gd name="connsiteX1" fmla="*/ 1828786 w 2179505"/>
                  <a:gd name="connsiteY1" fmla="*/ 0 h 2921000"/>
                  <a:gd name="connsiteX2" fmla="*/ 1981200 w 2179505"/>
                  <a:gd name="connsiteY2" fmla="*/ 152414 h 2921000"/>
                  <a:gd name="connsiteX3" fmla="*/ 1981200 w 2179505"/>
                  <a:gd name="connsiteY3" fmla="*/ 1201899 h 2921000"/>
                  <a:gd name="connsiteX4" fmla="*/ 2179505 w 2179505"/>
                  <a:gd name="connsiteY4" fmla="*/ 1460501 h 2921000"/>
                  <a:gd name="connsiteX5" fmla="*/ 1981200 w 2179505"/>
                  <a:gd name="connsiteY5" fmla="*/ 1719102 h 2921000"/>
                  <a:gd name="connsiteX6" fmla="*/ 1981200 w 2179505"/>
                  <a:gd name="connsiteY6" fmla="*/ 2768586 h 2921000"/>
                  <a:gd name="connsiteX7" fmla="*/ 1828786 w 2179505"/>
                  <a:gd name="connsiteY7" fmla="*/ 2921000 h 2921000"/>
                  <a:gd name="connsiteX8" fmla="*/ 152414 w 2179505"/>
                  <a:gd name="connsiteY8" fmla="*/ 2921000 h 2921000"/>
                  <a:gd name="connsiteX9" fmla="*/ 0 w 2179505"/>
                  <a:gd name="connsiteY9" fmla="*/ 2768586 h 2921000"/>
                  <a:gd name="connsiteX10" fmla="*/ 0 w 2179505"/>
                  <a:gd name="connsiteY10" fmla="*/ 152414 h 2921000"/>
                  <a:gd name="connsiteX11" fmla="*/ 152414 w 2179505"/>
                  <a:gd name="connsiteY11" fmla="*/ 0 h 292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79505" h="2921000">
                    <a:moveTo>
                      <a:pt x="152414" y="0"/>
                    </a:moveTo>
                    <a:lnTo>
                      <a:pt x="1828786" y="0"/>
                    </a:lnTo>
                    <a:cubicBezTo>
                      <a:pt x="1912962" y="0"/>
                      <a:pt x="1981200" y="68238"/>
                      <a:pt x="1981200" y="152414"/>
                    </a:cubicBezTo>
                    <a:lnTo>
                      <a:pt x="1981200" y="1201899"/>
                    </a:lnTo>
                    <a:lnTo>
                      <a:pt x="2179505" y="1460501"/>
                    </a:lnTo>
                    <a:lnTo>
                      <a:pt x="1981200" y="1719102"/>
                    </a:lnTo>
                    <a:lnTo>
                      <a:pt x="1981200" y="2768586"/>
                    </a:lnTo>
                    <a:cubicBezTo>
                      <a:pt x="1981200" y="2852762"/>
                      <a:pt x="1912962" y="2921000"/>
                      <a:pt x="1828786" y="2921000"/>
                    </a:cubicBezTo>
                    <a:lnTo>
                      <a:pt x="152414" y="2921000"/>
                    </a:lnTo>
                    <a:cubicBezTo>
                      <a:pt x="68238" y="2921000"/>
                      <a:pt x="0" y="2852762"/>
                      <a:pt x="0" y="2768586"/>
                    </a:cubicBezTo>
                    <a:lnTo>
                      <a:pt x="0" y="152414"/>
                    </a:lnTo>
                    <a:cubicBezTo>
                      <a:pt x="0" y="68238"/>
                      <a:pt x="68238" y="0"/>
                      <a:pt x="152414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86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2064955" y="2283908"/>
                <a:ext cx="797430" cy="79743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7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1620358" y="3398070"/>
                <a:ext cx="17938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1620358" y="3681433"/>
                <a:ext cx="168799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3446689" y="2006600"/>
              <a:ext cx="2179505" cy="2921000"/>
              <a:chOff x="1473200" y="2006600"/>
              <a:chExt cx="2179505" cy="2921000"/>
            </a:xfrm>
          </p:grpSpPr>
          <p:sp>
            <p:nvSpPr>
              <p:cNvPr id="78" name="任意多边形 77"/>
              <p:cNvSpPr/>
              <p:nvPr/>
            </p:nvSpPr>
            <p:spPr>
              <a:xfrm>
                <a:off x="1473200" y="2006600"/>
                <a:ext cx="2179505" cy="2921000"/>
              </a:xfrm>
              <a:custGeom>
                <a:avLst/>
                <a:gdLst>
                  <a:gd name="connsiteX0" fmla="*/ 152414 w 2179505"/>
                  <a:gd name="connsiteY0" fmla="*/ 0 h 2921000"/>
                  <a:gd name="connsiteX1" fmla="*/ 1828786 w 2179505"/>
                  <a:gd name="connsiteY1" fmla="*/ 0 h 2921000"/>
                  <a:gd name="connsiteX2" fmla="*/ 1981200 w 2179505"/>
                  <a:gd name="connsiteY2" fmla="*/ 152414 h 2921000"/>
                  <a:gd name="connsiteX3" fmla="*/ 1981200 w 2179505"/>
                  <a:gd name="connsiteY3" fmla="*/ 1201899 h 2921000"/>
                  <a:gd name="connsiteX4" fmla="*/ 2179505 w 2179505"/>
                  <a:gd name="connsiteY4" fmla="*/ 1460501 h 2921000"/>
                  <a:gd name="connsiteX5" fmla="*/ 1981200 w 2179505"/>
                  <a:gd name="connsiteY5" fmla="*/ 1719102 h 2921000"/>
                  <a:gd name="connsiteX6" fmla="*/ 1981200 w 2179505"/>
                  <a:gd name="connsiteY6" fmla="*/ 2768586 h 2921000"/>
                  <a:gd name="connsiteX7" fmla="*/ 1828786 w 2179505"/>
                  <a:gd name="connsiteY7" fmla="*/ 2921000 h 2921000"/>
                  <a:gd name="connsiteX8" fmla="*/ 152414 w 2179505"/>
                  <a:gd name="connsiteY8" fmla="*/ 2921000 h 2921000"/>
                  <a:gd name="connsiteX9" fmla="*/ 0 w 2179505"/>
                  <a:gd name="connsiteY9" fmla="*/ 2768586 h 2921000"/>
                  <a:gd name="connsiteX10" fmla="*/ 0 w 2179505"/>
                  <a:gd name="connsiteY10" fmla="*/ 152414 h 2921000"/>
                  <a:gd name="connsiteX11" fmla="*/ 152414 w 2179505"/>
                  <a:gd name="connsiteY11" fmla="*/ 0 h 292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79505" h="2921000">
                    <a:moveTo>
                      <a:pt x="152414" y="0"/>
                    </a:moveTo>
                    <a:lnTo>
                      <a:pt x="1828786" y="0"/>
                    </a:lnTo>
                    <a:cubicBezTo>
                      <a:pt x="1912962" y="0"/>
                      <a:pt x="1981200" y="68238"/>
                      <a:pt x="1981200" y="152414"/>
                    </a:cubicBezTo>
                    <a:lnTo>
                      <a:pt x="1981200" y="1201899"/>
                    </a:lnTo>
                    <a:lnTo>
                      <a:pt x="2179505" y="1460501"/>
                    </a:lnTo>
                    <a:lnTo>
                      <a:pt x="1981200" y="1719102"/>
                    </a:lnTo>
                    <a:lnTo>
                      <a:pt x="1981200" y="2768586"/>
                    </a:lnTo>
                    <a:cubicBezTo>
                      <a:pt x="1981200" y="2852762"/>
                      <a:pt x="1912962" y="2921000"/>
                      <a:pt x="1828786" y="2921000"/>
                    </a:cubicBezTo>
                    <a:lnTo>
                      <a:pt x="152414" y="2921000"/>
                    </a:lnTo>
                    <a:cubicBezTo>
                      <a:pt x="68238" y="2921000"/>
                      <a:pt x="0" y="2852762"/>
                      <a:pt x="0" y="2768586"/>
                    </a:cubicBezTo>
                    <a:lnTo>
                      <a:pt x="0" y="152414"/>
                    </a:lnTo>
                    <a:cubicBezTo>
                      <a:pt x="0" y="68238"/>
                      <a:pt x="68238" y="0"/>
                      <a:pt x="15241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1473200" y="2006600"/>
                <a:ext cx="2179505" cy="2921000"/>
              </a:xfrm>
              <a:custGeom>
                <a:avLst/>
                <a:gdLst>
                  <a:gd name="connsiteX0" fmla="*/ 152414 w 2179505"/>
                  <a:gd name="connsiteY0" fmla="*/ 0 h 2921000"/>
                  <a:gd name="connsiteX1" fmla="*/ 1828786 w 2179505"/>
                  <a:gd name="connsiteY1" fmla="*/ 0 h 2921000"/>
                  <a:gd name="connsiteX2" fmla="*/ 1981200 w 2179505"/>
                  <a:gd name="connsiteY2" fmla="*/ 152414 h 2921000"/>
                  <a:gd name="connsiteX3" fmla="*/ 1981200 w 2179505"/>
                  <a:gd name="connsiteY3" fmla="*/ 1201899 h 2921000"/>
                  <a:gd name="connsiteX4" fmla="*/ 2179505 w 2179505"/>
                  <a:gd name="connsiteY4" fmla="*/ 1460501 h 2921000"/>
                  <a:gd name="connsiteX5" fmla="*/ 1981200 w 2179505"/>
                  <a:gd name="connsiteY5" fmla="*/ 1719102 h 2921000"/>
                  <a:gd name="connsiteX6" fmla="*/ 1981200 w 2179505"/>
                  <a:gd name="connsiteY6" fmla="*/ 2768586 h 2921000"/>
                  <a:gd name="connsiteX7" fmla="*/ 1828786 w 2179505"/>
                  <a:gd name="connsiteY7" fmla="*/ 2921000 h 2921000"/>
                  <a:gd name="connsiteX8" fmla="*/ 152414 w 2179505"/>
                  <a:gd name="connsiteY8" fmla="*/ 2921000 h 2921000"/>
                  <a:gd name="connsiteX9" fmla="*/ 0 w 2179505"/>
                  <a:gd name="connsiteY9" fmla="*/ 2768586 h 2921000"/>
                  <a:gd name="connsiteX10" fmla="*/ 0 w 2179505"/>
                  <a:gd name="connsiteY10" fmla="*/ 152414 h 2921000"/>
                  <a:gd name="connsiteX11" fmla="*/ 152414 w 2179505"/>
                  <a:gd name="connsiteY11" fmla="*/ 0 h 292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79505" h="2921000">
                    <a:moveTo>
                      <a:pt x="152414" y="0"/>
                    </a:moveTo>
                    <a:lnTo>
                      <a:pt x="1828786" y="0"/>
                    </a:lnTo>
                    <a:cubicBezTo>
                      <a:pt x="1912962" y="0"/>
                      <a:pt x="1981200" y="68238"/>
                      <a:pt x="1981200" y="152414"/>
                    </a:cubicBezTo>
                    <a:lnTo>
                      <a:pt x="1981200" y="1201899"/>
                    </a:lnTo>
                    <a:lnTo>
                      <a:pt x="2179505" y="1460501"/>
                    </a:lnTo>
                    <a:lnTo>
                      <a:pt x="1981200" y="1719102"/>
                    </a:lnTo>
                    <a:lnTo>
                      <a:pt x="1981200" y="2768586"/>
                    </a:lnTo>
                    <a:cubicBezTo>
                      <a:pt x="1981200" y="2852762"/>
                      <a:pt x="1912962" y="2921000"/>
                      <a:pt x="1828786" y="2921000"/>
                    </a:cubicBezTo>
                    <a:lnTo>
                      <a:pt x="152414" y="2921000"/>
                    </a:lnTo>
                    <a:cubicBezTo>
                      <a:pt x="68238" y="2921000"/>
                      <a:pt x="0" y="2852762"/>
                      <a:pt x="0" y="2768586"/>
                    </a:cubicBezTo>
                    <a:lnTo>
                      <a:pt x="0" y="152414"/>
                    </a:lnTo>
                    <a:cubicBezTo>
                      <a:pt x="0" y="68238"/>
                      <a:pt x="68238" y="0"/>
                      <a:pt x="152414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86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2064955" y="2283908"/>
                <a:ext cx="797430" cy="79743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7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1620358" y="3398070"/>
                <a:ext cx="17938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1620358" y="3681433"/>
                <a:ext cx="168799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1473200" y="2006600"/>
              <a:ext cx="2179505" cy="2921000"/>
              <a:chOff x="1473200" y="2006600"/>
              <a:chExt cx="2179505" cy="2921000"/>
            </a:xfrm>
          </p:grpSpPr>
          <p:sp>
            <p:nvSpPr>
              <p:cNvPr id="70" name="任意多边形 69"/>
              <p:cNvSpPr/>
              <p:nvPr/>
            </p:nvSpPr>
            <p:spPr>
              <a:xfrm>
                <a:off x="1473200" y="2006600"/>
                <a:ext cx="2179505" cy="2921000"/>
              </a:xfrm>
              <a:custGeom>
                <a:avLst/>
                <a:gdLst>
                  <a:gd name="connsiteX0" fmla="*/ 152414 w 2179505"/>
                  <a:gd name="connsiteY0" fmla="*/ 0 h 2921000"/>
                  <a:gd name="connsiteX1" fmla="*/ 1828786 w 2179505"/>
                  <a:gd name="connsiteY1" fmla="*/ 0 h 2921000"/>
                  <a:gd name="connsiteX2" fmla="*/ 1981200 w 2179505"/>
                  <a:gd name="connsiteY2" fmla="*/ 152414 h 2921000"/>
                  <a:gd name="connsiteX3" fmla="*/ 1981200 w 2179505"/>
                  <a:gd name="connsiteY3" fmla="*/ 1201899 h 2921000"/>
                  <a:gd name="connsiteX4" fmla="*/ 2179505 w 2179505"/>
                  <a:gd name="connsiteY4" fmla="*/ 1460501 h 2921000"/>
                  <a:gd name="connsiteX5" fmla="*/ 1981200 w 2179505"/>
                  <a:gd name="connsiteY5" fmla="*/ 1719102 h 2921000"/>
                  <a:gd name="connsiteX6" fmla="*/ 1981200 w 2179505"/>
                  <a:gd name="connsiteY6" fmla="*/ 2768586 h 2921000"/>
                  <a:gd name="connsiteX7" fmla="*/ 1828786 w 2179505"/>
                  <a:gd name="connsiteY7" fmla="*/ 2921000 h 2921000"/>
                  <a:gd name="connsiteX8" fmla="*/ 152414 w 2179505"/>
                  <a:gd name="connsiteY8" fmla="*/ 2921000 h 2921000"/>
                  <a:gd name="connsiteX9" fmla="*/ 0 w 2179505"/>
                  <a:gd name="connsiteY9" fmla="*/ 2768586 h 2921000"/>
                  <a:gd name="connsiteX10" fmla="*/ 0 w 2179505"/>
                  <a:gd name="connsiteY10" fmla="*/ 152414 h 2921000"/>
                  <a:gd name="connsiteX11" fmla="*/ 152414 w 2179505"/>
                  <a:gd name="connsiteY11" fmla="*/ 0 h 292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79505" h="2921000">
                    <a:moveTo>
                      <a:pt x="152414" y="0"/>
                    </a:moveTo>
                    <a:lnTo>
                      <a:pt x="1828786" y="0"/>
                    </a:lnTo>
                    <a:cubicBezTo>
                      <a:pt x="1912962" y="0"/>
                      <a:pt x="1981200" y="68238"/>
                      <a:pt x="1981200" y="152414"/>
                    </a:cubicBezTo>
                    <a:lnTo>
                      <a:pt x="1981200" y="1201899"/>
                    </a:lnTo>
                    <a:lnTo>
                      <a:pt x="2179505" y="1460501"/>
                    </a:lnTo>
                    <a:lnTo>
                      <a:pt x="1981200" y="1719102"/>
                    </a:lnTo>
                    <a:lnTo>
                      <a:pt x="1981200" y="2768586"/>
                    </a:lnTo>
                    <a:cubicBezTo>
                      <a:pt x="1981200" y="2852762"/>
                      <a:pt x="1912962" y="2921000"/>
                      <a:pt x="1828786" y="2921000"/>
                    </a:cubicBezTo>
                    <a:lnTo>
                      <a:pt x="152414" y="2921000"/>
                    </a:lnTo>
                    <a:cubicBezTo>
                      <a:pt x="68238" y="2921000"/>
                      <a:pt x="0" y="2852762"/>
                      <a:pt x="0" y="2768586"/>
                    </a:cubicBezTo>
                    <a:lnTo>
                      <a:pt x="0" y="152414"/>
                    </a:lnTo>
                    <a:cubicBezTo>
                      <a:pt x="0" y="68238"/>
                      <a:pt x="68238" y="0"/>
                      <a:pt x="152414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1473200" y="2006600"/>
                <a:ext cx="2179505" cy="2921000"/>
              </a:xfrm>
              <a:custGeom>
                <a:avLst/>
                <a:gdLst>
                  <a:gd name="connsiteX0" fmla="*/ 152414 w 2179505"/>
                  <a:gd name="connsiteY0" fmla="*/ 0 h 2921000"/>
                  <a:gd name="connsiteX1" fmla="*/ 1828786 w 2179505"/>
                  <a:gd name="connsiteY1" fmla="*/ 0 h 2921000"/>
                  <a:gd name="connsiteX2" fmla="*/ 1981200 w 2179505"/>
                  <a:gd name="connsiteY2" fmla="*/ 152414 h 2921000"/>
                  <a:gd name="connsiteX3" fmla="*/ 1981200 w 2179505"/>
                  <a:gd name="connsiteY3" fmla="*/ 1201899 h 2921000"/>
                  <a:gd name="connsiteX4" fmla="*/ 2179505 w 2179505"/>
                  <a:gd name="connsiteY4" fmla="*/ 1460501 h 2921000"/>
                  <a:gd name="connsiteX5" fmla="*/ 1981200 w 2179505"/>
                  <a:gd name="connsiteY5" fmla="*/ 1719102 h 2921000"/>
                  <a:gd name="connsiteX6" fmla="*/ 1981200 w 2179505"/>
                  <a:gd name="connsiteY6" fmla="*/ 2768586 h 2921000"/>
                  <a:gd name="connsiteX7" fmla="*/ 1828786 w 2179505"/>
                  <a:gd name="connsiteY7" fmla="*/ 2921000 h 2921000"/>
                  <a:gd name="connsiteX8" fmla="*/ 152414 w 2179505"/>
                  <a:gd name="connsiteY8" fmla="*/ 2921000 h 2921000"/>
                  <a:gd name="connsiteX9" fmla="*/ 0 w 2179505"/>
                  <a:gd name="connsiteY9" fmla="*/ 2768586 h 2921000"/>
                  <a:gd name="connsiteX10" fmla="*/ 0 w 2179505"/>
                  <a:gd name="connsiteY10" fmla="*/ 152414 h 2921000"/>
                  <a:gd name="connsiteX11" fmla="*/ 152414 w 2179505"/>
                  <a:gd name="connsiteY11" fmla="*/ 0 h 292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79505" h="2921000">
                    <a:moveTo>
                      <a:pt x="152414" y="0"/>
                    </a:moveTo>
                    <a:lnTo>
                      <a:pt x="1828786" y="0"/>
                    </a:lnTo>
                    <a:cubicBezTo>
                      <a:pt x="1912962" y="0"/>
                      <a:pt x="1981200" y="68238"/>
                      <a:pt x="1981200" y="152414"/>
                    </a:cubicBezTo>
                    <a:lnTo>
                      <a:pt x="1981200" y="1201899"/>
                    </a:lnTo>
                    <a:lnTo>
                      <a:pt x="2179505" y="1460501"/>
                    </a:lnTo>
                    <a:lnTo>
                      <a:pt x="1981200" y="1719102"/>
                    </a:lnTo>
                    <a:lnTo>
                      <a:pt x="1981200" y="2768586"/>
                    </a:lnTo>
                    <a:cubicBezTo>
                      <a:pt x="1981200" y="2852762"/>
                      <a:pt x="1912962" y="2921000"/>
                      <a:pt x="1828786" y="2921000"/>
                    </a:cubicBezTo>
                    <a:lnTo>
                      <a:pt x="152414" y="2921000"/>
                    </a:lnTo>
                    <a:cubicBezTo>
                      <a:pt x="68238" y="2921000"/>
                      <a:pt x="0" y="2852762"/>
                      <a:pt x="0" y="2768586"/>
                    </a:cubicBezTo>
                    <a:lnTo>
                      <a:pt x="0" y="152414"/>
                    </a:lnTo>
                    <a:cubicBezTo>
                      <a:pt x="0" y="68238"/>
                      <a:pt x="68238" y="0"/>
                      <a:pt x="152414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86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064955" y="2283908"/>
                <a:ext cx="797430" cy="79743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7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1620358" y="3398070"/>
                <a:ext cx="17938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1620358" y="3681433"/>
                <a:ext cx="168799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3" name="Group 8"/>
          <p:cNvGrpSpPr>
            <a:grpSpLocks noChangeAspect="1"/>
          </p:cNvGrpSpPr>
          <p:nvPr/>
        </p:nvGrpSpPr>
        <p:grpSpPr bwMode="auto">
          <a:xfrm>
            <a:off x="2942160" y="2505634"/>
            <a:ext cx="364080" cy="398932"/>
            <a:chOff x="3437" y="2282"/>
            <a:chExt cx="679" cy="744"/>
          </a:xfrm>
          <a:solidFill>
            <a:srgbClr val="FFB850"/>
          </a:solidFill>
        </p:grpSpPr>
        <p:sp>
          <p:nvSpPr>
            <p:cNvPr id="104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6" name="Group 13"/>
          <p:cNvGrpSpPr>
            <a:grpSpLocks noChangeAspect="1"/>
          </p:cNvGrpSpPr>
          <p:nvPr/>
        </p:nvGrpSpPr>
        <p:grpSpPr bwMode="auto">
          <a:xfrm>
            <a:off x="4888847" y="2503124"/>
            <a:ext cx="399240" cy="403953"/>
            <a:chOff x="2426" y="2781"/>
            <a:chExt cx="593" cy="600"/>
          </a:xfrm>
          <a:solidFill>
            <a:srgbClr val="01ACBE"/>
          </a:solidFill>
        </p:grpSpPr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8"/>
          <p:cNvGrpSpPr>
            <a:grpSpLocks noChangeAspect="1"/>
          </p:cNvGrpSpPr>
          <p:nvPr/>
        </p:nvGrpSpPr>
        <p:grpSpPr bwMode="auto">
          <a:xfrm>
            <a:off x="6845371" y="2511876"/>
            <a:ext cx="414725" cy="386448"/>
            <a:chOff x="3802" y="2858"/>
            <a:chExt cx="616" cy="574"/>
          </a:xfrm>
          <a:solidFill>
            <a:srgbClr val="E87071"/>
          </a:solidFill>
        </p:grpSpPr>
        <p:sp>
          <p:nvSpPr>
            <p:cNvPr id="110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Group 26"/>
          <p:cNvGrpSpPr>
            <a:grpSpLocks noChangeAspect="1"/>
          </p:cNvGrpSpPr>
          <p:nvPr/>
        </p:nvGrpSpPr>
        <p:grpSpPr bwMode="auto">
          <a:xfrm>
            <a:off x="8786759" y="2562542"/>
            <a:ext cx="536682" cy="266065"/>
            <a:chOff x="5676" y="2597"/>
            <a:chExt cx="1061" cy="526"/>
          </a:xfrm>
          <a:solidFill>
            <a:srgbClr val="663A77"/>
          </a:solidFill>
        </p:grpSpPr>
        <p:sp>
          <p:nvSpPr>
            <p:cNvPr id="116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四项递进关系图表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297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84190" y="962643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710190" y="5445125"/>
            <a:ext cx="8771621" cy="670773"/>
            <a:chOff x="1710190" y="5445125"/>
            <a:chExt cx="8771621" cy="670773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根据自己的需要添加适当的文字，在幻灯片中，一页的文字最好不要超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字，根据自己的需要添加适当的文字一页的文字最好不要超过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20850" y="2057954"/>
            <a:ext cx="8750300" cy="2894060"/>
            <a:chOff x="1879600" y="1918470"/>
            <a:chExt cx="8750300" cy="2894060"/>
          </a:xfrm>
        </p:grpSpPr>
        <p:grpSp>
          <p:nvGrpSpPr>
            <p:cNvPr id="6" name="组合 5"/>
            <p:cNvGrpSpPr/>
            <p:nvPr/>
          </p:nvGrpSpPr>
          <p:grpSpPr>
            <a:xfrm>
              <a:off x="8699499" y="1918470"/>
              <a:ext cx="1930401" cy="2894060"/>
              <a:chOff x="1874403" y="1921782"/>
              <a:chExt cx="1930401" cy="289406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874403" y="2409826"/>
                <a:ext cx="1930401" cy="2406016"/>
                <a:chOff x="1874403" y="2409826"/>
                <a:chExt cx="1930401" cy="2406016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1874404" y="2409826"/>
                  <a:ext cx="1930400" cy="2400300"/>
                </a:xfrm>
                <a:prstGeom prst="roundRect">
                  <a:avLst>
                    <a:gd name="adj" fmla="val 5220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>
                  <a:off x="1874403" y="2415542"/>
                  <a:ext cx="1930400" cy="2400300"/>
                </a:xfrm>
                <a:prstGeom prst="roundRect">
                  <a:avLst>
                    <a:gd name="adj" fmla="val 5220"/>
                  </a:avLst>
                </a:prstGeom>
                <a:gradFill>
                  <a:gsLst>
                    <a:gs pos="100000">
                      <a:schemeClr val="bg1">
                        <a:lumMod val="97000"/>
                      </a:schemeClr>
                    </a:gs>
                    <a:gs pos="0">
                      <a:schemeClr val="bg1">
                        <a:lumMod val="87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63" name="任意多边形 62"/>
              <p:cNvSpPr/>
              <p:nvPr/>
            </p:nvSpPr>
            <p:spPr>
              <a:xfrm>
                <a:off x="1874403" y="1921782"/>
                <a:ext cx="1930400" cy="638521"/>
              </a:xfrm>
              <a:custGeom>
                <a:avLst/>
                <a:gdLst>
                  <a:gd name="connsiteX0" fmla="*/ 50498 w 1930400"/>
                  <a:gd name="connsiteY0" fmla="*/ 0 h 638521"/>
                  <a:gd name="connsiteX1" fmla="*/ 1879902 w 1930400"/>
                  <a:gd name="connsiteY1" fmla="*/ 0 h 638521"/>
                  <a:gd name="connsiteX2" fmla="*/ 1930400 w 1930400"/>
                  <a:gd name="connsiteY2" fmla="*/ 50498 h 638521"/>
                  <a:gd name="connsiteX3" fmla="*/ 1930400 w 1930400"/>
                  <a:gd name="connsiteY3" fmla="*/ 442988 h 638521"/>
                  <a:gd name="connsiteX4" fmla="*/ 1879902 w 1930400"/>
                  <a:gd name="connsiteY4" fmla="*/ 493486 h 638521"/>
                  <a:gd name="connsiteX5" fmla="*/ 1124527 w 1930400"/>
                  <a:gd name="connsiteY5" fmla="*/ 493486 h 638521"/>
                  <a:gd name="connsiteX6" fmla="*/ 965200 w 1930400"/>
                  <a:gd name="connsiteY6" fmla="*/ 638521 h 638521"/>
                  <a:gd name="connsiteX7" fmla="*/ 805872 w 1930400"/>
                  <a:gd name="connsiteY7" fmla="*/ 493486 h 638521"/>
                  <a:gd name="connsiteX8" fmla="*/ 50498 w 1930400"/>
                  <a:gd name="connsiteY8" fmla="*/ 493486 h 638521"/>
                  <a:gd name="connsiteX9" fmla="*/ 0 w 1930400"/>
                  <a:gd name="connsiteY9" fmla="*/ 442988 h 638521"/>
                  <a:gd name="connsiteX10" fmla="*/ 0 w 1930400"/>
                  <a:gd name="connsiteY10" fmla="*/ 50498 h 638521"/>
                  <a:gd name="connsiteX11" fmla="*/ 50498 w 1930400"/>
                  <a:gd name="connsiteY11" fmla="*/ 0 h 63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0400" h="638521">
                    <a:moveTo>
                      <a:pt x="50498" y="0"/>
                    </a:moveTo>
                    <a:lnTo>
                      <a:pt x="1879902" y="0"/>
                    </a:lnTo>
                    <a:cubicBezTo>
                      <a:pt x="1907791" y="0"/>
                      <a:pt x="1930400" y="22609"/>
                      <a:pt x="1930400" y="50498"/>
                    </a:cubicBezTo>
                    <a:lnTo>
                      <a:pt x="1930400" y="442988"/>
                    </a:lnTo>
                    <a:cubicBezTo>
                      <a:pt x="1930400" y="470877"/>
                      <a:pt x="1907791" y="493486"/>
                      <a:pt x="1879902" y="493486"/>
                    </a:cubicBezTo>
                    <a:lnTo>
                      <a:pt x="1124527" y="493486"/>
                    </a:lnTo>
                    <a:lnTo>
                      <a:pt x="965200" y="638521"/>
                    </a:lnTo>
                    <a:lnTo>
                      <a:pt x="805872" y="493486"/>
                    </a:lnTo>
                    <a:lnTo>
                      <a:pt x="50498" y="493486"/>
                    </a:lnTo>
                    <a:cubicBezTo>
                      <a:pt x="22609" y="493486"/>
                      <a:pt x="0" y="470877"/>
                      <a:pt x="0" y="442988"/>
                    </a:cubicBezTo>
                    <a:lnTo>
                      <a:pt x="0" y="50498"/>
                    </a:lnTo>
                    <a:cubicBezTo>
                      <a:pt x="0" y="22609"/>
                      <a:pt x="22609" y="0"/>
                      <a:pt x="5049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1874403" y="1921782"/>
                <a:ext cx="1930400" cy="638521"/>
              </a:xfrm>
              <a:custGeom>
                <a:avLst/>
                <a:gdLst>
                  <a:gd name="connsiteX0" fmla="*/ 50498 w 1930400"/>
                  <a:gd name="connsiteY0" fmla="*/ 0 h 638521"/>
                  <a:gd name="connsiteX1" fmla="*/ 1879902 w 1930400"/>
                  <a:gd name="connsiteY1" fmla="*/ 0 h 638521"/>
                  <a:gd name="connsiteX2" fmla="*/ 1930400 w 1930400"/>
                  <a:gd name="connsiteY2" fmla="*/ 50498 h 638521"/>
                  <a:gd name="connsiteX3" fmla="*/ 1930400 w 1930400"/>
                  <a:gd name="connsiteY3" fmla="*/ 442988 h 638521"/>
                  <a:gd name="connsiteX4" fmla="*/ 1879902 w 1930400"/>
                  <a:gd name="connsiteY4" fmla="*/ 493486 h 638521"/>
                  <a:gd name="connsiteX5" fmla="*/ 1124527 w 1930400"/>
                  <a:gd name="connsiteY5" fmla="*/ 493486 h 638521"/>
                  <a:gd name="connsiteX6" fmla="*/ 965200 w 1930400"/>
                  <a:gd name="connsiteY6" fmla="*/ 638521 h 638521"/>
                  <a:gd name="connsiteX7" fmla="*/ 805872 w 1930400"/>
                  <a:gd name="connsiteY7" fmla="*/ 493486 h 638521"/>
                  <a:gd name="connsiteX8" fmla="*/ 50498 w 1930400"/>
                  <a:gd name="connsiteY8" fmla="*/ 493486 h 638521"/>
                  <a:gd name="connsiteX9" fmla="*/ 0 w 1930400"/>
                  <a:gd name="connsiteY9" fmla="*/ 442988 h 638521"/>
                  <a:gd name="connsiteX10" fmla="*/ 0 w 1930400"/>
                  <a:gd name="connsiteY10" fmla="*/ 50498 h 638521"/>
                  <a:gd name="connsiteX11" fmla="*/ 50498 w 1930400"/>
                  <a:gd name="connsiteY11" fmla="*/ 0 h 63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0400" h="638521">
                    <a:moveTo>
                      <a:pt x="50498" y="0"/>
                    </a:moveTo>
                    <a:lnTo>
                      <a:pt x="1879902" y="0"/>
                    </a:lnTo>
                    <a:cubicBezTo>
                      <a:pt x="1907791" y="0"/>
                      <a:pt x="1930400" y="22609"/>
                      <a:pt x="1930400" y="50498"/>
                    </a:cubicBezTo>
                    <a:lnTo>
                      <a:pt x="1930400" y="442988"/>
                    </a:lnTo>
                    <a:cubicBezTo>
                      <a:pt x="1930400" y="470877"/>
                      <a:pt x="1907791" y="493486"/>
                      <a:pt x="1879902" y="493486"/>
                    </a:cubicBezTo>
                    <a:lnTo>
                      <a:pt x="1124527" y="493486"/>
                    </a:lnTo>
                    <a:lnTo>
                      <a:pt x="965200" y="638521"/>
                    </a:lnTo>
                    <a:lnTo>
                      <a:pt x="805872" y="493486"/>
                    </a:lnTo>
                    <a:lnTo>
                      <a:pt x="50498" y="493486"/>
                    </a:lnTo>
                    <a:cubicBezTo>
                      <a:pt x="22609" y="493486"/>
                      <a:pt x="0" y="470877"/>
                      <a:pt x="0" y="442988"/>
                    </a:cubicBezTo>
                    <a:lnTo>
                      <a:pt x="0" y="50498"/>
                    </a:lnTo>
                    <a:cubicBezTo>
                      <a:pt x="0" y="22609"/>
                      <a:pt x="22609" y="0"/>
                      <a:pt x="50498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8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440888" y="2646300"/>
                <a:ext cx="797430" cy="79743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7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942665" y="1978280"/>
                <a:ext cx="17938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1995606" y="3628749"/>
                <a:ext cx="168799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6426200" y="1918470"/>
              <a:ext cx="1930401" cy="2894060"/>
              <a:chOff x="1874403" y="1921782"/>
              <a:chExt cx="1930401" cy="2894060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1874403" y="2409826"/>
                <a:ext cx="1930401" cy="2406016"/>
                <a:chOff x="1874403" y="2409826"/>
                <a:chExt cx="1930401" cy="2406016"/>
              </a:xfrm>
            </p:grpSpPr>
            <p:sp>
              <p:nvSpPr>
                <p:cNvPr id="131" name="圆角矩形 130"/>
                <p:cNvSpPr/>
                <p:nvPr/>
              </p:nvSpPr>
              <p:spPr>
                <a:xfrm>
                  <a:off x="1874404" y="2409826"/>
                  <a:ext cx="1930400" cy="2400300"/>
                </a:xfrm>
                <a:prstGeom prst="roundRect">
                  <a:avLst>
                    <a:gd name="adj" fmla="val 5220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2" name="圆角矩形 131"/>
                <p:cNvSpPr/>
                <p:nvPr/>
              </p:nvSpPr>
              <p:spPr>
                <a:xfrm>
                  <a:off x="1874403" y="2415542"/>
                  <a:ext cx="1930400" cy="2400300"/>
                </a:xfrm>
                <a:prstGeom prst="roundRect">
                  <a:avLst>
                    <a:gd name="adj" fmla="val 5220"/>
                  </a:avLst>
                </a:prstGeom>
                <a:gradFill>
                  <a:gsLst>
                    <a:gs pos="100000">
                      <a:schemeClr val="bg1">
                        <a:lumMod val="97000"/>
                      </a:schemeClr>
                    </a:gs>
                    <a:gs pos="0">
                      <a:schemeClr val="bg1">
                        <a:lumMod val="87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91" name="任意多边形 90"/>
              <p:cNvSpPr/>
              <p:nvPr/>
            </p:nvSpPr>
            <p:spPr>
              <a:xfrm>
                <a:off x="1874403" y="1921782"/>
                <a:ext cx="1930400" cy="638521"/>
              </a:xfrm>
              <a:custGeom>
                <a:avLst/>
                <a:gdLst>
                  <a:gd name="connsiteX0" fmla="*/ 50498 w 1930400"/>
                  <a:gd name="connsiteY0" fmla="*/ 0 h 638521"/>
                  <a:gd name="connsiteX1" fmla="*/ 1879902 w 1930400"/>
                  <a:gd name="connsiteY1" fmla="*/ 0 h 638521"/>
                  <a:gd name="connsiteX2" fmla="*/ 1930400 w 1930400"/>
                  <a:gd name="connsiteY2" fmla="*/ 50498 h 638521"/>
                  <a:gd name="connsiteX3" fmla="*/ 1930400 w 1930400"/>
                  <a:gd name="connsiteY3" fmla="*/ 442988 h 638521"/>
                  <a:gd name="connsiteX4" fmla="*/ 1879902 w 1930400"/>
                  <a:gd name="connsiteY4" fmla="*/ 493486 h 638521"/>
                  <a:gd name="connsiteX5" fmla="*/ 1124527 w 1930400"/>
                  <a:gd name="connsiteY5" fmla="*/ 493486 h 638521"/>
                  <a:gd name="connsiteX6" fmla="*/ 965200 w 1930400"/>
                  <a:gd name="connsiteY6" fmla="*/ 638521 h 638521"/>
                  <a:gd name="connsiteX7" fmla="*/ 805872 w 1930400"/>
                  <a:gd name="connsiteY7" fmla="*/ 493486 h 638521"/>
                  <a:gd name="connsiteX8" fmla="*/ 50498 w 1930400"/>
                  <a:gd name="connsiteY8" fmla="*/ 493486 h 638521"/>
                  <a:gd name="connsiteX9" fmla="*/ 0 w 1930400"/>
                  <a:gd name="connsiteY9" fmla="*/ 442988 h 638521"/>
                  <a:gd name="connsiteX10" fmla="*/ 0 w 1930400"/>
                  <a:gd name="connsiteY10" fmla="*/ 50498 h 638521"/>
                  <a:gd name="connsiteX11" fmla="*/ 50498 w 1930400"/>
                  <a:gd name="connsiteY11" fmla="*/ 0 h 63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0400" h="638521">
                    <a:moveTo>
                      <a:pt x="50498" y="0"/>
                    </a:moveTo>
                    <a:lnTo>
                      <a:pt x="1879902" y="0"/>
                    </a:lnTo>
                    <a:cubicBezTo>
                      <a:pt x="1907791" y="0"/>
                      <a:pt x="1930400" y="22609"/>
                      <a:pt x="1930400" y="50498"/>
                    </a:cubicBezTo>
                    <a:lnTo>
                      <a:pt x="1930400" y="442988"/>
                    </a:lnTo>
                    <a:cubicBezTo>
                      <a:pt x="1930400" y="470877"/>
                      <a:pt x="1907791" y="493486"/>
                      <a:pt x="1879902" y="493486"/>
                    </a:cubicBezTo>
                    <a:lnTo>
                      <a:pt x="1124527" y="493486"/>
                    </a:lnTo>
                    <a:lnTo>
                      <a:pt x="965200" y="638521"/>
                    </a:lnTo>
                    <a:lnTo>
                      <a:pt x="805872" y="493486"/>
                    </a:lnTo>
                    <a:lnTo>
                      <a:pt x="50498" y="493486"/>
                    </a:lnTo>
                    <a:cubicBezTo>
                      <a:pt x="22609" y="493486"/>
                      <a:pt x="0" y="470877"/>
                      <a:pt x="0" y="442988"/>
                    </a:cubicBezTo>
                    <a:lnTo>
                      <a:pt x="0" y="50498"/>
                    </a:lnTo>
                    <a:cubicBezTo>
                      <a:pt x="0" y="22609"/>
                      <a:pt x="22609" y="0"/>
                      <a:pt x="5049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1874403" y="1921782"/>
                <a:ext cx="1930400" cy="638521"/>
              </a:xfrm>
              <a:custGeom>
                <a:avLst/>
                <a:gdLst>
                  <a:gd name="connsiteX0" fmla="*/ 50498 w 1930400"/>
                  <a:gd name="connsiteY0" fmla="*/ 0 h 638521"/>
                  <a:gd name="connsiteX1" fmla="*/ 1879902 w 1930400"/>
                  <a:gd name="connsiteY1" fmla="*/ 0 h 638521"/>
                  <a:gd name="connsiteX2" fmla="*/ 1930400 w 1930400"/>
                  <a:gd name="connsiteY2" fmla="*/ 50498 h 638521"/>
                  <a:gd name="connsiteX3" fmla="*/ 1930400 w 1930400"/>
                  <a:gd name="connsiteY3" fmla="*/ 442988 h 638521"/>
                  <a:gd name="connsiteX4" fmla="*/ 1879902 w 1930400"/>
                  <a:gd name="connsiteY4" fmla="*/ 493486 h 638521"/>
                  <a:gd name="connsiteX5" fmla="*/ 1124527 w 1930400"/>
                  <a:gd name="connsiteY5" fmla="*/ 493486 h 638521"/>
                  <a:gd name="connsiteX6" fmla="*/ 965200 w 1930400"/>
                  <a:gd name="connsiteY6" fmla="*/ 638521 h 638521"/>
                  <a:gd name="connsiteX7" fmla="*/ 805872 w 1930400"/>
                  <a:gd name="connsiteY7" fmla="*/ 493486 h 638521"/>
                  <a:gd name="connsiteX8" fmla="*/ 50498 w 1930400"/>
                  <a:gd name="connsiteY8" fmla="*/ 493486 h 638521"/>
                  <a:gd name="connsiteX9" fmla="*/ 0 w 1930400"/>
                  <a:gd name="connsiteY9" fmla="*/ 442988 h 638521"/>
                  <a:gd name="connsiteX10" fmla="*/ 0 w 1930400"/>
                  <a:gd name="connsiteY10" fmla="*/ 50498 h 638521"/>
                  <a:gd name="connsiteX11" fmla="*/ 50498 w 1930400"/>
                  <a:gd name="connsiteY11" fmla="*/ 0 h 63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0400" h="638521">
                    <a:moveTo>
                      <a:pt x="50498" y="0"/>
                    </a:moveTo>
                    <a:lnTo>
                      <a:pt x="1879902" y="0"/>
                    </a:lnTo>
                    <a:cubicBezTo>
                      <a:pt x="1907791" y="0"/>
                      <a:pt x="1930400" y="22609"/>
                      <a:pt x="1930400" y="50498"/>
                    </a:cubicBezTo>
                    <a:lnTo>
                      <a:pt x="1930400" y="442988"/>
                    </a:lnTo>
                    <a:cubicBezTo>
                      <a:pt x="1930400" y="470877"/>
                      <a:pt x="1907791" y="493486"/>
                      <a:pt x="1879902" y="493486"/>
                    </a:cubicBezTo>
                    <a:lnTo>
                      <a:pt x="1124527" y="493486"/>
                    </a:lnTo>
                    <a:lnTo>
                      <a:pt x="965200" y="638521"/>
                    </a:lnTo>
                    <a:lnTo>
                      <a:pt x="805872" y="493486"/>
                    </a:lnTo>
                    <a:lnTo>
                      <a:pt x="50498" y="493486"/>
                    </a:lnTo>
                    <a:cubicBezTo>
                      <a:pt x="22609" y="493486"/>
                      <a:pt x="0" y="470877"/>
                      <a:pt x="0" y="442988"/>
                    </a:cubicBezTo>
                    <a:lnTo>
                      <a:pt x="0" y="50498"/>
                    </a:lnTo>
                    <a:cubicBezTo>
                      <a:pt x="0" y="22609"/>
                      <a:pt x="22609" y="0"/>
                      <a:pt x="50498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8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2440888" y="2646300"/>
                <a:ext cx="797430" cy="79743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7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1942665" y="1978280"/>
                <a:ext cx="17938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1995606" y="3628749"/>
                <a:ext cx="168799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4152900" y="1918470"/>
              <a:ext cx="1930401" cy="2894060"/>
              <a:chOff x="1874403" y="1921782"/>
              <a:chExt cx="1930401" cy="2894060"/>
            </a:xfrm>
          </p:grpSpPr>
          <p:grpSp>
            <p:nvGrpSpPr>
              <p:cNvPr id="134" name="组合 133"/>
              <p:cNvGrpSpPr/>
              <p:nvPr/>
            </p:nvGrpSpPr>
            <p:grpSpPr>
              <a:xfrm>
                <a:off x="1874403" y="2409826"/>
                <a:ext cx="1930401" cy="2406016"/>
                <a:chOff x="1874403" y="2409826"/>
                <a:chExt cx="1930401" cy="2406016"/>
              </a:xfrm>
            </p:grpSpPr>
            <p:sp>
              <p:nvSpPr>
                <p:cNvPr id="140" name="圆角矩形 139"/>
                <p:cNvSpPr/>
                <p:nvPr/>
              </p:nvSpPr>
              <p:spPr>
                <a:xfrm>
                  <a:off x="1874404" y="2409826"/>
                  <a:ext cx="1930400" cy="2400300"/>
                </a:xfrm>
                <a:prstGeom prst="roundRect">
                  <a:avLst>
                    <a:gd name="adj" fmla="val 5220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1" name="圆角矩形 140"/>
                <p:cNvSpPr/>
                <p:nvPr/>
              </p:nvSpPr>
              <p:spPr>
                <a:xfrm>
                  <a:off x="1874403" y="2415542"/>
                  <a:ext cx="1930400" cy="2400300"/>
                </a:xfrm>
                <a:prstGeom prst="roundRect">
                  <a:avLst>
                    <a:gd name="adj" fmla="val 5220"/>
                  </a:avLst>
                </a:prstGeom>
                <a:gradFill>
                  <a:gsLst>
                    <a:gs pos="100000">
                      <a:schemeClr val="bg1">
                        <a:lumMod val="97000"/>
                      </a:schemeClr>
                    </a:gs>
                    <a:gs pos="0">
                      <a:schemeClr val="bg1">
                        <a:lumMod val="87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35" name="任意多边形 134"/>
              <p:cNvSpPr/>
              <p:nvPr/>
            </p:nvSpPr>
            <p:spPr>
              <a:xfrm>
                <a:off x="1874403" y="1921782"/>
                <a:ext cx="1930400" cy="638521"/>
              </a:xfrm>
              <a:custGeom>
                <a:avLst/>
                <a:gdLst>
                  <a:gd name="connsiteX0" fmla="*/ 50498 w 1930400"/>
                  <a:gd name="connsiteY0" fmla="*/ 0 h 638521"/>
                  <a:gd name="connsiteX1" fmla="*/ 1879902 w 1930400"/>
                  <a:gd name="connsiteY1" fmla="*/ 0 h 638521"/>
                  <a:gd name="connsiteX2" fmla="*/ 1930400 w 1930400"/>
                  <a:gd name="connsiteY2" fmla="*/ 50498 h 638521"/>
                  <a:gd name="connsiteX3" fmla="*/ 1930400 w 1930400"/>
                  <a:gd name="connsiteY3" fmla="*/ 442988 h 638521"/>
                  <a:gd name="connsiteX4" fmla="*/ 1879902 w 1930400"/>
                  <a:gd name="connsiteY4" fmla="*/ 493486 h 638521"/>
                  <a:gd name="connsiteX5" fmla="*/ 1124527 w 1930400"/>
                  <a:gd name="connsiteY5" fmla="*/ 493486 h 638521"/>
                  <a:gd name="connsiteX6" fmla="*/ 965200 w 1930400"/>
                  <a:gd name="connsiteY6" fmla="*/ 638521 h 638521"/>
                  <a:gd name="connsiteX7" fmla="*/ 805872 w 1930400"/>
                  <a:gd name="connsiteY7" fmla="*/ 493486 h 638521"/>
                  <a:gd name="connsiteX8" fmla="*/ 50498 w 1930400"/>
                  <a:gd name="connsiteY8" fmla="*/ 493486 h 638521"/>
                  <a:gd name="connsiteX9" fmla="*/ 0 w 1930400"/>
                  <a:gd name="connsiteY9" fmla="*/ 442988 h 638521"/>
                  <a:gd name="connsiteX10" fmla="*/ 0 w 1930400"/>
                  <a:gd name="connsiteY10" fmla="*/ 50498 h 638521"/>
                  <a:gd name="connsiteX11" fmla="*/ 50498 w 1930400"/>
                  <a:gd name="connsiteY11" fmla="*/ 0 h 63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0400" h="638521">
                    <a:moveTo>
                      <a:pt x="50498" y="0"/>
                    </a:moveTo>
                    <a:lnTo>
                      <a:pt x="1879902" y="0"/>
                    </a:lnTo>
                    <a:cubicBezTo>
                      <a:pt x="1907791" y="0"/>
                      <a:pt x="1930400" y="22609"/>
                      <a:pt x="1930400" y="50498"/>
                    </a:cubicBezTo>
                    <a:lnTo>
                      <a:pt x="1930400" y="442988"/>
                    </a:lnTo>
                    <a:cubicBezTo>
                      <a:pt x="1930400" y="470877"/>
                      <a:pt x="1907791" y="493486"/>
                      <a:pt x="1879902" y="493486"/>
                    </a:cubicBezTo>
                    <a:lnTo>
                      <a:pt x="1124527" y="493486"/>
                    </a:lnTo>
                    <a:lnTo>
                      <a:pt x="965200" y="638521"/>
                    </a:lnTo>
                    <a:lnTo>
                      <a:pt x="805872" y="493486"/>
                    </a:lnTo>
                    <a:lnTo>
                      <a:pt x="50498" y="493486"/>
                    </a:lnTo>
                    <a:cubicBezTo>
                      <a:pt x="22609" y="493486"/>
                      <a:pt x="0" y="470877"/>
                      <a:pt x="0" y="442988"/>
                    </a:cubicBezTo>
                    <a:lnTo>
                      <a:pt x="0" y="50498"/>
                    </a:lnTo>
                    <a:cubicBezTo>
                      <a:pt x="0" y="22609"/>
                      <a:pt x="22609" y="0"/>
                      <a:pt x="5049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>
                <a:off x="1874403" y="1921782"/>
                <a:ext cx="1930400" cy="638521"/>
              </a:xfrm>
              <a:custGeom>
                <a:avLst/>
                <a:gdLst>
                  <a:gd name="connsiteX0" fmla="*/ 50498 w 1930400"/>
                  <a:gd name="connsiteY0" fmla="*/ 0 h 638521"/>
                  <a:gd name="connsiteX1" fmla="*/ 1879902 w 1930400"/>
                  <a:gd name="connsiteY1" fmla="*/ 0 h 638521"/>
                  <a:gd name="connsiteX2" fmla="*/ 1930400 w 1930400"/>
                  <a:gd name="connsiteY2" fmla="*/ 50498 h 638521"/>
                  <a:gd name="connsiteX3" fmla="*/ 1930400 w 1930400"/>
                  <a:gd name="connsiteY3" fmla="*/ 442988 h 638521"/>
                  <a:gd name="connsiteX4" fmla="*/ 1879902 w 1930400"/>
                  <a:gd name="connsiteY4" fmla="*/ 493486 h 638521"/>
                  <a:gd name="connsiteX5" fmla="*/ 1124527 w 1930400"/>
                  <a:gd name="connsiteY5" fmla="*/ 493486 h 638521"/>
                  <a:gd name="connsiteX6" fmla="*/ 965200 w 1930400"/>
                  <a:gd name="connsiteY6" fmla="*/ 638521 h 638521"/>
                  <a:gd name="connsiteX7" fmla="*/ 805872 w 1930400"/>
                  <a:gd name="connsiteY7" fmla="*/ 493486 h 638521"/>
                  <a:gd name="connsiteX8" fmla="*/ 50498 w 1930400"/>
                  <a:gd name="connsiteY8" fmla="*/ 493486 h 638521"/>
                  <a:gd name="connsiteX9" fmla="*/ 0 w 1930400"/>
                  <a:gd name="connsiteY9" fmla="*/ 442988 h 638521"/>
                  <a:gd name="connsiteX10" fmla="*/ 0 w 1930400"/>
                  <a:gd name="connsiteY10" fmla="*/ 50498 h 638521"/>
                  <a:gd name="connsiteX11" fmla="*/ 50498 w 1930400"/>
                  <a:gd name="connsiteY11" fmla="*/ 0 h 63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0400" h="638521">
                    <a:moveTo>
                      <a:pt x="50498" y="0"/>
                    </a:moveTo>
                    <a:lnTo>
                      <a:pt x="1879902" y="0"/>
                    </a:lnTo>
                    <a:cubicBezTo>
                      <a:pt x="1907791" y="0"/>
                      <a:pt x="1930400" y="22609"/>
                      <a:pt x="1930400" y="50498"/>
                    </a:cubicBezTo>
                    <a:lnTo>
                      <a:pt x="1930400" y="442988"/>
                    </a:lnTo>
                    <a:cubicBezTo>
                      <a:pt x="1930400" y="470877"/>
                      <a:pt x="1907791" y="493486"/>
                      <a:pt x="1879902" y="493486"/>
                    </a:cubicBezTo>
                    <a:lnTo>
                      <a:pt x="1124527" y="493486"/>
                    </a:lnTo>
                    <a:lnTo>
                      <a:pt x="965200" y="638521"/>
                    </a:lnTo>
                    <a:lnTo>
                      <a:pt x="805872" y="493486"/>
                    </a:lnTo>
                    <a:lnTo>
                      <a:pt x="50498" y="493486"/>
                    </a:lnTo>
                    <a:cubicBezTo>
                      <a:pt x="22609" y="493486"/>
                      <a:pt x="0" y="470877"/>
                      <a:pt x="0" y="442988"/>
                    </a:cubicBezTo>
                    <a:lnTo>
                      <a:pt x="0" y="50498"/>
                    </a:lnTo>
                    <a:cubicBezTo>
                      <a:pt x="0" y="22609"/>
                      <a:pt x="22609" y="0"/>
                      <a:pt x="50498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8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2440888" y="2646300"/>
                <a:ext cx="797430" cy="79743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7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1942665" y="1978280"/>
                <a:ext cx="17938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39" name="文本框 138"/>
              <p:cNvSpPr txBox="1"/>
              <p:nvPr/>
            </p:nvSpPr>
            <p:spPr>
              <a:xfrm>
                <a:off x="1995606" y="3628749"/>
                <a:ext cx="168799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1879600" y="1918470"/>
              <a:ext cx="1930401" cy="2894060"/>
              <a:chOff x="1874403" y="1921782"/>
              <a:chExt cx="1930401" cy="2894060"/>
            </a:xfrm>
          </p:grpSpPr>
          <p:grpSp>
            <p:nvGrpSpPr>
              <p:cNvPr id="143" name="组合 142"/>
              <p:cNvGrpSpPr/>
              <p:nvPr/>
            </p:nvGrpSpPr>
            <p:grpSpPr>
              <a:xfrm>
                <a:off x="1874403" y="2409826"/>
                <a:ext cx="1930401" cy="2406016"/>
                <a:chOff x="1874403" y="2409826"/>
                <a:chExt cx="1930401" cy="2406016"/>
              </a:xfrm>
            </p:grpSpPr>
            <p:sp>
              <p:nvSpPr>
                <p:cNvPr id="149" name="圆角矩形 148"/>
                <p:cNvSpPr/>
                <p:nvPr/>
              </p:nvSpPr>
              <p:spPr>
                <a:xfrm>
                  <a:off x="1874404" y="2409826"/>
                  <a:ext cx="1930400" cy="2400300"/>
                </a:xfrm>
                <a:prstGeom prst="roundRect">
                  <a:avLst>
                    <a:gd name="adj" fmla="val 5220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0" name="圆角矩形 149"/>
                <p:cNvSpPr/>
                <p:nvPr/>
              </p:nvSpPr>
              <p:spPr>
                <a:xfrm>
                  <a:off x="1874403" y="2415542"/>
                  <a:ext cx="1930400" cy="2400300"/>
                </a:xfrm>
                <a:prstGeom prst="roundRect">
                  <a:avLst>
                    <a:gd name="adj" fmla="val 5220"/>
                  </a:avLst>
                </a:prstGeom>
                <a:gradFill>
                  <a:gsLst>
                    <a:gs pos="100000">
                      <a:schemeClr val="bg1">
                        <a:lumMod val="97000"/>
                      </a:schemeClr>
                    </a:gs>
                    <a:gs pos="0">
                      <a:schemeClr val="bg1">
                        <a:lumMod val="87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44" name="任意多边形 143"/>
              <p:cNvSpPr/>
              <p:nvPr/>
            </p:nvSpPr>
            <p:spPr>
              <a:xfrm>
                <a:off x="1874403" y="1921782"/>
                <a:ext cx="1930400" cy="638521"/>
              </a:xfrm>
              <a:custGeom>
                <a:avLst/>
                <a:gdLst>
                  <a:gd name="connsiteX0" fmla="*/ 50498 w 1930400"/>
                  <a:gd name="connsiteY0" fmla="*/ 0 h 638521"/>
                  <a:gd name="connsiteX1" fmla="*/ 1879902 w 1930400"/>
                  <a:gd name="connsiteY1" fmla="*/ 0 h 638521"/>
                  <a:gd name="connsiteX2" fmla="*/ 1930400 w 1930400"/>
                  <a:gd name="connsiteY2" fmla="*/ 50498 h 638521"/>
                  <a:gd name="connsiteX3" fmla="*/ 1930400 w 1930400"/>
                  <a:gd name="connsiteY3" fmla="*/ 442988 h 638521"/>
                  <a:gd name="connsiteX4" fmla="*/ 1879902 w 1930400"/>
                  <a:gd name="connsiteY4" fmla="*/ 493486 h 638521"/>
                  <a:gd name="connsiteX5" fmla="*/ 1124527 w 1930400"/>
                  <a:gd name="connsiteY5" fmla="*/ 493486 h 638521"/>
                  <a:gd name="connsiteX6" fmla="*/ 965200 w 1930400"/>
                  <a:gd name="connsiteY6" fmla="*/ 638521 h 638521"/>
                  <a:gd name="connsiteX7" fmla="*/ 805872 w 1930400"/>
                  <a:gd name="connsiteY7" fmla="*/ 493486 h 638521"/>
                  <a:gd name="connsiteX8" fmla="*/ 50498 w 1930400"/>
                  <a:gd name="connsiteY8" fmla="*/ 493486 h 638521"/>
                  <a:gd name="connsiteX9" fmla="*/ 0 w 1930400"/>
                  <a:gd name="connsiteY9" fmla="*/ 442988 h 638521"/>
                  <a:gd name="connsiteX10" fmla="*/ 0 w 1930400"/>
                  <a:gd name="connsiteY10" fmla="*/ 50498 h 638521"/>
                  <a:gd name="connsiteX11" fmla="*/ 50498 w 1930400"/>
                  <a:gd name="connsiteY11" fmla="*/ 0 h 63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0400" h="638521">
                    <a:moveTo>
                      <a:pt x="50498" y="0"/>
                    </a:moveTo>
                    <a:lnTo>
                      <a:pt x="1879902" y="0"/>
                    </a:lnTo>
                    <a:cubicBezTo>
                      <a:pt x="1907791" y="0"/>
                      <a:pt x="1930400" y="22609"/>
                      <a:pt x="1930400" y="50498"/>
                    </a:cubicBezTo>
                    <a:lnTo>
                      <a:pt x="1930400" y="442988"/>
                    </a:lnTo>
                    <a:cubicBezTo>
                      <a:pt x="1930400" y="470877"/>
                      <a:pt x="1907791" y="493486"/>
                      <a:pt x="1879902" y="493486"/>
                    </a:cubicBezTo>
                    <a:lnTo>
                      <a:pt x="1124527" y="493486"/>
                    </a:lnTo>
                    <a:lnTo>
                      <a:pt x="965200" y="638521"/>
                    </a:lnTo>
                    <a:lnTo>
                      <a:pt x="805872" y="493486"/>
                    </a:lnTo>
                    <a:lnTo>
                      <a:pt x="50498" y="493486"/>
                    </a:lnTo>
                    <a:cubicBezTo>
                      <a:pt x="22609" y="493486"/>
                      <a:pt x="0" y="470877"/>
                      <a:pt x="0" y="442988"/>
                    </a:cubicBezTo>
                    <a:lnTo>
                      <a:pt x="0" y="50498"/>
                    </a:lnTo>
                    <a:cubicBezTo>
                      <a:pt x="0" y="22609"/>
                      <a:pt x="22609" y="0"/>
                      <a:pt x="5049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任意多边形 144"/>
              <p:cNvSpPr/>
              <p:nvPr/>
            </p:nvSpPr>
            <p:spPr>
              <a:xfrm>
                <a:off x="1874403" y="1921782"/>
                <a:ext cx="1930400" cy="638521"/>
              </a:xfrm>
              <a:custGeom>
                <a:avLst/>
                <a:gdLst>
                  <a:gd name="connsiteX0" fmla="*/ 50498 w 1930400"/>
                  <a:gd name="connsiteY0" fmla="*/ 0 h 638521"/>
                  <a:gd name="connsiteX1" fmla="*/ 1879902 w 1930400"/>
                  <a:gd name="connsiteY1" fmla="*/ 0 h 638521"/>
                  <a:gd name="connsiteX2" fmla="*/ 1930400 w 1930400"/>
                  <a:gd name="connsiteY2" fmla="*/ 50498 h 638521"/>
                  <a:gd name="connsiteX3" fmla="*/ 1930400 w 1930400"/>
                  <a:gd name="connsiteY3" fmla="*/ 442988 h 638521"/>
                  <a:gd name="connsiteX4" fmla="*/ 1879902 w 1930400"/>
                  <a:gd name="connsiteY4" fmla="*/ 493486 h 638521"/>
                  <a:gd name="connsiteX5" fmla="*/ 1124527 w 1930400"/>
                  <a:gd name="connsiteY5" fmla="*/ 493486 h 638521"/>
                  <a:gd name="connsiteX6" fmla="*/ 965200 w 1930400"/>
                  <a:gd name="connsiteY6" fmla="*/ 638521 h 638521"/>
                  <a:gd name="connsiteX7" fmla="*/ 805872 w 1930400"/>
                  <a:gd name="connsiteY7" fmla="*/ 493486 h 638521"/>
                  <a:gd name="connsiteX8" fmla="*/ 50498 w 1930400"/>
                  <a:gd name="connsiteY8" fmla="*/ 493486 h 638521"/>
                  <a:gd name="connsiteX9" fmla="*/ 0 w 1930400"/>
                  <a:gd name="connsiteY9" fmla="*/ 442988 h 638521"/>
                  <a:gd name="connsiteX10" fmla="*/ 0 w 1930400"/>
                  <a:gd name="connsiteY10" fmla="*/ 50498 h 638521"/>
                  <a:gd name="connsiteX11" fmla="*/ 50498 w 1930400"/>
                  <a:gd name="connsiteY11" fmla="*/ 0 h 63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0400" h="638521">
                    <a:moveTo>
                      <a:pt x="50498" y="0"/>
                    </a:moveTo>
                    <a:lnTo>
                      <a:pt x="1879902" y="0"/>
                    </a:lnTo>
                    <a:cubicBezTo>
                      <a:pt x="1907791" y="0"/>
                      <a:pt x="1930400" y="22609"/>
                      <a:pt x="1930400" y="50498"/>
                    </a:cubicBezTo>
                    <a:lnTo>
                      <a:pt x="1930400" y="442988"/>
                    </a:lnTo>
                    <a:cubicBezTo>
                      <a:pt x="1930400" y="470877"/>
                      <a:pt x="1907791" y="493486"/>
                      <a:pt x="1879902" y="493486"/>
                    </a:cubicBezTo>
                    <a:lnTo>
                      <a:pt x="1124527" y="493486"/>
                    </a:lnTo>
                    <a:lnTo>
                      <a:pt x="965200" y="638521"/>
                    </a:lnTo>
                    <a:lnTo>
                      <a:pt x="805872" y="493486"/>
                    </a:lnTo>
                    <a:lnTo>
                      <a:pt x="50498" y="493486"/>
                    </a:lnTo>
                    <a:cubicBezTo>
                      <a:pt x="22609" y="493486"/>
                      <a:pt x="0" y="470877"/>
                      <a:pt x="0" y="442988"/>
                    </a:cubicBezTo>
                    <a:lnTo>
                      <a:pt x="0" y="50498"/>
                    </a:lnTo>
                    <a:cubicBezTo>
                      <a:pt x="0" y="22609"/>
                      <a:pt x="22609" y="0"/>
                      <a:pt x="50498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8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2440888" y="2646300"/>
                <a:ext cx="797430" cy="79743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100000"/>
                    </a:schemeClr>
                  </a:gs>
                  <a:gs pos="0">
                    <a:schemeClr val="bg1">
                      <a:lumMod val="7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1942665" y="1978280"/>
                <a:ext cx="17938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1995606" y="3628749"/>
                <a:ext cx="168799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1" name="Group 8"/>
          <p:cNvGrpSpPr>
            <a:grpSpLocks noChangeAspect="1"/>
          </p:cNvGrpSpPr>
          <p:nvPr/>
        </p:nvGrpSpPr>
        <p:grpSpPr bwMode="auto">
          <a:xfrm>
            <a:off x="2484960" y="2962834"/>
            <a:ext cx="364080" cy="398932"/>
            <a:chOff x="3437" y="2282"/>
            <a:chExt cx="679" cy="744"/>
          </a:xfrm>
          <a:solidFill>
            <a:srgbClr val="FFB850"/>
          </a:solidFill>
        </p:grpSpPr>
        <p:sp>
          <p:nvSpPr>
            <p:cNvPr id="152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4" name="Group 13"/>
          <p:cNvGrpSpPr>
            <a:grpSpLocks noChangeAspect="1"/>
          </p:cNvGrpSpPr>
          <p:nvPr/>
        </p:nvGrpSpPr>
        <p:grpSpPr bwMode="auto">
          <a:xfrm>
            <a:off x="4749147" y="2960324"/>
            <a:ext cx="399240" cy="403953"/>
            <a:chOff x="2426" y="2781"/>
            <a:chExt cx="593" cy="600"/>
          </a:xfrm>
          <a:solidFill>
            <a:srgbClr val="01ACBE"/>
          </a:solidFill>
        </p:grpSpPr>
        <p:sp>
          <p:nvSpPr>
            <p:cNvPr id="155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7" name="Group 18"/>
          <p:cNvGrpSpPr>
            <a:grpSpLocks noChangeAspect="1"/>
          </p:cNvGrpSpPr>
          <p:nvPr/>
        </p:nvGrpSpPr>
        <p:grpSpPr bwMode="auto">
          <a:xfrm>
            <a:off x="7023171" y="2969076"/>
            <a:ext cx="414725" cy="386448"/>
            <a:chOff x="3802" y="2858"/>
            <a:chExt cx="616" cy="574"/>
          </a:xfrm>
          <a:solidFill>
            <a:srgbClr val="E87071"/>
          </a:solidFill>
        </p:grpSpPr>
        <p:sp>
          <p:nvSpPr>
            <p:cNvPr id="158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3" name="Group 26"/>
          <p:cNvGrpSpPr>
            <a:grpSpLocks noChangeAspect="1"/>
          </p:cNvGrpSpPr>
          <p:nvPr/>
        </p:nvGrpSpPr>
        <p:grpSpPr bwMode="auto">
          <a:xfrm>
            <a:off x="9243959" y="3029267"/>
            <a:ext cx="536682" cy="266065"/>
            <a:chOff x="5676" y="2597"/>
            <a:chExt cx="1061" cy="526"/>
          </a:xfrm>
          <a:solidFill>
            <a:srgbClr val="663A77"/>
          </a:solidFill>
        </p:grpSpPr>
        <p:sp>
          <p:nvSpPr>
            <p:cNvPr id="164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9" name="文本框 178"/>
          <p:cNvSpPr txBox="1"/>
          <p:nvPr/>
        </p:nvSpPr>
        <p:spPr>
          <a:xfrm>
            <a:off x="2254250" y="4411990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4536017" y="4411990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6817783" y="4411990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9099550" y="4411990"/>
            <a:ext cx="87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618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任意多边形 192"/>
          <p:cNvSpPr/>
          <p:nvPr/>
        </p:nvSpPr>
        <p:spPr>
          <a:xfrm flipH="1">
            <a:off x="7730207" y="3230653"/>
            <a:ext cx="4461791" cy="1383796"/>
          </a:xfrm>
          <a:custGeom>
            <a:avLst/>
            <a:gdLst>
              <a:gd name="connsiteX0" fmla="*/ 1607999 w 4461791"/>
              <a:gd name="connsiteY0" fmla="*/ 0 h 1383796"/>
              <a:gd name="connsiteX1" fmla="*/ 0 w 4461791"/>
              <a:gd name="connsiteY1" fmla="*/ 0 h 1383796"/>
              <a:gd name="connsiteX2" fmla="*/ 0 w 4461791"/>
              <a:gd name="connsiteY2" fmla="*/ 566646 h 1383796"/>
              <a:gd name="connsiteX3" fmla="*/ 1 w 4461791"/>
              <a:gd name="connsiteY3" fmla="*/ 566646 h 1383796"/>
              <a:gd name="connsiteX4" fmla="*/ 1 w 4461791"/>
              <a:gd name="connsiteY4" fmla="*/ 387946 h 1383796"/>
              <a:gd name="connsiteX5" fmla="*/ 1603034 w 4461791"/>
              <a:gd name="connsiteY5" fmla="*/ 387946 h 1383796"/>
              <a:gd name="connsiteX6" fmla="*/ 1603034 w 4461791"/>
              <a:gd name="connsiteY6" fmla="*/ 384898 h 1383796"/>
              <a:gd name="connsiteX7" fmla="*/ 3653197 w 4461791"/>
              <a:gd name="connsiteY7" fmla="*/ 384898 h 1383796"/>
              <a:gd name="connsiteX8" fmla="*/ 4068091 w 4461791"/>
              <a:gd name="connsiteY8" fmla="*/ 799792 h 1383796"/>
              <a:gd name="connsiteX9" fmla="*/ 4068091 w 4461791"/>
              <a:gd name="connsiteY9" fmla="*/ 1383796 h 1383796"/>
              <a:gd name="connsiteX10" fmla="*/ 4461791 w 4461791"/>
              <a:gd name="connsiteY10" fmla="*/ 1383796 h 1383796"/>
              <a:gd name="connsiteX11" fmla="*/ 4461791 w 4461791"/>
              <a:gd name="connsiteY11" fmla="*/ 701914 h 1383796"/>
              <a:gd name="connsiteX12" fmla="*/ 3763050 w 4461791"/>
              <a:gd name="connsiteY12" fmla="*/ 3173 h 1383796"/>
              <a:gd name="connsiteX13" fmla="*/ 1607733 w 4461791"/>
              <a:gd name="connsiteY13" fmla="*/ 3173 h 138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61791" h="1383796">
                <a:moveTo>
                  <a:pt x="1607999" y="0"/>
                </a:moveTo>
                <a:lnTo>
                  <a:pt x="0" y="0"/>
                </a:lnTo>
                <a:lnTo>
                  <a:pt x="0" y="566646"/>
                </a:lnTo>
                <a:lnTo>
                  <a:pt x="1" y="566646"/>
                </a:lnTo>
                <a:lnTo>
                  <a:pt x="1" y="387946"/>
                </a:lnTo>
                <a:lnTo>
                  <a:pt x="1603034" y="387946"/>
                </a:lnTo>
                <a:lnTo>
                  <a:pt x="1603034" y="384898"/>
                </a:lnTo>
                <a:lnTo>
                  <a:pt x="3653197" y="384898"/>
                </a:lnTo>
                <a:cubicBezTo>
                  <a:pt x="3882337" y="384898"/>
                  <a:pt x="4068091" y="570652"/>
                  <a:pt x="4068091" y="799792"/>
                </a:cubicBezTo>
                <a:lnTo>
                  <a:pt x="4068091" y="1383796"/>
                </a:lnTo>
                <a:lnTo>
                  <a:pt x="4461791" y="1383796"/>
                </a:lnTo>
                <a:lnTo>
                  <a:pt x="4461791" y="701914"/>
                </a:lnTo>
                <a:cubicBezTo>
                  <a:pt x="4461791" y="316010"/>
                  <a:pt x="4148954" y="3173"/>
                  <a:pt x="3763050" y="3173"/>
                </a:cubicBezTo>
                <a:lnTo>
                  <a:pt x="1607733" y="3173"/>
                </a:lnTo>
                <a:close/>
              </a:path>
            </a:pathLst>
          </a:custGeom>
          <a:solidFill>
            <a:srgbClr val="FFB954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任意多边形 193"/>
          <p:cNvSpPr/>
          <p:nvPr/>
        </p:nvSpPr>
        <p:spPr>
          <a:xfrm flipH="1">
            <a:off x="7331741" y="2852100"/>
            <a:ext cx="4860256" cy="1762349"/>
          </a:xfrm>
          <a:custGeom>
            <a:avLst/>
            <a:gdLst>
              <a:gd name="connsiteX0" fmla="*/ 3815940 w 4860256"/>
              <a:gd name="connsiteY0" fmla="*/ 0 h 1762349"/>
              <a:gd name="connsiteX1" fmla="*/ 990598 w 4860256"/>
              <a:gd name="connsiteY1" fmla="*/ 0 h 1762349"/>
              <a:gd name="connsiteX2" fmla="*/ 850231 w 4860256"/>
              <a:gd name="connsiteY2" fmla="*/ 0 h 1762349"/>
              <a:gd name="connsiteX3" fmla="*/ 0 w 4860256"/>
              <a:gd name="connsiteY3" fmla="*/ 0 h 1762349"/>
              <a:gd name="connsiteX4" fmla="*/ 0 w 4860256"/>
              <a:gd name="connsiteY4" fmla="*/ 395925 h 1762349"/>
              <a:gd name="connsiteX5" fmla="*/ 990598 w 4860256"/>
              <a:gd name="connsiteY5" fmla="*/ 395925 h 1762349"/>
              <a:gd name="connsiteX6" fmla="*/ 990598 w 4860256"/>
              <a:gd name="connsiteY6" fmla="*/ 392340 h 1762349"/>
              <a:gd name="connsiteX7" fmla="*/ 3763050 w 4860256"/>
              <a:gd name="connsiteY7" fmla="*/ 392340 h 1762349"/>
              <a:gd name="connsiteX8" fmla="*/ 4461791 w 4860256"/>
              <a:gd name="connsiteY8" fmla="*/ 1091081 h 1762349"/>
              <a:gd name="connsiteX9" fmla="*/ 4461791 w 4860256"/>
              <a:gd name="connsiteY9" fmla="*/ 1762349 h 1762349"/>
              <a:gd name="connsiteX10" fmla="*/ 4860256 w 4860256"/>
              <a:gd name="connsiteY10" fmla="*/ 1762349 h 1762349"/>
              <a:gd name="connsiteX11" fmla="*/ 4860256 w 4860256"/>
              <a:gd name="connsiteY11" fmla="*/ 1044316 h 1762349"/>
              <a:gd name="connsiteX12" fmla="*/ 3815940 w 4860256"/>
              <a:gd name="connsiteY12" fmla="*/ 0 h 1762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60256" h="1762349">
                <a:moveTo>
                  <a:pt x="3815940" y="0"/>
                </a:moveTo>
                <a:lnTo>
                  <a:pt x="990598" y="0"/>
                </a:lnTo>
                <a:lnTo>
                  <a:pt x="850231" y="0"/>
                </a:lnTo>
                <a:lnTo>
                  <a:pt x="0" y="0"/>
                </a:lnTo>
                <a:lnTo>
                  <a:pt x="0" y="395925"/>
                </a:lnTo>
                <a:lnTo>
                  <a:pt x="990598" y="395925"/>
                </a:lnTo>
                <a:lnTo>
                  <a:pt x="990598" y="392340"/>
                </a:lnTo>
                <a:lnTo>
                  <a:pt x="3763050" y="392340"/>
                </a:lnTo>
                <a:cubicBezTo>
                  <a:pt x="4148954" y="392340"/>
                  <a:pt x="4461791" y="705177"/>
                  <a:pt x="4461791" y="1091081"/>
                </a:cubicBezTo>
                <a:lnTo>
                  <a:pt x="4461791" y="1762349"/>
                </a:lnTo>
                <a:lnTo>
                  <a:pt x="4860256" y="1762349"/>
                </a:lnTo>
                <a:lnTo>
                  <a:pt x="4860256" y="1044316"/>
                </a:lnTo>
                <a:cubicBezTo>
                  <a:pt x="4860256" y="467556"/>
                  <a:pt x="4392700" y="0"/>
                  <a:pt x="3815940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4190" y="991672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710190" y="5445125"/>
            <a:ext cx="8771621" cy="670773"/>
            <a:chOff x="1710190" y="5445125"/>
            <a:chExt cx="8771621" cy="670773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根据自己的需要添加适当的文字，在幻灯片中，一页的文字最好不要超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字，根据自己的需要添加适当的文字一页的文字最好不要超过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7684646" y="4283930"/>
            <a:ext cx="661038" cy="66103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7229031" y="4283930"/>
            <a:ext cx="661038" cy="66103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1" name="任意多边形 190"/>
          <p:cNvSpPr/>
          <p:nvPr/>
        </p:nvSpPr>
        <p:spPr>
          <a:xfrm flipH="1">
            <a:off x="6975507" y="2489331"/>
            <a:ext cx="5216493" cy="2362788"/>
          </a:xfrm>
          <a:custGeom>
            <a:avLst/>
            <a:gdLst>
              <a:gd name="connsiteX0" fmla="*/ 4058363 w 5216493"/>
              <a:gd name="connsiteY0" fmla="*/ 0 h 2362788"/>
              <a:gd name="connsiteX1" fmla="*/ 850234 w 5216493"/>
              <a:gd name="connsiteY1" fmla="*/ 0 h 2362788"/>
              <a:gd name="connsiteX2" fmla="*/ 850234 w 5216493"/>
              <a:gd name="connsiteY2" fmla="*/ 2032 h 2362788"/>
              <a:gd name="connsiteX3" fmla="*/ 0 w 5216493"/>
              <a:gd name="connsiteY3" fmla="*/ 2032 h 2362788"/>
              <a:gd name="connsiteX4" fmla="*/ 0 w 5216493"/>
              <a:gd name="connsiteY4" fmla="*/ 531904 h 2362788"/>
              <a:gd name="connsiteX5" fmla="*/ 1 w 5216493"/>
              <a:gd name="connsiteY5" fmla="*/ 531904 h 2362788"/>
              <a:gd name="connsiteX6" fmla="*/ 1 w 5216493"/>
              <a:gd name="connsiteY6" fmla="*/ 364801 h 2362788"/>
              <a:gd name="connsiteX7" fmla="*/ 850234 w 5216493"/>
              <a:gd name="connsiteY7" fmla="*/ 364801 h 2362788"/>
              <a:gd name="connsiteX8" fmla="*/ 850234 w 5216493"/>
              <a:gd name="connsiteY8" fmla="*/ 2362788 h 2362788"/>
              <a:gd name="connsiteX9" fmla="*/ 850235 w 5216493"/>
              <a:gd name="connsiteY9" fmla="*/ 2362788 h 2362788"/>
              <a:gd name="connsiteX10" fmla="*/ 850235 w 5216493"/>
              <a:gd name="connsiteY10" fmla="*/ 364801 h 2362788"/>
              <a:gd name="connsiteX11" fmla="*/ 1653870 w 5216493"/>
              <a:gd name="connsiteY11" fmla="*/ 364801 h 2362788"/>
              <a:gd name="connsiteX12" fmla="*/ 1653870 w 5216493"/>
              <a:gd name="connsiteY12" fmla="*/ 362769 h 2362788"/>
              <a:gd name="connsiteX13" fmla="*/ 3815944 w 5216493"/>
              <a:gd name="connsiteY13" fmla="*/ 362769 h 2362788"/>
              <a:gd name="connsiteX14" fmla="*/ 4860260 w 5216493"/>
              <a:gd name="connsiteY14" fmla="*/ 1407085 h 2362788"/>
              <a:gd name="connsiteX15" fmla="*/ 4860260 w 5216493"/>
              <a:gd name="connsiteY15" fmla="*/ 2125118 h 2362788"/>
              <a:gd name="connsiteX16" fmla="*/ 5216493 w 5216493"/>
              <a:gd name="connsiteY16" fmla="*/ 2125118 h 2362788"/>
              <a:gd name="connsiteX17" fmla="*/ 5216493 w 5216493"/>
              <a:gd name="connsiteY17" fmla="*/ 1158130 h 2362788"/>
              <a:gd name="connsiteX18" fmla="*/ 4058363 w 5216493"/>
              <a:gd name="connsiteY18" fmla="*/ 0 h 236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16493" h="2362788">
                <a:moveTo>
                  <a:pt x="4058363" y="0"/>
                </a:moveTo>
                <a:lnTo>
                  <a:pt x="850234" y="0"/>
                </a:lnTo>
                <a:lnTo>
                  <a:pt x="850234" y="2032"/>
                </a:lnTo>
                <a:lnTo>
                  <a:pt x="0" y="2032"/>
                </a:lnTo>
                <a:lnTo>
                  <a:pt x="0" y="531904"/>
                </a:lnTo>
                <a:lnTo>
                  <a:pt x="1" y="531904"/>
                </a:lnTo>
                <a:lnTo>
                  <a:pt x="1" y="364801"/>
                </a:lnTo>
                <a:lnTo>
                  <a:pt x="850234" y="364801"/>
                </a:lnTo>
                <a:lnTo>
                  <a:pt x="850234" y="2362788"/>
                </a:lnTo>
                <a:lnTo>
                  <a:pt x="850235" y="2362788"/>
                </a:lnTo>
                <a:lnTo>
                  <a:pt x="850235" y="364801"/>
                </a:lnTo>
                <a:lnTo>
                  <a:pt x="1653870" y="364801"/>
                </a:lnTo>
                <a:lnTo>
                  <a:pt x="1653870" y="362769"/>
                </a:lnTo>
                <a:lnTo>
                  <a:pt x="3815944" y="362769"/>
                </a:lnTo>
                <a:cubicBezTo>
                  <a:pt x="4392704" y="362769"/>
                  <a:pt x="4860260" y="830325"/>
                  <a:pt x="4860260" y="1407085"/>
                </a:cubicBezTo>
                <a:lnTo>
                  <a:pt x="4860260" y="2125118"/>
                </a:lnTo>
                <a:lnTo>
                  <a:pt x="5216493" y="2125118"/>
                </a:lnTo>
                <a:lnTo>
                  <a:pt x="5216493" y="1158130"/>
                </a:lnTo>
                <a:cubicBezTo>
                  <a:pt x="5216493" y="518512"/>
                  <a:pt x="4697981" y="0"/>
                  <a:pt x="4058363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737381" y="4283930"/>
            <a:ext cx="661038" cy="66103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794320" y="4426931"/>
            <a:ext cx="547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E87071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290733" y="4426931"/>
            <a:ext cx="547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1ACBE"/>
                </a:solidFill>
                <a:latin typeface="Impact" panose="020B0806030902050204" pitchFamily="34" charset="0"/>
              </a:rPr>
              <a:t>02</a:t>
            </a:r>
            <a:endParaRPr lang="zh-CN" altLang="en-US" sz="20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791645" y="4426931"/>
            <a:ext cx="547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B954"/>
                </a:solidFill>
                <a:latin typeface="Impact" panose="020B0806030902050204" pitchFamily="34" charset="0"/>
              </a:rPr>
              <a:t>03</a:t>
            </a:r>
            <a:endParaRPr lang="zh-CN" altLang="en-US" sz="2000" dirty="0">
              <a:solidFill>
                <a:srgbClr val="FFB954"/>
              </a:solidFill>
              <a:latin typeface="Impact" panose="020B080603090205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509169" y="2425700"/>
            <a:ext cx="2971800" cy="508000"/>
          </a:xfrm>
          <a:custGeom>
            <a:avLst/>
            <a:gdLst>
              <a:gd name="connsiteX0" fmla="*/ 2971800 w 2971800"/>
              <a:gd name="connsiteY0" fmla="*/ 508000 h 508000"/>
              <a:gd name="connsiteX1" fmla="*/ 622300 w 2971800"/>
              <a:gd name="connsiteY1" fmla="*/ 508000 h 508000"/>
              <a:gd name="connsiteX2" fmla="*/ 622300 w 2971800"/>
              <a:gd name="connsiteY2" fmla="*/ 0 h 508000"/>
              <a:gd name="connsiteX3" fmla="*/ 0 w 2971800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508000">
                <a:moveTo>
                  <a:pt x="2971800" y="508000"/>
                </a:moveTo>
                <a:lnTo>
                  <a:pt x="622300" y="508000"/>
                </a:lnTo>
                <a:lnTo>
                  <a:pt x="6223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509169" y="3665220"/>
            <a:ext cx="3517900" cy="584200"/>
          </a:xfrm>
          <a:custGeom>
            <a:avLst/>
            <a:gdLst>
              <a:gd name="connsiteX0" fmla="*/ 3517900 w 3517900"/>
              <a:gd name="connsiteY0" fmla="*/ 0 h 584200"/>
              <a:gd name="connsiteX1" fmla="*/ 609600 w 3517900"/>
              <a:gd name="connsiteY1" fmla="*/ 0 h 584200"/>
              <a:gd name="connsiteX2" fmla="*/ 609600 w 3517900"/>
              <a:gd name="connsiteY2" fmla="*/ 584200 h 584200"/>
              <a:gd name="connsiteX3" fmla="*/ 0 w 3517900"/>
              <a:gd name="connsiteY3" fmla="*/ 5842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7900" h="584200">
                <a:moveTo>
                  <a:pt x="3517900" y="0"/>
                </a:moveTo>
                <a:lnTo>
                  <a:pt x="609600" y="0"/>
                </a:lnTo>
                <a:lnTo>
                  <a:pt x="609600" y="584200"/>
                </a:lnTo>
                <a:lnTo>
                  <a:pt x="0" y="58420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509169" y="3324860"/>
            <a:ext cx="3225800" cy="0"/>
          </a:xfrm>
          <a:custGeom>
            <a:avLst/>
            <a:gdLst>
              <a:gd name="connsiteX0" fmla="*/ 3225800 w 3225800"/>
              <a:gd name="connsiteY0" fmla="*/ 0 h 0"/>
              <a:gd name="connsiteX1" fmla="*/ 0 w 3225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25800">
                <a:moveTo>
                  <a:pt x="3225800" y="0"/>
                </a:moveTo>
                <a:lnTo>
                  <a:pt x="0" y="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2440816" y="2103302"/>
            <a:ext cx="1977759" cy="798945"/>
            <a:chOff x="3451161" y="3890565"/>
            <a:chExt cx="1977759" cy="798945"/>
          </a:xfrm>
        </p:grpSpPr>
        <p:sp>
          <p:nvSpPr>
            <p:cNvPr id="112" name="文本框 111"/>
            <p:cNvSpPr txBox="1"/>
            <p:nvPr/>
          </p:nvSpPr>
          <p:spPr>
            <a:xfrm>
              <a:off x="3451161" y="38905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3457191" y="4135512"/>
              <a:ext cx="1971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440816" y="2978304"/>
            <a:ext cx="1977759" cy="798945"/>
            <a:chOff x="3451161" y="3890565"/>
            <a:chExt cx="1977759" cy="798945"/>
          </a:xfrm>
        </p:grpSpPr>
        <p:sp>
          <p:nvSpPr>
            <p:cNvPr id="115" name="文本框 114"/>
            <p:cNvSpPr txBox="1"/>
            <p:nvPr/>
          </p:nvSpPr>
          <p:spPr>
            <a:xfrm>
              <a:off x="3451161" y="38905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3457191" y="4135512"/>
              <a:ext cx="1971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440816" y="3926987"/>
            <a:ext cx="1977759" cy="798945"/>
            <a:chOff x="3451161" y="3890565"/>
            <a:chExt cx="1977759" cy="798945"/>
          </a:xfrm>
        </p:grpSpPr>
        <p:sp>
          <p:nvSpPr>
            <p:cNvPr id="118" name="文本框 117"/>
            <p:cNvSpPr txBox="1"/>
            <p:nvPr/>
          </p:nvSpPr>
          <p:spPr>
            <a:xfrm>
              <a:off x="3451161" y="38905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3457191" y="4135512"/>
              <a:ext cx="197172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4467259" y="2386648"/>
            <a:ext cx="83820" cy="838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28670" y="2841315"/>
            <a:ext cx="182786" cy="1827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7684646" y="3230653"/>
            <a:ext cx="182786" cy="1827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7973832" y="3573553"/>
            <a:ext cx="182786" cy="18278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4467259" y="3281273"/>
            <a:ext cx="83820" cy="838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4467259" y="4208102"/>
            <a:ext cx="83820" cy="838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787898" y="2125228"/>
            <a:ext cx="600944" cy="60094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1787898" y="3022417"/>
            <a:ext cx="600944" cy="60094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1787898" y="3946492"/>
            <a:ext cx="600944" cy="600944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椭圆 70"/>
          <p:cNvSpPr/>
          <p:nvPr/>
        </p:nvSpPr>
        <p:spPr>
          <a:xfrm>
            <a:off x="1936301" y="2242402"/>
            <a:ext cx="304138" cy="366595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rgbClr val="E8707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1936301" y="3188739"/>
            <a:ext cx="287749" cy="289711"/>
            <a:chOff x="3771900" y="3200400"/>
            <a:chExt cx="2011680" cy="2025396"/>
          </a:xfrm>
          <a:solidFill>
            <a:srgbClr val="01ACBE"/>
          </a:solidFill>
        </p:grpSpPr>
        <p:sp>
          <p:nvSpPr>
            <p:cNvPr id="128" name="任意多边形 127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1948280" y="4081492"/>
            <a:ext cx="280179" cy="337748"/>
            <a:chOff x="4141788" y="809625"/>
            <a:chExt cx="3600450" cy="4340225"/>
          </a:xfrm>
          <a:solidFill>
            <a:srgbClr val="FFB954"/>
          </a:solidFill>
        </p:grpSpPr>
        <p:sp>
          <p:nvSpPr>
            <p:cNvPr id="185" name="Freeform 7"/>
            <p:cNvSpPr>
              <a:spLocks/>
            </p:cNvSpPr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954"/>
                </a:solidFill>
              </a:endParaRPr>
            </a:p>
          </p:txBody>
        </p:sp>
        <p:sp>
          <p:nvSpPr>
            <p:cNvPr id="186" name="Freeform 8"/>
            <p:cNvSpPr>
              <a:spLocks/>
            </p:cNvSpPr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954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609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43"/>
          <p:cNvSpPr>
            <a:spLocks/>
          </p:cNvSpPr>
          <p:nvPr/>
        </p:nvSpPr>
        <p:spPr bwMode="auto">
          <a:xfrm>
            <a:off x="6896844" y="1623746"/>
            <a:ext cx="3559792" cy="854609"/>
          </a:xfrm>
          <a:custGeom>
            <a:avLst/>
            <a:gdLst>
              <a:gd name="connsiteX0" fmla="*/ 352810 w 4452260"/>
              <a:gd name="connsiteY0" fmla="*/ 0 h 1068867"/>
              <a:gd name="connsiteX1" fmla="*/ 636768 w 4452260"/>
              <a:gd name="connsiteY1" fmla="*/ 0 h 1068867"/>
              <a:gd name="connsiteX2" fmla="*/ 647700 w 4452260"/>
              <a:gd name="connsiteY2" fmla="*/ 0 h 1068867"/>
              <a:gd name="connsiteX3" fmla="*/ 724065 w 4452260"/>
              <a:gd name="connsiteY3" fmla="*/ 0 h 1068867"/>
              <a:gd name="connsiteX4" fmla="*/ 782584 w 4452260"/>
              <a:gd name="connsiteY4" fmla="*/ 0 h 1068867"/>
              <a:gd name="connsiteX5" fmla="*/ 799455 w 4452260"/>
              <a:gd name="connsiteY5" fmla="*/ 0 h 1068867"/>
              <a:gd name="connsiteX6" fmla="*/ 809825 w 4452260"/>
              <a:gd name="connsiteY6" fmla="*/ 0 h 1068867"/>
              <a:gd name="connsiteX7" fmla="*/ 818078 w 4452260"/>
              <a:gd name="connsiteY7" fmla="*/ 0 h 1068867"/>
              <a:gd name="connsiteX8" fmla="*/ 843980 w 4452260"/>
              <a:gd name="connsiteY8" fmla="*/ 0 h 1068867"/>
              <a:gd name="connsiteX9" fmla="*/ 931658 w 4452260"/>
              <a:gd name="connsiteY9" fmla="*/ 0 h 1068867"/>
              <a:gd name="connsiteX10" fmla="*/ 961580 w 4452260"/>
              <a:gd name="connsiteY10" fmla="*/ 0 h 1068867"/>
              <a:gd name="connsiteX11" fmla="*/ 1000055 w 4452260"/>
              <a:gd name="connsiteY11" fmla="*/ 0 h 1068867"/>
              <a:gd name="connsiteX12" fmla="*/ 1040537 w 4452260"/>
              <a:gd name="connsiteY12" fmla="*/ 0 h 1068867"/>
              <a:gd name="connsiteX13" fmla="*/ 1051453 w 4452260"/>
              <a:gd name="connsiteY13" fmla="*/ 0 h 1068867"/>
              <a:gd name="connsiteX14" fmla="*/ 1083414 w 4452260"/>
              <a:gd name="connsiteY14" fmla="*/ 0 h 1068867"/>
              <a:gd name="connsiteX15" fmla="*/ 1112969 w 4452260"/>
              <a:gd name="connsiteY15" fmla="*/ 0 h 1068867"/>
              <a:gd name="connsiteX16" fmla="*/ 1138871 w 4452260"/>
              <a:gd name="connsiteY16" fmla="*/ 0 h 1068867"/>
              <a:gd name="connsiteX17" fmla="*/ 1170224 w 4452260"/>
              <a:gd name="connsiteY17" fmla="*/ 0 h 1068867"/>
              <a:gd name="connsiteX18" fmla="*/ 1170711 w 4452260"/>
              <a:gd name="connsiteY18" fmla="*/ 0 h 1068867"/>
              <a:gd name="connsiteX19" fmla="*/ 1202662 w 4452260"/>
              <a:gd name="connsiteY19" fmla="*/ 0 h 1068867"/>
              <a:gd name="connsiteX20" fmla="*/ 1240037 w 4452260"/>
              <a:gd name="connsiteY20" fmla="*/ 0 h 1068867"/>
              <a:gd name="connsiteX21" fmla="*/ 1290626 w 4452260"/>
              <a:gd name="connsiteY21" fmla="*/ 0 h 1068867"/>
              <a:gd name="connsiteX22" fmla="*/ 1324496 w 4452260"/>
              <a:gd name="connsiteY22" fmla="*/ 0 h 1068867"/>
              <a:gd name="connsiteX23" fmla="*/ 1332348 w 4452260"/>
              <a:gd name="connsiteY23" fmla="*/ 0 h 1068867"/>
              <a:gd name="connsiteX24" fmla="*/ 1335428 w 4452260"/>
              <a:gd name="connsiteY24" fmla="*/ 0 h 1068867"/>
              <a:gd name="connsiteX25" fmla="*/ 1411793 w 4452260"/>
              <a:gd name="connsiteY25" fmla="*/ 0 h 1068867"/>
              <a:gd name="connsiteX26" fmla="*/ 1454182 w 4452260"/>
              <a:gd name="connsiteY26" fmla="*/ 0 h 1068867"/>
              <a:gd name="connsiteX27" fmla="*/ 1470312 w 4452260"/>
              <a:gd name="connsiteY27" fmla="*/ 0 h 1068867"/>
              <a:gd name="connsiteX28" fmla="*/ 1487183 w 4452260"/>
              <a:gd name="connsiteY28" fmla="*/ 0 h 1068867"/>
              <a:gd name="connsiteX29" fmla="*/ 1497552 w 4452260"/>
              <a:gd name="connsiteY29" fmla="*/ 0 h 1068867"/>
              <a:gd name="connsiteX30" fmla="*/ 1505806 w 4452260"/>
              <a:gd name="connsiteY30" fmla="*/ 0 h 1068867"/>
              <a:gd name="connsiteX31" fmla="*/ 1528471 w 4452260"/>
              <a:gd name="connsiteY31" fmla="*/ 0 h 1068867"/>
              <a:gd name="connsiteX32" fmla="*/ 1531708 w 4452260"/>
              <a:gd name="connsiteY32" fmla="*/ 0 h 1068867"/>
              <a:gd name="connsiteX33" fmla="*/ 1540992 w 4452260"/>
              <a:gd name="connsiteY33" fmla="*/ 0 h 1068867"/>
              <a:gd name="connsiteX34" fmla="*/ 1541479 w 4452260"/>
              <a:gd name="connsiteY34" fmla="*/ 0 h 1068867"/>
              <a:gd name="connsiteX35" fmla="*/ 1599998 w 4452260"/>
              <a:gd name="connsiteY35" fmla="*/ 0 h 1068867"/>
              <a:gd name="connsiteX36" fmla="*/ 1619386 w 4452260"/>
              <a:gd name="connsiteY36" fmla="*/ 0 h 1068867"/>
              <a:gd name="connsiteX37" fmla="*/ 1635492 w 4452260"/>
              <a:gd name="connsiteY37" fmla="*/ 0 h 1068867"/>
              <a:gd name="connsiteX38" fmla="*/ 1649308 w 4452260"/>
              <a:gd name="connsiteY38" fmla="*/ 0 h 1068867"/>
              <a:gd name="connsiteX39" fmla="*/ 1653720 w 4452260"/>
              <a:gd name="connsiteY39" fmla="*/ 0 h 1068867"/>
              <a:gd name="connsiteX40" fmla="*/ 1661394 w 4452260"/>
              <a:gd name="connsiteY40" fmla="*/ 0 h 1068867"/>
              <a:gd name="connsiteX41" fmla="*/ 1687782 w 4452260"/>
              <a:gd name="connsiteY41" fmla="*/ 0 h 1068867"/>
              <a:gd name="connsiteX42" fmla="*/ 1703116 w 4452260"/>
              <a:gd name="connsiteY42" fmla="*/ 0 h 1068867"/>
              <a:gd name="connsiteX43" fmla="*/ 1739181 w 4452260"/>
              <a:gd name="connsiteY43" fmla="*/ 0 h 1068867"/>
              <a:gd name="connsiteX44" fmla="*/ 1771141 w 4452260"/>
              <a:gd name="connsiteY44" fmla="*/ 0 h 1068867"/>
              <a:gd name="connsiteX45" fmla="*/ 1800697 w 4452260"/>
              <a:gd name="connsiteY45" fmla="*/ 0 h 1068867"/>
              <a:gd name="connsiteX46" fmla="*/ 1811727 w 4452260"/>
              <a:gd name="connsiteY46" fmla="*/ 0 h 1068867"/>
              <a:gd name="connsiteX47" fmla="*/ 1823361 w 4452260"/>
              <a:gd name="connsiteY47" fmla="*/ 0 h 1068867"/>
              <a:gd name="connsiteX48" fmla="*/ 1826599 w 4452260"/>
              <a:gd name="connsiteY48" fmla="*/ 0 h 1068867"/>
              <a:gd name="connsiteX49" fmla="*/ 1857951 w 4452260"/>
              <a:gd name="connsiteY49" fmla="*/ 0 h 1068867"/>
              <a:gd name="connsiteX50" fmla="*/ 1858439 w 4452260"/>
              <a:gd name="connsiteY50" fmla="*/ 0 h 1068867"/>
              <a:gd name="connsiteX51" fmla="*/ 1859676 w 4452260"/>
              <a:gd name="connsiteY51" fmla="*/ 0 h 1068867"/>
              <a:gd name="connsiteX52" fmla="*/ 1893346 w 4452260"/>
              <a:gd name="connsiteY52" fmla="*/ 0 h 1068867"/>
              <a:gd name="connsiteX53" fmla="*/ 1927765 w 4452260"/>
              <a:gd name="connsiteY53" fmla="*/ 0 h 1068867"/>
              <a:gd name="connsiteX54" fmla="*/ 1963365 w 4452260"/>
              <a:gd name="connsiteY54" fmla="*/ 0 h 1068867"/>
              <a:gd name="connsiteX55" fmla="*/ 1978354 w 4452260"/>
              <a:gd name="connsiteY55" fmla="*/ 0 h 1068867"/>
              <a:gd name="connsiteX56" fmla="*/ 1991032 w 4452260"/>
              <a:gd name="connsiteY56" fmla="*/ 0 h 1068867"/>
              <a:gd name="connsiteX57" fmla="*/ 2020076 w 4452260"/>
              <a:gd name="connsiteY57" fmla="*/ 0 h 1068867"/>
              <a:gd name="connsiteX58" fmla="*/ 2021800 w 4452260"/>
              <a:gd name="connsiteY58" fmla="*/ 0 h 1068867"/>
              <a:gd name="connsiteX59" fmla="*/ 2027021 w 4452260"/>
              <a:gd name="connsiteY59" fmla="*/ 0 h 1068867"/>
              <a:gd name="connsiteX60" fmla="*/ 2032162 w 4452260"/>
              <a:gd name="connsiteY60" fmla="*/ 0 h 1068867"/>
              <a:gd name="connsiteX61" fmla="*/ 2141909 w 4452260"/>
              <a:gd name="connsiteY61" fmla="*/ 0 h 1068867"/>
              <a:gd name="connsiteX62" fmla="*/ 2143633 w 4452260"/>
              <a:gd name="connsiteY62" fmla="*/ 0 h 1068867"/>
              <a:gd name="connsiteX63" fmla="*/ 2178359 w 4452260"/>
              <a:gd name="connsiteY63" fmla="*/ 0 h 1068867"/>
              <a:gd name="connsiteX64" fmla="*/ 2228719 w 4452260"/>
              <a:gd name="connsiteY64" fmla="*/ 0 h 1068867"/>
              <a:gd name="connsiteX65" fmla="*/ 2229207 w 4452260"/>
              <a:gd name="connsiteY65" fmla="*/ 0 h 1068867"/>
              <a:gd name="connsiteX66" fmla="*/ 2230931 w 4452260"/>
              <a:gd name="connsiteY66" fmla="*/ 0 h 1068867"/>
              <a:gd name="connsiteX67" fmla="*/ 2287725 w 4452260"/>
              <a:gd name="connsiteY67" fmla="*/ 0 h 1068867"/>
              <a:gd name="connsiteX68" fmla="*/ 2289450 w 4452260"/>
              <a:gd name="connsiteY68" fmla="*/ 0 h 1068867"/>
              <a:gd name="connsiteX69" fmla="*/ 2323220 w 4452260"/>
              <a:gd name="connsiteY69" fmla="*/ 0 h 1068867"/>
              <a:gd name="connsiteX70" fmla="*/ 2324944 w 4452260"/>
              <a:gd name="connsiteY70" fmla="*/ 0 h 1068867"/>
              <a:gd name="connsiteX71" fmla="*/ 2340483 w 4452260"/>
              <a:gd name="connsiteY71" fmla="*/ 0 h 1068867"/>
              <a:gd name="connsiteX72" fmla="*/ 2341447 w 4452260"/>
              <a:gd name="connsiteY72" fmla="*/ 0 h 1068867"/>
              <a:gd name="connsiteX73" fmla="*/ 2343172 w 4452260"/>
              <a:gd name="connsiteY73" fmla="*/ 0 h 1068867"/>
              <a:gd name="connsiteX74" fmla="*/ 2349122 w 4452260"/>
              <a:gd name="connsiteY74" fmla="*/ 0 h 1068867"/>
              <a:gd name="connsiteX75" fmla="*/ 2350846 w 4452260"/>
              <a:gd name="connsiteY75" fmla="*/ 0 h 1068867"/>
              <a:gd name="connsiteX76" fmla="*/ 2390844 w 4452260"/>
              <a:gd name="connsiteY76" fmla="*/ 0 h 1068867"/>
              <a:gd name="connsiteX77" fmla="*/ 2462317 w 4452260"/>
              <a:gd name="connsiteY77" fmla="*/ 0 h 1068867"/>
              <a:gd name="connsiteX78" fmla="*/ 2499455 w 4452260"/>
              <a:gd name="connsiteY78" fmla="*/ 0 h 1068867"/>
              <a:gd name="connsiteX79" fmla="*/ 2530713 w 4452260"/>
              <a:gd name="connsiteY79" fmla="*/ 0 h 1068867"/>
              <a:gd name="connsiteX80" fmla="*/ 2547403 w 4452260"/>
              <a:gd name="connsiteY80" fmla="*/ 0 h 1068867"/>
              <a:gd name="connsiteX81" fmla="*/ 2549127 w 4452260"/>
              <a:gd name="connsiteY81" fmla="*/ 0 h 1068867"/>
              <a:gd name="connsiteX82" fmla="*/ 2581074 w 4452260"/>
              <a:gd name="connsiteY82" fmla="*/ 0 h 1068867"/>
              <a:gd name="connsiteX83" fmla="*/ 2582112 w 4452260"/>
              <a:gd name="connsiteY83" fmla="*/ 0 h 1068867"/>
              <a:gd name="connsiteX84" fmla="*/ 2669530 w 4452260"/>
              <a:gd name="connsiteY84" fmla="*/ 0 h 1068867"/>
              <a:gd name="connsiteX85" fmla="*/ 2678759 w 4452260"/>
              <a:gd name="connsiteY85" fmla="*/ 0 h 1068867"/>
              <a:gd name="connsiteX86" fmla="*/ 2709527 w 4452260"/>
              <a:gd name="connsiteY86" fmla="*/ 0 h 1068867"/>
              <a:gd name="connsiteX87" fmla="*/ 2711252 w 4452260"/>
              <a:gd name="connsiteY87" fmla="*/ 0 h 1068867"/>
              <a:gd name="connsiteX88" fmla="*/ 2714748 w 4452260"/>
              <a:gd name="connsiteY88" fmla="*/ 0 h 1068867"/>
              <a:gd name="connsiteX89" fmla="*/ 2719890 w 4452260"/>
              <a:gd name="connsiteY89" fmla="*/ 0 h 1068867"/>
              <a:gd name="connsiteX90" fmla="*/ 2831360 w 4452260"/>
              <a:gd name="connsiteY90" fmla="*/ 0 h 1068867"/>
              <a:gd name="connsiteX91" fmla="*/ 2833086 w 4452260"/>
              <a:gd name="connsiteY91" fmla="*/ 0 h 1068867"/>
              <a:gd name="connsiteX92" fmla="*/ 2866087 w 4452260"/>
              <a:gd name="connsiteY92" fmla="*/ 0 h 1068867"/>
              <a:gd name="connsiteX93" fmla="*/ 2918659 w 4452260"/>
              <a:gd name="connsiteY93" fmla="*/ 0 h 1068867"/>
              <a:gd name="connsiteX94" fmla="*/ 2919896 w 4452260"/>
              <a:gd name="connsiteY94" fmla="*/ 0 h 1068867"/>
              <a:gd name="connsiteX95" fmla="*/ 2920383 w 4452260"/>
              <a:gd name="connsiteY95" fmla="*/ 0 h 1068867"/>
              <a:gd name="connsiteX96" fmla="*/ 2977177 w 4452260"/>
              <a:gd name="connsiteY96" fmla="*/ 0 h 1068867"/>
              <a:gd name="connsiteX97" fmla="*/ 2978902 w 4452260"/>
              <a:gd name="connsiteY97" fmla="*/ 0 h 1068867"/>
              <a:gd name="connsiteX98" fmla="*/ 3012671 w 4452260"/>
              <a:gd name="connsiteY98" fmla="*/ 0 h 1068867"/>
              <a:gd name="connsiteX99" fmla="*/ 3014397 w 4452260"/>
              <a:gd name="connsiteY99" fmla="*/ 0 h 1068867"/>
              <a:gd name="connsiteX100" fmla="*/ 3028211 w 4452260"/>
              <a:gd name="connsiteY100" fmla="*/ 0 h 1068867"/>
              <a:gd name="connsiteX101" fmla="*/ 3030899 w 4452260"/>
              <a:gd name="connsiteY101" fmla="*/ 0 h 1068867"/>
              <a:gd name="connsiteX102" fmla="*/ 3032624 w 4452260"/>
              <a:gd name="connsiteY102" fmla="*/ 0 h 1068867"/>
              <a:gd name="connsiteX103" fmla="*/ 3038573 w 4452260"/>
              <a:gd name="connsiteY103" fmla="*/ 0 h 1068867"/>
              <a:gd name="connsiteX104" fmla="*/ 3040298 w 4452260"/>
              <a:gd name="connsiteY104" fmla="*/ 0 h 1068867"/>
              <a:gd name="connsiteX105" fmla="*/ 3082021 w 4452260"/>
              <a:gd name="connsiteY105" fmla="*/ 0 h 1068867"/>
              <a:gd name="connsiteX106" fmla="*/ 3150044 w 4452260"/>
              <a:gd name="connsiteY106" fmla="*/ 0 h 1068867"/>
              <a:gd name="connsiteX107" fmla="*/ 3218441 w 4452260"/>
              <a:gd name="connsiteY107" fmla="*/ 0 h 1068867"/>
              <a:gd name="connsiteX108" fmla="*/ 3236855 w 4452260"/>
              <a:gd name="connsiteY108" fmla="*/ 0 h 1068867"/>
              <a:gd name="connsiteX109" fmla="*/ 3269839 w 4452260"/>
              <a:gd name="connsiteY109" fmla="*/ 0 h 1068867"/>
              <a:gd name="connsiteX110" fmla="*/ 3272250 w 4452260"/>
              <a:gd name="connsiteY110" fmla="*/ 0 h 1068867"/>
              <a:gd name="connsiteX111" fmla="*/ 3320378 w 4452260"/>
              <a:gd name="connsiteY111" fmla="*/ 0 h 1068867"/>
              <a:gd name="connsiteX112" fmla="*/ 3346330 w 4452260"/>
              <a:gd name="connsiteY112" fmla="*/ 0 h 1068867"/>
              <a:gd name="connsiteX113" fmla="*/ 3357257 w 4452260"/>
              <a:gd name="connsiteY113" fmla="*/ 0 h 1068867"/>
              <a:gd name="connsiteX114" fmla="*/ 3369936 w 4452260"/>
              <a:gd name="connsiteY114" fmla="*/ 0 h 1068867"/>
              <a:gd name="connsiteX115" fmla="*/ 3398980 w 4452260"/>
              <a:gd name="connsiteY115" fmla="*/ 0 h 1068867"/>
              <a:gd name="connsiteX116" fmla="*/ 3405925 w 4452260"/>
              <a:gd name="connsiteY116" fmla="*/ 0 h 1068867"/>
              <a:gd name="connsiteX117" fmla="*/ 3411066 w 4452260"/>
              <a:gd name="connsiteY117" fmla="*/ 0 h 1068867"/>
              <a:gd name="connsiteX118" fmla="*/ 3520813 w 4452260"/>
              <a:gd name="connsiteY118" fmla="*/ 0 h 1068867"/>
              <a:gd name="connsiteX119" fmla="*/ 3607623 w 4452260"/>
              <a:gd name="connsiteY119" fmla="*/ 0 h 1068867"/>
              <a:gd name="connsiteX120" fmla="*/ 3608111 w 4452260"/>
              <a:gd name="connsiteY120" fmla="*/ 0 h 1068867"/>
              <a:gd name="connsiteX121" fmla="*/ 3666629 w 4452260"/>
              <a:gd name="connsiteY121" fmla="*/ 0 h 1068867"/>
              <a:gd name="connsiteX122" fmla="*/ 3702124 w 4452260"/>
              <a:gd name="connsiteY122" fmla="*/ 0 h 1068867"/>
              <a:gd name="connsiteX123" fmla="*/ 3720351 w 4452260"/>
              <a:gd name="connsiteY123" fmla="*/ 0 h 1068867"/>
              <a:gd name="connsiteX124" fmla="*/ 3728025 w 4452260"/>
              <a:gd name="connsiteY124" fmla="*/ 0 h 1068867"/>
              <a:gd name="connsiteX125" fmla="*/ 3769748 w 4452260"/>
              <a:gd name="connsiteY125" fmla="*/ 0 h 1068867"/>
              <a:gd name="connsiteX126" fmla="*/ 4098793 w 4452260"/>
              <a:gd name="connsiteY126" fmla="*/ 0 h 1068867"/>
              <a:gd name="connsiteX127" fmla="*/ 4193519 w 4452260"/>
              <a:gd name="connsiteY127" fmla="*/ 54408 h 1068867"/>
              <a:gd name="connsiteX128" fmla="*/ 4439104 w 4452260"/>
              <a:gd name="connsiteY128" fmla="*/ 480025 h 1068867"/>
              <a:gd name="connsiteX129" fmla="*/ 4439104 w 4452260"/>
              <a:gd name="connsiteY129" fmla="*/ 588843 h 1068867"/>
              <a:gd name="connsiteX130" fmla="*/ 4193519 w 4452260"/>
              <a:gd name="connsiteY130" fmla="*/ 1014459 h 1068867"/>
              <a:gd name="connsiteX131" fmla="*/ 4098793 w 4452260"/>
              <a:gd name="connsiteY131" fmla="*/ 1068867 h 1068867"/>
              <a:gd name="connsiteX132" fmla="*/ 3728025 w 4452260"/>
              <a:gd name="connsiteY132" fmla="*/ 1068867 h 1068867"/>
              <a:gd name="connsiteX133" fmla="*/ 3607623 w 4452260"/>
              <a:gd name="connsiteY133" fmla="*/ 1068867 h 1068867"/>
              <a:gd name="connsiteX134" fmla="*/ 3411066 w 4452260"/>
              <a:gd name="connsiteY134" fmla="*/ 1068867 h 1068867"/>
              <a:gd name="connsiteX135" fmla="*/ 3357257 w 4452260"/>
              <a:gd name="connsiteY135" fmla="*/ 1068867 h 1068867"/>
              <a:gd name="connsiteX136" fmla="*/ 3236855 w 4452260"/>
              <a:gd name="connsiteY136" fmla="*/ 1068867 h 1068867"/>
              <a:gd name="connsiteX137" fmla="*/ 3040298 w 4452260"/>
              <a:gd name="connsiteY137" fmla="*/ 1068867 h 1068867"/>
              <a:gd name="connsiteX138" fmla="*/ 3038573 w 4452260"/>
              <a:gd name="connsiteY138" fmla="*/ 1068867 h 1068867"/>
              <a:gd name="connsiteX139" fmla="*/ 2919896 w 4452260"/>
              <a:gd name="connsiteY139" fmla="*/ 1068867 h 1068867"/>
              <a:gd name="connsiteX140" fmla="*/ 2866087 w 4452260"/>
              <a:gd name="connsiteY140" fmla="*/ 1068867 h 1068867"/>
              <a:gd name="connsiteX141" fmla="*/ 2719890 w 4452260"/>
              <a:gd name="connsiteY141" fmla="*/ 1068867 h 1068867"/>
              <a:gd name="connsiteX142" fmla="*/ 2669530 w 4452260"/>
              <a:gd name="connsiteY142" fmla="*/ 1068867 h 1068867"/>
              <a:gd name="connsiteX143" fmla="*/ 2549127 w 4452260"/>
              <a:gd name="connsiteY143" fmla="*/ 1068867 h 1068867"/>
              <a:gd name="connsiteX144" fmla="*/ 2547403 w 4452260"/>
              <a:gd name="connsiteY144" fmla="*/ 1068867 h 1068867"/>
              <a:gd name="connsiteX145" fmla="*/ 2350846 w 4452260"/>
              <a:gd name="connsiteY145" fmla="*/ 1068867 h 1068867"/>
              <a:gd name="connsiteX146" fmla="*/ 2349122 w 4452260"/>
              <a:gd name="connsiteY146" fmla="*/ 1068867 h 1068867"/>
              <a:gd name="connsiteX147" fmla="*/ 2228719 w 4452260"/>
              <a:gd name="connsiteY147" fmla="*/ 1068867 h 1068867"/>
              <a:gd name="connsiteX148" fmla="*/ 2178359 w 4452260"/>
              <a:gd name="connsiteY148" fmla="*/ 1068867 h 1068867"/>
              <a:gd name="connsiteX149" fmla="*/ 2032162 w 4452260"/>
              <a:gd name="connsiteY149" fmla="*/ 1068867 h 1068867"/>
              <a:gd name="connsiteX150" fmla="*/ 1978354 w 4452260"/>
              <a:gd name="connsiteY150" fmla="*/ 1068867 h 1068867"/>
              <a:gd name="connsiteX151" fmla="*/ 1859676 w 4452260"/>
              <a:gd name="connsiteY151" fmla="*/ 1068867 h 1068867"/>
              <a:gd name="connsiteX152" fmla="*/ 1857951 w 4452260"/>
              <a:gd name="connsiteY152" fmla="*/ 1068867 h 1068867"/>
              <a:gd name="connsiteX153" fmla="*/ 1826599 w 4452260"/>
              <a:gd name="connsiteY153" fmla="*/ 1068867 h 1068867"/>
              <a:gd name="connsiteX154" fmla="*/ 1661394 w 4452260"/>
              <a:gd name="connsiteY154" fmla="*/ 1068867 h 1068867"/>
              <a:gd name="connsiteX155" fmla="*/ 1540992 w 4452260"/>
              <a:gd name="connsiteY155" fmla="*/ 1068867 h 1068867"/>
              <a:gd name="connsiteX156" fmla="*/ 1531708 w 4452260"/>
              <a:gd name="connsiteY156" fmla="*/ 1068867 h 1068867"/>
              <a:gd name="connsiteX157" fmla="*/ 1487183 w 4452260"/>
              <a:gd name="connsiteY157" fmla="*/ 1068867 h 1068867"/>
              <a:gd name="connsiteX158" fmla="*/ 1335428 w 4452260"/>
              <a:gd name="connsiteY158" fmla="*/ 1068867 h 1068867"/>
              <a:gd name="connsiteX159" fmla="*/ 1290626 w 4452260"/>
              <a:gd name="connsiteY159" fmla="*/ 1068867 h 1068867"/>
              <a:gd name="connsiteX160" fmla="*/ 1170224 w 4452260"/>
              <a:gd name="connsiteY160" fmla="*/ 1068867 h 1068867"/>
              <a:gd name="connsiteX161" fmla="*/ 1138871 w 4452260"/>
              <a:gd name="connsiteY161" fmla="*/ 1068867 h 1068867"/>
              <a:gd name="connsiteX162" fmla="*/ 1040537 w 4452260"/>
              <a:gd name="connsiteY162" fmla="*/ 1068867 h 1068867"/>
              <a:gd name="connsiteX163" fmla="*/ 843980 w 4452260"/>
              <a:gd name="connsiteY163" fmla="*/ 1068867 h 1068867"/>
              <a:gd name="connsiteX164" fmla="*/ 799455 w 4452260"/>
              <a:gd name="connsiteY164" fmla="*/ 1068867 h 1068867"/>
              <a:gd name="connsiteX165" fmla="*/ 647700 w 4452260"/>
              <a:gd name="connsiteY165" fmla="*/ 1068867 h 1068867"/>
              <a:gd name="connsiteX166" fmla="*/ 352810 w 4452260"/>
              <a:gd name="connsiteY166" fmla="*/ 1068867 h 1068867"/>
              <a:gd name="connsiteX167" fmla="*/ 258084 w 4452260"/>
              <a:gd name="connsiteY167" fmla="*/ 1014459 h 1068867"/>
              <a:gd name="connsiteX168" fmla="*/ 12498 w 4452260"/>
              <a:gd name="connsiteY168" fmla="*/ 588843 h 1068867"/>
              <a:gd name="connsiteX169" fmla="*/ 12498 w 4452260"/>
              <a:gd name="connsiteY169" fmla="*/ 480025 h 1068867"/>
              <a:gd name="connsiteX170" fmla="*/ 258084 w 4452260"/>
              <a:gd name="connsiteY170" fmla="*/ 54408 h 1068867"/>
              <a:gd name="connsiteX171" fmla="*/ 352810 w 4452260"/>
              <a:gd name="connsiteY171" fmla="*/ 0 h 10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452260" h="1068867">
                <a:moveTo>
                  <a:pt x="352810" y="0"/>
                </a:moveTo>
                <a:cubicBezTo>
                  <a:pt x="475602" y="0"/>
                  <a:pt x="567696" y="0"/>
                  <a:pt x="636768" y="0"/>
                </a:cubicBezTo>
                <a:lnTo>
                  <a:pt x="647700" y="0"/>
                </a:lnTo>
                <a:lnTo>
                  <a:pt x="724065" y="0"/>
                </a:lnTo>
                <a:cubicBezTo>
                  <a:pt x="748048" y="0"/>
                  <a:pt x="767235" y="0"/>
                  <a:pt x="782584" y="0"/>
                </a:cubicBezTo>
                <a:lnTo>
                  <a:pt x="799455" y="0"/>
                </a:lnTo>
                <a:lnTo>
                  <a:pt x="809825" y="0"/>
                </a:lnTo>
                <a:lnTo>
                  <a:pt x="818078" y="0"/>
                </a:lnTo>
                <a:cubicBezTo>
                  <a:pt x="843980" y="0"/>
                  <a:pt x="843980" y="0"/>
                  <a:pt x="843980" y="0"/>
                </a:cubicBezTo>
                <a:lnTo>
                  <a:pt x="931658" y="0"/>
                </a:lnTo>
                <a:lnTo>
                  <a:pt x="961580" y="0"/>
                </a:lnTo>
                <a:lnTo>
                  <a:pt x="1000055" y="0"/>
                </a:lnTo>
                <a:lnTo>
                  <a:pt x="1040537" y="0"/>
                </a:lnTo>
                <a:lnTo>
                  <a:pt x="1051453" y="0"/>
                </a:lnTo>
                <a:lnTo>
                  <a:pt x="1083414" y="0"/>
                </a:lnTo>
                <a:lnTo>
                  <a:pt x="1112969" y="0"/>
                </a:lnTo>
                <a:cubicBezTo>
                  <a:pt x="1138871" y="0"/>
                  <a:pt x="1138871" y="0"/>
                  <a:pt x="1138871" y="0"/>
                </a:cubicBezTo>
                <a:lnTo>
                  <a:pt x="1170224" y="0"/>
                </a:lnTo>
                <a:lnTo>
                  <a:pt x="1170711" y="0"/>
                </a:lnTo>
                <a:lnTo>
                  <a:pt x="1202662" y="0"/>
                </a:lnTo>
                <a:lnTo>
                  <a:pt x="1240037" y="0"/>
                </a:lnTo>
                <a:cubicBezTo>
                  <a:pt x="1290626" y="0"/>
                  <a:pt x="1290626" y="0"/>
                  <a:pt x="1290626" y="0"/>
                </a:cubicBezTo>
                <a:lnTo>
                  <a:pt x="1324496" y="0"/>
                </a:lnTo>
                <a:lnTo>
                  <a:pt x="1332348" y="0"/>
                </a:lnTo>
                <a:lnTo>
                  <a:pt x="1335428" y="0"/>
                </a:lnTo>
                <a:lnTo>
                  <a:pt x="1411793" y="0"/>
                </a:lnTo>
                <a:lnTo>
                  <a:pt x="1454182" y="0"/>
                </a:lnTo>
                <a:lnTo>
                  <a:pt x="1470312" y="0"/>
                </a:lnTo>
                <a:lnTo>
                  <a:pt x="1487183" y="0"/>
                </a:lnTo>
                <a:lnTo>
                  <a:pt x="1497552" y="0"/>
                </a:lnTo>
                <a:lnTo>
                  <a:pt x="1505806" y="0"/>
                </a:lnTo>
                <a:lnTo>
                  <a:pt x="1528471" y="0"/>
                </a:lnTo>
                <a:lnTo>
                  <a:pt x="1531708" y="0"/>
                </a:lnTo>
                <a:lnTo>
                  <a:pt x="1540992" y="0"/>
                </a:lnTo>
                <a:lnTo>
                  <a:pt x="1541479" y="0"/>
                </a:lnTo>
                <a:lnTo>
                  <a:pt x="1599998" y="0"/>
                </a:lnTo>
                <a:lnTo>
                  <a:pt x="1619386" y="0"/>
                </a:lnTo>
                <a:lnTo>
                  <a:pt x="1635492" y="0"/>
                </a:lnTo>
                <a:lnTo>
                  <a:pt x="1649308" y="0"/>
                </a:lnTo>
                <a:lnTo>
                  <a:pt x="1653720" y="0"/>
                </a:lnTo>
                <a:lnTo>
                  <a:pt x="1661394" y="0"/>
                </a:lnTo>
                <a:lnTo>
                  <a:pt x="1687782" y="0"/>
                </a:lnTo>
                <a:lnTo>
                  <a:pt x="1703116" y="0"/>
                </a:lnTo>
                <a:lnTo>
                  <a:pt x="1739181" y="0"/>
                </a:lnTo>
                <a:lnTo>
                  <a:pt x="1771141" y="0"/>
                </a:lnTo>
                <a:lnTo>
                  <a:pt x="1800697" y="0"/>
                </a:lnTo>
                <a:lnTo>
                  <a:pt x="1811727" y="0"/>
                </a:lnTo>
                <a:lnTo>
                  <a:pt x="1823361" y="0"/>
                </a:lnTo>
                <a:lnTo>
                  <a:pt x="1826599" y="0"/>
                </a:lnTo>
                <a:lnTo>
                  <a:pt x="1857951" y="0"/>
                </a:lnTo>
                <a:lnTo>
                  <a:pt x="1858439" y="0"/>
                </a:lnTo>
                <a:lnTo>
                  <a:pt x="1859676" y="0"/>
                </a:lnTo>
                <a:lnTo>
                  <a:pt x="1893346" y="0"/>
                </a:lnTo>
                <a:lnTo>
                  <a:pt x="1927765" y="0"/>
                </a:lnTo>
                <a:lnTo>
                  <a:pt x="1963365" y="0"/>
                </a:lnTo>
                <a:lnTo>
                  <a:pt x="1978354" y="0"/>
                </a:lnTo>
                <a:lnTo>
                  <a:pt x="1991032" y="0"/>
                </a:lnTo>
                <a:lnTo>
                  <a:pt x="2020076" y="0"/>
                </a:lnTo>
                <a:lnTo>
                  <a:pt x="2021800" y="0"/>
                </a:lnTo>
                <a:lnTo>
                  <a:pt x="2027021" y="0"/>
                </a:lnTo>
                <a:cubicBezTo>
                  <a:pt x="2032162" y="0"/>
                  <a:pt x="2032162" y="0"/>
                  <a:pt x="2032162" y="0"/>
                </a:cubicBezTo>
                <a:lnTo>
                  <a:pt x="2141909" y="0"/>
                </a:lnTo>
                <a:lnTo>
                  <a:pt x="2143633" y="0"/>
                </a:lnTo>
                <a:lnTo>
                  <a:pt x="2178359" y="0"/>
                </a:lnTo>
                <a:lnTo>
                  <a:pt x="2228719" y="0"/>
                </a:lnTo>
                <a:lnTo>
                  <a:pt x="2229207" y="0"/>
                </a:lnTo>
                <a:lnTo>
                  <a:pt x="2230931" y="0"/>
                </a:lnTo>
                <a:lnTo>
                  <a:pt x="2287725" y="0"/>
                </a:lnTo>
                <a:lnTo>
                  <a:pt x="2289450" y="0"/>
                </a:lnTo>
                <a:lnTo>
                  <a:pt x="2323220" y="0"/>
                </a:lnTo>
                <a:lnTo>
                  <a:pt x="2324944" y="0"/>
                </a:lnTo>
                <a:lnTo>
                  <a:pt x="2340483" y="0"/>
                </a:lnTo>
                <a:lnTo>
                  <a:pt x="2341447" y="0"/>
                </a:lnTo>
                <a:lnTo>
                  <a:pt x="2343172" y="0"/>
                </a:lnTo>
                <a:lnTo>
                  <a:pt x="2349122" y="0"/>
                </a:lnTo>
                <a:lnTo>
                  <a:pt x="2350846" y="0"/>
                </a:lnTo>
                <a:lnTo>
                  <a:pt x="2390844" y="0"/>
                </a:lnTo>
                <a:lnTo>
                  <a:pt x="2462317" y="0"/>
                </a:lnTo>
                <a:lnTo>
                  <a:pt x="2499455" y="0"/>
                </a:lnTo>
                <a:lnTo>
                  <a:pt x="2530713" y="0"/>
                </a:lnTo>
                <a:lnTo>
                  <a:pt x="2547403" y="0"/>
                </a:lnTo>
                <a:lnTo>
                  <a:pt x="2549127" y="0"/>
                </a:lnTo>
                <a:lnTo>
                  <a:pt x="2581074" y="0"/>
                </a:lnTo>
                <a:lnTo>
                  <a:pt x="2582112" y="0"/>
                </a:lnTo>
                <a:cubicBezTo>
                  <a:pt x="2669530" y="0"/>
                  <a:pt x="2669530" y="0"/>
                  <a:pt x="2669530" y="0"/>
                </a:cubicBezTo>
                <a:lnTo>
                  <a:pt x="2678759" y="0"/>
                </a:lnTo>
                <a:lnTo>
                  <a:pt x="2709527" y="0"/>
                </a:lnTo>
                <a:lnTo>
                  <a:pt x="2711252" y="0"/>
                </a:lnTo>
                <a:lnTo>
                  <a:pt x="2714748" y="0"/>
                </a:lnTo>
                <a:lnTo>
                  <a:pt x="2719890" y="0"/>
                </a:lnTo>
                <a:lnTo>
                  <a:pt x="2831360" y="0"/>
                </a:lnTo>
                <a:lnTo>
                  <a:pt x="2833086" y="0"/>
                </a:lnTo>
                <a:lnTo>
                  <a:pt x="2866087" y="0"/>
                </a:lnTo>
                <a:lnTo>
                  <a:pt x="2918659" y="0"/>
                </a:lnTo>
                <a:lnTo>
                  <a:pt x="2919896" y="0"/>
                </a:lnTo>
                <a:lnTo>
                  <a:pt x="2920383" y="0"/>
                </a:lnTo>
                <a:lnTo>
                  <a:pt x="2977177" y="0"/>
                </a:lnTo>
                <a:lnTo>
                  <a:pt x="2978902" y="0"/>
                </a:lnTo>
                <a:lnTo>
                  <a:pt x="3012671" y="0"/>
                </a:lnTo>
                <a:lnTo>
                  <a:pt x="3014397" y="0"/>
                </a:lnTo>
                <a:lnTo>
                  <a:pt x="3028211" y="0"/>
                </a:lnTo>
                <a:lnTo>
                  <a:pt x="3030899" y="0"/>
                </a:lnTo>
                <a:lnTo>
                  <a:pt x="3032624" y="0"/>
                </a:lnTo>
                <a:lnTo>
                  <a:pt x="3038573" y="0"/>
                </a:lnTo>
                <a:lnTo>
                  <a:pt x="3040298" y="0"/>
                </a:lnTo>
                <a:lnTo>
                  <a:pt x="3082021" y="0"/>
                </a:lnTo>
                <a:lnTo>
                  <a:pt x="3150044" y="0"/>
                </a:lnTo>
                <a:lnTo>
                  <a:pt x="3218441" y="0"/>
                </a:lnTo>
                <a:lnTo>
                  <a:pt x="3236855" y="0"/>
                </a:lnTo>
                <a:lnTo>
                  <a:pt x="3269839" y="0"/>
                </a:lnTo>
                <a:lnTo>
                  <a:pt x="3272250" y="0"/>
                </a:lnTo>
                <a:lnTo>
                  <a:pt x="3320378" y="0"/>
                </a:lnTo>
                <a:lnTo>
                  <a:pt x="3346330" y="0"/>
                </a:lnTo>
                <a:lnTo>
                  <a:pt x="3357257" y="0"/>
                </a:lnTo>
                <a:lnTo>
                  <a:pt x="3369936" y="0"/>
                </a:lnTo>
                <a:lnTo>
                  <a:pt x="3398980" y="0"/>
                </a:lnTo>
                <a:lnTo>
                  <a:pt x="3405925" y="0"/>
                </a:lnTo>
                <a:cubicBezTo>
                  <a:pt x="3411066" y="0"/>
                  <a:pt x="3411066" y="0"/>
                  <a:pt x="3411066" y="0"/>
                </a:cubicBezTo>
                <a:lnTo>
                  <a:pt x="3520813" y="0"/>
                </a:lnTo>
                <a:lnTo>
                  <a:pt x="3607623" y="0"/>
                </a:lnTo>
                <a:lnTo>
                  <a:pt x="3608111" y="0"/>
                </a:lnTo>
                <a:lnTo>
                  <a:pt x="3666629" y="0"/>
                </a:lnTo>
                <a:lnTo>
                  <a:pt x="3702124" y="0"/>
                </a:lnTo>
                <a:lnTo>
                  <a:pt x="3720351" y="0"/>
                </a:lnTo>
                <a:lnTo>
                  <a:pt x="3728025" y="0"/>
                </a:lnTo>
                <a:lnTo>
                  <a:pt x="3769748" y="0"/>
                </a:lnTo>
                <a:cubicBezTo>
                  <a:pt x="4098793" y="0"/>
                  <a:pt x="4098793" y="0"/>
                  <a:pt x="4098793" y="0"/>
                </a:cubicBezTo>
                <a:cubicBezTo>
                  <a:pt x="4133877" y="0"/>
                  <a:pt x="4175977" y="24572"/>
                  <a:pt x="4193519" y="54408"/>
                </a:cubicBezTo>
                <a:cubicBezTo>
                  <a:pt x="4439104" y="480025"/>
                  <a:pt x="4439104" y="480025"/>
                  <a:pt x="4439104" y="480025"/>
                </a:cubicBezTo>
                <a:cubicBezTo>
                  <a:pt x="4456646" y="509862"/>
                  <a:pt x="4456646" y="559005"/>
                  <a:pt x="4439104" y="588843"/>
                </a:cubicBezTo>
                <a:cubicBezTo>
                  <a:pt x="4193519" y="1014459"/>
                  <a:pt x="4193519" y="1014459"/>
                  <a:pt x="4193519" y="1014459"/>
                </a:cubicBezTo>
                <a:cubicBezTo>
                  <a:pt x="4175977" y="1044295"/>
                  <a:pt x="4133877" y="1068867"/>
                  <a:pt x="4098793" y="1068867"/>
                </a:cubicBezTo>
                <a:lnTo>
                  <a:pt x="3728025" y="1068867"/>
                </a:lnTo>
                <a:lnTo>
                  <a:pt x="3607623" y="1068867"/>
                </a:lnTo>
                <a:lnTo>
                  <a:pt x="3411066" y="1068867"/>
                </a:lnTo>
                <a:lnTo>
                  <a:pt x="3357257" y="1068867"/>
                </a:lnTo>
                <a:lnTo>
                  <a:pt x="3236855" y="1068867"/>
                </a:lnTo>
                <a:lnTo>
                  <a:pt x="3040298" y="1068867"/>
                </a:lnTo>
                <a:lnTo>
                  <a:pt x="3038573" y="1068867"/>
                </a:lnTo>
                <a:lnTo>
                  <a:pt x="2919896" y="1068867"/>
                </a:lnTo>
                <a:lnTo>
                  <a:pt x="2866087" y="1068867"/>
                </a:lnTo>
                <a:lnTo>
                  <a:pt x="2719890" y="1068867"/>
                </a:lnTo>
                <a:lnTo>
                  <a:pt x="2669530" y="1068867"/>
                </a:lnTo>
                <a:lnTo>
                  <a:pt x="2549127" y="1068867"/>
                </a:lnTo>
                <a:lnTo>
                  <a:pt x="2547403" y="1068867"/>
                </a:lnTo>
                <a:lnTo>
                  <a:pt x="2350846" y="1068867"/>
                </a:lnTo>
                <a:lnTo>
                  <a:pt x="2349122" y="1068867"/>
                </a:lnTo>
                <a:lnTo>
                  <a:pt x="2228719" y="1068867"/>
                </a:lnTo>
                <a:lnTo>
                  <a:pt x="2178359" y="1068867"/>
                </a:lnTo>
                <a:lnTo>
                  <a:pt x="2032162" y="1068867"/>
                </a:lnTo>
                <a:lnTo>
                  <a:pt x="1978354" y="1068867"/>
                </a:lnTo>
                <a:lnTo>
                  <a:pt x="1859676" y="1068867"/>
                </a:lnTo>
                <a:lnTo>
                  <a:pt x="1857951" y="1068867"/>
                </a:lnTo>
                <a:lnTo>
                  <a:pt x="1826599" y="1068867"/>
                </a:lnTo>
                <a:lnTo>
                  <a:pt x="1661394" y="1068867"/>
                </a:lnTo>
                <a:lnTo>
                  <a:pt x="1540992" y="1068867"/>
                </a:lnTo>
                <a:lnTo>
                  <a:pt x="1531708" y="1068867"/>
                </a:lnTo>
                <a:lnTo>
                  <a:pt x="1487183" y="1068867"/>
                </a:lnTo>
                <a:lnTo>
                  <a:pt x="1335428" y="1068867"/>
                </a:lnTo>
                <a:lnTo>
                  <a:pt x="1290626" y="1068867"/>
                </a:lnTo>
                <a:lnTo>
                  <a:pt x="1170224" y="1068867"/>
                </a:lnTo>
                <a:lnTo>
                  <a:pt x="1138871" y="1068867"/>
                </a:lnTo>
                <a:lnTo>
                  <a:pt x="1040537" y="1068867"/>
                </a:lnTo>
                <a:lnTo>
                  <a:pt x="843980" y="1068867"/>
                </a:lnTo>
                <a:lnTo>
                  <a:pt x="799455" y="1068867"/>
                </a:lnTo>
                <a:lnTo>
                  <a:pt x="647700" y="1068867"/>
                </a:lnTo>
                <a:lnTo>
                  <a:pt x="352810" y="1068867"/>
                </a:lnTo>
                <a:cubicBezTo>
                  <a:pt x="318603" y="1068867"/>
                  <a:pt x="275626" y="1044295"/>
                  <a:pt x="258084" y="1014459"/>
                </a:cubicBezTo>
                <a:cubicBezTo>
                  <a:pt x="12498" y="588843"/>
                  <a:pt x="12498" y="588843"/>
                  <a:pt x="12498" y="588843"/>
                </a:cubicBezTo>
                <a:cubicBezTo>
                  <a:pt x="-4166" y="559005"/>
                  <a:pt x="-4166" y="509862"/>
                  <a:pt x="12498" y="480025"/>
                </a:cubicBezTo>
                <a:cubicBezTo>
                  <a:pt x="258084" y="54408"/>
                  <a:pt x="258084" y="54408"/>
                  <a:pt x="258084" y="54408"/>
                </a:cubicBezTo>
                <a:cubicBezTo>
                  <a:pt x="275626" y="24572"/>
                  <a:pt x="318603" y="0"/>
                  <a:pt x="35281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3D3D3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任意多边形 48"/>
          <p:cNvSpPr>
            <a:spLocks/>
          </p:cNvSpPr>
          <p:nvPr/>
        </p:nvSpPr>
        <p:spPr bwMode="auto">
          <a:xfrm>
            <a:off x="7031892" y="1719209"/>
            <a:ext cx="3304837" cy="663681"/>
          </a:xfrm>
          <a:custGeom>
            <a:avLst/>
            <a:gdLst>
              <a:gd name="connsiteX0" fmla="*/ 305125 w 4603109"/>
              <a:gd name="connsiteY0" fmla="*/ 0 h 924402"/>
              <a:gd name="connsiteX1" fmla="*/ 432894 w 4603109"/>
              <a:gd name="connsiteY1" fmla="*/ 0 h 924402"/>
              <a:gd name="connsiteX2" fmla="*/ 445336 w 4603109"/>
              <a:gd name="connsiteY2" fmla="*/ 0 h 924402"/>
              <a:gd name="connsiteX3" fmla="*/ 550703 w 4603109"/>
              <a:gd name="connsiteY3" fmla="*/ 0 h 924402"/>
              <a:gd name="connsiteX4" fmla="*/ 560158 w 4603109"/>
              <a:gd name="connsiteY4" fmla="*/ 0 h 924402"/>
              <a:gd name="connsiteX5" fmla="*/ 573105 w 4603109"/>
              <a:gd name="connsiteY5" fmla="*/ 0 h 924402"/>
              <a:gd name="connsiteX6" fmla="*/ 626202 w 4603109"/>
              <a:gd name="connsiteY6" fmla="*/ 0 h 924402"/>
              <a:gd name="connsiteX7" fmla="*/ 676811 w 4603109"/>
              <a:gd name="connsiteY7" fmla="*/ 0 h 924402"/>
              <a:gd name="connsiteX8" fmla="*/ 678472 w 4603109"/>
              <a:gd name="connsiteY8" fmla="*/ 0 h 924402"/>
              <a:gd name="connsiteX9" fmla="*/ 687927 w 4603109"/>
              <a:gd name="connsiteY9" fmla="*/ 0 h 924402"/>
              <a:gd name="connsiteX10" fmla="*/ 691402 w 4603109"/>
              <a:gd name="connsiteY10" fmla="*/ 0 h 924402"/>
              <a:gd name="connsiteX11" fmla="*/ 700371 w 4603109"/>
              <a:gd name="connsiteY11" fmla="*/ 0 h 924402"/>
              <a:gd name="connsiteX12" fmla="*/ 707508 w 4603109"/>
              <a:gd name="connsiteY12" fmla="*/ 0 h 924402"/>
              <a:gd name="connsiteX13" fmla="*/ 729909 w 4603109"/>
              <a:gd name="connsiteY13" fmla="*/ 0 h 924402"/>
              <a:gd name="connsiteX14" fmla="*/ 753971 w 4603109"/>
              <a:gd name="connsiteY14" fmla="*/ 0 h 924402"/>
              <a:gd name="connsiteX15" fmla="*/ 804580 w 4603109"/>
              <a:gd name="connsiteY15" fmla="*/ 0 h 924402"/>
              <a:gd name="connsiteX16" fmla="*/ 805737 w 4603109"/>
              <a:gd name="connsiteY16" fmla="*/ 0 h 924402"/>
              <a:gd name="connsiteX17" fmla="*/ 819171 w 4603109"/>
              <a:gd name="connsiteY17" fmla="*/ 0 h 924402"/>
              <a:gd name="connsiteX18" fmla="*/ 828140 w 4603109"/>
              <a:gd name="connsiteY18" fmla="*/ 0 h 924402"/>
              <a:gd name="connsiteX19" fmla="*/ 831615 w 4603109"/>
              <a:gd name="connsiteY19" fmla="*/ 0 h 924402"/>
              <a:gd name="connsiteX20" fmla="*/ 835277 w 4603109"/>
              <a:gd name="connsiteY20" fmla="*/ 0 h 924402"/>
              <a:gd name="connsiteX21" fmla="*/ 857678 w 4603109"/>
              <a:gd name="connsiteY21" fmla="*/ 0 h 924402"/>
              <a:gd name="connsiteX22" fmla="*/ 864889 w 4603109"/>
              <a:gd name="connsiteY22" fmla="*/ 0 h 924402"/>
              <a:gd name="connsiteX23" fmla="*/ 899900 w 4603109"/>
              <a:gd name="connsiteY23" fmla="*/ 0 h 924402"/>
              <a:gd name="connsiteX24" fmla="*/ 909341 w 4603109"/>
              <a:gd name="connsiteY24" fmla="*/ 0 h 924402"/>
              <a:gd name="connsiteX25" fmla="*/ 929965 w 4603109"/>
              <a:gd name="connsiteY25" fmla="*/ 0 h 924402"/>
              <a:gd name="connsiteX26" fmla="*/ 933506 w 4603109"/>
              <a:gd name="connsiteY26" fmla="*/ 0 h 924402"/>
              <a:gd name="connsiteX27" fmla="*/ 936982 w 4603109"/>
              <a:gd name="connsiteY27" fmla="*/ 0 h 924402"/>
              <a:gd name="connsiteX28" fmla="*/ 959384 w 4603109"/>
              <a:gd name="connsiteY28" fmla="*/ 0 h 924402"/>
              <a:gd name="connsiteX29" fmla="*/ 962542 w 4603109"/>
              <a:gd name="connsiteY29" fmla="*/ 0 h 924402"/>
              <a:gd name="connsiteX30" fmla="*/ 984943 w 4603109"/>
              <a:gd name="connsiteY30" fmla="*/ 0 h 924402"/>
              <a:gd name="connsiteX31" fmla="*/ 992658 w 4603109"/>
              <a:gd name="connsiteY31" fmla="*/ 0 h 924402"/>
              <a:gd name="connsiteX32" fmla="*/ 1012059 w 4603109"/>
              <a:gd name="connsiteY32" fmla="*/ 0 h 924402"/>
              <a:gd name="connsiteX33" fmla="*/ 1012480 w 4603109"/>
              <a:gd name="connsiteY33" fmla="*/ 0 h 924402"/>
              <a:gd name="connsiteX34" fmla="*/ 1027669 w 4603109"/>
              <a:gd name="connsiteY34" fmla="*/ 0 h 924402"/>
              <a:gd name="connsiteX35" fmla="*/ 1037110 w 4603109"/>
              <a:gd name="connsiteY35" fmla="*/ 0 h 924402"/>
              <a:gd name="connsiteX36" fmla="*/ 1040112 w 4603109"/>
              <a:gd name="connsiteY36" fmla="*/ 0 h 924402"/>
              <a:gd name="connsiteX37" fmla="*/ 1057734 w 4603109"/>
              <a:gd name="connsiteY37" fmla="*/ 0 h 924402"/>
              <a:gd name="connsiteX38" fmla="*/ 1064751 w 4603109"/>
              <a:gd name="connsiteY38" fmla="*/ 0 h 924402"/>
              <a:gd name="connsiteX39" fmla="*/ 1070177 w 4603109"/>
              <a:gd name="connsiteY39" fmla="*/ 0 h 924402"/>
              <a:gd name="connsiteX40" fmla="*/ 1072436 w 4603109"/>
              <a:gd name="connsiteY40" fmla="*/ 0 h 924402"/>
              <a:gd name="connsiteX41" fmla="*/ 1090311 w 4603109"/>
              <a:gd name="connsiteY41" fmla="*/ 0 h 924402"/>
              <a:gd name="connsiteX42" fmla="*/ 1110718 w 4603109"/>
              <a:gd name="connsiteY42" fmla="*/ 0 h 924402"/>
              <a:gd name="connsiteX43" fmla="*/ 1112712 w 4603109"/>
              <a:gd name="connsiteY43" fmla="*/ 0 h 924402"/>
              <a:gd name="connsiteX44" fmla="*/ 1116187 w 4603109"/>
              <a:gd name="connsiteY44" fmla="*/ 0 h 924402"/>
              <a:gd name="connsiteX45" fmla="*/ 1139828 w 4603109"/>
              <a:gd name="connsiteY45" fmla="*/ 0 h 924402"/>
              <a:gd name="connsiteX46" fmla="*/ 1140249 w 4603109"/>
              <a:gd name="connsiteY46" fmla="*/ 0 h 924402"/>
              <a:gd name="connsiteX47" fmla="*/ 1145480 w 4603109"/>
              <a:gd name="connsiteY47" fmla="*/ 0 h 924402"/>
              <a:gd name="connsiteX48" fmla="*/ 1152270 w 4603109"/>
              <a:gd name="connsiteY48" fmla="*/ 0 h 924402"/>
              <a:gd name="connsiteX49" fmla="*/ 1154934 w 4603109"/>
              <a:gd name="connsiteY49" fmla="*/ 0 h 924402"/>
              <a:gd name="connsiteX50" fmla="*/ 1167881 w 4603109"/>
              <a:gd name="connsiteY50" fmla="*/ 0 h 924402"/>
              <a:gd name="connsiteX51" fmla="*/ 1175544 w 4603109"/>
              <a:gd name="connsiteY51" fmla="*/ 0 h 924402"/>
              <a:gd name="connsiteX52" fmla="*/ 1184998 w 4603109"/>
              <a:gd name="connsiteY52" fmla="*/ 0 h 924402"/>
              <a:gd name="connsiteX53" fmla="*/ 1197946 w 4603109"/>
              <a:gd name="connsiteY53" fmla="*/ 0 h 924402"/>
              <a:gd name="connsiteX54" fmla="*/ 1200205 w 4603109"/>
              <a:gd name="connsiteY54" fmla="*/ 0 h 924402"/>
              <a:gd name="connsiteX55" fmla="*/ 1220978 w 4603109"/>
              <a:gd name="connsiteY55" fmla="*/ 0 h 924402"/>
              <a:gd name="connsiteX56" fmla="*/ 1238487 w 4603109"/>
              <a:gd name="connsiteY56" fmla="*/ 0 h 924402"/>
              <a:gd name="connsiteX57" fmla="*/ 1243956 w 4603109"/>
              <a:gd name="connsiteY57" fmla="*/ 0 h 924402"/>
              <a:gd name="connsiteX58" fmla="*/ 1251042 w 4603109"/>
              <a:gd name="connsiteY58" fmla="*/ 0 h 924402"/>
              <a:gd name="connsiteX59" fmla="*/ 1257637 w 4603109"/>
              <a:gd name="connsiteY59" fmla="*/ 0 h 924402"/>
              <a:gd name="connsiteX60" fmla="*/ 1271587 w 4603109"/>
              <a:gd name="connsiteY60" fmla="*/ 0 h 924402"/>
              <a:gd name="connsiteX61" fmla="*/ 1273249 w 4603109"/>
              <a:gd name="connsiteY61" fmla="*/ 0 h 924402"/>
              <a:gd name="connsiteX62" fmla="*/ 1280039 w 4603109"/>
              <a:gd name="connsiteY62" fmla="*/ 0 h 924402"/>
              <a:gd name="connsiteX63" fmla="*/ 1282703 w 4603109"/>
              <a:gd name="connsiteY63" fmla="*/ 0 h 924402"/>
              <a:gd name="connsiteX64" fmla="*/ 1286178 w 4603109"/>
              <a:gd name="connsiteY64" fmla="*/ 0 h 924402"/>
              <a:gd name="connsiteX65" fmla="*/ 1295146 w 4603109"/>
              <a:gd name="connsiteY65" fmla="*/ 0 h 924402"/>
              <a:gd name="connsiteX66" fmla="*/ 1301651 w 4603109"/>
              <a:gd name="connsiteY66" fmla="*/ 0 h 924402"/>
              <a:gd name="connsiteX67" fmla="*/ 1302284 w 4603109"/>
              <a:gd name="connsiteY67" fmla="*/ 0 h 924402"/>
              <a:gd name="connsiteX68" fmla="*/ 1303313 w 4603109"/>
              <a:gd name="connsiteY68" fmla="*/ 0 h 924402"/>
              <a:gd name="connsiteX69" fmla="*/ 1312767 w 4603109"/>
              <a:gd name="connsiteY69" fmla="*/ 0 h 924402"/>
              <a:gd name="connsiteX70" fmla="*/ 1316242 w 4603109"/>
              <a:gd name="connsiteY70" fmla="*/ 0 h 924402"/>
              <a:gd name="connsiteX71" fmla="*/ 1321886 w 4603109"/>
              <a:gd name="connsiteY71" fmla="*/ 0 h 924402"/>
              <a:gd name="connsiteX72" fmla="*/ 1324685 w 4603109"/>
              <a:gd name="connsiteY72" fmla="*/ 0 h 924402"/>
              <a:gd name="connsiteX73" fmla="*/ 1325211 w 4603109"/>
              <a:gd name="connsiteY73" fmla="*/ 0 h 924402"/>
              <a:gd name="connsiteX74" fmla="*/ 1332348 w 4603109"/>
              <a:gd name="connsiteY74" fmla="*/ 0 h 924402"/>
              <a:gd name="connsiteX75" fmla="*/ 1332714 w 4603109"/>
              <a:gd name="connsiteY75" fmla="*/ 0 h 924402"/>
              <a:gd name="connsiteX76" fmla="*/ 1333135 w 4603109"/>
              <a:gd name="connsiteY76" fmla="*/ 0 h 924402"/>
              <a:gd name="connsiteX77" fmla="*/ 1348747 w 4603109"/>
              <a:gd name="connsiteY77" fmla="*/ 0 h 924402"/>
              <a:gd name="connsiteX78" fmla="*/ 1354749 w 4603109"/>
              <a:gd name="connsiteY78" fmla="*/ 0 h 924402"/>
              <a:gd name="connsiteX79" fmla="*/ 1378811 w 4603109"/>
              <a:gd name="connsiteY79" fmla="*/ 0 h 924402"/>
              <a:gd name="connsiteX80" fmla="*/ 1383745 w 4603109"/>
              <a:gd name="connsiteY80" fmla="*/ 0 h 924402"/>
              <a:gd name="connsiteX81" fmla="*/ 1385406 w 4603109"/>
              <a:gd name="connsiteY81" fmla="*/ 0 h 924402"/>
              <a:gd name="connsiteX82" fmla="*/ 1399356 w 4603109"/>
              <a:gd name="connsiteY82" fmla="*/ 0 h 924402"/>
              <a:gd name="connsiteX83" fmla="*/ 1400513 w 4603109"/>
              <a:gd name="connsiteY83" fmla="*/ 0 h 924402"/>
              <a:gd name="connsiteX84" fmla="*/ 1413947 w 4603109"/>
              <a:gd name="connsiteY84" fmla="*/ 0 h 924402"/>
              <a:gd name="connsiteX85" fmla="*/ 1414442 w 4603109"/>
              <a:gd name="connsiteY85" fmla="*/ 0 h 924402"/>
              <a:gd name="connsiteX86" fmla="*/ 1422915 w 4603109"/>
              <a:gd name="connsiteY86" fmla="*/ 0 h 924402"/>
              <a:gd name="connsiteX87" fmla="*/ 1426390 w 4603109"/>
              <a:gd name="connsiteY87" fmla="*/ 0 h 924402"/>
              <a:gd name="connsiteX88" fmla="*/ 1429420 w 4603109"/>
              <a:gd name="connsiteY88" fmla="*/ 0 h 924402"/>
              <a:gd name="connsiteX89" fmla="*/ 1430053 w 4603109"/>
              <a:gd name="connsiteY89" fmla="*/ 0 h 924402"/>
              <a:gd name="connsiteX90" fmla="*/ 1430206 w 4603109"/>
              <a:gd name="connsiteY90" fmla="*/ 0 h 924402"/>
              <a:gd name="connsiteX91" fmla="*/ 1430577 w 4603109"/>
              <a:gd name="connsiteY91" fmla="*/ 0 h 924402"/>
              <a:gd name="connsiteX92" fmla="*/ 1436843 w 4603109"/>
              <a:gd name="connsiteY92" fmla="*/ 0 h 924402"/>
              <a:gd name="connsiteX93" fmla="*/ 1444011 w 4603109"/>
              <a:gd name="connsiteY93" fmla="*/ 0 h 924402"/>
              <a:gd name="connsiteX94" fmla="*/ 1449655 w 4603109"/>
              <a:gd name="connsiteY94" fmla="*/ 0 h 924402"/>
              <a:gd name="connsiteX95" fmla="*/ 1452454 w 4603109"/>
              <a:gd name="connsiteY95" fmla="*/ 0 h 924402"/>
              <a:gd name="connsiteX96" fmla="*/ 1452980 w 4603109"/>
              <a:gd name="connsiteY96" fmla="*/ 0 h 924402"/>
              <a:gd name="connsiteX97" fmla="*/ 1456455 w 4603109"/>
              <a:gd name="connsiteY97" fmla="*/ 0 h 924402"/>
              <a:gd name="connsiteX98" fmla="*/ 1459664 w 4603109"/>
              <a:gd name="connsiteY98" fmla="*/ 0 h 924402"/>
              <a:gd name="connsiteX99" fmla="*/ 1460117 w 4603109"/>
              <a:gd name="connsiteY99" fmla="*/ 0 h 924402"/>
              <a:gd name="connsiteX100" fmla="*/ 1460483 w 4603109"/>
              <a:gd name="connsiteY100" fmla="*/ 0 h 924402"/>
              <a:gd name="connsiteX101" fmla="*/ 1460904 w 4603109"/>
              <a:gd name="connsiteY101" fmla="*/ 0 h 924402"/>
              <a:gd name="connsiteX102" fmla="*/ 1472926 w 4603109"/>
              <a:gd name="connsiteY102" fmla="*/ 0 h 924402"/>
              <a:gd name="connsiteX103" fmla="*/ 1482518 w 4603109"/>
              <a:gd name="connsiteY103" fmla="*/ 0 h 924402"/>
              <a:gd name="connsiteX104" fmla="*/ 1489729 w 4603109"/>
              <a:gd name="connsiteY104" fmla="*/ 0 h 924402"/>
              <a:gd name="connsiteX105" fmla="*/ 1504116 w 4603109"/>
              <a:gd name="connsiteY105" fmla="*/ 0 h 924402"/>
              <a:gd name="connsiteX106" fmla="*/ 1511514 w 4603109"/>
              <a:gd name="connsiteY106" fmla="*/ 0 h 924402"/>
              <a:gd name="connsiteX107" fmla="*/ 1524740 w 4603109"/>
              <a:gd name="connsiteY107" fmla="*/ 0 h 924402"/>
              <a:gd name="connsiteX108" fmla="*/ 1528282 w 4603109"/>
              <a:gd name="connsiteY108" fmla="*/ 0 h 924402"/>
              <a:gd name="connsiteX109" fmla="*/ 1531757 w 4603109"/>
              <a:gd name="connsiteY109" fmla="*/ 0 h 924402"/>
              <a:gd name="connsiteX110" fmla="*/ 1534181 w 4603109"/>
              <a:gd name="connsiteY110" fmla="*/ 0 h 924402"/>
              <a:gd name="connsiteX111" fmla="*/ 1542211 w 4603109"/>
              <a:gd name="connsiteY111" fmla="*/ 0 h 924402"/>
              <a:gd name="connsiteX112" fmla="*/ 1554159 w 4603109"/>
              <a:gd name="connsiteY112" fmla="*/ 0 h 924402"/>
              <a:gd name="connsiteX113" fmla="*/ 1557318 w 4603109"/>
              <a:gd name="connsiteY113" fmla="*/ 0 h 924402"/>
              <a:gd name="connsiteX114" fmla="*/ 1557975 w 4603109"/>
              <a:gd name="connsiteY114" fmla="*/ 0 h 924402"/>
              <a:gd name="connsiteX115" fmla="*/ 1558346 w 4603109"/>
              <a:gd name="connsiteY115" fmla="*/ 0 h 924402"/>
              <a:gd name="connsiteX116" fmla="*/ 1561822 w 4603109"/>
              <a:gd name="connsiteY116" fmla="*/ 0 h 924402"/>
              <a:gd name="connsiteX117" fmla="*/ 1564612 w 4603109"/>
              <a:gd name="connsiteY117" fmla="*/ 0 h 924402"/>
              <a:gd name="connsiteX118" fmla="*/ 1566857 w 4603109"/>
              <a:gd name="connsiteY118" fmla="*/ 0 h 924402"/>
              <a:gd name="connsiteX119" fmla="*/ 1576919 w 4603109"/>
              <a:gd name="connsiteY119" fmla="*/ 0 h 924402"/>
              <a:gd name="connsiteX120" fmla="*/ 1579719 w 4603109"/>
              <a:gd name="connsiteY120" fmla="*/ 0 h 924402"/>
              <a:gd name="connsiteX121" fmla="*/ 1584224 w 4603109"/>
              <a:gd name="connsiteY121" fmla="*/ 0 h 924402"/>
              <a:gd name="connsiteX122" fmla="*/ 1587382 w 4603109"/>
              <a:gd name="connsiteY122" fmla="*/ 0 h 924402"/>
              <a:gd name="connsiteX123" fmla="*/ 1587433 w 4603109"/>
              <a:gd name="connsiteY123" fmla="*/ 0 h 924402"/>
              <a:gd name="connsiteX124" fmla="*/ 1600695 w 4603109"/>
              <a:gd name="connsiteY124" fmla="*/ 0 h 924402"/>
              <a:gd name="connsiteX125" fmla="*/ 1606834 w 4603109"/>
              <a:gd name="connsiteY125" fmla="*/ 0 h 924402"/>
              <a:gd name="connsiteX126" fmla="*/ 1607256 w 4603109"/>
              <a:gd name="connsiteY126" fmla="*/ 0 h 924402"/>
              <a:gd name="connsiteX127" fmla="*/ 1608325 w 4603109"/>
              <a:gd name="connsiteY127" fmla="*/ 0 h 924402"/>
              <a:gd name="connsiteX128" fmla="*/ 1609783 w 4603109"/>
              <a:gd name="connsiteY128" fmla="*/ 0 h 924402"/>
              <a:gd name="connsiteX129" fmla="*/ 1617498 w 4603109"/>
              <a:gd name="connsiteY129" fmla="*/ 0 h 924402"/>
              <a:gd name="connsiteX130" fmla="*/ 1631885 w 4603109"/>
              <a:gd name="connsiteY130" fmla="*/ 0 h 924402"/>
              <a:gd name="connsiteX131" fmla="*/ 1636899 w 4603109"/>
              <a:gd name="connsiteY131" fmla="*/ 0 h 924402"/>
              <a:gd name="connsiteX132" fmla="*/ 1637320 w 4603109"/>
              <a:gd name="connsiteY132" fmla="*/ 0 h 924402"/>
              <a:gd name="connsiteX133" fmla="*/ 1637445 w 4603109"/>
              <a:gd name="connsiteY133" fmla="*/ 0 h 924402"/>
              <a:gd name="connsiteX134" fmla="*/ 1652509 w 4603109"/>
              <a:gd name="connsiteY134" fmla="*/ 0 h 924402"/>
              <a:gd name="connsiteX135" fmla="*/ 1659526 w 4603109"/>
              <a:gd name="connsiteY135" fmla="*/ 0 h 924402"/>
              <a:gd name="connsiteX136" fmla="*/ 1661950 w 4603109"/>
              <a:gd name="connsiteY136" fmla="*/ 0 h 924402"/>
              <a:gd name="connsiteX137" fmla="*/ 1664952 w 4603109"/>
              <a:gd name="connsiteY137" fmla="*/ 0 h 924402"/>
              <a:gd name="connsiteX138" fmla="*/ 1667212 w 4603109"/>
              <a:gd name="connsiteY138" fmla="*/ 0 h 924402"/>
              <a:gd name="connsiteX139" fmla="*/ 1685087 w 4603109"/>
              <a:gd name="connsiteY139" fmla="*/ 0 h 924402"/>
              <a:gd name="connsiteX140" fmla="*/ 1689591 w 4603109"/>
              <a:gd name="connsiteY140" fmla="*/ 0 h 924402"/>
              <a:gd name="connsiteX141" fmla="*/ 1694626 w 4603109"/>
              <a:gd name="connsiteY141" fmla="*/ 0 h 924402"/>
              <a:gd name="connsiteX142" fmla="*/ 1697276 w 4603109"/>
              <a:gd name="connsiteY142" fmla="*/ 0 h 924402"/>
              <a:gd name="connsiteX143" fmla="*/ 1698000 w 4603109"/>
              <a:gd name="connsiteY143" fmla="*/ 0 h 924402"/>
              <a:gd name="connsiteX144" fmla="*/ 1704688 w 4603109"/>
              <a:gd name="connsiteY144" fmla="*/ 0 h 924402"/>
              <a:gd name="connsiteX145" fmla="*/ 1707488 w 4603109"/>
              <a:gd name="connsiteY145" fmla="*/ 0 h 924402"/>
              <a:gd name="connsiteX146" fmla="*/ 1710963 w 4603109"/>
              <a:gd name="connsiteY146" fmla="*/ 0 h 924402"/>
              <a:gd name="connsiteX147" fmla="*/ 1715151 w 4603109"/>
              <a:gd name="connsiteY147" fmla="*/ 0 h 924402"/>
              <a:gd name="connsiteX148" fmla="*/ 1721928 w 4603109"/>
              <a:gd name="connsiteY148" fmla="*/ 0 h 924402"/>
              <a:gd name="connsiteX149" fmla="*/ 1734603 w 4603109"/>
              <a:gd name="connsiteY149" fmla="*/ 0 h 924402"/>
              <a:gd name="connsiteX150" fmla="*/ 1735025 w 4603109"/>
              <a:gd name="connsiteY150" fmla="*/ 0 h 924402"/>
              <a:gd name="connsiteX151" fmla="*/ 1735558 w 4603109"/>
              <a:gd name="connsiteY151" fmla="*/ 0 h 924402"/>
              <a:gd name="connsiteX152" fmla="*/ 1736094 w 4603109"/>
              <a:gd name="connsiteY152" fmla="*/ 0 h 924402"/>
              <a:gd name="connsiteX153" fmla="*/ 1737552 w 4603109"/>
              <a:gd name="connsiteY153" fmla="*/ 0 h 924402"/>
              <a:gd name="connsiteX154" fmla="*/ 1741027 w 4603109"/>
              <a:gd name="connsiteY154" fmla="*/ 0 h 924402"/>
              <a:gd name="connsiteX155" fmla="*/ 1747046 w 4603109"/>
              <a:gd name="connsiteY155" fmla="*/ 0 h 924402"/>
              <a:gd name="connsiteX156" fmla="*/ 1748537 w 4603109"/>
              <a:gd name="connsiteY156" fmla="*/ 0 h 924402"/>
              <a:gd name="connsiteX157" fmla="*/ 1753052 w 4603109"/>
              <a:gd name="connsiteY157" fmla="*/ 0 h 924402"/>
              <a:gd name="connsiteX158" fmla="*/ 1757499 w 4603109"/>
              <a:gd name="connsiteY158" fmla="*/ 0 h 924402"/>
              <a:gd name="connsiteX159" fmla="*/ 1764668 w 4603109"/>
              <a:gd name="connsiteY159" fmla="*/ 0 h 924402"/>
              <a:gd name="connsiteX160" fmla="*/ 1765089 w 4603109"/>
              <a:gd name="connsiteY160" fmla="*/ 0 h 924402"/>
              <a:gd name="connsiteX161" fmla="*/ 1765214 w 4603109"/>
              <a:gd name="connsiteY161" fmla="*/ 0 h 924402"/>
              <a:gd name="connsiteX162" fmla="*/ 1770320 w 4603109"/>
              <a:gd name="connsiteY162" fmla="*/ 0 h 924402"/>
              <a:gd name="connsiteX163" fmla="*/ 1777110 w 4603109"/>
              <a:gd name="connsiteY163" fmla="*/ 0 h 924402"/>
              <a:gd name="connsiteX164" fmla="*/ 1779774 w 4603109"/>
              <a:gd name="connsiteY164" fmla="*/ 0 h 924402"/>
              <a:gd name="connsiteX165" fmla="*/ 1792721 w 4603109"/>
              <a:gd name="connsiteY165" fmla="*/ 0 h 924402"/>
              <a:gd name="connsiteX166" fmla="*/ 1794981 w 4603109"/>
              <a:gd name="connsiteY166" fmla="*/ 0 h 924402"/>
              <a:gd name="connsiteX167" fmla="*/ 1825045 w 4603109"/>
              <a:gd name="connsiteY167" fmla="*/ 0 h 924402"/>
              <a:gd name="connsiteX168" fmla="*/ 1825769 w 4603109"/>
              <a:gd name="connsiteY168" fmla="*/ 0 h 924402"/>
              <a:gd name="connsiteX169" fmla="*/ 1838732 w 4603109"/>
              <a:gd name="connsiteY169" fmla="*/ 0 h 924402"/>
              <a:gd name="connsiteX170" fmla="*/ 1845818 w 4603109"/>
              <a:gd name="connsiteY170" fmla="*/ 0 h 924402"/>
              <a:gd name="connsiteX171" fmla="*/ 1849697 w 4603109"/>
              <a:gd name="connsiteY171" fmla="*/ 0 h 924402"/>
              <a:gd name="connsiteX172" fmla="*/ 1852412 w 4603109"/>
              <a:gd name="connsiteY172" fmla="*/ 0 h 924402"/>
              <a:gd name="connsiteX173" fmla="*/ 1853903 w 4603109"/>
              <a:gd name="connsiteY173" fmla="*/ 0 h 924402"/>
              <a:gd name="connsiteX174" fmla="*/ 1863327 w 4603109"/>
              <a:gd name="connsiteY174" fmla="*/ 0 h 924402"/>
              <a:gd name="connsiteX175" fmla="*/ 1868796 w 4603109"/>
              <a:gd name="connsiteY175" fmla="*/ 0 h 924402"/>
              <a:gd name="connsiteX176" fmla="*/ 1874815 w 4603109"/>
              <a:gd name="connsiteY176" fmla="*/ 0 h 924402"/>
              <a:gd name="connsiteX177" fmla="*/ 1876306 w 4603109"/>
              <a:gd name="connsiteY177" fmla="*/ 0 h 924402"/>
              <a:gd name="connsiteX178" fmla="*/ 1880821 w 4603109"/>
              <a:gd name="connsiteY178" fmla="*/ 0 h 924402"/>
              <a:gd name="connsiteX179" fmla="*/ 1882477 w 4603109"/>
              <a:gd name="connsiteY179" fmla="*/ 0 h 924402"/>
              <a:gd name="connsiteX180" fmla="*/ 1883936 w 4603109"/>
              <a:gd name="connsiteY180" fmla="*/ 0 h 924402"/>
              <a:gd name="connsiteX181" fmla="*/ 1885268 w 4603109"/>
              <a:gd name="connsiteY181" fmla="*/ 0 h 924402"/>
              <a:gd name="connsiteX182" fmla="*/ 1896427 w 4603109"/>
              <a:gd name="connsiteY182" fmla="*/ 0 h 924402"/>
              <a:gd name="connsiteX183" fmla="*/ 1898089 w 4603109"/>
              <a:gd name="connsiteY183" fmla="*/ 0 h 924402"/>
              <a:gd name="connsiteX184" fmla="*/ 1904879 w 4603109"/>
              <a:gd name="connsiteY184" fmla="*/ 0 h 924402"/>
              <a:gd name="connsiteX185" fmla="*/ 1907543 w 4603109"/>
              <a:gd name="connsiteY185" fmla="*/ 0 h 924402"/>
              <a:gd name="connsiteX186" fmla="*/ 1911018 w 4603109"/>
              <a:gd name="connsiteY186" fmla="*/ 0 h 924402"/>
              <a:gd name="connsiteX187" fmla="*/ 1919986 w 4603109"/>
              <a:gd name="connsiteY187" fmla="*/ 0 h 924402"/>
              <a:gd name="connsiteX188" fmla="*/ 1927124 w 4603109"/>
              <a:gd name="connsiteY188" fmla="*/ 0 h 924402"/>
              <a:gd name="connsiteX189" fmla="*/ 1927489 w 4603109"/>
              <a:gd name="connsiteY189" fmla="*/ 0 h 924402"/>
              <a:gd name="connsiteX190" fmla="*/ 1927911 w 4603109"/>
              <a:gd name="connsiteY190" fmla="*/ 0 h 924402"/>
              <a:gd name="connsiteX191" fmla="*/ 1929402 w 4603109"/>
              <a:gd name="connsiteY191" fmla="*/ 0 h 924402"/>
              <a:gd name="connsiteX192" fmla="*/ 1946726 w 4603109"/>
              <a:gd name="connsiteY192" fmla="*/ 0 h 924402"/>
              <a:gd name="connsiteX193" fmla="*/ 1949525 w 4603109"/>
              <a:gd name="connsiteY193" fmla="*/ 0 h 924402"/>
              <a:gd name="connsiteX194" fmla="*/ 1957554 w 4603109"/>
              <a:gd name="connsiteY194" fmla="*/ 0 h 924402"/>
              <a:gd name="connsiteX195" fmla="*/ 1957975 w 4603109"/>
              <a:gd name="connsiteY195" fmla="*/ 0 h 924402"/>
              <a:gd name="connsiteX196" fmla="*/ 1973587 w 4603109"/>
              <a:gd name="connsiteY196" fmla="*/ 0 h 924402"/>
              <a:gd name="connsiteX197" fmla="*/ 1978520 w 4603109"/>
              <a:gd name="connsiteY197" fmla="*/ 0 h 924402"/>
              <a:gd name="connsiteX198" fmla="*/ 1980012 w 4603109"/>
              <a:gd name="connsiteY198" fmla="*/ 0 h 924402"/>
              <a:gd name="connsiteX199" fmla="*/ 1980181 w 4603109"/>
              <a:gd name="connsiteY199" fmla="*/ 0 h 924402"/>
              <a:gd name="connsiteX200" fmla="*/ 1981672 w 4603109"/>
              <a:gd name="connsiteY200" fmla="*/ 0 h 924402"/>
              <a:gd name="connsiteX201" fmla="*/ 2008585 w 4603109"/>
              <a:gd name="connsiteY201" fmla="*/ 0 h 924402"/>
              <a:gd name="connsiteX202" fmla="*/ 2009218 w 4603109"/>
              <a:gd name="connsiteY202" fmla="*/ 0 h 924402"/>
              <a:gd name="connsiteX203" fmla="*/ 2010246 w 4603109"/>
              <a:gd name="connsiteY203" fmla="*/ 0 h 924402"/>
              <a:gd name="connsiteX204" fmla="*/ 2010709 w 4603109"/>
              <a:gd name="connsiteY204" fmla="*/ 0 h 924402"/>
              <a:gd name="connsiteX205" fmla="*/ 2011705 w 4603109"/>
              <a:gd name="connsiteY205" fmla="*/ 0 h 924402"/>
              <a:gd name="connsiteX206" fmla="*/ 2024147 w 4603109"/>
              <a:gd name="connsiteY206" fmla="*/ 0 h 924402"/>
              <a:gd name="connsiteX207" fmla="*/ 2024196 w 4603109"/>
              <a:gd name="connsiteY207" fmla="*/ 0 h 924402"/>
              <a:gd name="connsiteX208" fmla="*/ 2024981 w 4603109"/>
              <a:gd name="connsiteY208" fmla="*/ 0 h 924402"/>
              <a:gd name="connsiteX209" fmla="*/ 2025353 w 4603109"/>
              <a:gd name="connsiteY209" fmla="*/ 0 h 924402"/>
              <a:gd name="connsiteX210" fmla="*/ 2026473 w 4603109"/>
              <a:gd name="connsiteY210" fmla="*/ 0 h 924402"/>
              <a:gd name="connsiteX211" fmla="*/ 2031619 w 4603109"/>
              <a:gd name="connsiteY211" fmla="*/ 0 h 924402"/>
              <a:gd name="connsiteX212" fmla="*/ 2033110 w 4603109"/>
              <a:gd name="connsiteY212" fmla="*/ 0 h 924402"/>
              <a:gd name="connsiteX213" fmla="*/ 2038787 w 4603109"/>
              <a:gd name="connsiteY213" fmla="*/ 0 h 924402"/>
              <a:gd name="connsiteX214" fmla="*/ 2039282 w 4603109"/>
              <a:gd name="connsiteY214" fmla="*/ 0 h 924402"/>
              <a:gd name="connsiteX215" fmla="*/ 2047755 w 4603109"/>
              <a:gd name="connsiteY215" fmla="*/ 0 h 924402"/>
              <a:gd name="connsiteX216" fmla="*/ 2051230 w 4603109"/>
              <a:gd name="connsiteY216" fmla="*/ 0 h 924402"/>
              <a:gd name="connsiteX217" fmla="*/ 2054893 w 4603109"/>
              <a:gd name="connsiteY217" fmla="*/ 0 h 924402"/>
              <a:gd name="connsiteX218" fmla="*/ 2055046 w 4603109"/>
              <a:gd name="connsiteY218" fmla="*/ 0 h 924402"/>
              <a:gd name="connsiteX219" fmla="*/ 2055258 w 4603109"/>
              <a:gd name="connsiteY219" fmla="*/ 0 h 924402"/>
              <a:gd name="connsiteX220" fmla="*/ 2055680 w 4603109"/>
              <a:gd name="connsiteY220" fmla="*/ 0 h 924402"/>
              <a:gd name="connsiteX221" fmla="*/ 2057171 w 4603109"/>
              <a:gd name="connsiteY221" fmla="*/ 0 h 924402"/>
              <a:gd name="connsiteX222" fmla="*/ 2061683 w 4603109"/>
              <a:gd name="connsiteY222" fmla="*/ 0 h 924402"/>
              <a:gd name="connsiteX223" fmla="*/ 2067702 w 4603109"/>
              <a:gd name="connsiteY223" fmla="*/ 0 h 924402"/>
              <a:gd name="connsiteX224" fmla="*/ 2074495 w 4603109"/>
              <a:gd name="connsiteY224" fmla="*/ 0 h 924402"/>
              <a:gd name="connsiteX225" fmla="*/ 2077294 w 4603109"/>
              <a:gd name="connsiteY225" fmla="*/ 0 h 924402"/>
              <a:gd name="connsiteX226" fmla="*/ 2084504 w 4603109"/>
              <a:gd name="connsiteY226" fmla="*/ 0 h 924402"/>
              <a:gd name="connsiteX227" fmla="*/ 2085323 w 4603109"/>
              <a:gd name="connsiteY227" fmla="*/ 0 h 924402"/>
              <a:gd name="connsiteX228" fmla="*/ 2085744 w 4603109"/>
              <a:gd name="connsiteY228" fmla="*/ 0 h 924402"/>
              <a:gd name="connsiteX229" fmla="*/ 2097766 w 4603109"/>
              <a:gd name="connsiteY229" fmla="*/ 0 h 924402"/>
              <a:gd name="connsiteX230" fmla="*/ 2106289 w 4603109"/>
              <a:gd name="connsiteY230" fmla="*/ 0 h 924402"/>
              <a:gd name="connsiteX231" fmla="*/ 2107781 w 4603109"/>
              <a:gd name="connsiteY231" fmla="*/ 0 h 924402"/>
              <a:gd name="connsiteX232" fmla="*/ 2128956 w 4603109"/>
              <a:gd name="connsiteY232" fmla="*/ 0 h 924402"/>
              <a:gd name="connsiteX233" fmla="*/ 2129514 w 4603109"/>
              <a:gd name="connsiteY233" fmla="*/ 0 h 924402"/>
              <a:gd name="connsiteX234" fmla="*/ 2136354 w 4603109"/>
              <a:gd name="connsiteY234" fmla="*/ 0 h 924402"/>
              <a:gd name="connsiteX235" fmla="*/ 2136987 w 4603109"/>
              <a:gd name="connsiteY235" fmla="*/ 0 h 924402"/>
              <a:gd name="connsiteX236" fmla="*/ 2138478 w 4603109"/>
              <a:gd name="connsiteY236" fmla="*/ 0 h 924402"/>
              <a:gd name="connsiteX237" fmla="*/ 2151916 w 4603109"/>
              <a:gd name="connsiteY237" fmla="*/ 0 h 924402"/>
              <a:gd name="connsiteX238" fmla="*/ 2152750 w 4603109"/>
              <a:gd name="connsiteY238" fmla="*/ 0 h 924402"/>
              <a:gd name="connsiteX239" fmla="*/ 2153122 w 4603109"/>
              <a:gd name="connsiteY239" fmla="*/ 0 h 924402"/>
              <a:gd name="connsiteX240" fmla="*/ 2154242 w 4603109"/>
              <a:gd name="connsiteY240" fmla="*/ 0 h 924402"/>
              <a:gd name="connsiteX241" fmla="*/ 2156597 w 4603109"/>
              <a:gd name="connsiteY241" fmla="*/ 0 h 924402"/>
              <a:gd name="connsiteX242" fmla="*/ 2159388 w 4603109"/>
              <a:gd name="connsiteY242" fmla="*/ 0 h 924402"/>
              <a:gd name="connsiteX243" fmla="*/ 2160879 w 4603109"/>
              <a:gd name="connsiteY243" fmla="*/ 0 h 924402"/>
              <a:gd name="connsiteX244" fmla="*/ 2161633 w 4603109"/>
              <a:gd name="connsiteY244" fmla="*/ 0 h 924402"/>
              <a:gd name="connsiteX245" fmla="*/ 2167051 w 4603109"/>
              <a:gd name="connsiteY245" fmla="*/ 0 h 924402"/>
              <a:gd name="connsiteX246" fmla="*/ 2178999 w 4603109"/>
              <a:gd name="connsiteY246" fmla="*/ 0 h 924402"/>
              <a:gd name="connsiteX247" fmla="*/ 2182158 w 4603109"/>
              <a:gd name="connsiteY247" fmla="*/ 0 h 924402"/>
              <a:gd name="connsiteX248" fmla="*/ 2182815 w 4603109"/>
              <a:gd name="connsiteY248" fmla="*/ 0 h 924402"/>
              <a:gd name="connsiteX249" fmla="*/ 2188666 w 4603109"/>
              <a:gd name="connsiteY249" fmla="*/ 0 h 924402"/>
              <a:gd name="connsiteX250" fmla="*/ 2189452 w 4603109"/>
              <a:gd name="connsiteY250" fmla="*/ 0 h 924402"/>
              <a:gd name="connsiteX251" fmla="*/ 2191697 w 4603109"/>
              <a:gd name="connsiteY251" fmla="*/ 0 h 924402"/>
              <a:gd name="connsiteX252" fmla="*/ 2195471 w 4603109"/>
              <a:gd name="connsiteY252" fmla="*/ 0 h 924402"/>
              <a:gd name="connsiteX253" fmla="*/ 2201759 w 4603109"/>
              <a:gd name="connsiteY253" fmla="*/ 0 h 924402"/>
              <a:gd name="connsiteX254" fmla="*/ 2203100 w 4603109"/>
              <a:gd name="connsiteY254" fmla="*/ 0 h 924402"/>
              <a:gd name="connsiteX255" fmla="*/ 2204559 w 4603109"/>
              <a:gd name="connsiteY255" fmla="*/ 0 h 924402"/>
              <a:gd name="connsiteX256" fmla="*/ 2204591 w 4603109"/>
              <a:gd name="connsiteY256" fmla="*/ 0 h 924402"/>
              <a:gd name="connsiteX257" fmla="*/ 2212273 w 4603109"/>
              <a:gd name="connsiteY257" fmla="*/ 0 h 924402"/>
              <a:gd name="connsiteX258" fmla="*/ 2225535 w 4603109"/>
              <a:gd name="connsiteY258" fmla="*/ 0 h 924402"/>
              <a:gd name="connsiteX259" fmla="*/ 2231674 w 4603109"/>
              <a:gd name="connsiteY259" fmla="*/ 0 h 924402"/>
              <a:gd name="connsiteX260" fmla="*/ 2232096 w 4603109"/>
              <a:gd name="connsiteY260" fmla="*/ 0 h 924402"/>
              <a:gd name="connsiteX261" fmla="*/ 2232220 w 4603109"/>
              <a:gd name="connsiteY261" fmla="*/ 0 h 924402"/>
              <a:gd name="connsiteX262" fmla="*/ 2233118 w 4603109"/>
              <a:gd name="connsiteY262" fmla="*/ 0 h 924402"/>
              <a:gd name="connsiteX263" fmla="*/ 2233165 w 4603109"/>
              <a:gd name="connsiteY263" fmla="*/ 0 h 924402"/>
              <a:gd name="connsiteX264" fmla="*/ 2256725 w 4603109"/>
              <a:gd name="connsiteY264" fmla="*/ 0 h 924402"/>
              <a:gd name="connsiteX265" fmla="*/ 2257283 w 4603109"/>
              <a:gd name="connsiteY265" fmla="*/ 0 h 924402"/>
              <a:gd name="connsiteX266" fmla="*/ 2262285 w 4603109"/>
              <a:gd name="connsiteY266" fmla="*/ 0 h 924402"/>
              <a:gd name="connsiteX267" fmla="*/ 2284366 w 4603109"/>
              <a:gd name="connsiteY267" fmla="*/ 0 h 924402"/>
              <a:gd name="connsiteX268" fmla="*/ 2289402 w 4603109"/>
              <a:gd name="connsiteY268" fmla="*/ 0 h 924402"/>
              <a:gd name="connsiteX269" fmla="*/ 2292052 w 4603109"/>
              <a:gd name="connsiteY269" fmla="*/ 0 h 924402"/>
              <a:gd name="connsiteX270" fmla="*/ 2299271 w 4603109"/>
              <a:gd name="connsiteY270" fmla="*/ 0 h 924402"/>
              <a:gd name="connsiteX271" fmla="*/ 2308721 w 4603109"/>
              <a:gd name="connsiteY271" fmla="*/ 0 h 924402"/>
              <a:gd name="connsiteX272" fmla="*/ 2309927 w 4603109"/>
              <a:gd name="connsiteY272" fmla="*/ 0 h 924402"/>
              <a:gd name="connsiteX273" fmla="*/ 2316435 w 4603109"/>
              <a:gd name="connsiteY273" fmla="*/ 0 h 924402"/>
              <a:gd name="connsiteX274" fmla="*/ 2316703 w 4603109"/>
              <a:gd name="connsiteY274" fmla="*/ 0 h 924402"/>
              <a:gd name="connsiteX275" fmla="*/ 2319466 w 4603109"/>
              <a:gd name="connsiteY275" fmla="*/ 0 h 924402"/>
              <a:gd name="connsiteX276" fmla="*/ 2322840 w 4603109"/>
              <a:gd name="connsiteY276" fmla="*/ 0 h 924402"/>
              <a:gd name="connsiteX277" fmla="*/ 2329528 w 4603109"/>
              <a:gd name="connsiteY277" fmla="*/ 0 h 924402"/>
              <a:gd name="connsiteX278" fmla="*/ 2330869 w 4603109"/>
              <a:gd name="connsiteY278" fmla="*/ 0 h 924402"/>
              <a:gd name="connsiteX279" fmla="*/ 2332328 w 4603109"/>
              <a:gd name="connsiteY279" fmla="*/ 0 h 924402"/>
              <a:gd name="connsiteX280" fmla="*/ 2332360 w 4603109"/>
              <a:gd name="connsiteY280" fmla="*/ 0 h 924402"/>
              <a:gd name="connsiteX281" fmla="*/ 2335803 w 4603109"/>
              <a:gd name="connsiteY281" fmla="*/ 0 h 924402"/>
              <a:gd name="connsiteX282" fmla="*/ 2343312 w 4603109"/>
              <a:gd name="connsiteY282" fmla="*/ 0 h 924402"/>
              <a:gd name="connsiteX283" fmla="*/ 2344804 w 4603109"/>
              <a:gd name="connsiteY283" fmla="*/ 0 h 924402"/>
              <a:gd name="connsiteX284" fmla="*/ 2346768 w 4603109"/>
              <a:gd name="connsiteY284" fmla="*/ 0 h 924402"/>
              <a:gd name="connsiteX285" fmla="*/ 2347827 w 4603109"/>
              <a:gd name="connsiteY285" fmla="*/ 0 h 924402"/>
              <a:gd name="connsiteX286" fmla="*/ 2352274 w 4603109"/>
              <a:gd name="connsiteY286" fmla="*/ 0 h 924402"/>
              <a:gd name="connsiteX287" fmla="*/ 2359443 w 4603109"/>
              <a:gd name="connsiteY287" fmla="*/ 0 h 924402"/>
              <a:gd name="connsiteX288" fmla="*/ 2359865 w 4603109"/>
              <a:gd name="connsiteY288" fmla="*/ 0 h 924402"/>
              <a:gd name="connsiteX289" fmla="*/ 2359989 w 4603109"/>
              <a:gd name="connsiteY289" fmla="*/ 0 h 924402"/>
              <a:gd name="connsiteX290" fmla="*/ 2360887 w 4603109"/>
              <a:gd name="connsiteY290" fmla="*/ 0 h 924402"/>
              <a:gd name="connsiteX291" fmla="*/ 2360934 w 4603109"/>
              <a:gd name="connsiteY291" fmla="*/ 0 h 924402"/>
              <a:gd name="connsiteX292" fmla="*/ 2371886 w 4603109"/>
              <a:gd name="connsiteY292" fmla="*/ 0 h 924402"/>
              <a:gd name="connsiteX293" fmla="*/ 2373377 w 4603109"/>
              <a:gd name="connsiteY293" fmla="*/ 0 h 924402"/>
              <a:gd name="connsiteX294" fmla="*/ 2377892 w 4603109"/>
              <a:gd name="connsiteY294" fmla="*/ 0 h 924402"/>
              <a:gd name="connsiteX295" fmla="*/ 2382339 w 4603109"/>
              <a:gd name="connsiteY295" fmla="*/ 0 h 924402"/>
              <a:gd name="connsiteX296" fmla="*/ 2390054 w 4603109"/>
              <a:gd name="connsiteY296" fmla="*/ 0 h 924402"/>
              <a:gd name="connsiteX297" fmla="*/ 2419821 w 4603109"/>
              <a:gd name="connsiteY297" fmla="*/ 0 h 924402"/>
              <a:gd name="connsiteX298" fmla="*/ 2427040 w 4603109"/>
              <a:gd name="connsiteY298" fmla="*/ 0 h 924402"/>
              <a:gd name="connsiteX299" fmla="*/ 2436490 w 4603109"/>
              <a:gd name="connsiteY299" fmla="*/ 0 h 924402"/>
              <a:gd name="connsiteX300" fmla="*/ 2444472 w 4603109"/>
              <a:gd name="connsiteY300" fmla="*/ 0 h 924402"/>
              <a:gd name="connsiteX301" fmla="*/ 2448678 w 4603109"/>
              <a:gd name="connsiteY301" fmla="*/ 0 h 924402"/>
              <a:gd name="connsiteX302" fmla="*/ 2450171 w 4603109"/>
              <a:gd name="connsiteY302" fmla="*/ 0 h 924402"/>
              <a:gd name="connsiteX303" fmla="*/ 2450609 w 4603109"/>
              <a:gd name="connsiteY303" fmla="*/ 0 h 924402"/>
              <a:gd name="connsiteX304" fmla="*/ 2463572 w 4603109"/>
              <a:gd name="connsiteY304" fmla="*/ 0 h 924402"/>
              <a:gd name="connsiteX305" fmla="*/ 2471081 w 4603109"/>
              <a:gd name="connsiteY305" fmla="*/ 0 h 924402"/>
              <a:gd name="connsiteX306" fmla="*/ 2472573 w 4603109"/>
              <a:gd name="connsiteY306" fmla="*/ 0 h 924402"/>
              <a:gd name="connsiteX307" fmla="*/ 2474537 w 4603109"/>
              <a:gd name="connsiteY307" fmla="*/ 0 h 924402"/>
              <a:gd name="connsiteX308" fmla="*/ 2475596 w 4603109"/>
              <a:gd name="connsiteY308" fmla="*/ 0 h 924402"/>
              <a:gd name="connsiteX309" fmla="*/ 2477252 w 4603109"/>
              <a:gd name="connsiteY309" fmla="*/ 0 h 924402"/>
              <a:gd name="connsiteX310" fmla="*/ 2478712 w 4603109"/>
              <a:gd name="connsiteY310" fmla="*/ 0 h 924402"/>
              <a:gd name="connsiteX311" fmla="*/ 2478743 w 4603109"/>
              <a:gd name="connsiteY311" fmla="*/ 0 h 924402"/>
              <a:gd name="connsiteX312" fmla="*/ 2480043 w 4603109"/>
              <a:gd name="connsiteY312" fmla="*/ 0 h 924402"/>
              <a:gd name="connsiteX313" fmla="*/ 2499655 w 4603109"/>
              <a:gd name="connsiteY313" fmla="*/ 0 h 924402"/>
              <a:gd name="connsiteX314" fmla="*/ 2501146 w 4603109"/>
              <a:gd name="connsiteY314" fmla="*/ 0 h 924402"/>
              <a:gd name="connsiteX315" fmla="*/ 2505661 w 4603109"/>
              <a:gd name="connsiteY315" fmla="*/ 0 h 924402"/>
              <a:gd name="connsiteX316" fmla="*/ 2508776 w 4603109"/>
              <a:gd name="connsiteY316" fmla="*/ 0 h 924402"/>
              <a:gd name="connsiteX317" fmla="*/ 2510108 w 4603109"/>
              <a:gd name="connsiteY317" fmla="*/ 0 h 924402"/>
              <a:gd name="connsiteX318" fmla="*/ 2524178 w 4603109"/>
              <a:gd name="connsiteY318" fmla="*/ 0 h 924402"/>
              <a:gd name="connsiteX319" fmla="*/ 2525248 w 4603109"/>
              <a:gd name="connsiteY319" fmla="*/ 0 h 924402"/>
              <a:gd name="connsiteX320" fmla="*/ 2525669 w 4603109"/>
              <a:gd name="connsiteY320" fmla="*/ 0 h 924402"/>
              <a:gd name="connsiteX321" fmla="*/ 2552329 w 4603109"/>
              <a:gd name="connsiteY321" fmla="*/ 0 h 924402"/>
              <a:gd name="connsiteX322" fmla="*/ 2552751 w 4603109"/>
              <a:gd name="connsiteY322" fmla="*/ 0 h 924402"/>
              <a:gd name="connsiteX323" fmla="*/ 2554242 w 4603109"/>
              <a:gd name="connsiteY323" fmla="*/ 0 h 924402"/>
              <a:gd name="connsiteX324" fmla="*/ 2574787 w 4603109"/>
              <a:gd name="connsiteY324" fmla="*/ 0 h 924402"/>
              <a:gd name="connsiteX325" fmla="*/ 2576279 w 4603109"/>
              <a:gd name="connsiteY325" fmla="*/ 0 h 924402"/>
              <a:gd name="connsiteX326" fmla="*/ 2576447 w 4603109"/>
              <a:gd name="connsiteY326" fmla="*/ 0 h 924402"/>
              <a:gd name="connsiteX327" fmla="*/ 2577940 w 4603109"/>
              <a:gd name="connsiteY327" fmla="*/ 0 h 924402"/>
              <a:gd name="connsiteX328" fmla="*/ 2603360 w 4603109"/>
              <a:gd name="connsiteY328" fmla="*/ 0 h 924402"/>
              <a:gd name="connsiteX329" fmla="*/ 2604852 w 4603109"/>
              <a:gd name="connsiteY329" fmla="*/ 0 h 924402"/>
              <a:gd name="connsiteX330" fmla="*/ 2605021 w 4603109"/>
              <a:gd name="connsiteY330" fmla="*/ 0 h 924402"/>
              <a:gd name="connsiteX331" fmla="*/ 2605484 w 4603109"/>
              <a:gd name="connsiteY331" fmla="*/ 0 h 924402"/>
              <a:gd name="connsiteX332" fmla="*/ 2606481 w 4603109"/>
              <a:gd name="connsiteY332" fmla="*/ 0 h 924402"/>
              <a:gd name="connsiteX333" fmla="*/ 2606512 w 4603109"/>
              <a:gd name="connsiteY333" fmla="*/ 0 h 924402"/>
              <a:gd name="connsiteX334" fmla="*/ 2606976 w 4603109"/>
              <a:gd name="connsiteY334" fmla="*/ 0 h 924402"/>
              <a:gd name="connsiteX335" fmla="*/ 2618923 w 4603109"/>
              <a:gd name="connsiteY335" fmla="*/ 0 h 924402"/>
              <a:gd name="connsiteX336" fmla="*/ 2621248 w 4603109"/>
              <a:gd name="connsiteY336" fmla="*/ 0 h 924402"/>
              <a:gd name="connsiteX337" fmla="*/ 2622740 w 4603109"/>
              <a:gd name="connsiteY337" fmla="*/ 0 h 924402"/>
              <a:gd name="connsiteX338" fmla="*/ 2627885 w 4603109"/>
              <a:gd name="connsiteY338" fmla="*/ 0 h 924402"/>
              <a:gd name="connsiteX339" fmla="*/ 2629377 w 4603109"/>
              <a:gd name="connsiteY339" fmla="*/ 0 h 924402"/>
              <a:gd name="connsiteX340" fmla="*/ 2634058 w 4603109"/>
              <a:gd name="connsiteY340" fmla="*/ 0 h 924402"/>
              <a:gd name="connsiteX341" fmla="*/ 2635549 w 4603109"/>
              <a:gd name="connsiteY341" fmla="*/ 0 h 924402"/>
              <a:gd name="connsiteX342" fmla="*/ 2636545 w 4603109"/>
              <a:gd name="connsiteY342" fmla="*/ 0 h 924402"/>
              <a:gd name="connsiteX343" fmla="*/ 2648987 w 4603109"/>
              <a:gd name="connsiteY343" fmla="*/ 0 h 924402"/>
              <a:gd name="connsiteX344" fmla="*/ 2649821 w 4603109"/>
              <a:gd name="connsiteY344" fmla="*/ 0 h 924402"/>
              <a:gd name="connsiteX345" fmla="*/ 2651313 w 4603109"/>
              <a:gd name="connsiteY345" fmla="*/ 0 h 924402"/>
              <a:gd name="connsiteX346" fmla="*/ 2651947 w 4603109"/>
              <a:gd name="connsiteY346" fmla="*/ 0 h 924402"/>
              <a:gd name="connsiteX347" fmla="*/ 2653017 w 4603109"/>
              <a:gd name="connsiteY347" fmla="*/ 0 h 924402"/>
              <a:gd name="connsiteX348" fmla="*/ 2653438 w 4603109"/>
              <a:gd name="connsiteY348" fmla="*/ 0 h 924402"/>
              <a:gd name="connsiteX349" fmla="*/ 2656459 w 4603109"/>
              <a:gd name="connsiteY349" fmla="*/ 0 h 924402"/>
              <a:gd name="connsiteX350" fmla="*/ 2657950 w 4603109"/>
              <a:gd name="connsiteY350" fmla="*/ 0 h 924402"/>
              <a:gd name="connsiteX351" fmla="*/ 2665460 w 4603109"/>
              <a:gd name="connsiteY351" fmla="*/ 0 h 924402"/>
              <a:gd name="connsiteX352" fmla="*/ 2680098 w 4603109"/>
              <a:gd name="connsiteY352" fmla="*/ 0 h 924402"/>
              <a:gd name="connsiteX353" fmla="*/ 2680520 w 4603109"/>
              <a:gd name="connsiteY353" fmla="*/ 0 h 924402"/>
              <a:gd name="connsiteX354" fmla="*/ 2682011 w 4603109"/>
              <a:gd name="connsiteY354" fmla="*/ 0 h 924402"/>
              <a:gd name="connsiteX355" fmla="*/ 2692542 w 4603109"/>
              <a:gd name="connsiteY355" fmla="*/ 0 h 924402"/>
              <a:gd name="connsiteX356" fmla="*/ 2702556 w 4603109"/>
              <a:gd name="connsiteY356" fmla="*/ 0 h 924402"/>
              <a:gd name="connsiteX357" fmla="*/ 2704048 w 4603109"/>
              <a:gd name="connsiteY357" fmla="*/ 0 h 924402"/>
              <a:gd name="connsiteX358" fmla="*/ 2724289 w 4603109"/>
              <a:gd name="connsiteY358" fmla="*/ 0 h 924402"/>
              <a:gd name="connsiteX359" fmla="*/ 2731129 w 4603109"/>
              <a:gd name="connsiteY359" fmla="*/ 0 h 924402"/>
              <a:gd name="connsiteX360" fmla="*/ 2732621 w 4603109"/>
              <a:gd name="connsiteY360" fmla="*/ 0 h 924402"/>
              <a:gd name="connsiteX361" fmla="*/ 2733253 w 4603109"/>
              <a:gd name="connsiteY361" fmla="*/ 0 h 924402"/>
              <a:gd name="connsiteX362" fmla="*/ 2734745 w 4603109"/>
              <a:gd name="connsiteY362" fmla="*/ 0 h 924402"/>
              <a:gd name="connsiteX363" fmla="*/ 2746692 w 4603109"/>
              <a:gd name="connsiteY363" fmla="*/ 0 h 924402"/>
              <a:gd name="connsiteX364" fmla="*/ 2749017 w 4603109"/>
              <a:gd name="connsiteY364" fmla="*/ 0 h 924402"/>
              <a:gd name="connsiteX365" fmla="*/ 2750509 w 4603109"/>
              <a:gd name="connsiteY365" fmla="*/ 0 h 924402"/>
              <a:gd name="connsiteX366" fmla="*/ 2754354 w 4603109"/>
              <a:gd name="connsiteY366" fmla="*/ 0 h 924402"/>
              <a:gd name="connsiteX367" fmla="*/ 2755654 w 4603109"/>
              <a:gd name="connsiteY367" fmla="*/ 0 h 924402"/>
              <a:gd name="connsiteX368" fmla="*/ 2757146 w 4603109"/>
              <a:gd name="connsiteY368" fmla="*/ 0 h 924402"/>
              <a:gd name="connsiteX369" fmla="*/ 2761827 w 4603109"/>
              <a:gd name="connsiteY369" fmla="*/ 0 h 924402"/>
              <a:gd name="connsiteX370" fmla="*/ 2763318 w 4603109"/>
              <a:gd name="connsiteY370" fmla="*/ 0 h 924402"/>
              <a:gd name="connsiteX371" fmla="*/ 2776756 w 4603109"/>
              <a:gd name="connsiteY371" fmla="*/ 0 h 924402"/>
              <a:gd name="connsiteX372" fmla="*/ 2777590 w 4603109"/>
              <a:gd name="connsiteY372" fmla="*/ 0 h 924402"/>
              <a:gd name="connsiteX373" fmla="*/ 2779082 w 4603109"/>
              <a:gd name="connsiteY373" fmla="*/ 0 h 924402"/>
              <a:gd name="connsiteX374" fmla="*/ 2783442 w 4603109"/>
              <a:gd name="connsiteY374" fmla="*/ 0 h 924402"/>
              <a:gd name="connsiteX375" fmla="*/ 2784228 w 4603109"/>
              <a:gd name="connsiteY375" fmla="*/ 0 h 924402"/>
              <a:gd name="connsiteX376" fmla="*/ 2785719 w 4603109"/>
              <a:gd name="connsiteY376" fmla="*/ 0 h 924402"/>
              <a:gd name="connsiteX377" fmla="*/ 2786473 w 4603109"/>
              <a:gd name="connsiteY377" fmla="*/ 0 h 924402"/>
              <a:gd name="connsiteX378" fmla="*/ 2793229 w 4603109"/>
              <a:gd name="connsiteY378" fmla="*/ 0 h 924402"/>
              <a:gd name="connsiteX379" fmla="*/ 2799367 w 4603109"/>
              <a:gd name="connsiteY379" fmla="*/ 0 h 924402"/>
              <a:gd name="connsiteX380" fmla="*/ 2813506 w 4603109"/>
              <a:gd name="connsiteY380" fmla="*/ 0 h 924402"/>
              <a:gd name="connsiteX381" fmla="*/ 2820311 w 4603109"/>
              <a:gd name="connsiteY381" fmla="*/ 0 h 924402"/>
              <a:gd name="connsiteX382" fmla="*/ 2827893 w 4603109"/>
              <a:gd name="connsiteY382" fmla="*/ 0 h 924402"/>
              <a:gd name="connsiteX383" fmla="*/ 2827940 w 4603109"/>
              <a:gd name="connsiteY383" fmla="*/ 0 h 924402"/>
              <a:gd name="connsiteX384" fmla="*/ 2829431 w 4603109"/>
              <a:gd name="connsiteY384" fmla="*/ 0 h 924402"/>
              <a:gd name="connsiteX385" fmla="*/ 2829978 w 4603109"/>
              <a:gd name="connsiteY385" fmla="*/ 0 h 924402"/>
              <a:gd name="connsiteX386" fmla="*/ 2852058 w 4603109"/>
              <a:gd name="connsiteY386" fmla="*/ 0 h 924402"/>
              <a:gd name="connsiteX387" fmla="*/ 2857060 w 4603109"/>
              <a:gd name="connsiteY387" fmla="*/ 0 h 924402"/>
              <a:gd name="connsiteX388" fmla="*/ 2857958 w 4603109"/>
              <a:gd name="connsiteY388" fmla="*/ 0 h 924402"/>
              <a:gd name="connsiteX389" fmla="*/ 2871601 w 4603109"/>
              <a:gd name="connsiteY389" fmla="*/ 0 h 924402"/>
              <a:gd name="connsiteX390" fmla="*/ 2882123 w 4603109"/>
              <a:gd name="connsiteY390" fmla="*/ 0 h 924402"/>
              <a:gd name="connsiteX391" fmla="*/ 2894046 w 4603109"/>
              <a:gd name="connsiteY391" fmla="*/ 0 h 924402"/>
              <a:gd name="connsiteX392" fmla="*/ 2903496 w 4603109"/>
              <a:gd name="connsiteY392" fmla="*/ 0 h 924402"/>
              <a:gd name="connsiteX393" fmla="*/ 2911211 w 4603109"/>
              <a:gd name="connsiteY393" fmla="*/ 0 h 924402"/>
              <a:gd name="connsiteX394" fmla="*/ 2914242 w 4603109"/>
              <a:gd name="connsiteY394" fmla="*/ 0 h 924402"/>
              <a:gd name="connsiteX395" fmla="*/ 2914461 w 4603109"/>
              <a:gd name="connsiteY395" fmla="*/ 0 h 924402"/>
              <a:gd name="connsiteX396" fmla="*/ 2924111 w 4603109"/>
              <a:gd name="connsiteY396" fmla="*/ 0 h 924402"/>
              <a:gd name="connsiteX397" fmla="*/ 2927136 w 4603109"/>
              <a:gd name="connsiteY397" fmla="*/ 0 h 924402"/>
              <a:gd name="connsiteX398" fmla="*/ 2933561 w 4603109"/>
              <a:gd name="connsiteY398" fmla="*/ 0 h 924402"/>
              <a:gd name="connsiteX399" fmla="*/ 2939580 w 4603109"/>
              <a:gd name="connsiteY399" fmla="*/ 0 h 924402"/>
              <a:gd name="connsiteX400" fmla="*/ 2941275 w 4603109"/>
              <a:gd name="connsiteY400" fmla="*/ 0 h 924402"/>
              <a:gd name="connsiteX401" fmla="*/ 2941543 w 4603109"/>
              <a:gd name="connsiteY401" fmla="*/ 0 h 924402"/>
              <a:gd name="connsiteX402" fmla="*/ 2945586 w 4603109"/>
              <a:gd name="connsiteY402" fmla="*/ 0 h 924402"/>
              <a:gd name="connsiteX403" fmla="*/ 2950032 w 4603109"/>
              <a:gd name="connsiteY403" fmla="*/ 0 h 924402"/>
              <a:gd name="connsiteX404" fmla="*/ 2955662 w 4603109"/>
              <a:gd name="connsiteY404" fmla="*/ 0 h 924402"/>
              <a:gd name="connsiteX405" fmla="*/ 2955709 w 4603109"/>
              <a:gd name="connsiteY405" fmla="*/ 0 h 924402"/>
              <a:gd name="connsiteX406" fmla="*/ 2957200 w 4603109"/>
              <a:gd name="connsiteY406" fmla="*/ 0 h 924402"/>
              <a:gd name="connsiteX407" fmla="*/ 2957747 w 4603109"/>
              <a:gd name="connsiteY407" fmla="*/ 0 h 924402"/>
              <a:gd name="connsiteX408" fmla="*/ 2968152 w 4603109"/>
              <a:gd name="connsiteY408" fmla="*/ 0 h 924402"/>
              <a:gd name="connsiteX409" fmla="*/ 2969644 w 4603109"/>
              <a:gd name="connsiteY409" fmla="*/ 0 h 924402"/>
              <a:gd name="connsiteX410" fmla="*/ 2972667 w 4603109"/>
              <a:gd name="connsiteY410" fmla="*/ 0 h 924402"/>
              <a:gd name="connsiteX411" fmla="*/ 2977114 w 4603109"/>
              <a:gd name="connsiteY411" fmla="*/ 0 h 924402"/>
              <a:gd name="connsiteX412" fmla="*/ 2984829 w 4603109"/>
              <a:gd name="connsiteY412" fmla="*/ 0 h 924402"/>
              <a:gd name="connsiteX413" fmla="*/ 2985727 w 4603109"/>
              <a:gd name="connsiteY413" fmla="*/ 0 h 924402"/>
              <a:gd name="connsiteX414" fmla="*/ 2999370 w 4603109"/>
              <a:gd name="connsiteY414" fmla="*/ 0 h 924402"/>
              <a:gd name="connsiteX415" fmla="*/ 3021815 w 4603109"/>
              <a:gd name="connsiteY415" fmla="*/ 0 h 924402"/>
              <a:gd name="connsiteX416" fmla="*/ 3031265 w 4603109"/>
              <a:gd name="connsiteY416" fmla="*/ 0 h 924402"/>
              <a:gd name="connsiteX417" fmla="*/ 3042230 w 4603109"/>
              <a:gd name="connsiteY417" fmla="*/ 0 h 924402"/>
              <a:gd name="connsiteX418" fmla="*/ 3044946 w 4603109"/>
              <a:gd name="connsiteY418" fmla="*/ 0 h 924402"/>
              <a:gd name="connsiteX419" fmla="*/ 3051880 w 4603109"/>
              <a:gd name="connsiteY419" fmla="*/ 0 h 924402"/>
              <a:gd name="connsiteX420" fmla="*/ 3061330 w 4603109"/>
              <a:gd name="connsiteY420" fmla="*/ 0 h 924402"/>
              <a:gd name="connsiteX421" fmla="*/ 3067349 w 4603109"/>
              <a:gd name="connsiteY421" fmla="*/ 0 h 924402"/>
              <a:gd name="connsiteX422" fmla="*/ 3069312 w 4603109"/>
              <a:gd name="connsiteY422" fmla="*/ 0 h 924402"/>
              <a:gd name="connsiteX423" fmla="*/ 3073355 w 4603109"/>
              <a:gd name="connsiteY423" fmla="*/ 0 h 924402"/>
              <a:gd name="connsiteX424" fmla="*/ 3073518 w 4603109"/>
              <a:gd name="connsiteY424" fmla="*/ 0 h 924402"/>
              <a:gd name="connsiteX425" fmla="*/ 3075011 w 4603109"/>
              <a:gd name="connsiteY425" fmla="*/ 0 h 924402"/>
              <a:gd name="connsiteX426" fmla="*/ 3077801 w 4603109"/>
              <a:gd name="connsiteY426" fmla="*/ 0 h 924402"/>
              <a:gd name="connsiteX427" fmla="*/ 3095921 w 4603109"/>
              <a:gd name="connsiteY427" fmla="*/ 0 h 924402"/>
              <a:gd name="connsiteX428" fmla="*/ 3097413 w 4603109"/>
              <a:gd name="connsiteY428" fmla="*/ 0 h 924402"/>
              <a:gd name="connsiteX429" fmla="*/ 3100436 w 4603109"/>
              <a:gd name="connsiteY429" fmla="*/ 0 h 924402"/>
              <a:gd name="connsiteX430" fmla="*/ 3103552 w 4603109"/>
              <a:gd name="connsiteY430" fmla="*/ 0 h 924402"/>
              <a:gd name="connsiteX431" fmla="*/ 3104883 w 4603109"/>
              <a:gd name="connsiteY431" fmla="*/ 0 h 924402"/>
              <a:gd name="connsiteX432" fmla="*/ 3120023 w 4603109"/>
              <a:gd name="connsiteY432" fmla="*/ 0 h 924402"/>
              <a:gd name="connsiteX433" fmla="*/ 3120445 w 4603109"/>
              <a:gd name="connsiteY433" fmla="*/ 0 h 924402"/>
              <a:gd name="connsiteX434" fmla="*/ 3149018 w 4603109"/>
              <a:gd name="connsiteY434" fmla="*/ 0 h 924402"/>
              <a:gd name="connsiteX435" fmla="*/ 3150088 w 4603109"/>
              <a:gd name="connsiteY435" fmla="*/ 0 h 924402"/>
              <a:gd name="connsiteX436" fmla="*/ 3150509 w 4603109"/>
              <a:gd name="connsiteY436" fmla="*/ 0 h 924402"/>
              <a:gd name="connsiteX437" fmla="*/ 3171054 w 4603109"/>
              <a:gd name="connsiteY437" fmla="*/ 0 h 924402"/>
              <a:gd name="connsiteX438" fmla="*/ 3172715 w 4603109"/>
              <a:gd name="connsiteY438" fmla="*/ 0 h 924402"/>
              <a:gd name="connsiteX439" fmla="*/ 3199627 w 4603109"/>
              <a:gd name="connsiteY439" fmla="*/ 0 h 924402"/>
              <a:gd name="connsiteX440" fmla="*/ 3201119 w 4603109"/>
              <a:gd name="connsiteY440" fmla="*/ 0 h 924402"/>
              <a:gd name="connsiteX441" fmla="*/ 3201287 w 4603109"/>
              <a:gd name="connsiteY441" fmla="*/ 0 h 924402"/>
              <a:gd name="connsiteX442" fmla="*/ 3201751 w 4603109"/>
              <a:gd name="connsiteY442" fmla="*/ 0 h 924402"/>
              <a:gd name="connsiteX443" fmla="*/ 3202780 w 4603109"/>
              <a:gd name="connsiteY443" fmla="*/ 0 h 924402"/>
              <a:gd name="connsiteX444" fmla="*/ 3217515 w 4603109"/>
              <a:gd name="connsiteY444" fmla="*/ 0 h 924402"/>
              <a:gd name="connsiteX445" fmla="*/ 3224152 w 4603109"/>
              <a:gd name="connsiteY445" fmla="*/ 0 h 924402"/>
              <a:gd name="connsiteX446" fmla="*/ 3230324 w 4603109"/>
              <a:gd name="connsiteY446" fmla="*/ 0 h 924402"/>
              <a:gd name="connsiteX447" fmla="*/ 3231321 w 4603109"/>
              <a:gd name="connsiteY447" fmla="*/ 0 h 924402"/>
              <a:gd name="connsiteX448" fmla="*/ 3231816 w 4603109"/>
              <a:gd name="connsiteY448" fmla="*/ 0 h 924402"/>
              <a:gd name="connsiteX449" fmla="*/ 3243763 w 4603109"/>
              <a:gd name="connsiteY449" fmla="*/ 0 h 924402"/>
              <a:gd name="connsiteX450" fmla="*/ 3246088 w 4603109"/>
              <a:gd name="connsiteY450" fmla="*/ 0 h 924402"/>
              <a:gd name="connsiteX451" fmla="*/ 3247580 w 4603109"/>
              <a:gd name="connsiteY451" fmla="*/ 0 h 924402"/>
              <a:gd name="connsiteX452" fmla="*/ 3247792 w 4603109"/>
              <a:gd name="connsiteY452" fmla="*/ 0 h 924402"/>
              <a:gd name="connsiteX453" fmla="*/ 3248214 w 4603109"/>
              <a:gd name="connsiteY453" fmla="*/ 0 h 924402"/>
              <a:gd name="connsiteX454" fmla="*/ 3252725 w 4603109"/>
              <a:gd name="connsiteY454" fmla="*/ 0 h 924402"/>
              <a:gd name="connsiteX455" fmla="*/ 3254217 w 4603109"/>
              <a:gd name="connsiteY455" fmla="*/ 0 h 924402"/>
              <a:gd name="connsiteX456" fmla="*/ 3260235 w 4603109"/>
              <a:gd name="connsiteY456" fmla="*/ 0 h 924402"/>
              <a:gd name="connsiteX457" fmla="*/ 3276787 w 4603109"/>
              <a:gd name="connsiteY457" fmla="*/ 0 h 924402"/>
              <a:gd name="connsiteX458" fmla="*/ 3277857 w 4603109"/>
              <a:gd name="connsiteY458" fmla="*/ 0 h 924402"/>
              <a:gd name="connsiteX459" fmla="*/ 3278278 w 4603109"/>
              <a:gd name="connsiteY459" fmla="*/ 0 h 924402"/>
              <a:gd name="connsiteX460" fmla="*/ 3290300 w 4603109"/>
              <a:gd name="connsiteY460" fmla="*/ 0 h 924402"/>
              <a:gd name="connsiteX461" fmla="*/ 3298823 w 4603109"/>
              <a:gd name="connsiteY461" fmla="*/ 0 h 924402"/>
              <a:gd name="connsiteX462" fmla="*/ 3327396 w 4603109"/>
              <a:gd name="connsiteY462" fmla="*/ 0 h 924402"/>
              <a:gd name="connsiteX463" fmla="*/ 3328888 w 4603109"/>
              <a:gd name="connsiteY463" fmla="*/ 0 h 924402"/>
              <a:gd name="connsiteX464" fmla="*/ 3329520 w 4603109"/>
              <a:gd name="connsiteY464" fmla="*/ 0 h 924402"/>
              <a:gd name="connsiteX465" fmla="*/ 3345284 w 4603109"/>
              <a:gd name="connsiteY465" fmla="*/ 0 h 924402"/>
              <a:gd name="connsiteX466" fmla="*/ 3349129 w 4603109"/>
              <a:gd name="connsiteY466" fmla="*/ 0 h 924402"/>
              <a:gd name="connsiteX467" fmla="*/ 3351921 w 4603109"/>
              <a:gd name="connsiteY467" fmla="*/ 0 h 924402"/>
              <a:gd name="connsiteX468" fmla="*/ 3358093 w 4603109"/>
              <a:gd name="connsiteY468" fmla="*/ 0 h 924402"/>
              <a:gd name="connsiteX469" fmla="*/ 3359585 w 4603109"/>
              <a:gd name="connsiteY469" fmla="*/ 0 h 924402"/>
              <a:gd name="connsiteX470" fmla="*/ 3371532 w 4603109"/>
              <a:gd name="connsiteY470" fmla="*/ 0 h 924402"/>
              <a:gd name="connsiteX471" fmla="*/ 3373857 w 4603109"/>
              <a:gd name="connsiteY471" fmla="*/ 0 h 924402"/>
              <a:gd name="connsiteX472" fmla="*/ 3375349 w 4603109"/>
              <a:gd name="connsiteY472" fmla="*/ 0 h 924402"/>
              <a:gd name="connsiteX473" fmla="*/ 3380494 w 4603109"/>
              <a:gd name="connsiteY473" fmla="*/ 0 h 924402"/>
              <a:gd name="connsiteX474" fmla="*/ 3381986 w 4603109"/>
              <a:gd name="connsiteY474" fmla="*/ 0 h 924402"/>
              <a:gd name="connsiteX475" fmla="*/ 3388004 w 4603109"/>
              <a:gd name="connsiteY475" fmla="*/ 0 h 924402"/>
              <a:gd name="connsiteX476" fmla="*/ 3408282 w 4603109"/>
              <a:gd name="connsiteY476" fmla="*/ 0 h 924402"/>
              <a:gd name="connsiteX477" fmla="*/ 3418069 w 4603109"/>
              <a:gd name="connsiteY477" fmla="*/ 0 h 924402"/>
              <a:gd name="connsiteX478" fmla="*/ 3424207 w 4603109"/>
              <a:gd name="connsiteY478" fmla="*/ 0 h 924402"/>
              <a:gd name="connsiteX479" fmla="*/ 3424753 w 4603109"/>
              <a:gd name="connsiteY479" fmla="*/ 0 h 924402"/>
              <a:gd name="connsiteX480" fmla="*/ 3452733 w 4603109"/>
              <a:gd name="connsiteY480" fmla="*/ 0 h 924402"/>
              <a:gd name="connsiteX481" fmla="*/ 3454818 w 4603109"/>
              <a:gd name="connsiteY481" fmla="*/ 0 h 924402"/>
              <a:gd name="connsiteX482" fmla="*/ 3476898 w 4603109"/>
              <a:gd name="connsiteY482" fmla="*/ 0 h 924402"/>
              <a:gd name="connsiteX483" fmla="*/ 3496441 w 4603109"/>
              <a:gd name="connsiteY483" fmla="*/ 0 h 924402"/>
              <a:gd name="connsiteX484" fmla="*/ 3509236 w 4603109"/>
              <a:gd name="connsiteY484" fmla="*/ 0 h 924402"/>
              <a:gd name="connsiteX485" fmla="*/ 3518886 w 4603109"/>
              <a:gd name="connsiteY485" fmla="*/ 0 h 924402"/>
              <a:gd name="connsiteX486" fmla="*/ 3528336 w 4603109"/>
              <a:gd name="connsiteY486" fmla="*/ 0 h 924402"/>
              <a:gd name="connsiteX487" fmla="*/ 3536051 w 4603109"/>
              <a:gd name="connsiteY487" fmla="*/ 0 h 924402"/>
              <a:gd name="connsiteX488" fmla="*/ 3539301 w 4603109"/>
              <a:gd name="connsiteY488" fmla="*/ 0 h 924402"/>
              <a:gd name="connsiteX489" fmla="*/ 3540361 w 4603109"/>
              <a:gd name="connsiteY489" fmla="*/ 0 h 924402"/>
              <a:gd name="connsiteX490" fmla="*/ 3544807 w 4603109"/>
              <a:gd name="connsiteY490" fmla="*/ 0 h 924402"/>
              <a:gd name="connsiteX491" fmla="*/ 3551976 w 4603109"/>
              <a:gd name="connsiteY491" fmla="*/ 0 h 924402"/>
              <a:gd name="connsiteX492" fmla="*/ 3552522 w 4603109"/>
              <a:gd name="connsiteY492" fmla="*/ 0 h 924402"/>
              <a:gd name="connsiteX493" fmla="*/ 3564420 w 4603109"/>
              <a:gd name="connsiteY493" fmla="*/ 0 h 924402"/>
              <a:gd name="connsiteX494" fmla="*/ 3570426 w 4603109"/>
              <a:gd name="connsiteY494" fmla="*/ 0 h 924402"/>
              <a:gd name="connsiteX495" fmla="*/ 3574872 w 4603109"/>
              <a:gd name="connsiteY495" fmla="*/ 0 h 924402"/>
              <a:gd name="connsiteX496" fmla="*/ 3580502 w 4603109"/>
              <a:gd name="connsiteY496" fmla="*/ 0 h 924402"/>
              <a:gd name="connsiteX497" fmla="*/ 3582587 w 4603109"/>
              <a:gd name="connsiteY497" fmla="*/ 0 h 924402"/>
              <a:gd name="connsiteX498" fmla="*/ 3624210 w 4603109"/>
              <a:gd name="connsiteY498" fmla="*/ 0 h 924402"/>
              <a:gd name="connsiteX499" fmla="*/ 3637005 w 4603109"/>
              <a:gd name="connsiteY499" fmla="*/ 0 h 924402"/>
              <a:gd name="connsiteX500" fmla="*/ 3646655 w 4603109"/>
              <a:gd name="connsiteY500" fmla="*/ 0 h 924402"/>
              <a:gd name="connsiteX501" fmla="*/ 3656105 w 4603109"/>
              <a:gd name="connsiteY501" fmla="*/ 0 h 924402"/>
              <a:gd name="connsiteX502" fmla="*/ 3667070 w 4603109"/>
              <a:gd name="connsiteY502" fmla="*/ 0 h 924402"/>
              <a:gd name="connsiteX503" fmla="*/ 3668130 w 4603109"/>
              <a:gd name="connsiteY503" fmla="*/ 0 h 924402"/>
              <a:gd name="connsiteX504" fmla="*/ 3669786 w 4603109"/>
              <a:gd name="connsiteY504" fmla="*/ 0 h 924402"/>
              <a:gd name="connsiteX505" fmla="*/ 3672576 w 4603109"/>
              <a:gd name="connsiteY505" fmla="*/ 0 h 924402"/>
              <a:gd name="connsiteX506" fmla="*/ 3692189 w 4603109"/>
              <a:gd name="connsiteY506" fmla="*/ 0 h 924402"/>
              <a:gd name="connsiteX507" fmla="*/ 3698195 w 4603109"/>
              <a:gd name="connsiteY507" fmla="*/ 0 h 924402"/>
              <a:gd name="connsiteX508" fmla="*/ 3702641 w 4603109"/>
              <a:gd name="connsiteY508" fmla="*/ 0 h 924402"/>
              <a:gd name="connsiteX509" fmla="*/ 3744863 w 4603109"/>
              <a:gd name="connsiteY509" fmla="*/ 0 h 924402"/>
              <a:gd name="connsiteX510" fmla="*/ 3745285 w 4603109"/>
              <a:gd name="connsiteY510" fmla="*/ 0 h 924402"/>
              <a:gd name="connsiteX511" fmla="*/ 3795894 w 4603109"/>
              <a:gd name="connsiteY511" fmla="*/ 0 h 924402"/>
              <a:gd name="connsiteX512" fmla="*/ 3797555 w 4603109"/>
              <a:gd name="connsiteY512" fmla="*/ 0 h 924402"/>
              <a:gd name="connsiteX513" fmla="*/ 3826591 w 4603109"/>
              <a:gd name="connsiteY513" fmla="*/ 0 h 924402"/>
              <a:gd name="connsiteX514" fmla="*/ 3842355 w 4603109"/>
              <a:gd name="connsiteY514" fmla="*/ 0 h 924402"/>
              <a:gd name="connsiteX515" fmla="*/ 3848992 w 4603109"/>
              <a:gd name="connsiteY515" fmla="*/ 0 h 924402"/>
              <a:gd name="connsiteX516" fmla="*/ 3872632 w 4603109"/>
              <a:gd name="connsiteY516" fmla="*/ 0 h 924402"/>
              <a:gd name="connsiteX517" fmla="*/ 3873054 w 4603109"/>
              <a:gd name="connsiteY517" fmla="*/ 0 h 924402"/>
              <a:gd name="connsiteX518" fmla="*/ 3885075 w 4603109"/>
              <a:gd name="connsiteY518" fmla="*/ 0 h 924402"/>
              <a:gd name="connsiteX519" fmla="*/ 3923663 w 4603109"/>
              <a:gd name="connsiteY519" fmla="*/ 0 h 924402"/>
              <a:gd name="connsiteX520" fmla="*/ 3954360 w 4603109"/>
              <a:gd name="connsiteY520" fmla="*/ 0 h 924402"/>
              <a:gd name="connsiteX521" fmla="*/ 3970124 w 4603109"/>
              <a:gd name="connsiteY521" fmla="*/ 0 h 924402"/>
              <a:gd name="connsiteX522" fmla="*/ 3976761 w 4603109"/>
              <a:gd name="connsiteY522" fmla="*/ 0 h 924402"/>
              <a:gd name="connsiteX523" fmla="*/ 4012844 w 4603109"/>
              <a:gd name="connsiteY523" fmla="*/ 0 h 924402"/>
              <a:gd name="connsiteX524" fmla="*/ 4049593 w 4603109"/>
              <a:gd name="connsiteY524" fmla="*/ 0 h 924402"/>
              <a:gd name="connsiteX525" fmla="*/ 4169647 w 4603109"/>
              <a:gd name="connsiteY525" fmla="*/ 0 h 924402"/>
              <a:gd name="connsiteX526" fmla="*/ 4177362 w 4603109"/>
              <a:gd name="connsiteY526" fmla="*/ 0 h 924402"/>
              <a:gd name="connsiteX527" fmla="*/ 4297416 w 4603109"/>
              <a:gd name="connsiteY527" fmla="*/ 0 h 924402"/>
              <a:gd name="connsiteX528" fmla="*/ 4379339 w 4603109"/>
              <a:gd name="connsiteY528" fmla="*/ 47054 h 924402"/>
              <a:gd name="connsiteX529" fmla="*/ 4591731 w 4603109"/>
              <a:gd name="connsiteY529" fmla="*/ 415146 h 924402"/>
              <a:gd name="connsiteX530" fmla="*/ 4591731 w 4603109"/>
              <a:gd name="connsiteY530" fmla="*/ 509257 h 924402"/>
              <a:gd name="connsiteX531" fmla="*/ 4379339 w 4603109"/>
              <a:gd name="connsiteY531" fmla="*/ 877348 h 924402"/>
              <a:gd name="connsiteX532" fmla="*/ 4297416 w 4603109"/>
              <a:gd name="connsiteY532" fmla="*/ 924402 h 924402"/>
              <a:gd name="connsiteX533" fmla="*/ 4169647 w 4603109"/>
              <a:gd name="connsiteY533" fmla="*/ 924402 h 924402"/>
              <a:gd name="connsiteX534" fmla="*/ 3976761 w 4603109"/>
              <a:gd name="connsiteY534" fmla="*/ 924402 h 924402"/>
              <a:gd name="connsiteX535" fmla="*/ 3872632 w 4603109"/>
              <a:gd name="connsiteY535" fmla="*/ 924402 h 924402"/>
              <a:gd name="connsiteX536" fmla="*/ 3848992 w 4603109"/>
              <a:gd name="connsiteY536" fmla="*/ 924402 h 924402"/>
              <a:gd name="connsiteX537" fmla="*/ 3744863 w 4603109"/>
              <a:gd name="connsiteY537" fmla="*/ 924402 h 924402"/>
              <a:gd name="connsiteX538" fmla="*/ 3702641 w 4603109"/>
              <a:gd name="connsiteY538" fmla="*/ 924402 h 924402"/>
              <a:gd name="connsiteX539" fmla="*/ 3672576 w 4603109"/>
              <a:gd name="connsiteY539" fmla="*/ 924402 h 924402"/>
              <a:gd name="connsiteX540" fmla="*/ 3656105 w 4603109"/>
              <a:gd name="connsiteY540" fmla="*/ 924402 h 924402"/>
              <a:gd name="connsiteX541" fmla="*/ 3574872 w 4603109"/>
              <a:gd name="connsiteY541" fmla="*/ 924402 h 924402"/>
              <a:gd name="connsiteX542" fmla="*/ 3551976 w 4603109"/>
              <a:gd name="connsiteY542" fmla="*/ 924402 h 924402"/>
              <a:gd name="connsiteX543" fmla="*/ 3544807 w 4603109"/>
              <a:gd name="connsiteY543" fmla="*/ 924402 h 924402"/>
              <a:gd name="connsiteX544" fmla="*/ 3528336 w 4603109"/>
              <a:gd name="connsiteY544" fmla="*/ 924402 h 924402"/>
              <a:gd name="connsiteX545" fmla="*/ 3424207 w 4603109"/>
              <a:gd name="connsiteY545" fmla="*/ 924402 h 924402"/>
              <a:gd name="connsiteX546" fmla="*/ 3381986 w 4603109"/>
              <a:gd name="connsiteY546" fmla="*/ 924402 h 924402"/>
              <a:gd name="connsiteX547" fmla="*/ 3380494 w 4603109"/>
              <a:gd name="connsiteY547" fmla="*/ 924402 h 924402"/>
              <a:gd name="connsiteX548" fmla="*/ 3351921 w 4603109"/>
              <a:gd name="connsiteY548" fmla="*/ 924402 h 924402"/>
              <a:gd name="connsiteX549" fmla="*/ 3277857 w 4603109"/>
              <a:gd name="connsiteY549" fmla="*/ 924402 h 924402"/>
              <a:gd name="connsiteX550" fmla="*/ 3254217 w 4603109"/>
              <a:gd name="connsiteY550" fmla="*/ 924402 h 924402"/>
              <a:gd name="connsiteX551" fmla="*/ 3252725 w 4603109"/>
              <a:gd name="connsiteY551" fmla="*/ 924402 h 924402"/>
              <a:gd name="connsiteX552" fmla="*/ 3247792 w 4603109"/>
              <a:gd name="connsiteY552" fmla="*/ 924402 h 924402"/>
              <a:gd name="connsiteX553" fmla="*/ 3231321 w 4603109"/>
              <a:gd name="connsiteY553" fmla="*/ 924402 h 924402"/>
              <a:gd name="connsiteX554" fmla="*/ 3224152 w 4603109"/>
              <a:gd name="connsiteY554" fmla="*/ 924402 h 924402"/>
              <a:gd name="connsiteX555" fmla="*/ 3150088 w 4603109"/>
              <a:gd name="connsiteY555" fmla="*/ 924402 h 924402"/>
              <a:gd name="connsiteX556" fmla="*/ 3120023 w 4603109"/>
              <a:gd name="connsiteY556" fmla="*/ 924402 h 924402"/>
              <a:gd name="connsiteX557" fmla="*/ 3104883 w 4603109"/>
              <a:gd name="connsiteY557" fmla="*/ 924402 h 924402"/>
              <a:gd name="connsiteX558" fmla="*/ 3103552 w 4603109"/>
              <a:gd name="connsiteY558" fmla="*/ 924402 h 924402"/>
              <a:gd name="connsiteX559" fmla="*/ 3077801 w 4603109"/>
              <a:gd name="connsiteY559" fmla="*/ 924402 h 924402"/>
              <a:gd name="connsiteX560" fmla="*/ 3061330 w 4603109"/>
              <a:gd name="connsiteY560" fmla="*/ 924402 h 924402"/>
              <a:gd name="connsiteX561" fmla="*/ 3031265 w 4603109"/>
              <a:gd name="connsiteY561" fmla="*/ 924402 h 924402"/>
              <a:gd name="connsiteX562" fmla="*/ 2977114 w 4603109"/>
              <a:gd name="connsiteY562" fmla="*/ 924402 h 924402"/>
              <a:gd name="connsiteX563" fmla="*/ 2957200 w 4603109"/>
              <a:gd name="connsiteY563" fmla="*/ 924402 h 924402"/>
              <a:gd name="connsiteX564" fmla="*/ 2955709 w 4603109"/>
              <a:gd name="connsiteY564" fmla="*/ 924402 h 924402"/>
              <a:gd name="connsiteX565" fmla="*/ 2950032 w 4603109"/>
              <a:gd name="connsiteY565" fmla="*/ 924402 h 924402"/>
              <a:gd name="connsiteX566" fmla="*/ 2933561 w 4603109"/>
              <a:gd name="connsiteY566" fmla="*/ 924402 h 924402"/>
              <a:gd name="connsiteX567" fmla="*/ 2927136 w 4603109"/>
              <a:gd name="connsiteY567" fmla="*/ 924402 h 924402"/>
              <a:gd name="connsiteX568" fmla="*/ 2903496 w 4603109"/>
              <a:gd name="connsiteY568" fmla="*/ 924402 h 924402"/>
              <a:gd name="connsiteX569" fmla="*/ 2829431 w 4603109"/>
              <a:gd name="connsiteY569" fmla="*/ 924402 h 924402"/>
              <a:gd name="connsiteX570" fmla="*/ 2827940 w 4603109"/>
              <a:gd name="connsiteY570" fmla="*/ 924402 h 924402"/>
              <a:gd name="connsiteX571" fmla="*/ 2799367 w 4603109"/>
              <a:gd name="connsiteY571" fmla="*/ 924402 h 924402"/>
              <a:gd name="connsiteX572" fmla="*/ 2785719 w 4603109"/>
              <a:gd name="connsiteY572" fmla="*/ 924402 h 924402"/>
              <a:gd name="connsiteX573" fmla="*/ 2784228 w 4603109"/>
              <a:gd name="connsiteY573" fmla="*/ 924402 h 924402"/>
              <a:gd name="connsiteX574" fmla="*/ 2757146 w 4603109"/>
              <a:gd name="connsiteY574" fmla="*/ 924402 h 924402"/>
              <a:gd name="connsiteX575" fmla="*/ 2755654 w 4603109"/>
              <a:gd name="connsiteY575" fmla="*/ 924402 h 924402"/>
              <a:gd name="connsiteX576" fmla="*/ 2680098 w 4603109"/>
              <a:gd name="connsiteY576" fmla="*/ 924402 h 924402"/>
              <a:gd name="connsiteX577" fmla="*/ 2657950 w 4603109"/>
              <a:gd name="connsiteY577" fmla="*/ 924402 h 924402"/>
              <a:gd name="connsiteX578" fmla="*/ 2656459 w 4603109"/>
              <a:gd name="connsiteY578" fmla="*/ 924402 h 924402"/>
              <a:gd name="connsiteX579" fmla="*/ 2653017 w 4603109"/>
              <a:gd name="connsiteY579" fmla="*/ 924402 h 924402"/>
              <a:gd name="connsiteX580" fmla="*/ 2636545 w 4603109"/>
              <a:gd name="connsiteY580" fmla="*/ 924402 h 924402"/>
              <a:gd name="connsiteX581" fmla="*/ 2629377 w 4603109"/>
              <a:gd name="connsiteY581" fmla="*/ 924402 h 924402"/>
              <a:gd name="connsiteX582" fmla="*/ 2627885 w 4603109"/>
              <a:gd name="connsiteY582" fmla="*/ 924402 h 924402"/>
              <a:gd name="connsiteX583" fmla="*/ 2606481 w 4603109"/>
              <a:gd name="connsiteY583" fmla="*/ 924402 h 924402"/>
              <a:gd name="connsiteX584" fmla="*/ 2552329 w 4603109"/>
              <a:gd name="connsiteY584" fmla="*/ 924402 h 924402"/>
              <a:gd name="connsiteX585" fmla="*/ 2525248 w 4603109"/>
              <a:gd name="connsiteY585" fmla="*/ 924402 h 924402"/>
              <a:gd name="connsiteX586" fmla="*/ 2510108 w 4603109"/>
              <a:gd name="connsiteY586" fmla="*/ 924402 h 924402"/>
              <a:gd name="connsiteX587" fmla="*/ 2508776 w 4603109"/>
              <a:gd name="connsiteY587" fmla="*/ 924402 h 924402"/>
              <a:gd name="connsiteX588" fmla="*/ 2480043 w 4603109"/>
              <a:gd name="connsiteY588" fmla="*/ 924402 h 924402"/>
              <a:gd name="connsiteX589" fmla="*/ 2478712 w 4603109"/>
              <a:gd name="connsiteY589" fmla="*/ 924402 h 924402"/>
              <a:gd name="connsiteX590" fmla="*/ 2463572 w 4603109"/>
              <a:gd name="connsiteY590" fmla="*/ 924402 h 924402"/>
              <a:gd name="connsiteX591" fmla="*/ 2436490 w 4603109"/>
              <a:gd name="connsiteY591" fmla="*/ 924402 h 924402"/>
              <a:gd name="connsiteX592" fmla="*/ 2382339 w 4603109"/>
              <a:gd name="connsiteY592" fmla="*/ 924402 h 924402"/>
              <a:gd name="connsiteX593" fmla="*/ 2360934 w 4603109"/>
              <a:gd name="connsiteY593" fmla="*/ 924402 h 924402"/>
              <a:gd name="connsiteX594" fmla="*/ 2359443 w 4603109"/>
              <a:gd name="connsiteY594" fmla="*/ 924402 h 924402"/>
              <a:gd name="connsiteX595" fmla="*/ 2352274 w 4603109"/>
              <a:gd name="connsiteY595" fmla="*/ 924402 h 924402"/>
              <a:gd name="connsiteX596" fmla="*/ 2335803 w 4603109"/>
              <a:gd name="connsiteY596" fmla="*/ 924402 h 924402"/>
              <a:gd name="connsiteX597" fmla="*/ 2332360 w 4603109"/>
              <a:gd name="connsiteY597" fmla="*/ 924402 h 924402"/>
              <a:gd name="connsiteX598" fmla="*/ 2332328 w 4603109"/>
              <a:gd name="connsiteY598" fmla="*/ 924402 h 924402"/>
              <a:gd name="connsiteX599" fmla="*/ 2330869 w 4603109"/>
              <a:gd name="connsiteY599" fmla="*/ 924402 h 924402"/>
              <a:gd name="connsiteX600" fmla="*/ 2308721 w 4603109"/>
              <a:gd name="connsiteY600" fmla="*/ 924402 h 924402"/>
              <a:gd name="connsiteX601" fmla="*/ 2233165 w 4603109"/>
              <a:gd name="connsiteY601" fmla="*/ 924402 h 924402"/>
              <a:gd name="connsiteX602" fmla="*/ 2231674 w 4603109"/>
              <a:gd name="connsiteY602" fmla="*/ 924402 h 924402"/>
              <a:gd name="connsiteX603" fmla="*/ 2204591 w 4603109"/>
              <a:gd name="connsiteY603" fmla="*/ 924402 h 924402"/>
              <a:gd name="connsiteX604" fmla="*/ 2204559 w 4603109"/>
              <a:gd name="connsiteY604" fmla="*/ 924402 h 924402"/>
              <a:gd name="connsiteX605" fmla="*/ 2203100 w 4603109"/>
              <a:gd name="connsiteY605" fmla="*/ 924402 h 924402"/>
              <a:gd name="connsiteX606" fmla="*/ 2189452 w 4603109"/>
              <a:gd name="connsiteY606" fmla="*/ 924402 h 924402"/>
              <a:gd name="connsiteX607" fmla="*/ 2160879 w 4603109"/>
              <a:gd name="connsiteY607" fmla="*/ 924402 h 924402"/>
              <a:gd name="connsiteX608" fmla="*/ 2159388 w 4603109"/>
              <a:gd name="connsiteY608" fmla="*/ 924402 h 924402"/>
              <a:gd name="connsiteX609" fmla="*/ 2085323 w 4603109"/>
              <a:gd name="connsiteY609" fmla="*/ 924402 h 924402"/>
              <a:gd name="connsiteX610" fmla="*/ 2077294 w 4603109"/>
              <a:gd name="connsiteY610" fmla="*/ 924402 h 924402"/>
              <a:gd name="connsiteX611" fmla="*/ 2061683 w 4603109"/>
              <a:gd name="connsiteY611" fmla="*/ 924402 h 924402"/>
              <a:gd name="connsiteX612" fmla="*/ 2055258 w 4603109"/>
              <a:gd name="connsiteY612" fmla="*/ 924402 h 924402"/>
              <a:gd name="connsiteX613" fmla="*/ 2038787 w 4603109"/>
              <a:gd name="connsiteY613" fmla="*/ 924402 h 924402"/>
              <a:gd name="connsiteX614" fmla="*/ 2033110 w 4603109"/>
              <a:gd name="connsiteY614" fmla="*/ 924402 h 924402"/>
              <a:gd name="connsiteX615" fmla="*/ 2031619 w 4603109"/>
              <a:gd name="connsiteY615" fmla="*/ 924402 h 924402"/>
              <a:gd name="connsiteX616" fmla="*/ 2011705 w 4603109"/>
              <a:gd name="connsiteY616" fmla="*/ 924402 h 924402"/>
              <a:gd name="connsiteX617" fmla="*/ 1957554 w 4603109"/>
              <a:gd name="connsiteY617" fmla="*/ 924402 h 924402"/>
              <a:gd name="connsiteX618" fmla="*/ 1949525 w 4603109"/>
              <a:gd name="connsiteY618" fmla="*/ 924402 h 924402"/>
              <a:gd name="connsiteX619" fmla="*/ 1927489 w 4603109"/>
              <a:gd name="connsiteY619" fmla="*/ 924402 h 924402"/>
              <a:gd name="connsiteX620" fmla="*/ 1911018 w 4603109"/>
              <a:gd name="connsiteY620" fmla="*/ 924402 h 924402"/>
              <a:gd name="connsiteX621" fmla="*/ 1907543 w 4603109"/>
              <a:gd name="connsiteY621" fmla="*/ 924402 h 924402"/>
              <a:gd name="connsiteX622" fmla="*/ 1885268 w 4603109"/>
              <a:gd name="connsiteY622" fmla="*/ 924402 h 924402"/>
              <a:gd name="connsiteX623" fmla="*/ 1883936 w 4603109"/>
              <a:gd name="connsiteY623" fmla="*/ 924402 h 924402"/>
              <a:gd name="connsiteX624" fmla="*/ 1868796 w 4603109"/>
              <a:gd name="connsiteY624" fmla="*/ 924402 h 924402"/>
              <a:gd name="connsiteX625" fmla="*/ 1838732 w 4603109"/>
              <a:gd name="connsiteY625" fmla="*/ 924402 h 924402"/>
              <a:gd name="connsiteX626" fmla="*/ 1779774 w 4603109"/>
              <a:gd name="connsiteY626" fmla="*/ 924402 h 924402"/>
              <a:gd name="connsiteX627" fmla="*/ 1764668 w 4603109"/>
              <a:gd name="connsiteY627" fmla="*/ 924402 h 924402"/>
              <a:gd name="connsiteX628" fmla="*/ 1757499 w 4603109"/>
              <a:gd name="connsiteY628" fmla="*/ 924402 h 924402"/>
              <a:gd name="connsiteX629" fmla="*/ 1741027 w 4603109"/>
              <a:gd name="connsiteY629" fmla="*/ 924402 h 924402"/>
              <a:gd name="connsiteX630" fmla="*/ 1737552 w 4603109"/>
              <a:gd name="connsiteY630" fmla="*/ 924402 h 924402"/>
              <a:gd name="connsiteX631" fmla="*/ 1736094 w 4603109"/>
              <a:gd name="connsiteY631" fmla="*/ 924402 h 924402"/>
              <a:gd name="connsiteX632" fmla="*/ 1734603 w 4603109"/>
              <a:gd name="connsiteY632" fmla="*/ 924402 h 924402"/>
              <a:gd name="connsiteX633" fmla="*/ 1710963 w 4603109"/>
              <a:gd name="connsiteY633" fmla="*/ 924402 h 924402"/>
              <a:gd name="connsiteX634" fmla="*/ 1707488 w 4603109"/>
              <a:gd name="connsiteY634" fmla="*/ 924402 h 924402"/>
              <a:gd name="connsiteX635" fmla="*/ 1652509 w 4603109"/>
              <a:gd name="connsiteY635" fmla="*/ 924402 h 924402"/>
              <a:gd name="connsiteX636" fmla="*/ 1636899 w 4603109"/>
              <a:gd name="connsiteY636" fmla="*/ 924402 h 924402"/>
              <a:gd name="connsiteX637" fmla="*/ 1609783 w 4603109"/>
              <a:gd name="connsiteY637" fmla="*/ 924402 h 924402"/>
              <a:gd name="connsiteX638" fmla="*/ 1608325 w 4603109"/>
              <a:gd name="connsiteY638" fmla="*/ 924402 h 924402"/>
              <a:gd name="connsiteX639" fmla="*/ 1606834 w 4603109"/>
              <a:gd name="connsiteY639" fmla="*/ 924402 h 924402"/>
              <a:gd name="connsiteX640" fmla="*/ 1579719 w 4603109"/>
              <a:gd name="connsiteY640" fmla="*/ 924402 h 924402"/>
              <a:gd name="connsiteX641" fmla="*/ 1564612 w 4603109"/>
              <a:gd name="connsiteY641" fmla="*/ 924402 h 924402"/>
              <a:gd name="connsiteX642" fmla="*/ 1524740 w 4603109"/>
              <a:gd name="connsiteY642" fmla="*/ 924402 h 924402"/>
              <a:gd name="connsiteX643" fmla="*/ 1482518 w 4603109"/>
              <a:gd name="connsiteY643" fmla="*/ 924402 h 924402"/>
              <a:gd name="connsiteX644" fmla="*/ 1460483 w 4603109"/>
              <a:gd name="connsiteY644" fmla="*/ 924402 h 924402"/>
              <a:gd name="connsiteX645" fmla="*/ 1452454 w 4603109"/>
              <a:gd name="connsiteY645" fmla="*/ 924402 h 924402"/>
              <a:gd name="connsiteX646" fmla="*/ 1444011 w 4603109"/>
              <a:gd name="connsiteY646" fmla="*/ 924402 h 924402"/>
              <a:gd name="connsiteX647" fmla="*/ 1436843 w 4603109"/>
              <a:gd name="connsiteY647" fmla="*/ 924402 h 924402"/>
              <a:gd name="connsiteX648" fmla="*/ 1413947 w 4603109"/>
              <a:gd name="connsiteY648" fmla="*/ 924402 h 924402"/>
              <a:gd name="connsiteX649" fmla="*/ 1354749 w 4603109"/>
              <a:gd name="connsiteY649" fmla="*/ 924402 h 924402"/>
              <a:gd name="connsiteX650" fmla="*/ 1332714 w 4603109"/>
              <a:gd name="connsiteY650" fmla="*/ 924402 h 924402"/>
              <a:gd name="connsiteX651" fmla="*/ 1324685 w 4603109"/>
              <a:gd name="connsiteY651" fmla="*/ 924402 h 924402"/>
              <a:gd name="connsiteX652" fmla="*/ 1316242 w 4603109"/>
              <a:gd name="connsiteY652" fmla="*/ 924402 h 924402"/>
              <a:gd name="connsiteX653" fmla="*/ 1312767 w 4603109"/>
              <a:gd name="connsiteY653" fmla="*/ 924402 h 924402"/>
              <a:gd name="connsiteX654" fmla="*/ 1286178 w 4603109"/>
              <a:gd name="connsiteY654" fmla="*/ 924402 h 924402"/>
              <a:gd name="connsiteX655" fmla="*/ 1282703 w 4603109"/>
              <a:gd name="connsiteY655" fmla="*/ 924402 h 924402"/>
              <a:gd name="connsiteX656" fmla="*/ 1243956 w 4603109"/>
              <a:gd name="connsiteY656" fmla="*/ 924402 h 924402"/>
              <a:gd name="connsiteX657" fmla="*/ 1184998 w 4603109"/>
              <a:gd name="connsiteY657" fmla="*/ 924402 h 924402"/>
              <a:gd name="connsiteX658" fmla="*/ 1154934 w 4603109"/>
              <a:gd name="connsiteY658" fmla="*/ 924402 h 924402"/>
              <a:gd name="connsiteX659" fmla="*/ 1139828 w 4603109"/>
              <a:gd name="connsiteY659" fmla="*/ 924402 h 924402"/>
              <a:gd name="connsiteX660" fmla="*/ 1116187 w 4603109"/>
              <a:gd name="connsiteY660" fmla="*/ 924402 h 924402"/>
              <a:gd name="connsiteX661" fmla="*/ 1112712 w 4603109"/>
              <a:gd name="connsiteY661" fmla="*/ 924402 h 924402"/>
              <a:gd name="connsiteX662" fmla="*/ 1057734 w 4603109"/>
              <a:gd name="connsiteY662" fmla="*/ 924402 h 924402"/>
              <a:gd name="connsiteX663" fmla="*/ 1027669 w 4603109"/>
              <a:gd name="connsiteY663" fmla="*/ 924402 h 924402"/>
              <a:gd name="connsiteX664" fmla="*/ 1012059 w 4603109"/>
              <a:gd name="connsiteY664" fmla="*/ 924402 h 924402"/>
              <a:gd name="connsiteX665" fmla="*/ 984943 w 4603109"/>
              <a:gd name="connsiteY665" fmla="*/ 924402 h 924402"/>
              <a:gd name="connsiteX666" fmla="*/ 929965 w 4603109"/>
              <a:gd name="connsiteY666" fmla="*/ 924402 h 924402"/>
              <a:gd name="connsiteX667" fmla="*/ 899900 w 4603109"/>
              <a:gd name="connsiteY667" fmla="*/ 924402 h 924402"/>
              <a:gd name="connsiteX668" fmla="*/ 857678 w 4603109"/>
              <a:gd name="connsiteY668" fmla="*/ 924402 h 924402"/>
              <a:gd name="connsiteX669" fmla="*/ 819171 w 4603109"/>
              <a:gd name="connsiteY669" fmla="*/ 924402 h 924402"/>
              <a:gd name="connsiteX670" fmla="*/ 729909 w 4603109"/>
              <a:gd name="connsiteY670" fmla="*/ 924402 h 924402"/>
              <a:gd name="connsiteX671" fmla="*/ 691402 w 4603109"/>
              <a:gd name="connsiteY671" fmla="*/ 924402 h 924402"/>
              <a:gd name="connsiteX672" fmla="*/ 687927 w 4603109"/>
              <a:gd name="connsiteY672" fmla="*/ 924402 h 924402"/>
              <a:gd name="connsiteX673" fmla="*/ 560158 w 4603109"/>
              <a:gd name="connsiteY673" fmla="*/ 924402 h 924402"/>
              <a:gd name="connsiteX674" fmla="*/ 432894 w 4603109"/>
              <a:gd name="connsiteY674" fmla="*/ 924402 h 924402"/>
              <a:gd name="connsiteX675" fmla="*/ 305125 w 4603109"/>
              <a:gd name="connsiteY675" fmla="*/ 924402 h 924402"/>
              <a:gd name="connsiteX676" fmla="*/ 223202 w 4603109"/>
              <a:gd name="connsiteY676" fmla="*/ 877348 h 924402"/>
              <a:gd name="connsiteX677" fmla="*/ 10809 w 4603109"/>
              <a:gd name="connsiteY677" fmla="*/ 509257 h 924402"/>
              <a:gd name="connsiteX678" fmla="*/ 10809 w 4603109"/>
              <a:gd name="connsiteY678" fmla="*/ 415146 h 924402"/>
              <a:gd name="connsiteX679" fmla="*/ 223202 w 4603109"/>
              <a:gd name="connsiteY679" fmla="*/ 47054 h 924402"/>
              <a:gd name="connsiteX680" fmla="*/ 305125 w 4603109"/>
              <a:gd name="connsiteY680" fmla="*/ 0 h 92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</a:cxnLst>
            <a:rect l="l" t="t" r="r" b="b"/>
            <a:pathLst>
              <a:path w="4603109" h="924402">
                <a:moveTo>
                  <a:pt x="305125" y="0"/>
                </a:moveTo>
                <a:lnTo>
                  <a:pt x="432894" y="0"/>
                </a:lnTo>
                <a:lnTo>
                  <a:pt x="445336" y="0"/>
                </a:lnTo>
                <a:cubicBezTo>
                  <a:pt x="485989" y="0"/>
                  <a:pt x="520835" y="0"/>
                  <a:pt x="550703" y="0"/>
                </a:cubicBezTo>
                <a:lnTo>
                  <a:pt x="560158" y="0"/>
                </a:lnTo>
                <a:lnTo>
                  <a:pt x="573105" y="0"/>
                </a:lnTo>
                <a:lnTo>
                  <a:pt x="626202" y="0"/>
                </a:lnTo>
                <a:cubicBezTo>
                  <a:pt x="646943" y="0"/>
                  <a:pt x="663537" y="0"/>
                  <a:pt x="676811" y="0"/>
                </a:cubicBezTo>
                <a:lnTo>
                  <a:pt x="678472" y="0"/>
                </a:lnTo>
                <a:lnTo>
                  <a:pt x="687927" y="0"/>
                </a:lnTo>
                <a:lnTo>
                  <a:pt x="691402" y="0"/>
                </a:lnTo>
                <a:lnTo>
                  <a:pt x="700371" y="0"/>
                </a:lnTo>
                <a:lnTo>
                  <a:pt x="707508" y="0"/>
                </a:lnTo>
                <a:cubicBezTo>
                  <a:pt x="729909" y="0"/>
                  <a:pt x="729909" y="0"/>
                  <a:pt x="729909" y="0"/>
                </a:cubicBezTo>
                <a:lnTo>
                  <a:pt x="753971" y="0"/>
                </a:lnTo>
                <a:lnTo>
                  <a:pt x="804580" y="0"/>
                </a:lnTo>
                <a:lnTo>
                  <a:pt x="805737" y="0"/>
                </a:lnTo>
                <a:lnTo>
                  <a:pt x="819171" y="0"/>
                </a:lnTo>
                <a:lnTo>
                  <a:pt x="828140" y="0"/>
                </a:lnTo>
                <a:lnTo>
                  <a:pt x="831615" y="0"/>
                </a:lnTo>
                <a:lnTo>
                  <a:pt x="835277" y="0"/>
                </a:lnTo>
                <a:lnTo>
                  <a:pt x="857678" y="0"/>
                </a:lnTo>
                <a:lnTo>
                  <a:pt x="864889" y="0"/>
                </a:lnTo>
                <a:lnTo>
                  <a:pt x="899900" y="0"/>
                </a:lnTo>
                <a:lnTo>
                  <a:pt x="909341" y="0"/>
                </a:lnTo>
                <a:lnTo>
                  <a:pt x="929965" y="0"/>
                </a:lnTo>
                <a:lnTo>
                  <a:pt x="933506" y="0"/>
                </a:lnTo>
                <a:lnTo>
                  <a:pt x="936982" y="0"/>
                </a:lnTo>
                <a:lnTo>
                  <a:pt x="959384" y="0"/>
                </a:lnTo>
                <a:lnTo>
                  <a:pt x="962542" y="0"/>
                </a:lnTo>
                <a:lnTo>
                  <a:pt x="984943" y="0"/>
                </a:lnTo>
                <a:lnTo>
                  <a:pt x="992658" y="0"/>
                </a:lnTo>
                <a:lnTo>
                  <a:pt x="1012059" y="0"/>
                </a:lnTo>
                <a:lnTo>
                  <a:pt x="1012480" y="0"/>
                </a:lnTo>
                <a:lnTo>
                  <a:pt x="1027669" y="0"/>
                </a:lnTo>
                <a:lnTo>
                  <a:pt x="1037110" y="0"/>
                </a:lnTo>
                <a:lnTo>
                  <a:pt x="1040112" y="0"/>
                </a:lnTo>
                <a:lnTo>
                  <a:pt x="1057734" y="0"/>
                </a:lnTo>
                <a:lnTo>
                  <a:pt x="1064751" y="0"/>
                </a:lnTo>
                <a:lnTo>
                  <a:pt x="1070177" y="0"/>
                </a:lnTo>
                <a:lnTo>
                  <a:pt x="1072436" y="0"/>
                </a:lnTo>
                <a:lnTo>
                  <a:pt x="1090311" y="0"/>
                </a:lnTo>
                <a:lnTo>
                  <a:pt x="1110718" y="0"/>
                </a:lnTo>
                <a:lnTo>
                  <a:pt x="1112712" y="0"/>
                </a:lnTo>
                <a:lnTo>
                  <a:pt x="1116187" y="0"/>
                </a:lnTo>
                <a:lnTo>
                  <a:pt x="1139828" y="0"/>
                </a:lnTo>
                <a:lnTo>
                  <a:pt x="1140249" y="0"/>
                </a:lnTo>
                <a:lnTo>
                  <a:pt x="1145480" y="0"/>
                </a:lnTo>
                <a:lnTo>
                  <a:pt x="1152270" y="0"/>
                </a:lnTo>
                <a:lnTo>
                  <a:pt x="1154934" y="0"/>
                </a:lnTo>
                <a:lnTo>
                  <a:pt x="1167881" y="0"/>
                </a:lnTo>
                <a:lnTo>
                  <a:pt x="1175544" y="0"/>
                </a:lnTo>
                <a:lnTo>
                  <a:pt x="1184998" y="0"/>
                </a:lnTo>
                <a:lnTo>
                  <a:pt x="1197946" y="0"/>
                </a:lnTo>
                <a:lnTo>
                  <a:pt x="1200205" y="0"/>
                </a:lnTo>
                <a:lnTo>
                  <a:pt x="1220978" y="0"/>
                </a:lnTo>
                <a:lnTo>
                  <a:pt x="1238487" y="0"/>
                </a:lnTo>
                <a:lnTo>
                  <a:pt x="1243956" y="0"/>
                </a:lnTo>
                <a:lnTo>
                  <a:pt x="1251042" y="0"/>
                </a:lnTo>
                <a:lnTo>
                  <a:pt x="1257637" y="0"/>
                </a:lnTo>
                <a:lnTo>
                  <a:pt x="1271587" y="0"/>
                </a:lnTo>
                <a:lnTo>
                  <a:pt x="1273249" y="0"/>
                </a:lnTo>
                <a:lnTo>
                  <a:pt x="1280039" y="0"/>
                </a:lnTo>
                <a:lnTo>
                  <a:pt x="1282703" y="0"/>
                </a:lnTo>
                <a:lnTo>
                  <a:pt x="1286178" y="0"/>
                </a:lnTo>
                <a:lnTo>
                  <a:pt x="1295146" y="0"/>
                </a:lnTo>
                <a:lnTo>
                  <a:pt x="1301651" y="0"/>
                </a:lnTo>
                <a:lnTo>
                  <a:pt x="1302284" y="0"/>
                </a:lnTo>
                <a:lnTo>
                  <a:pt x="1303313" y="0"/>
                </a:lnTo>
                <a:lnTo>
                  <a:pt x="1312767" y="0"/>
                </a:lnTo>
                <a:lnTo>
                  <a:pt x="1316242" y="0"/>
                </a:lnTo>
                <a:lnTo>
                  <a:pt x="1321886" y="0"/>
                </a:lnTo>
                <a:lnTo>
                  <a:pt x="1324685" y="0"/>
                </a:lnTo>
                <a:lnTo>
                  <a:pt x="1325211" y="0"/>
                </a:lnTo>
                <a:lnTo>
                  <a:pt x="1332348" y="0"/>
                </a:lnTo>
                <a:lnTo>
                  <a:pt x="1332714" y="0"/>
                </a:lnTo>
                <a:lnTo>
                  <a:pt x="1333135" y="0"/>
                </a:lnTo>
                <a:lnTo>
                  <a:pt x="1348747" y="0"/>
                </a:lnTo>
                <a:lnTo>
                  <a:pt x="1354749" y="0"/>
                </a:lnTo>
                <a:lnTo>
                  <a:pt x="1378811" y="0"/>
                </a:lnTo>
                <a:lnTo>
                  <a:pt x="1383745" y="0"/>
                </a:lnTo>
                <a:lnTo>
                  <a:pt x="1385406" y="0"/>
                </a:lnTo>
                <a:lnTo>
                  <a:pt x="1399356" y="0"/>
                </a:lnTo>
                <a:lnTo>
                  <a:pt x="1400513" y="0"/>
                </a:lnTo>
                <a:lnTo>
                  <a:pt x="1413947" y="0"/>
                </a:lnTo>
                <a:lnTo>
                  <a:pt x="1414442" y="0"/>
                </a:lnTo>
                <a:lnTo>
                  <a:pt x="1422915" y="0"/>
                </a:lnTo>
                <a:lnTo>
                  <a:pt x="1426390" y="0"/>
                </a:lnTo>
                <a:lnTo>
                  <a:pt x="1429420" y="0"/>
                </a:lnTo>
                <a:lnTo>
                  <a:pt x="1430053" y="0"/>
                </a:lnTo>
                <a:lnTo>
                  <a:pt x="1430206" y="0"/>
                </a:lnTo>
                <a:lnTo>
                  <a:pt x="1430577" y="0"/>
                </a:lnTo>
                <a:lnTo>
                  <a:pt x="1436843" y="0"/>
                </a:lnTo>
                <a:lnTo>
                  <a:pt x="1444011" y="0"/>
                </a:lnTo>
                <a:lnTo>
                  <a:pt x="1449655" y="0"/>
                </a:lnTo>
                <a:lnTo>
                  <a:pt x="1452454" y="0"/>
                </a:lnTo>
                <a:lnTo>
                  <a:pt x="1452980" y="0"/>
                </a:lnTo>
                <a:lnTo>
                  <a:pt x="1456455" y="0"/>
                </a:lnTo>
                <a:lnTo>
                  <a:pt x="1459664" y="0"/>
                </a:lnTo>
                <a:lnTo>
                  <a:pt x="1460117" y="0"/>
                </a:lnTo>
                <a:lnTo>
                  <a:pt x="1460483" y="0"/>
                </a:lnTo>
                <a:lnTo>
                  <a:pt x="1460904" y="0"/>
                </a:lnTo>
                <a:lnTo>
                  <a:pt x="1472926" y="0"/>
                </a:lnTo>
                <a:lnTo>
                  <a:pt x="1482518" y="0"/>
                </a:lnTo>
                <a:lnTo>
                  <a:pt x="1489729" y="0"/>
                </a:lnTo>
                <a:lnTo>
                  <a:pt x="1504116" y="0"/>
                </a:lnTo>
                <a:lnTo>
                  <a:pt x="1511514" y="0"/>
                </a:lnTo>
                <a:lnTo>
                  <a:pt x="1524740" y="0"/>
                </a:lnTo>
                <a:lnTo>
                  <a:pt x="1528282" y="0"/>
                </a:lnTo>
                <a:lnTo>
                  <a:pt x="1531757" y="0"/>
                </a:lnTo>
                <a:lnTo>
                  <a:pt x="1534181" y="0"/>
                </a:lnTo>
                <a:lnTo>
                  <a:pt x="1542211" y="0"/>
                </a:lnTo>
                <a:lnTo>
                  <a:pt x="1554159" y="0"/>
                </a:lnTo>
                <a:lnTo>
                  <a:pt x="1557318" y="0"/>
                </a:lnTo>
                <a:lnTo>
                  <a:pt x="1557975" y="0"/>
                </a:lnTo>
                <a:lnTo>
                  <a:pt x="1558346" y="0"/>
                </a:lnTo>
                <a:lnTo>
                  <a:pt x="1561822" y="0"/>
                </a:lnTo>
                <a:lnTo>
                  <a:pt x="1564612" y="0"/>
                </a:lnTo>
                <a:lnTo>
                  <a:pt x="1566857" y="0"/>
                </a:lnTo>
                <a:lnTo>
                  <a:pt x="1576919" y="0"/>
                </a:lnTo>
                <a:lnTo>
                  <a:pt x="1579719" y="0"/>
                </a:lnTo>
                <a:lnTo>
                  <a:pt x="1584224" y="0"/>
                </a:lnTo>
                <a:lnTo>
                  <a:pt x="1587382" y="0"/>
                </a:lnTo>
                <a:lnTo>
                  <a:pt x="1587433" y="0"/>
                </a:lnTo>
                <a:lnTo>
                  <a:pt x="1600695" y="0"/>
                </a:lnTo>
                <a:lnTo>
                  <a:pt x="1606834" y="0"/>
                </a:lnTo>
                <a:lnTo>
                  <a:pt x="1607256" y="0"/>
                </a:lnTo>
                <a:lnTo>
                  <a:pt x="1608325" y="0"/>
                </a:lnTo>
                <a:lnTo>
                  <a:pt x="1609783" y="0"/>
                </a:lnTo>
                <a:lnTo>
                  <a:pt x="1617498" y="0"/>
                </a:lnTo>
                <a:lnTo>
                  <a:pt x="1631885" y="0"/>
                </a:lnTo>
                <a:lnTo>
                  <a:pt x="1636899" y="0"/>
                </a:lnTo>
                <a:lnTo>
                  <a:pt x="1637320" y="0"/>
                </a:lnTo>
                <a:lnTo>
                  <a:pt x="1637445" y="0"/>
                </a:lnTo>
                <a:lnTo>
                  <a:pt x="1652509" y="0"/>
                </a:lnTo>
                <a:lnTo>
                  <a:pt x="1659526" y="0"/>
                </a:lnTo>
                <a:lnTo>
                  <a:pt x="1661950" y="0"/>
                </a:lnTo>
                <a:lnTo>
                  <a:pt x="1664952" y="0"/>
                </a:lnTo>
                <a:lnTo>
                  <a:pt x="1667212" y="0"/>
                </a:lnTo>
                <a:lnTo>
                  <a:pt x="1685087" y="0"/>
                </a:lnTo>
                <a:lnTo>
                  <a:pt x="1689591" y="0"/>
                </a:lnTo>
                <a:lnTo>
                  <a:pt x="1694626" y="0"/>
                </a:lnTo>
                <a:lnTo>
                  <a:pt x="1697276" y="0"/>
                </a:lnTo>
                <a:lnTo>
                  <a:pt x="1698000" y="0"/>
                </a:lnTo>
                <a:lnTo>
                  <a:pt x="1704688" y="0"/>
                </a:lnTo>
                <a:lnTo>
                  <a:pt x="1707488" y="0"/>
                </a:lnTo>
                <a:lnTo>
                  <a:pt x="1710963" y="0"/>
                </a:lnTo>
                <a:lnTo>
                  <a:pt x="1715151" y="0"/>
                </a:lnTo>
                <a:lnTo>
                  <a:pt x="1721928" y="0"/>
                </a:lnTo>
                <a:lnTo>
                  <a:pt x="1734603" y="0"/>
                </a:lnTo>
                <a:lnTo>
                  <a:pt x="1735025" y="0"/>
                </a:lnTo>
                <a:lnTo>
                  <a:pt x="1735558" y="0"/>
                </a:lnTo>
                <a:lnTo>
                  <a:pt x="1736094" y="0"/>
                </a:lnTo>
                <a:lnTo>
                  <a:pt x="1737552" y="0"/>
                </a:lnTo>
                <a:lnTo>
                  <a:pt x="1741027" y="0"/>
                </a:lnTo>
                <a:lnTo>
                  <a:pt x="1747046" y="0"/>
                </a:lnTo>
                <a:lnTo>
                  <a:pt x="1748537" y="0"/>
                </a:lnTo>
                <a:lnTo>
                  <a:pt x="1753052" y="0"/>
                </a:lnTo>
                <a:lnTo>
                  <a:pt x="1757499" y="0"/>
                </a:lnTo>
                <a:lnTo>
                  <a:pt x="1764668" y="0"/>
                </a:lnTo>
                <a:lnTo>
                  <a:pt x="1765089" y="0"/>
                </a:lnTo>
                <a:lnTo>
                  <a:pt x="1765214" y="0"/>
                </a:lnTo>
                <a:lnTo>
                  <a:pt x="1770320" y="0"/>
                </a:lnTo>
                <a:lnTo>
                  <a:pt x="1777110" y="0"/>
                </a:lnTo>
                <a:lnTo>
                  <a:pt x="1779774" y="0"/>
                </a:lnTo>
                <a:lnTo>
                  <a:pt x="1792721" y="0"/>
                </a:lnTo>
                <a:lnTo>
                  <a:pt x="1794981" y="0"/>
                </a:lnTo>
                <a:lnTo>
                  <a:pt x="1825045" y="0"/>
                </a:lnTo>
                <a:lnTo>
                  <a:pt x="1825769" y="0"/>
                </a:lnTo>
                <a:lnTo>
                  <a:pt x="1838732" y="0"/>
                </a:lnTo>
                <a:lnTo>
                  <a:pt x="1845818" y="0"/>
                </a:lnTo>
                <a:lnTo>
                  <a:pt x="1849697" y="0"/>
                </a:lnTo>
                <a:lnTo>
                  <a:pt x="1852412" y="0"/>
                </a:lnTo>
                <a:lnTo>
                  <a:pt x="1853903" y="0"/>
                </a:lnTo>
                <a:lnTo>
                  <a:pt x="1863327" y="0"/>
                </a:lnTo>
                <a:lnTo>
                  <a:pt x="1868796" y="0"/>
                </a:lnTo>
                <a:lnTo>
                  <a:pt x="1874815" y="0"/>
                </a:lnTo>
                <a:lnTo>
                  <a:pt x="1876306" y="0"/>
                </a:lnTo>
                <a:lnTo>
                  <a:pt x="1880821" y="0"/>
                </a:lnTo>
                <a:lnTo>
                  <a:pt x="1882477" y="0"/>
                </a:lnTo>
                <a:lnTo>
                  <a:pt x="1883936" y="0"/>
                </a:lnTo>
                <a:lnTo>
                  <a:pt x="1885268" y="0"/>
                </a:lnTo>
                <a:lnTo>
                  <a:pt x="1896427" y="0"/>
                </a:lnTo>
                <a:lnTo>
                  <a:pt x="1898089" y="0"/>
                </a:lnTo>
                <a:lnTo>
                  <a:pt x="1904879" y="0"/>
                </a:lnTo>
                <a:lnTo>
                  <a:pt x="1907543" y="0"/>
                </a:lnTo>
                <a:lnTo>
                  <a:pt x="1911018" y="0"/>
                </a:lnTo>
                <a:lnTo>
                  <a:pt x="1919986" y="0"/>
                </a:lnTo>
                <a:lnTo>
                  <a:pt x="1927124" y="0"/>
                </a:lnTo>
                <a:lnTo>
                  <a:pt x="1927489" y="0"/>
                </a:lnTo>
                <a:lnTo>
                  <a:pt x="1927911" y="0"/>
                </a:lnTo>
                <a:lnTo>
                  <a:pt x="1929402" y="0"/>
                </a:lnTo>
                <a:lnTo>
                  <a:pt x="1946726" y="0"/>
                </a:lnTo>
                <a:lnTo>
                  <a:pt x="1949525" y="0"/>
                </a:lnTo>
                <a:lnTo>
                  <a:pt x="1957554" y="0"/>
                </a:lnTo>
                <a:lnTo>
                  <a:pt x="1957975" y="0"/>
                </a:lnTo>
                <a:lnTo>
                  <a:pt x="1973587" y="0"/>
                </a:lnTo>
                <a:lnTo>
                  <a:pt x="1978520" y="0"/>
                </a:lnTo>
                <a:lnTo>
                  <a:pt x="1980012" y="0"/>
                </a:lnTo>
                <a:lnTo>
                  <a:pt x="1980181" y="0"/>
                </a:lnTo>
                <a:lnTo>
                  <a:pt x="1981672" y="0"/>
                </a:lnTo>
                <a:lnTo>
                  <a:pt x="2008585" y="0"/>
                </a:lnTo>
                <a:lnTo>
                  <a:pt x="2009218" y="0"/>
                </a:lnTo>
                <a:lnTo>
                  <a:pt x="2010246" y="0"/>
                </a:lnTo>
                <a:lnTo>
                  <a:pt x="2010709" y="0"/>
                </a:lnTo>
                <a:lnTo>
                  <a:pt x="2011705" y="0"/>
                </a:lnTo>
                <a:lnTo>
                  <a:pt x="2024147" y="0"/>
                </a:lnTo>
                <a:lnTo>
                  <a:pt x="2024196" y="0"/>
                </a:lnTo>
                <a:lnTo>
                  <a:pt x="2024981" y="0"/>
                </a:lnTo>
                <a:lnTo>
                  <a:pt x="2025353" y="0"/>
                </a:lnTo>
                <a:lnTo>
                  <a:pt x="2026473" y="0"/>
                </a:lnTo>
                <a:lnTo>
                  <a:pt x="2031619" y="0"/>
                </a:lnTo>
                <a:lnTo>
                  <a:pt x="2033110" y="0"/>
                </a:lnTo>
                <a:lnTo>
                  <a:pt x="2038787" y="0"/>
                </a:lnTo>
                <a:lnTo>
                  <a:pt x="2039282" y="0"/>
                </a:lnTo>
                <a:lnTo>
                  <a:pt x="2047755" y="0"/>
                </a:lnTo>
                <a:lnTo>
                  <a:pt x="2051230" y="0"/>
                </a:lnTo>
                <a:lnTo>
                  <a:pt x="2054893" y="0"/>
                </a:lnTo>
                <a:lnTo>
                  <a:pt x="2055046" y="0"/>
                </a:lnTo>
                <a:lnTo>
                  <a:pt x="2055258" y="0"/>
                </a:lnTo>
                <a:lnTo>
                  <a:pt x="2055680" y="0"/>
                </a:lnTo>
                <a:lnTo>
                  <a:pt x="2057171" y="0"/>
                </a:lnTo>
                <a:lnTo>
                  <a:pt x="2061683" y="0"/>
                </a:lnTo>
                <a:lnTo>
                  <a:pt x="2067702" y="0"/>
                </a:lnTo>
                <a:lnTo>
                  <a:pt x="2074495" y="0"/>
                </a:lnTo>
                <a:lnTo>
                  <a:pt x="2077294" y="0"/>
                </a:lnTo>
                <a:lnTo>
                  <a:pt x="2084504" y="0"/>
                </a:lnTo>
                <a:lnTo>
                  <a:pt x="2085323" y="0"/>
                </a:lnTo>
                <a:lnTo>
                  <a:pt x="2085744" y="0"/>
                </a:lnTo>
                <a:lnTo>
                  <a:pt x="2097766" y="0"/>
                </a:lnTo>
                <a:lnTo>
                  <a:pt x="2106289" y="0"/>
                </a:lnTo>
                <a:lnTo>
                  <a:pt x="2107781" y="0"/>
                </a:lnTo>
                <a:lnTo>
                  <a:pt x="2128956" y="0"/>
                </a:lnTo>
                <a:lnTo>
                  <a:pt x="2129514" y="0"/>
                </a:lnTo>
                <a:lnTo>
                  <a:pt x="2136354" y="0"/>
                </a:lnTo>
                <a:lnTo>
                  <a:pt x="2136987" y="0"/>
                </a:lnTo>
                <a:lnTo>
                  <a:pt x="2138478" y="0"/>
                </a:lnTo>
                <a:lnTo>
                  <a:pt x="2151916" y="0"/>
                </a:lnTo>
                <a:lnTo>
                  <a:pt x="2152750" y="0"/>
                </a:lnTo>
                <a:lnTo>
                  <a:pt x="2153122" y="0"/>
                </a:lnTo>
                <a:lnTo>
                  <a:pt x="2154242" y="0"/>
                </a:lnTo>
                <a:lnTo>
                  <a:pt x="2156597" y="0"/>
                </a:lnTo>
                <a:lnTo>
                  <a:pt x="2159388" y="0"/>
                </a:lnTo>
                <a:lnTo>
                  <a:pt x="2160879" y="0"/>
                </a:lnTo>
                <a:lnTo>
                  <a:pt x="2161633" y="0"/>
                </a:lnTo>
                <a:lnTo>
                  <a:pt x="2167051" y="0"/>
                </a:lnTo>
                <a:lnTo>
                  <a:pt x="2178999" y="0"/>
                </a:lnTo>
                <a:lnTo>
                  <a:pt x="2182158" y="0"/>
                </a:lnTo>
                <a:lnTo>
                  <a:pt x="2182815" y="0"/>
                </a:lnTo>
                <a:lnTo>
                  <a:pt x="2188666" y="0"/>
                </a:lnTo>
                <a:lnTo>
                  <a:pt x="2189452" y="0"/>
                </a:lnTo>
                <a:lnTo>
                  <a:pt x="2191697" y="0"/>
                </a:lnTo>
                <a:lnTo>
                  <a:pt x="2195471" y="0"/>
                </a:lnTo>
                <a:lnTo>
                  <a:pt x="2201759" y="0"/>
                </a:lnTo>
                <a:lnTo>
                  <a:pt x="2203100" y="0"/>
                </a:lnTo>
                <a:lnTo>
                  <a:pt x="2204559" y="0"/>
                </a:lnTo>
                <a:lnTo>
                  <a:pt x="2204591" y="0"/>
                </a:lnTo>
                <a:lnTo>
                  <a:pt x="2212273" y="0"/>
                </a:lnTo>
                <a:lnTo>
                  <a:pt x="2225535" y="0"/>
                </a:lnTo>
                <a:lnTo>
                  <a:pt x="2231674" y="0"/>
                </a:lnTo>
                <a:lnTo>
                  <a:pt x="2232096" y="0"/>
                </a:lnTo>
                <a:lnTo>
                  <a:pt x="2232220" y="0"/>
                </a:lnTo>
                <a:lnTo>
                  <a:pt x="2233118" y="0"/>
                </a:lnTo>
                <a:lnTo>
                  <a:pt x="2233165" y="0"/>
                </a:lnTo>
                <a:lnTo>
                  <a:pt x="2256725" y="0"/>
                </a:lnTo>
                <a:lnTo>
                  <a:pt x="2257283" y="0"/>
                </a:lnTo>
                <a:lnTo>
                  <a:pt x="2262285" y="0"/>
                </a:lnTo>
                <a:lnTo>
                  <a:pt x="2284366" y="0"/>
                </a:lnTo>
                <a:lnTo>
                  <a:pt x="2289402" y="0"/>
                </a:lnTo>
                <a:lnTo>
                  <a:pt x="2292052" y="0"/>
                </a:lnTo>
                <a:lnTo>
                  <a:pt x="2299271" y="0"/>
                </a:lnTo>
                <a:lnTo>
                  <a:pt x="2308721" y="0"/>
                </a:lnTo>
                <a:lnTo>
                  <a:pt x="2309927" y="0"/>
                </a:lnTo>
                <a:lnTo>
                  <a:pt x="2316435" y="0"/>
                </a:lnTo>
                <a:lnTo>
                  <a:pt x="2316703" y="0"/>
                </a:lnTo>
                <a:lnTo>
                  <a:pt x="2319466" y="0"/>
                </a:lnTo>
                <a:lnTo>
                  <a:pt x="2322840" y="0"/>
                </a:lnTo>
                <a:lnTo>
                  <a:pt x="2329528" y="0"/>
                </a:lnTo>
                <a:lnTo>
                  <a:pt x="2330869" y="0"/>
                </a:lnTo>
                <a:lnTo>
                  <a:pt x="2332328" y="0"/>
                </a:lnTo>
                <a:lnTo>
                  <a:pt x="2332360" y="0"/>
                </a:lnTo>
                <a:lnTo>
                  <a:pt x="2335803" y="0"/>
                </a:lnTo>
                <a:lnTo>
                  <a:pt x="2343312" y="0"/>
                </a:lnTo>
                <a:lnTo>
                  <a:pt x="2344804" y="0"/>
                </a:lnTo>
                <a:lnTo>
                  <a:pt x="2346768" y="0"/>
                </a:lnTo>
                <a:lnTo>
                  <a:pt x="2347827" y="0"/>
                </a:lnTo>
                <a:lnTo>
                  <a:pt x="2352274" y="0"/>
                </a:lnTo>
                <a:lnTo>
                  <a:pt x="2359443" y="0"/>
                </a:lnTo>
                <a:lnTo>
                  <a:pt x="2359865" y="0"/>
                </a:lnTo>
                <a:lnTo>
                  <a:pt x="2359989" y="0"/>
                </a:lnTo>
                <a:lnTo>
                  <a:pt x="2360887" y="0"/>
                </a:lnTo>
                <a:lnTo>
                  <a:pt x="2360934" y="0"/>
                </a:lnTo>
                <a:lnTo>
                  <a:pt x="2371886" y="0"/>
                </a:lnTo>
                <a:lnTo>
                  <a:pt x="2373377" y="0"/>
                </a:lnTo>
                <a:lnTo>
                  <a:pt x="2377892" y="0"/>
                </a:lnTo>
                <a:cubicBezTo>
                  <a:pt x="2382339" y="0"/>
                  <a:pt x="2382339" y="0"/>
                  <a:pt x="2382339" y="0"/>
                </a:cubicBezTo>
                <a:lnTo>
                  <a:pt x="2390054" y="0"/>
                </a:lnTo>
                <a:lnTo>
                  <a:pt x="2419821" y="0"/>
                </a:lnTo>
                <a:lnTo>
                  <a:pt x="2427040" y="0"/>
                </a:lnTo>
                <a:lnTo>
                  <a:pt x="2436490" y="0"/>
                </a:lnTo>
                <a:lnTo>
                  <a:pt x="2444472" y="0"/>
                </a:lnTo>
                <a:lnTo>
                  <a:pt x="2448678" y="0"/>
                </a:lnTo>
                <a:lnTo>
                  <a:pt x="2450171" y="0"/>
                </a:lnTo>
                <a:lnTo>
                  <a:pt x="2450609" y="0"/>
                </a:lnTo>
                <a:lnTo>
                  <a:pt x="2463572" y="0"/>
                </a:lnTo>
                <a:lnTo>
                  <a:pt x="2471081" y="0"/>
                </a:lnTo>
                <a:lnTo>
                  <a:pt x="2472573" y="0"/>
                </a:lnTo>
                <a:lnTo>
                  <a:pt x="2474537" y="0"/>
                </a:lnTo>
                <a:lnTo>
                  <a:pt x="2475596" y="0"/>
                </a:lnTo>
                <a:lnTo>
                  <a:pt x="2477252" y="0"/>
                </a:lnTo>
                <a:lnTo>
                  <a:pt x="2478712" y="0"/>
                </a:lnTo>
                <a:lnTo>
                  <a:pt x="2478743" y="0"/>
                </a:lnTo>
                <a:lnTo>
                  <a:pt x="2480043" y="0"/>
                </a:lnTo>
                <a:lnTo>
                  <a:pt x="2499655" y="0"/>
                </a:lnTo>
                <a:lnTo>
                  <a:pt x="2501146" y="0"/>
                </a:lnTo>
                <a:lnTo>
                  <a:pt x="2505661" y="0"/>
                </a:lnTo>
                <a:lnTo>
                  <a:pt x="2508776" y="0"/>
                </a:lnTo>
                <a:lnTo>
                  <a:pt x="2510108" y="0"/>
                </a:lnTo>
                <a:lnTo>
                  <a:pt x="2524178" y="0"/>
                </a:lnTo>
                <a:lnTo>
                  <a:pt x="2525248" y="0"/>
                </a:lnTo>
                <a:lnTo>
                  <a:pt x="2525669" y="0"/>
                </a:lnTo>
                <a:lnTo>
                  <a:pt x="2552329" y="0"/>
                </a:lnTo>
                <a:lnTo>
                  <a:pt x="2552751" y="0"/>
                </a:lnTo>
                <a:lnTo>
                  <a:pt x="2554242" y="0"/>
                </a:lnTo>
                <a:lnTo>
                  <a:pt x="2574787" y="0"/>
                </a:lnTo>
                <a:lnTo>
                  <a:pt x="2576279" y="0"/>
                </a:lnTo>
                <a:lnTo>
                  <a:pt x="2576447" y="0"/>
                </a:lnTo>
                <a:lnTo>
                  <a:pt x="2577940" y="0"/>
                </a:lnTo>
                <a:lnTo>
                  <a:pt x="2603360" y="0"/>
                </a:lnTo>
                <a:lnTo>
                  <a:pt x="2604852" y="0"/>
                </a:lnTo>
                <a:lnTo>
                  <a:pt x="2605021" y="0"/>
                </a:lnTo>
                <a:lnTo>
                  <a:pt x="2605484" y="0"/>
                </a:lnTo>
                <a:lnTo>
                  <a:pt x="2606481" y="0"/>
                </a:lnTo>
                <a:lnTo>
                  <a:pt x="2606512" y="0"/>
                </a:lnTo>
                <a:lnTo>
                  <a:pt x="2606976" y="0"/>
                </a:lnTo>
                <a:lnTo>
                  <a:pt x="2618923" y="0"/>
                </a:lnTo>
                <a:lnTo>
                  <a:pt x="2621248" y="0"/>
                </a:lnTo>
                <a:lnTo>
                  <a:pt x="2622740" y="0"/>
                </a:lnTo>
                <a:lnTo>
                  <a:pt x="2627885" y="0"/>
                </a:lnTo>
                <a:lnTo>
                  <a:pt x="2629377" y="0"/>
                </a:lnTo>
                <a:lnTo>
                  <a:pt x="2634058" y="0"/>
                </a:lnTo>
                <a:lnTo>
                  <a:pt x="2635549" y="0"/>
                </a:lnTo>
                <a:lnTo>
                  <a:pt x="2636545" y="0"/>
                </a:lnTo>
                <a:lnTo>
                  <a:pt x="2648987" y="0"/>
                </a:lnTo>
                <a:lnTo>
                  <a:pt x="2649821" y="0"/>
                </a:lnTo>
                <a:lnTo>
                  <a:pt x="2651313" y="0"/>
                </a:lnTo>
                <a:lnTo>
                  <a:pt x="2651947" y="0"/>
                </a:lnTo>
                <a:lnTo>
                  <a:pt x="2653017" y="0"/>
                </a:lnTo>
                <a:lnTo>
                  <a:pt x="2653438" y="0"/>
                </a:lnTo>
                <a:lnTo>
                  <a:pt x="2656459" y="0"/>
                </a:lnTo>
                <a:lnTo>
                  <a:pt x="2657950" y="0"/>
                </a:lnTo>
                <a:lnTo>
                  <a:pt x="2665460" y="0"/>
                </a:lnTo>
                <a:lnTo>
                  <a:pt x="2680098" y="0"/>
                </a:lnTo>
                <a:lnTo>
                  <a:pt x="2680520" y="0"/>
                </a:lnTo>
                <a:lnTo>
                  <a:pt x="2682011" y="0"/>
                </a:lnTo>
                <a:lnTo>
                  <a:pt x="2692542" y="0"/>
                </a:lnTo>
                <a:lnTo>
                  <a:pt x="2702556" y="0"/>
                </a:lnTo>
                <a:lnTo>
                  <a:pt x="2704048" y="0"/>
                </a:lnTo>
                <a:lnTo>
                  <a:pt x="2724289" y="0"/>
                </a:lnTo>
                <a:lnTo>
                  <a:pt x="2731129" y="0"/>
                </a:lnTo>
                <a:lnTo>
                  <a:pt x="2732621" y="0"/>
                </a:lnTo>
                <a:lnTo>
                  <a:pt x="2733253" y="0"/>
                </a:lnTo>
                <a:lnTo>
                  <a:pt x="2734745" y="0"/>
                </a:lnTo>
                <a:lnTo>
                  <a:pt x="2746692" y="0"/>
                </a:lnTo>
                <a:lnTo>
                  <a:pt x="2749017" y="0"/>
                </a:lnTo>
                <a:lnTo>
                  <a:pt x="2750509" y="0"/>
                </a:lnTo>
                <a:lnTo>
                  <a:pt x="2754354" y="0"/>
                </a:lnTo>
                <a:lnTo>
                  <a:pt x="2755654" y="0"/>
                </a:lnTo>
                <a:lnTo>
                  <a:pt x="2757146" y="0"/>
                </a:lnTo>
                <a:lnTo>
                  <a:pt x="2761827" y="0"/>
                </a:lnTo>
                <a:lnTo>
                  <a:pt x="2763318" y="0"/>
                </a:lnTo>
                <a:lnTo>
                  <a:pt x="2776756" y="0"/>
                </a:lnTo>
                <a:lnTo>
                  <a:pt x="2777590" y="0"/>
                </a:lnTo>
                <a:lnTo>
                  <a:pt x="2779082" y="0"/>
                </a:lnTo>
                <a:lnTo>
                  <a:pt x="2783442" y="0"/>
                </a:lnTo>
                <a:lnTo>
                  <a:pt x="2784228" y="0"/>
                </a:lnTo>
                <a:lnTo>
                  <a:pt x="2785719" y="0"/>
                </a:lnTo>
                <a:lnTo>
                  <a:pt x="2786473" y="0"/>
                </a:lnTo>
                <a:lnTo>
                  <a:pt x="2793229" y="0"/>
                </a:lnTo>
                <a:lnTo>
                  <a:pt x="2799367" y="0"/>
                </a:lnTo>
                <a:lnTo>
                  <a:pt x="2813506" y="0"/>
                </a:lnTo>
                <a:lnTo>
                  <a:pt x="2820311" y="0"/>
                </a:lnTo>
                <a:lnTo>
                  <a:pt x="2827893" y="0"/>
                </a:lnTo>
                <a:lnTo>
                  <a:pt x="2827940" y="0"/>
                </a:lnTo>
                <a:lnTo>
                  <a:pt x="2829431" y="0"/>
                </a:lnTo>
                <a:lnTo>
                  <a:pt x="2829978" y="0"/>
                </a:lnTo>
                <a:lnTo>
                  <a:pt x="2852058" y="0"/>
                </a:lnTo>
                <a:lnTo>
                  <a:pt x="2857060" y="0"/>
                </a:lnTo>
                <a:lnTo>
                  <a:pt x="2857958" y="0"/>
                </a:lnTo>
                <a:lnTo>
                  <a:pt x="2871601" y="0"/>
                </a:lnTo>
                <a:lnTo>
                  <a:pt x="2882123" y="0"/>
                </a:lnTo>
                <a:lnTo>
                  <a:pt x="2894046" y="0"/>
                </a:lnTo>
                <a:lnTo>
                  <a:pt x="2903496" y="0"/>
                </a:lnTo>
                <a:lnTo>
                  <a:pt x="2911211" y="0"/>
                </a:lnTo>
                <a:lnTo>
                  <a:pt x="2914242" y="0"/>
                </a:lnTo>
                <a:lnTo>
                  <a:pt x="2914461" y="0"/>
                </a:lnTo>
                <a:lnTo>
                  <a:pt x="2924111" y="0"/>
                </a:lnTo>
                <a:lnTo>
                  <a:pt x="2927136" y="0"/>
                </a:lnTo>
                <a:lnTo>
                  <a:pt x="2933561" y="0"/>
                </a:lnTo>
                <a:lnTo>
                  <a:pt x="2939580" y="0"/>
                </a:lnTo>
                <a:lnTo>
                  <a:pt x="2941275" y="0"/>
                </a:lnTo>
                <a:lnTo>
                  <a:pt x="2941543" y="0"/>
                </a:lnTo>
                <a:lnTo>
                  <a:pt x="2945586" y="0"/>
                </a:lnTo>
                <a:lnTo>
                  <a:pt x="2950032" y="0"/>
                </a:lnTo>
                <a:lnTo>
                  <a:pt x="2955662" y="0"/>
                </a:lnTo>
                <a:lnTo>
                  <a:pt x="2955709" y="0"/>
                </a:lnTo>
                <a:lnTo>
                  <a:pt x="2957200" y="0"/>
                </a:lnTo>
                <a:lnTo>
                  <a:pt x="2957747" y="0"/>
                </a:lnTo>
                <a:lnTo>
                  <a:pt x="2968152" y="0"/>
                </a:lnTo>
                <a:lnTo>
                  <a:pt x="2969644" y="0"/>
                </a:lnTo>
                <a:lnTo>
                  <a:pt x="2972667" y="0"/>
                </a:lnTo>
                <a:lnTo>
                  <a:pt x="2977114" y="0"/>
                </a:lnTo>
                <a:lnTo>
                  <a:pt x="2984829" y="0"/>
                </a:lnTo>
                <a:lnTo>
                  <a:pt x="2985727" y="0"/>
                </a:lnTo>
                <a:lnTo>
                  <a:pt x="2999370" y="0"/>
                </a:lnTo>
                <a:lnTo>
                  <a:pt x="3021815" y="0"/>
                </a:lnTo>
                <a:lnTo>
                  <a:pt x="3031265" y="0"/>
                </a:lnTo>
                <a:lnTo>
                  <a:pt x="3042230" y="0"/>
                </a:lnTo>
                <a:lnTo>
                  <a:pt x="3044946" y="0"/>
                </a:lnTo>
                <a:lnTo>
                  <a:pt x="3051880" y="0"/>
                </a:lnTo>
                <a:lnTo>
                  <a:pt x="3061330" y="0"/>
                </a:lnTo>
                <a:lnTo>
                  <a:pt x="3067349" y="0"/>
                </a:lnTo>
                <a:lnTo>
                  <a:pt x="3069312" y="0"/>
                </a:lnTo>
                <a:lnTo>
                  <a:pt x="3073355" y="0"/>
                </a:lnTo>
                <a:lnTo>
                  <a:pt x="3073518" y="0"/>
                </a:lnTo>
                <a:lnTo>
                  <a:pt x="3075011" y="0"/>
                </a:lnTo>
                <a:lnTo>
                  <a:pt x="3077801" y="0"/>
                </a:lnTo>
                <a:lnTo>
                  <a:pt x="3095921" y="0"/>
                </a:lnTo>
                <a:lnTo>
                  <a:pt x="3097413" y="0"/>
                </a:lnTo>
                <a:lnTo>
                  <a:pt x="3100436" y="0"/>
                </a:lnTo>
                <a:lnTo>
                  <a:pt x="3103552" y="0"/>
                </a:lnTo>
                <a:lnTo>
                  <a:pt x="3104883" y="0"/>
                </a:lnTo>
                <a:lnTo>
                  <a:pt x="3120023" y="0"/>
                </a:lnTo>
                <a:lnTo>
                  <a:pt x="3120445" y="0"/>
                </a:lnTo>
                <a:lnTo>
                  <a:pt x="3149018" y="0"/>
                </a:lnTo>
                <a:lnTo>
                  <a:pt x="3150088" y="0"/>
                </a:lnTo>
                <a:lnTo>
                  <a:pt x="3150509" y="0"/>
                </a:lnTo>
                <a:lnTo>
                  <a:pt x="3171054" y="0"/>
                </a:lnTo>
                <a:lnTo>
                  <a:pt x="3172715" y="0"/>
                </a:lnTo>
                <a:lnTo>
                  <a:pt x="3199627" y="0"/>
                </a:lnTo>
                <a:lnTo>
                  <a:pt x="3201119" y="0"/>
                </a:lnTo>
                <a:lnTo>
                  <a:pt x="3201287" y="0"/>
                </a:lnTo>
                <a:lnTo>
                  <a:pt x="3201751" y="0"/>
                </a:lnTo>
                <a:lnTo>
                  <a:pt x="3202780" y="0"/>
                </a:lnTo>
                <a:lnTo>
                  <a:pt x="3217515" y="0"/>
                </a:lnTo>
                <a:lnTo>
                  <a:pt x="3224152" y="0"/>
                </a:lnTo>
                <a:lnTo>
                  <a:pt x="3230324" y="0"/>
                </a:lnTo>
                <a:lnTo>
                  <a:pt x="3231321" y="0"/>
                </a:lnTo>
                <a:lnTo>
                  <a:pt x="3231816" y="0"/>
                </a:lnTo>
                <a:lnTo>
                  <a:pt x="3243763" y="0"/>
                </a:lnTo>
                <a:lnTo>
                  <a:pt x="3246088" y="0"/>
                </a:lnTo>
                <a:lnTo>
                  <a:pt x="3247580" y="0"/>
                </a:lnTo>
                <a:lnTo>
                  <a:pt x="3247792" y="0"/>
                </a:lnTo>
                <a:lnTo>
                  <a:pt x="3248214" y="0"/>
                </a:lnTo>
                <a:lnTo>
                  <a:pt x="3252725" y="0"/>
                </a:lnTo>
                <a:lnTo>
                  <a:pt x="3254217" y="0"/>
                </a:lnTo>
                <a:lnTo>
                  <a:pt x="3260235" y="0"/>
                </a:lnTo>
                <a:lnTo>
                  <a:pt x="3276787" y="0"/>
                </a:lnTo>
                <a:lnTo>
                  <a:pt x="3277857" y="0"/>
                </a:lnTo>
                <a:lnTo>
                  <a:pt x="3278278" y="0"/>
                </a:lnTo>
                <a:lnTo>
                  <a:pt x="3290300" y="0"/>
                </a:lnTo>
                <a:lnTo>
                  <a:pt x="3298823" y="0"/>
                </a:lnTo>
                <a:lnTo>
                  <a:pt x="3327396" y="0"/>
                </a:lnTo>
                <a:lnTo>
                  <a:pt x="3328888" y="0"/>
                </a:lnTo>
                <a:lnTo>
                  <a:pt x="3329520" y="0"/>
                </a:lnTo>
                <a:lnTo>
                  <a:pt x="3345284" y="0"/>
                </a:lnTo>
                <a:lnTo>
                  <a:pt x="3349129" y="0"/>
                </a:lnTo>
                <a:lnTo>
                  <a:pt x="3351921" y="0"/>
                </a:lnTo>
                <a:lnTo>
                  <a:pt x="3358093" y="0"/>
                </a:lnTo>
                <a:lnTo>
                  <a:pt x="3359585" y="0"/>
                </a:lnTo>
                <a:lnTo>
                  <a:pt x="3371532" y="0"/>
                </a:lnTo>
                <a:lnTo>
                  <a:pt x="3373857" y="0"/>
                </a:lnTo>
                <a:lnTo>
                  <a:pt x="3375349" y="0"/>
                </a:lnTo>
                <a:lnTo>
                  <a:pt x="3380494" y="0"/>
                </a:lnTo>
                <a:lnTo>
                  <a:pt x="3381986" y="0"/>
                </a:lnTo>
                <a:lnTo>
                  <a:pt x="3388004" y="0"/>
                </a:lnTo>
                <a:lnTo>
                  <a:pt x="3408282" y="0"/>
                </a:lnTo>
                <a:lnTo>
                  <a:pt x="3418069" y="0"/>
                </a:lnTo>
                <a:lnTo>
                  <a:pt x="3424207" y="0"/>
                </a:lnTo>
                <a:lnTo>
                  <a:pt x="3424753" y="0"/>
                </a:lnTo>
                <a:lnTo>
                  <a:pt x="3452733" y="0"/>
                </a:lnTo>
                <a:lnTo>
                  <a:pt x="3454818" y="0"/>
                </a:lnTo>
                <a:lnTo>
                  <a:pt x="3476898" y="0"/>
                </a:lnTo>
                <a:lnTo>
                  <a:pt x="3496441" y="0"/>
                </a:lnTo>
                <a:lnTo>
                  <a:pt x="3509236" y="0"/>
                </a:lnTo>
                <a:lnTo>
                  <a:pt x="3518886" y="0"/>
                </a:lnTo>
                <a:lnTo>
                  <a:pt x="3528336" y="0"/>
                </a:lnTo>
                <a:lnTo>
                  <a:pt x="3536051" y="0"/>
                </a:lnTo>
                <a:lnTo>
                  <a:pt x="3539301" y="0"/>
                </a:lnTo>
                <a:lnTo>
                  <a:pt x="3540361" y="0"/>
                </a:lnTo>
                <a:lnTo>
                  <a:pt x="3544807" y="0"/>
                </a:lnTo>
                <a:lnTo>
                  <a:pt x="3551976" y="0"/>
                </a:lnTo>
                <a:lnTo>
                  <a:pt x="3552522" y="0"/>
                </a:lnTo>
                <a:lnTo>
                  <a:pt x="3564420" y="0"/>
                </a:lnTo>
                <a:lnTo>
                  <a:pt x="3570426" y="0"/>
                </a:lnTo>
                <a:cubicBezTo>
                  <a:pt x="3574872" y="0"/>
                  <a:pt x="3574872" y="0"/>
                  <a:pt x="3574872" y="0"/>
                </a:cubicBezTo>
                <a:lnTo>
                  <a:pt x="3580502" y="0"/>
                </a:lnTo>
                <a:lnTo>
                  <a:pt x="3582587" y="0"/>
                </a:lnTo>
                <a:lnTo>
                  <a:pt x="3624210" y="0"/>
                </a:lnTo>
                <a:lnTo>
                  <a:pt x="3637005" y="0"/>
                </a:lnTo>
                <a:lnTo>
                  <a:pt x="3646655" y="0"/>
                </a:lnTo>
                <a:lnTo>
                  <a:pt x="3656105" y="0"/>
                </a:lnTo>
                <a:lnTo>
                  <a:pt x="3667070" y="0"/>
                </a:lnTo>
                <a:lnTo>
                  <a:pt x="3668130" y="0"/>
                </a:lnTo>
                <a:lnTo>
                  <a:pt x="3669786" y="0"/>
                </a:lnTo>
                <a:lnTo>
                  <a:pt x="3672576" y="0"/>
                </a:lnTo>
                <a:lnTo>
                  <a:pt x="3692189" y="0"/>
                </a:lnTo>
                <a:lnTo>
                  <a:pt x="3698195" y="0"/>
                </a:lnTo>
                <a:lnTo>
                  <a:pt x="3702641" y="0"/>
                </a:lnTo>
                <a:lnTo>
                  <a:pt x="3744863" y="0"/>
                </a:lnTo>
                <a:lnTo>
                  <a:pt x="3745285" y="0"/>
                </a:lnTo>
                <a:lnTo>
                  <a:pt x="3795894" y="0"/>
                </a:lnTo>
                <a:lnTo>
                  <a:pt x="3797555" y="0"/>
                </a:lnTo>
                <a:lnTo>
                  <a:pt x="3826591" y="0"/>
                </a:lnTo>
                <a:lnTo>
                  <a:pt x="3842355" y="0"/>
                </a:lnTo>
                <a:lnTo>
                  <a:pt x="3848992" y="0"/>
                </a:lnTo>
                <a:lnTo>
                  <a:pt x="3872632" y="0"/>
                </a:lnTo>
                <a:lnTo>
                  <a:pt x="3873054" y="0"/>
                </a:lnTo>
                <a:lnTo>
                  <a:pt x="3885075" y="0"/>
                </a:lnTo>
                <a:lnTo>
                  <a:pt x="3923663" y="0"/>
                </a:lnTo>
                <a:lnTo>
                  <a:pt x="3954360" y="0"/>
                </a:lnTo>
                <a:lnTo>
                  <a:pt x="3970124" y="0"/>
                </a:lnTo>
                <a:lnTo>
                  <a:pt x="3976761" y="0"/>
                </a:lnTo>
                <a:lnTo>
                  <a:pt x="4012844" y="0"/>
                </a:lnTo>
                <a:lnTo>
                  <a:pt x="4049593" y="0"/>
                </a:lnTo>
                <a:cubicBezTo>
                  <a:pt x="4169647" y="0"/>
                  <a:pt x="4169647" y="0"/>
                  <a:pt x="4169647" y="0"/>
                </a:cubicBezTo>
                <a:lnTo>
                  <a:pt x="4177362" y="0"/>
                </a:lnTo>
                <a:cubicBezTo>
                  <a:pt x="4297416" y="0"/>
                  <a:pt x="4297416" y="0"/>
                  <a:pt x="4297416" y="0"/>
                </a:cubicBezTo>
                <a:cubicBezTo>
                  <a:pt x="4327758" y="0"/>
                  <a:pt x="4364168" y="21251"/>
                  <a:pt x="4379339" y="47054"/>
                </a:cubicBezTo>
                <a:cubicBezTo>
                  <a:pt x="4591731" y="415146"/>
                  <a:pt x="4591731" y="415146"/>
                  <a:pt x="4591731" y="415146"/>
                </a:cubicBezTo>
                <a:cubicBezTo>
                  <a:pt x="4606902" y="440951"/>
                  <a:pt x="4606902" y="483452"/>
                  <a:pt x="4591731" y="509257"/>
                </a:cubicBezTo>
                <a:cubicBezTo>
                  <a:pt x="4379339" y="877348"/>
                  <a:pt x="4379339" y="877348"/>
                  <a:pt x="4379339" y="877348"/>
                </a:cubicBezTo>
                <a:cubicBezTo>
                  <a:pt x="4364168" y="903151"/>
                  <a:pt x="4327758" y="924402"/>
                  <a:pt x="4297416" y="924402"/>
                </a:cubicBezTo>
                <a:lnTo>
                  <a:pt x="4169647" y="924402"/>
                </a:lnTo>
                <a:lnTo>
                  <a:pt x="3976761" y="924402"/>
                </a:lnTo>
                <a:lnTo>
                  <a:pt x="3872632" y="924402"/>
                </a:lnTo>
                <a:lnTo>
                  <a:pt x="3848992" y="924402"/>
                </a:lnTo>
                <a:lnTo>
                  <a:pt x="3744863" y="924402"/>
                </a:lnTo>
                <a:lnTo>
                  <a:pt x="3702641" y="924402"/>
                </a:lnTo>
                <a:lnTo>
                  <a:pt x="3672576" y="924402"/>
                </a:lnTo>
                <a:lnTo>
                  <a:pt x="3656105" y="924402"/>
                </a:lnTo>
                <a:lnTo>
                  <a:pt x="3574872" y="924402"/>
                </a:lnTo>
                <a:lnTo>
                  <a:pt x="3551976" y="924402"/>
                </a:lnTo>
                <a:lnTo>
                  <a:pt x="3544807" y="924402"/>
                </a:lnTo>
                <a:lnTo>
                  <a:pt x="3528336" y="924402"/>
                </a:lnTo>
                <a:lnTo>
                  <a:pt x="3424207" y="924402"/>
                </a:lnTo>
                <a:lnTo>
                  <a:pt x="3381986" y="924402"/>
                </a:lnTo>
                <a:lnTo>
                  <a:pt x="3380494" y="924402"/>
                </a:lnTo>
                <a:lnTo>
                  <a:pt x="3351921" y="924402"/>
                </a:lnTo>
                <a:lnTo>
                  <a:pt x="3277857" y="924402"/>
                </a:lnTo>
                <a:lnTo>
                  <a:pt x="3254217" y="924402"/>
                </a:lnTo>
                <a:lnTo>
                  <a:pt x="3252725" y="924402"/>
                </a:lnTo>
                <a:lnTo>
                  <a:pt x="3247792" y="924402"/>
                </a:lnTo>
                <a:lnTo>
                  <a:pt x="3231321" y="924402"/>
                </a:lnTo>
                <a:lnTo>
                  <a:pt x="3224152" y="924402"/>
                </a:lnTo>
                <a:lnTo>
                  <a:pt x="3150088" y="924402"/>
                </a:lnTo>
                <a:lnTo>
                  <a:pt x="3120023" y="924402"/>
                </a:lnTo>
                <a:lnTo>
                  <a:pt x="3104883" y="924402"/>
                </a:lnTo>
                <a:lnTo>
                  <a:pt x="3103552" y="924402"/>
                </a:lnTo>
                <a:lnTo>
                  <a:pt x="3077801" y="924402"/>
                </a:lnTo>
                <a:lnTo>
                  <a:pt x="3061330" y="924402"/>
                </a:lnTo>
                <a:lnTo>
                  <a:pt x="3031265" y="924402"/>
                </a:lnTo>
                <a:lnTo>
                  <a:pt x="2977114" y="924402"/>
                </a:lnTo>
                <a:lnTo>
                  <a:pt x="2957200" y="924402"/>
                </a:lnTo>
                <a:lnTo>
                  <a:pt x="2955709" y="924402"/>
                </a:lnTo>
                <a:lnTo>
                  <a:pt x="2950032" y="924402"/>
                </a:lnTo>
                <a:lnTo>
                  <a:pt x="2933561" y="924402"/>
                </a:lnTo>
                <a:lnTo>
                  <a:pt x="2927136" y="924402"/>
                </a:lnTo>
                <a:lnTo>
                  <a:pt x="2903496" y="924402"/>
                </a:lnTo>
                <a:lnTo>
                  <a:pt x="2829431" y="924402"/>
                </a:lnTo>
                <a:lnTo>
                  <a:pt x="2827940" y="924402"/>
                </a:lnTo>
                <a:lnTo>
                  <a:pt x="2799367" y="924402"/>
                </a:lnTo>
                <a:lnTo>
                  <a:pt x="2785719" y="924402"/>
                </a:lnTo>
                <a:lnTo>
                  <a:pt x="2784228" y="924402"/>
                </a:lnTo>
                <a:lnTo>
                  <a:pt x="2757146" y="924402"/>
                </a:lnTo>
                <a:lnTo>
                  <a:pt x="2755654" y="924402"/>
                </a:lnTo>
                <a:lnTo>
                  <a:pt x="2680098" y="924402"/>
                </a:lnTo>
                <a:lnTo>
                  <a:pt x="2657950" y="924402"/>
                </a:lnTo>
                <a:lnTo>
                  <a:pt x="2656459" y="924402"/>
                </a:lnTo>
                <a:lnTo>
                  <a:pt x="2653017" y="924402"/>
                </a:lnTo>
                <a:lnTo>
                  <a:pt x="2636545" y="924402"/>
                </a:lnTo>
                <a:lnTo>
                  <a:pt x="2629377" y="924402"/>
                </a:lnTo>
                <a:lnTo>
                  <a:pt x="2627885" y="924402"/>
                </a:lnTo>
                <a:lnTo>
                  <a:pt x="2606481" y="924402"/>
                </a:lnTo>
                <a:lnTo>
                  <a:pt x="2552329" y="924402"/>
                </a:lnTo>
                <a:lnTo>
                  <a:pt x="2525248" y="924402"/>
                </a:lnTo>
                <a:lnTo>
                  <a:pt x="2510108" y="924402"/>
                </a:lnTo>
                <a:lnTo>
                  <a:pt x="2508776" y="924402"/>
                </a:lnTo>
                <a:lnTo>
                  <a:pt x="2480043" y="924402"/>
                </a:lnTo>
                <a:lnTo>
                  <a:pt x="2478712" y="924402"/>
                </a:lnTo>
                <a:lnTo>
                  <a:pt x="2463572" y="924402"/>
                </a:lnTo>
                <a:lnTo>
                  <a:pt x="2436490" y="924402"/>
                </a:lnTo>
                <a:lnTo>
                  <a:pt x="2382339" y="924402"/>
                </a:lnTo>
                <a:lnTo>
                  <a:pt x="2360934" y="924402"/>
                </a:lnTo>
                <a:lnTo>
                  <a:pt x="2359443" y="924402"/>
                </a:lnTo>
                <a:lnTo>
                  <a:pt x="2352274" y="924402"/>
                </a:lnTo>
                <a:lnTo>
                  <a:pt x="2335803" y="924402"/>
                </a:lnTo>
                <a:lnTo>
                  <a:pt x="2332360" y="924402"/>
                </a:lnTo>
                <a:lnTo>
                  <a:pt x="2332328" y="924402"/>
                </a:lnTo>
                <a:lnTo>
                  <a:pt x="2330869" y="924402"/>
                </a:lnTo>
                <a:lnTo>
                  <a:pt x="2308721" y="924402"/>
                </a:lnTo>
                <a:lnTo>
                  <a:pt x="2233165" y="924402"/>
                </a:lnTo>
                <a:lnTo>
                  <a:pt x="2231674" y="924402"/>
                </a:lnTo>
                <a:lnTo>
                  <a:pt x="2204591" y="924402"/>
                </a:lnTo>
                <a:lnTo>
                  <a:pt x="2204559" y="924402"/>
                </a:lnTo>
                <a:lnTo>
                  <a:pt x="2203100" y="924402"/>
                </a:lnTo>
                <a:lnTo>
                  <a:pt x="2189452" y="924402"/>
                </a:lnTo>
                <a:lnTo>
                  <a:pt x="2160879" y="924402"/>
                </a:lnTo>
                <a:lnTo>
                  <a:pt x="2159388" y="924402"/>
                </a:lnTo>
                <a:lnTo>
                  <a:pt x="2085323" y="924402"/>
                </a:lnTo>
                <a:lnTo>
                  <a:pt x="2077294" y="924402"/>
                </a:lnTo>
                <a:lnTo>
                  <a:pt x="2061683" y="924402"/>
                </a:lnTo>
                <a:lnTo>
                  <a:pt x="2055258" y="924402"/>
                </a:lnTo>
                <a:lnTo>
                  <a:pt x="2038787" y="924402"/>
                </a:lnTo>
                <a:lnTo>
                  <a:pt x="2033110" y="924402"/>
                </a:lnTo>
                <a:lnTo>
                  <a:pt x="2031619" y="924402"/>
                </a:lnTo>
                <a:lnTo>
                  <a:pt x="2011705" y="924402"/>
                </a:lnTo>
                <a:lnTo>
                  <a:pt x="1957554" y="924402"/>
                </a:lnTo>
                <a:lnTo>
                  <a:pt x="1949525" y="924402"/>
                </a:lnTo>
                <a:lnTo>
                  <a:pt x="1927489" y="924402"/>
                </a:lnTo>
                <a:lnTo>
                  <a:pt x="1911018" y="924402"/>
                </a:lnTo>
                <a:lnTo>
                  <a:pt x="1907543" y="924402"/>
                </a:lnTo>
                <a:lnTo>
                  <a:pt x="1885268" y="924402"/>
                </a:lnTo>
                <a:lnTo>
                  <a:pt x="1883936" y="924402"/>
                </a:lnTo>
                <a:lnTo>
                  <a:pt x="1868796" y="924402"/>
                </a:lnTo>
                <a:lnTo>
                  <a:pt x="1838732" y="924402"/>
                </a:lnTo>
                <a:lnTo>
                  <a:pt x="1779774" y="924402"/>
                </a:lnTo>
                <a:lnTo>
                  <a:pt x="1764668" y="924402"/>
                </a:lnTo>
                <a:lnTo>
                  <a:pt x="1757499" y="924402"/>
                </a:lnTo>
                <a:lnTo>
                  <a:pt x="1741027" y="924402"/>
                </a:lnTo>
                <a:lnTo>
                  <a:pt x="1737552" y="924402"/>
                </a:lnTo>
                <a:lnTo>
                  <a:pt x="1736094" y="924402"/>
                </a:lnTo>
                <a:lnTo>
                  <a:pt x="1734603" y="924402"/>
                </a:lnTo>
                <a:lnTo>
                  <a:pt x="1710963" y="924402"/>
                </a:lnTo>
                <a:lnTo>
                  <a:pt x="1707488" y="924402"/>
                </a:lnTo>
                <a:lnTo>
                  <a:pt x="1652509" y="924402"/>
                </a:lnTo>
                <a:lnTo>
                  <a:pt x="1636899" y="924402"/>
                </a:lnTo>
                <a:lnTo>
                  <a:pt x="1609783" y="924402"/>
                </a:lnTo>
                <a:lnTo>
                  <a:pt x="1608325" y="924402"/>
                </a:lnTo>
                <a:lnTo>
                  <a:pt x="1606834" y="924402"/>
                </a:lnTo>
                <a:lnTo>
                  <a:pt x="1579719" y="924402"/>
                </a:lnTo>
                <a:lnTo>
                  <a:pt x="1564612" y="924402"/>
                </a:lnTo>
                <a:lnTo>
                  <a:pt x="1524740" y="924402"/>
                </a:lnTo>
                <a:lnTo>
                  <a:pt x="1482518" y="924402"/>
                </a:lnTo>
                <a:lnTo>
                  <a:pt x="1460483" y="924402"/>
                </a:lnTo>
                <a:lnTo>
                  <a:pt x="1452454" y="924402"/>
                </a:lnTo>
                <a:lnTo>
                  <a:pt x="1444011" y="924402"/>
                </a:lnTo>
                <a:lnTo>
                  <a:pt x="1436843" y="924402"/>
                </a:lnTo>
                <a:lnTo>
                  <a:pt x="1413947" y="924402"/>
                </a:lnTo>
                <a:lnTo>
                  <a:pt x="1354749" y="924402"/>
                </a:lnTo>
                <a:lnTo>
                  <a:pt x="1332714" y="924402"/>
                </a:lnTo>
                <a:lnTo>
                  <a:pt x="1324685" y="924402"/>
                </a:lnTo>
                <a:lnTo>
                  <a:pt x="1316242" y="924402"/>
                </a:lnTo>
                <a:lnTo>
                  <a:pt x="1312767" y="924402"/>
                </a:lnTo>
                <a:lnTo>
                  <a:pt x="1286178" y="924402"/>
                </a:lnTo>
                <a:lnTo>
                  <a:pt x="1282703" y="924402"/>
                </a:lnTo>
                <a:lnTo>
                  <a:pt x="1243956" y="924402"/>
                </a:lnTo>
                <a:lnTo>
                  <a:pt x="1184998" y="924402"/>
                </a:lnTo>
                <a:lnTo>
                  <a:pt x="1154934" y="924402"/>
                </a:lnTo>
                <a:lnTo>
                  <a:pt x="1139828" y="924402"/>
                </a:lnTo>
                <a:lnTo>
                  <a:pt x="1116187" y="924402"/>
                </a:lnTo>
                <a:lnTo>
                  <a:pt x="1112712" y="924402"/>
                </a:lnTo>
                <a:lnTo>
                  <a:pt x="1057734" y="924402"/>
                </a:lnTo>
                <a:lnTo>
                  <a:pt x="1027669" y="924402"/>
                </a:lnTo>
                <a:lnTo>
                  <a:pt x="1012059" y="924402"/>
                </a:lnTo>
                <a:lnTo>
                  <a:pt x="984943" y="924402"/>
                </a:lnTo>
                <a:lnTo>
                  <a:pt x="929965" y="924402"/>
                </a:lnTo>
                <a:lnTo>
                  <a:pt x="899900" y="924402"/>
                </a:lnTo>
                <a:lnTo>
                  <a:pt x="857678" y="924402"/>
                </a:lnTo>
                <a:lnTo>
                  <a:pt x="819171" y="924402"/>
                </a:lnTo>
                <a:lnTo>
                  <a:pt x="729909" y="924402"/>
                </a:lnTo>
                <a:lnTo>
                  <a:pt x="691402" y="924402"/>
                </a:lnTo>
                <a:lnTo>
                  <a:pt x="687927" y="924402"/>
                </a:lnTo>
                <a:lnTo>
                  <a:pt x="560158" y="924402"/>
                </a:lnTo>
                <a:lnTo>
                  <a:pt x="432894" y="924402"/>
                </a:lnTo>
                <a:lnTo>
                  <a:pt x="305125" y="924402"/>
                </a:lnTo>
                <a:cubicBezTo>
                  <a:pt x="275541" y="924402"/>
                  <a:pt x="238373" y="903151"/>
                  <a:pt x="223202" y="877348"/>
                </a:cubicBezTo>
                <a:cubicBezTo>
                  <a:pt x="10809" y="509257"/>
                  <a:pt x="10809" y="509257"/>
                  <a:pt x="10809" y="509257"/>
                </a:cubicBezTo>
                <a:cubicBezTo>
                  <a:pt x="-3603" y="483452"/>
                  <a:pt x="-3603" y="440951"/>
                  <a:pt x="10809" y="415146"/>
                </a:cubicBezTo>
                <a:cubicBezTo>
                  <a:pt x="223202" y="47054"/>
                  <a:pt x="223202" y="47054"/>
                  <a:pt x="223202" y="47054"/>
                </a:cubicBezTo>
                <a:cubicBezTo>
                  <a:pt x="238373" y="21251"/>
                  <a:pt x="275541" y="0"/>
                  <a:pt x="305125" y="0"/>
                </a:cubicBezTo>
                <a:close/>
              </a:path>
            </a:pathLst>
          </a:custGeom>
          <a:solidFill>
            <a:srgbClr val="FFB850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 rot="16200000">
            <a:off x="6483373" y="1508346"/>
            <a:ext cx="961990" cy="1085408"/>
            <a:chOff x="8439634" y="3544648"/>
            <a:chExt cx="1611146" cy="181784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0" name="任意多边形 109"/>
          <p:cNvSpPr>
            <a:spLocks/>
          </p:cNvSpPr>
          <p:nvPr/>
        </p:nvSpPr>
        <p:spPr bwMode="auto">
          <a:xfrm>
            <a:off x="1735364" y="1623746"/>
            <a:ext cx="3559792" cy="854609"/>
          </a:xfrm>
          <a:custGeom>
            <a:avLst/>
            <a:gdLst>
              <a:gd name="connsiteX0" fmla="*/ 352810 w 4452260"/>
              <a:gd name="connsiteY0" fmla="*/ 0 h 1068867"/>
              <a:gd name="connsiteX1" fmla="*/ 636768 w 4452260"/>
              <a:gd name="connsiteY1" fmla="*/ 0 h 1068867"/>
              <a:gd name="connsiteX2" fmla="*/ 647700 w 4452260"/>
              <a:gd name="connsiteY2" fmla="*/ 0 h 1068867"/>
              <a:gd name="connsiteX3" fmla="*/ 724065 w 4452260"/>
              <a:gd name="connsiteY3" fmla="*/ 0 h 1068867"/>
              <a:gd name="connsiteX4" fmla="*/ 782584 w 4452260"/>
              <a:gd name="connsiteY4" fmla="*/ 0 h 1068867"/>
              <a:gd name="connsiteX5" fmla="*/ 799455 w 4452260"/>
              <a:gd name="connsiteY5" fmla="*/ 0 h 1068867"/>
              <a:gd name="connsiteX6" fmla="*/ 809825 w 4452260"/>
              <a:gd name="connsiteY6" fmla="*/ 0 h 1068867"/>
              <a:gd name="connsiteX7" fmla="*/ 818078 w 4452260"/>
              <a:gd name="connsiteY7" fmla="*/ 0 h 1068867"/>
              <a:gd name="connsiteX8" fmla="*/ 843980 w 4452260"/>
              <a:gd name="connsiteY8" fmla="*/ 0 h 1068867"/>
              <a:gd name="connsiteX9" fmla="*/ 931658 w 4452260"/>
              <a:gd name="connsiteY9" fmla="*/ 0 h 1068867"/>
              <a:gd name="connsiteX10" fmla="*/ 961580 w 4452260"/>
              <a:gd name="connsiteY10" fmla="*/ 0 h 1068867"/>
              <a:gd name="connsiteX11" fmla="*/ 1000055 w 4452260"/>
              <a:gd name="connsiteY11" fmla="*/ 0 h 1068867"/>
              <a:gd name="connsiteX12" fmla="*/ 1040537 w 4452260"/>
              <a:gd name="connsiteY12" fmla="*/ 0 h 1068867"/>
              <a:gd name="connsiteX13" fmla="*/ 1051453 w 4452260"/>
              <a:gd name="connsiteY13" fmla="*/ 0 h 1068867"/>
              <a:gd name="connsiteX14" fmla="*/ 1083414 w 4452260"/>
              <a:gd name="connsiteY14" fmla="*/ 0 h 1068867"/>
              <a:gd name="connsiteX15" fmla="*/ 1112969 w 4452260"/>
              <a:gd name="connsiteY15" fmla="*/ 0 h 1068867"/>
              <a:gd name="connsiteX16" fmla="*/ 1138871 w 4452260"/>
              <a:gd name="connsiteY16" fmla="*/ 0 h 1068867"/>
              <a:gd name="connsiteX17" fmla="*/ 1170224 w 4452260"/>
              <a:gd name="connsiteY17" fmla="*/ 0 h 1068867"/>
              <a:gd name="connsiteX18" fmla="*/ 1170711 w 4452260"/>
              <a:gd name="connsiteY18" fmla="*/ 0 h 1068867"/>
              <a:gd name="connsiteX19" fmla="*/ 1202662 w 4452260"/>
              <a:gd name="connsiteY19" fmla="*/ 0 h 1068867"/>
              <a:gd name="connsiteX20" fmla="*/ 1240037 w 4452260"/>
              <a:gd name="connsiteY20" fmla="*/ 0 h 1068867"/>
              <a:gd name="connsiteX21" fmla="*/ 1290626 w 4452260"/>
              <a:gd name="connsiteY21" fmla="*/ 0 h 1068867"/>
              <a:gd name="connsiteX22" fmla="*/ 1324496 w 4452260"/>
              <a:gd name="connsiteY22" fmla="*/ 0 h 1068867"/>
              <a:gd name="connsiteX23" fmla="*/ 1332348 w 4452260"/>
              <a:gd name="connsiteY23" fmla="*/ 0 h 1068867"/>
              <a:gd name="connsiteX24" fmla="*/ 1335428 w 4452260"/>
              <a:gd name="connsiteY24" fmla="*/ 0 h 1068867"/>
              <a:gd name="connsiteX25" fmla="*/ 1411793 w 4452260"/>
              <a:gd name="connsiteY25" fmla="*/ 0 h 1068867"/>
              <a:gd name="connsiteX26" fmla="*/ 1454182 w 4452260"/>
              <a:gd name="connsiteY26" fmla="*/ 0 h 1068867"/>
              <a:gd name="connsiteX27" fmla="*/ 1470312 w 4452260"/>
              <a:gd name="connsiteY27" fmla="*/ 0 h 1068867"/>
              <a:gd name="connsiteX28" fmla="*/ 1487183 w 4452260"/>
              <a:gd name="connsiteY28" fmla="*/ 0 h 1068867"/>
              <a:gd name="connsiteX29" fmla="*/ 1497552 w 4452260"/>
              <a:gd name="connsiteY29" fmla="*/ 0 h 1068867"/>
              <a:gd name="connsiteX30" fmla="*/ 1505806 w 4452260"/>
              <a:gd name="connsiteY30" fmla="*/ 0 h 1068867"/>
              <a:gd name="connsiteX31" fmla="*/ 1528471 w 4452260"/>
              <a:gd name="connsiteY31" fmla="*/ 0 h 1068867"/>
              <a:gd name="connsiteX32" fmla="*/ 1531708 w 4452260"/>
              <a:gd name="connsiteY32" fmla="*/ 0 h 1068867"/>
              <a:gd name="connsiteX33" fmla="*/ 1540992 w 4452260"/>
              <a:gd name="connsiteY33" fmla="*/ 0 h 1068867"/>
              <a:gd name="connsiteX34" fmla="*/ 1541479 w 4452260"/>
              <a:gd name="connsiteY34" fmla="*/ 0 h 1068867"/>
              <a:gd name="connsiteX35" fmla="*/ 1599998 w 4452260"/>
              <a:gd name="connsiteY35" fmla="*/ 0 h 1068867"/>
              <a:gd name="connsiteX36" fmla="*/ 1619386 w 4452260"/>
              <a:gd name="connsiteY36" fmla="*/ 0 h 1068867"/>
              <a:gd name="connsiteX37" fmla="*/ 1635492 w 4452260"/>
              <a:gd name="connsiteY37" fmla="*/ 0 h 1068867"/>
              <a:gd name="connsiteX38" fmla="*/ 1649308 w 4452260"/>
              <a:gd name="connsiteY38" fmla="*/ 0 h 1068867"/>
              <a:gd name="connsiteX39" fmla="*/ 1653720 w 4452260"/>
              <a:gd name="connsiteY39" fmla="*/ 0 h 1068867"/>
              <a:gd name="connsiteX40" fmla="*/ 1661394 w 4452260"/>
              <a:gd name="connsiteY40" fmla="*/ 0 h 1068867"/>
              <a:gd name="connsiteX41" fmla="*/ 1687782 w 4452260"/>
              <a:gd name="connsiteY41" fmla="*/ 0 h 1068867"/>
              <a:gd name="connsiteX42" fmla="*/ 1703116 w 4452260"/>
              <a:gd name="connsiteY42" fmla="*/ 0 h 1068867"/>
              <a:gd name="connsiteX43" fmla="*/ 1739181 w 4452260"/>
              <a:gd name="connsiteY43" fmla="*/ 0 h 1068867"/>
              <a:gd name="connsiteX44" fmla="*/ 1771141 w 4452260"/>
              <a:gd name="connsiteY44" fmla="*/ 0 h 1068867"/>
              <a:gd name="connsiteX45" fmla="*/ 1800697 w 4452260"/>
              <a:gd name="connsiteY45" fmla="*/ 0 h 1068867"/>
              <a:gd name="connsiteX46" fmla="*/ 1811727 w 4452260"/>
              <a:gd name="connsiteY46" fmla="*/ 0 h 1068867"/>
              <a:gd name="connsiteX47" fmla="*/ 1823361 w 4452260"/>
              <a:gd name="connsiteY47" fmla="*/ 0 h 1068867"/>
              <a:gd name="connsiteX48" fmla="*/ 1826599 w 4452260"/>
              <a:gd name="connsiteY48" fmla="*/ 0 h 1068867"/>
              <a:gd name="connsiteX49" fmla="*/ 1857951 w 4452260"/>
              <a:gd name="connsiteY49" fmla="*/ 0 h 1068867"/>
              <a:gd name="connsiteX50" fmla="*/ 1858439 w 4452260"/>
              <a:gd name="connsiteY50" fmla="*/ 0 h 1068867"/>
              <a:gd name="connsiteX51" fmla="*/ 1859676 w 4452260"/>
              <a:gd name="connsiteY51" fmla="*/ 0 h 1068867"/>
              <a:gd name="connsiteX52" fmla="*/ 1893346 w 4452260"/>
              <a:gd name="connsiteY52" fmla="*/ 0 h 1068867"/>
              <a:gd name="connsiteX53" fmla="*/ 1927765 w 4452260"/>
              <a:gd name="connsiteY53" fmla="*/ 0 h 1068867"/>
              <a:gd name="connsiteX54" fmla="*/ 1963365 w 4452260"/>
              <a:gd name="connsiteY54" fmla="*/ 0 h 1068867"/>
              <a:gd name="connsiteX55" fmla="*/ 1978354 w 4452260"/>
              <a:gd name="connsiteY55" fmla="*/ 0 h 1068867"/>
              <a:gd name="connsiteX56" fmla="*/ 1991032 w 4452260"/>
              <a:gd name="connsiteY56" fmla="*/ 0 h 1068867"/>
              <a:gd name="connsiteX57" fmla="*/ 2020076 w 4452260"/>
              <a:gd name="connsiteY57" fmla="*/ 0 h 1068867"/>
              <a:gd name="connsiteX58" fmla="*/ 2021800 w 4452260"/>
              <a:gd name="connsiteY58" fmla="*/ 0 h 1068867"/>
              <a:gd name="connsiteX59" fmla="*/ 2027021 w 4452260"/>
              <a:gd name="connsiteY59" fmla="*/ 0 h 1068867"/>
              <a:gd name="connsiteX60" fmla="*/ 2032162 w 4452260"/>
              <a:gd name="connsiteY60" fmla="*/ 0 h 1068867"/>
              <a:gd name="connsiteX61" fmla="*/ 2141909 w 4452260"/>
              <a:gd name="connsiteY61" fmla="*/ 0 h 1068867"/>
              <a:gd name="connsiteX62" fmla="*/ 2143633 w 4452260"/>
              <a:gd name="connsiteY62" fmla="*/ 0 h 1068867"/>
              <a:gd name="connsiteX63" fmla="*/ 2178359 w 4452260"/>
              <a:gd name="connsiteY63" fmla="*/ 0 h 1068867"/>
              <a:gd name="connsiteX64" fmla="*/ 2228719 w 4452260"/>
              <a:gd name="connsiteY64" fmla="*/ 0 h 1068867"/>
              <a:gd name="connsiteX65" fmla="*/ 2229207 w 4452260"/>
              <a:gd name="connsiteY65" fmla="*/ 0 h 1068867"/>
              <a:gd name="connsiteX66" fmla="*/ 2230931 w 4452260"/>
              <a:gd name="connsiteY66" fmla="*/ 0 h 1068867"/>
              <a:gd name="connsiteX67" fmla="*/ 2287725 w 4452260"/>
              <a:gd name="connsiteY67" fmla="*/ 0 h 1068867"/>
              <a:gd name="connsiteX68" fmla="*/ 2289450 w 4452260"/>
              <a:gd name="connsiteY68" fmla="*/ 0 h 1068867"/>
              <a:gd name="connsiteX69" fmla="*/ 2323220 w 4452260"/>
              <a:gd name="connsiteY69" fmla="*/ 0 h 1068867"/>
              <a:gd name="connsiteX70" fmla="*/ 2324944 w 4452260"/>
              <a:gd name="connsiteY70" fmla="*/ 0 h 1068867"/>
              <a:gd name="connsiteX71" fmla="*/ 2340483 w 4452260"/>
              <a:gd name="connsiteY71" fmla="*/ 0 h 1068867"/>
              <a:gd name="connsiteX72" fmla="*/ 2341447 w 4452260"/>
              <a:gd name="connsiteY72" fmla="*/ 0 h 1068867"/>
              <a:gd name="connsiteX73" fmla="*/ 2343172 w 4452260"/>
              <a:gd name="connsiteY73" fmla="*/ 0 h 1068867"/>
              <a:gd name="connsiteX74" fmla="*/ 2349122 w 4452260"/>
              <a:gd name="connsiteY74" fmla="*/ 0 h 1068867"/>
              <a:gd name="connsiteX75" fmla="*/ 2350846 w 4452260"/>
              <a:gd name="connsiteY75" fmla="*/ 0 h 1068867"/>
              <a:gd name="connsiteX76" fmla="*/ 2390844 w 4452260"/>
              <a:gd name="connsiteY76" fmla="*/ 0 h 1068867"/>
              <a:gd name="connsiteX77" fmla="*/ 2462317 w 4452260"/>
              <a:gd name="connsiteY77" fmla="*/ 0 h 1068867"/>
              <a:gd name="connsiteX78" fmla="*/ 2499455 w 4452260"/>
              <a:gd name="connsiteY78" fmla="*/ 0 h 1068867"/>
              <a:gd name="connsiteX79" fmla="*/ 2530713 w 4452260"/>
              <a:gd name="connsiteY79" fmla="*/ 0 h 1068867"/>
              <a:gd name="connsiteX80" fmla="*/ 2547403 w 4452260"/>
              <a:gd name="connsiteY80" fmla="*/ 0 h 1068867"/>
              <a:gd name="connsiteX81" fmla="*/ 2549127 w 4452260"/>
              <a:gd name="connsiteY81" fmla="*/ 0 h 1068867"/>
              <a:gd name="connsiteX82" fmla="*/ 2581074 w 4452260"/>
              <a:gd name="connsiteY82" fmla="*/ 0 h 1068867"/>
              <a:gd name="connsiteX83" fmla="*/ 2582112 w 4452260"/>
              <a:gd name="connsiteY83" fmla="*/ 0 h 1068867"/>
              <a:gd name="connsiteX84" fmla="*/ 2669530 w 4452260"/>
              <a:gd name="connsiteY84" fmla="*/ 0 h 1068867"/>
              <a:gd name="connsiteX85" fmla="*/ 2678759 w 4452260"/>
              <a:gd name="connsiteY85" fmla="*/ 0 h 1068867"/>
              <a:gd name="connsiteX86" fmla="*/ 2709527 w 4452260"/>
              <a:gd name="connsiteY86" fmla="*/ 0 h 1068867"/>
              <a:gd name="connsiteX87" fmla="*/ 2711252 w 4452260"/>
              <a:gd name="connsiteY87" fmla="*/ 0 h 1068867"/>
              <a:gd name="connsiteX88" fmla="*/ 2714748 w 4452260"/>
              <a:gd name="connsiteY88" fmla="*/ 0 h 1068867"/>
              <a:gd name="connsiteX89" fmla="*/ 2719890 w 4452260"/>
              <a:gd name="connsiteY89" fmla="*/ 0 h 1068867"/>
              <a:gd name="connsiteX90" fmla="*/ 2831360 w 4452260"/>
              <a:gd name="connsiteY90" fmla="*/ 0 h 1068867"/>
              <a:gd name="connsiteX91" fmla="*/ 2833086 w 4452260"/>
              <a:gd name="connsiteY91" fmla="*/ 0 h 1068867"/>
              <a:gd name="connsiteX92" fmla="*/ 2866087 w 4452260"/>
              <a:gd name="connsiteY92" fmla="*/ 0 h 1068867"/>
              <a:gd name="connsiteX93" fmla="*/ 2918659 w 4452260"/>
              <a:gd name="connsiteY93" fmla="*/ 0 h 1068867"/>
              <a:gd name="connsiteX94" fmla="*/ 2919896 w 4452260"/>
              <a:gd name="connsiteY94" fmla="*/ 0 h 1068867"/>
              <a:gd name="connsiteX95" fmla="*/ 2920383 w 4452260"/>
              <a:gd name="connsiteY95" fmla="*/ 0 h 1068867"/>
              <a:gd name="connsiteX96" fmla="*/ 2977177 w 4452260"/>
              <a:gd name="connsiteY96" fmla="*/ 0 h 1068867"/>
              <a:gd name="connsiteX97" fmla="*/ 2978902 w 4452260"/>
              <a:gd name="connsiteY97" fmla="*/ 0 h 1068867"/>
              <a:gd name="connsiteX98" fmla="*/ 3012671 w 4452260"/>
              <a:gd name="connsiteY98" fmla="*/ 0 h 1068867"/>
              <a:gd name="connsiteX99" fmla="*/ 3014397 w 4452260"/>
              <a:gd name="connsiteY99" fmla="*/ 0 h 1068867"/>
              <a:gd name="connsiteX100" fmla="*/ 3028211 w 4452260"/>
              <a:gd name="connsiteY100" fmla="*/ 0 h 1068867"/>
              <a:gd name="connsiteX101" fmla="*/ 3030899 w 4452260"/>
              <a:gd name="connsiteY101" fmla="*/ 0 h 1068867"/>
              <a:gd name="connsiteX102" fmla="*/ 3032624 w 4452260"/>
              <a:gd name="connsiteY102" fmla="*/ 0 h 1068867"/>
              <a:gd name="connsiteX103" fmla="*/ 3038573 w 4452260"/>
              <a:gd name="connsiteY103" fmla="*/ 0 h 1068867"/>
              <a:gd name="connsiteX104" fmla="*/ 3040298 w 4452260"/>
              <a:gd name="connsiteY104" fmla="*/ 0 h 1068867"/>
              <a:gd name="connsiteX105" fmla="*/ 3082021 w 4452260"/>
              <a:gd name="connsiteY105" fmla="*/ 0 h 1068867"/>
              <a:gd name="connsiteX106" fmla="*/ 3150044 w 4452260"/>
              <a:gd name="connsiteY106" fmla="*/ 0 h 1068867"/>
              <a:gd name="connsiteX107" fmla="*/ 3218441 w 4452260"/>
              <a:gd name="connsiteY107" fmla="*/ 0 h 1068867"/>
              <a:gd name="connsiteX108" fmla="*/ 3236855 w 4452260"/>
              <a:gd name="connsiteY108" fmla="*/ 0 h 1068867"/>
              <a:gd name="connsiteX109" fmla="*/ 3269839 w 4452260"/>
              <a:gd name="connsiteY109" fmla="*/ 0 h 1068867"/>
              <a:gd name="connsiteX110" fmla="*/ 3272250 w 4452260"/>
              <a:gd name="connsiteY110" fmla="*/ 0 h 1068867"/>
              <a:gd name="connsiteX111" fmla="*/ 3320378 w 4452260"/>
              <a:gd name="connsiteY111" fmla="*/ 0 h 1068867"/>
              <a:gd name="connsiteX112" fmla="*/ 3346330 w 4452260"/>
              <a:gd name="connsiteY112" fmla="*/ 0 h 1068867"/>
              <a:gd name="connsiteX113" fmla="*/ 3357257 w 4452260"/>
              <a:gd name="connsiteY113" fmla="*/ 0 h 1068867"/>
              <a:gd name="connsiteX114" fmla="*/ 3369936 w 4452260"/>
              <a:gd name="connsiteY114" fmla="*/ 0 h 1068867"/>
              <a:gd name="connsiteX115" fmla="*/ 3398980 w 4452260"/>
              <a:gd name="connsiteY115" fmla="*/ 0 h 1068867"/>
              <a:gd name="connsiteX116" fmla="*/ 3405925 w 4452260"/>
              <a:gd name="connsiteY116" fmla="*/ 0 h 1068867"/>
              <a:gd name="connsiteX117" fmla="*/ 3411066 w 4452260"/>
              <a:gd name="connsiteY117" fmla="*/ 0 h 1068867"/>
              <a:gd name="connsiteX118" fmla="*/ 3520813 w 4452260"/>
              <a:gd name="connsiteY118" fmla="*/ 0 h 1068867"/>
              <a:gd name="connsiteX119" fmla="*/ 3607623 w 4452260"/>
              <a:gd name="connsiteY119" fmla="*/ 0 h 1068867"/>
              <a:gd name="connsiteX120" fmla="*/ 3608111 w 4452260"/>
              <a:gd name="connsiteY120" fmla="*/ 0 h 1068867"/>
              <a:gd name="connsiteX121" fmla="*/ 3666629 w 4452260"/>
              <a:gd name="connsiteY121" fmla="*/ 0 h 1068867"/>
              <a:gd name="connsiteX122" fmla="*/ 3702124 w 4452260"/>
              <a:gd name="connsiteY122" fmla="*/ 0 h 1068867"/>
              <a:gd name="connsiteX123" fmla="*/ 3720351 w 4452260"/>
              <a:gd name="connsiteY123" fmla="*/ 0 h 1068867"/>
              <a:gd name="connsiteX124" fmla="*/ 3728025 w 4452260"/>
              <a:gd name="connsiteY124" fmla="*/ 0 h 1068867"/>
              <a:gd name="connsiteX125" fmla="*/ 3769748 w 4452260"/>
              <a:gd name="connsiteY125" fmla="*/ 0 h 1068867"/>
              <a:gd name="connsiteX126" fmla="*/ 4098793 w 4452260"/>
              <a:gd name="connsiteY126" fmla="*/ 0 h 1068867"/>
              <a:gd name="connsiteX127" fmla="*/ 4193519 w 4452260"/>
              <a:gd name="connsiteY127" fmla="*/ 54408 h 1068867"/>
              <a:gd name="connsiteX128" fmla="*/ 4439104 w 4452260"/>
              <a:gd name="connsiteY128" fmla="*/ 480025 h 1068867"/>
              <a:gd name="connsiteX129" fmla="*/ 4439104 w 4452260"/>
              <a:gd name="connsiteY129" fmla="*/ 588843 h 1068867"/>
              <a:gd name="connsiteX130" fmla="*/ 4193519 w 4452260"/>
              <a:gd name="connsiteY130" fmla="*/ 1014459 h 1068867"/>
              <a:gd name="connsiteX131" fmla="*/ 4098793 w 4452260"/>
              <a:gd name="connsiteY131" fmla="*/ 1068867 h 1068867"/>
              <a:gd name="connsiteX132" fmla="*/ 3728025 w 4452260"/>
              <a:gd name="connsiteY132" fmla="*/ 1068867 h 1068867"/>
              <a:gd name="connsiteX133" fmla="*/ 3607623 w 4452260"/>
              <a:gd name="connsiteY133" fmla="*/ 1068867 h 1068867"/>
              <a:gd name="connsiteX134" fmla="*/ 3411066 w 4452260"/>
              <a:gd name="connsiteY134" fmla="*/ 1068867 h 1068867"/>
              <a:gd name="connsiteX135" fmla="*/ 3357257 w 4452260"/>
              <a:gd name="connsiteY135" fmla="*/ 1068867 h 1068867"/>
              <a:gd name="connsiteX136" fmla="*/ 3236855 w 4452260"/>
              <a:gd name="connsiteY136" fmla="*/ 1068867 h 1068867"/>
              <a:gd name="connsiteX137" fmla="*/ 3040298 w 4452260"/>
              <a:gd name="connsiteY137" fmla="*/ 1068867 h 1068867"/>
              <a:gd name="connsiteX138" fmla="*/ 3038573 w 4452260"/>
              <a:gd name="connsiteY138" fmla="*/ 1068867 h 1068867"/>
              <a:gd name="connsiteX139" fmla="*/ 2919896 w 4452260"/>
              <a:gd name="connsiteY139" fmla="*/ 1068867 h 1068867"/>
              <a:gd name="connsiteX140" fmla="*/ 2866087 w 4452260"/>
              <a:gd name="connsiteY140" fmla="*/ 1068867 h 1068867"/>
              <a:gd name="connsiteX141" fmla="*/ 2719890 w 4452260"/>
              <a:gd name="connsiteY141" fmla="*/ 1068867 h 1068867"/>
              <a:gd name="connsiteX142" fmla="*/ 2669530 w 4452260"/>
              <a:gd name="connsiteY142" fmla="*/ 1068867 h 1068867"/>
              <a:gd name="connsiteX143" fmla="*/ 2549127 w 4452260"/>
              <a:gd name="connsiteY143" fmla="*/ 1068867 h 1068867"/>
              <a:gd name="connsiteX144" fmla="*/ 2547403 w 4452260"/>
              <a:gd name="connsiteY144" fmla="*/ 1068867 h 1068867"/>
              <a:gd name="connsiteX145" fmla="*/ 2350846 w 4452260"/>
              <a:gd name="connsiteY145" fmla="*/ 1068867 h 1068867"/>
              <a:gd name="connsiteX146" fmla="*/ 2349122 w 4452260"/>
              <a:gd name="connsiteY146" fmla="*/ 1068867 h 1068867"/>
              <a:gd name="connsiteX147" fmla="*/ 2228719 w 4452260"/>
              <a:gd name="connsiteY147" fmla="*/ 1068867 h 1068867"/>
              <a:gd name="connsiteX148" fmla="*/ 2178359 w 4452260"/>
              <a:gd name="connsiteY148" fmla="*/ 1068867 h 1068867"/>
              <a:gd name="connsiteX149" fmla="*/ 2032162 w 4452260"/>
              <a:gd name="connsiteY149" fmla="*/ 1068867 h 1068867"/>
              <a:gd name="connsiteX150" fmla="*/ 1978354 w 4452260"/>
              <a:gd name="connsiteY150" fmla="*/ 1068867 h 1068867"/>
              <a:gd name="connsiteX151" fmla="*/ 1859676 w 4452260"/>
              <a:gd name="connsiteY151" fmla="*/ 1068867 h 1068867"/>
              <a:gd name="connsiteX152" fmla="*/ 1857951 w 4452260"/>
              <a:gd name="connsiteY152" fmla="*/ 1068867 h 1068867"/>
              <a:gd name="connsiteX153" fmla="*/ 1826599 w 4452260"/>
              <a:gd name="connsiteY153" fmla="*/ 1068867 h 1068867"/>
              <a:gd name="connsiteX154" fmla="*/ 1661394 w 4452260"/>
              <a:gd name="connsiteY154" fmla="*/ 1068867 h 1068867"/>
              <a:gd name="connsiteX155" fmla="*/ 1540992 w 4452260"/>
              <a:gd name="connsiteY155" fmla="*/ 1068867 h 1068867"/>
              <a:gd name="connsiteX156" fmla="*/ 1531708 w 4452260"/>
              <a:gd name="connsiteY156" fmla="*/ 1068867 h 1068867"/>
              <a:gd name="connsiteX157" fmla="*/ 1487183 w 4452260"/>
              <a:gd name="connsiteY157" fmla="*/ 1068867 h 1068867"/>
              <a:gd name="connsiteX158" fmla="*/ 1335428 w 4452260"/>
              <a:gd name="connsiteY158" fmla="*/ 1068867 h 1068867"/>
              <a:gd name="connsiteX159" fmla="*/ 1290626 w 4452260"/>
              <a:gd name="connsiteY159" fmla="*/ 1068867 h 1068867"/>
              <a:gd name="connsiteX160" fmla="*/ 1170224 w 4452260"/>
              <a:gd name="connsiteY160" fmla="*/ 1068867 h 1068867"/>
              <a:gd name="connsiteX161" fmla="*/ 1138871 w 4452260"/>
              <a:gd name="connsiteY161" fmla="*/ 1068867 h 1068867"/>
              <a:gd name="connsiteX162" fmla="*/ 1040537 w 4452260"/>
              <a:gd name="connsiteY162" fmla="*/ 1068867 h 1068867"/>
              <a:gd name="connsiteX163" fmla="*/ 843980 w 4452260"/>
              <a:gd name="connsiteY163" fmla="*/ 1068867 h 1068867"/>
              <a:gd name="connsiteX164" fmla="*/ 799455 w 4452260"/>
              <a:gd name="connsiteY164" fmla="*/ 1068867 h 1068867"/>
              <a:gd name="connsiteX165" fmla="*/ 647700 w 4452260"/>
              <a:gd name="connsiteY165" fmla="*/ 1068867 h 1068867"/>
              <a:gd name="connsiteX166" fmla="*/ 352810 w 4452260"/>
              <a:gd name="connsiteY166" fmla="*/ 1068867 h 1068867"/>
              <a:gd name="connsiteX167" fmla="*/ 258084 w 4452260"/>
              <a:gd name="connsiteY167" fmla="*/ 1014459 h 1068867"/>
              <a:gd name="connsiteX168" fmla="*/ 12498 w 4452260"/>
              <a:gd name="connsiteY168" fmla="*/ 588843 h 1068867"/>
              <a:gd name="connsiteX169" fmla="*/ 12498 w 4452260"/>
              <a:gd name="connsiteY169" fmla="*/ 480025 h 1068867"/>
              <a:gd name="connsiteX170" fmla="*/ 258084 w 4452260"/>
              <a:gd name="connsiteY170" fmla="*/ 54408 h 1068867"/>
              <a:gd name="connsiteX171" fmla="*/ 352810 w 4452260"/>
              <a:gd name="connsiteY171" fmla="*/ 0 h 10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452260" h="1068867">
                <a:moveTo>
                  <a:pt x="352810" y="0"/>
                </a:moveTo>
                <a:cubicBezTo>
                  <a:pt x="475602" y="0"/>
                  <a:pt x="567696" y="0"/>
                  <a:pt x="636768" y="0"/>
                </a:cubicBezTo>
                <a:lnTo>
                  <a:pt x="647700" y="0"/>
                </a:lnTo>
                <a:lnTo>
                  <a:pt x="724065" y="0"/>
                </a:lnTo>
                <a:cubicBezTo>
                  <a:pt x="748048" y="0"/>
                  <a:pt x="767235" y="0"/>
                  <a:pt x="782584" y="0"/>
                </a:cubicBezTo>
                <a:lnTo>
                  <a:pt x="799455" y="0"/>
                </a:lnTo>
                <a:lnTo>
                  <a:pt x="809825" y="0"/>
                </a:lnTo>
                <a:lnTo>
                  <a:pt x="818078" y="0"/>
                </a:lnTo>
                <a:cubicBezTo>
                  <a:pt x="843980" y="0"/>
                  <a:pt x="843980" y="0"/>
                  <a:pt x="843980" y="0"/>
                </a:cubicBezTo>
                <a:lnTo>
                  <a:pt x="931658" y="0"/>
                </a:lnTo>
                <a:lnTo>
                  <a:pt x="961580" y="0"/>
                </a:lnTo>
                <a:lnTo>
                  <a:pt x="1000055" y="0"/>
                </a:lnTo>
                <a:lnTo>
                  <a:pt x="1040537" y="0"/>
                </a:lnTo>
                <a:lnTo>
                  <a:pt x="1051453" y="0"/>
                </a:lnTo>
                <a:lnTo>
                  <a:pt x="1083414" y="0"/>
                </a:lnTo>
                <a:lnTo>
                  <a:pt x="1112969" y="0"/>
                </a:lnTo>
                <a:cubicBezTo>
                  <a:pt x="1138871" y="0"/>
                  <a:pt x="1138871" y="0"/>
                  <a:pt x="1138871" y="0"/>
                </a:cubicBezTo>
                <a:lnTo>
                  <a:pt x="1170224" y="0"/>
                </a:lnTo>
                <a:lnTo>
                  <a:pt x="1170711" y="0"/>
                </a:lnTo>
                <a:lnTo>
                  <a:pt x="1202662" y="0"/>
                </a:lnTo>
                <a:lnTo>
                  <a:pt x="1240037" y="0"/>
                </a:lnTo>
                <a:cubicBezTo>
                  <a:pt x="1290626" y="0"/>
                  <a:pt x="1290626" y="0"/>
                  <a:pt x="1290626" y="0"/>
                </a:cubicBezTo>
                <a:lnTo>
                  <a:pt x="1324496" y="0"/>
                </a:lnTo>
                <a:lnTo>
                  <a:pt x="1332348" y="0"/>
                </a:lnTo>
                <a:lnTo>
                  <a:pt x="1335428" y="0"/>
                </a:lnTo>
                <a:lnTo>
                  <a:pt x="1411793" y="0"/>
                </a:lnTo>
                <a:lnTo>
                  <a:pt x="1454182" y="0"/>
                </a:lnTo>
                <a:lnTo>
                  <a:pt x="1470312" y="0"/>
                </a:lnTo>
                <a:lnTo>
                  <a:pt x="1487183" y="0"/>
                </a:lnTo>
                <a:lnTo>
                  <a:pt x="1497552" y="0"/>
                </a:lnTo>
                <a:lnTo>
                  <a:pt x="1505806" y="0"/>
                </a:lnTo>
                <a:lnTo>
                  <a:pt x="1528471" y="0"/>
                </a:lnTo>
                <a:lnTo>
                  <a:pt x="1531708" y="0"/>
                </a:lnTo>
                <a:lnTo>
                  <a:pt x="1540992" y="0"/>
                </a:lnTo>
                <a:lnTo>
                  <a:pt x="1541479" y="0"/>
                </a:lnTo>
                <a:lnTo>
                  <a:pt x="1599998" y="0"/>
                </a:lnTo>
                <a:lnTo>
                  <a:pt x="1619386" y="0"/>
                </a:lnTo>
                <a:lnTo>
                  <a:pt x="1635492" y="0"/>
                </a:lnTo>
                <a:lnTo>
                  <a:pt x="1649308" y="0"/>
                </a:lnTo>
                <a:lnTo>
                  <a:pt x="1653720" y="0"/>
                </a:lnTo>
                <a:lnTo>
                  <a:pt x="1661394" y="0"/>
                </a:lnTo>
                <a:lnTo>
                  <a:pt x="1687782" y="0"/>
                </a:lnTo>
                <a:lnTo>
                  <a:pt x="1703116" y="0"/>
                </a:lnTo>
                <a:lnTo>
                  <a:pt x="1739181" y="0"/>
                </a:lnTo>
                <a:lnTo>
                  <a:pt x="1771141" y="0"/>
                </a:lnTo>
                <a:lnTo>
                  <a:pt x="1800697" y="0"/>
                </a:lnTo>
                <a:lnTo>
                  <a:pt x="1811727" y="0"/>
                </a:lnTo>
                <a:lnTo>
                  <a:pt x="1823361" y="0"/>
                </a:lnTo>
                <a:lnTo>
                  <a:pt x="1826599" y="0"/>
                </a:lnTo>
                <a:lnTo>
                  <a:pt x="1857951" y="0"/>
                </a:lnTo>
                <a:lnTo>
                  <a:pt x="1858439" y="0"/>
                </a:lnTo>
                <a:lnTo>
                  <a:pt x="1859676" y="0"/>
                </a:lnTo>
                <a:lnTo>
                  <a:pt x="1893346" y="0"/>
                </a:lnTo>
                <a:lnTo>
                  <a:pt x="1927765" y="0"/>
                </a:lnTo>
                <a:lnTo>
                  <a:pt x="1963365" y="0"/>
                </a:lnTo>
                <a:lnTo>
                  <a:pt x="1978354" y="0"/>
                </a:lnTo>
                <a:lnTo>
                  <a:pt x="1991032" y="0"/>
                </a:lnTo>
                <a:lnTo>
                  <a:pt x="2020076" y="0"/>
                </a:lnTo>
                <a:lnTo>
                  <a:pt x="2021800" y="0"/>
                </a:lnTo>
                <a:lnTo>
                  <a:pt x="2027021" y="0"/>
                </a:lnTo>
                <a:cubicBezTo>
                  <a:pt x="2032162" y="0"/>
                  <a:pt x="2032162" y="0"/>
                  <a:pt x="2032162" y="0"/>
                </a:cubicBezTo>
                <a:lnTo>
                  <a:pt x="2141909" y="0"/>
                </a:lnTo>
                <a:lnTo>
                  <a:pt x="2143633" y="0"/>
                </a:lnTo>
                <a:lnTo>
                  <a:pt x="2178359" y="0"/>
                </a:lnTo>
                <a:lnTo>
                  <a:pt x="2228719" y="0"/>
                </a:lnTo>
                <a:lnTo>
                  <a:pt x="2229207" y="0"/>
                </a:lnTo>
                <a:lnTo>
                  <a:pt x="2230931" y="0"/>
                </a:lnTo>
                <a:lnTo>
                  <a:pt x="2287725" y="0"/>
                </a:lnTo>
                <a:lnTo>
                  <a:pt x="2289450" y="0"/>
                </a:lnTo>
                <a:lnTo>
                  <a:pt x="2323220" y="0"/>
                </a:lnTo>
                <a:lnTo>
                  <a:pt x="2324944" y="0"/>
                </a:lnTo>
                <a:lnTo>
                  <a:pt x="2340483" y="0"/>
                </a:lnTo>
                <a:lnTo>
                  <a:pt x="2341447" y="0"/>
                </a:lnTo>
                <a:lnTo>
                  <a:pt x="2343172" y="0"/>
                </a:lnTo>
                <a:lnTo>
                  <a:pt x="2349122" y="0"/>
                </a:lnTo>
                <a:lnTo>
                  <a:pt x="2350846" y="0"/>
                </a:lnTo>
                <a:lnTo>
                  <a:pt x="2390844" y="0"/>
                </a:lnTo>
                <a:lnTo>
                  <a:pt x="2462317" y="0"/>
                </a:lnTo>
                <a:lnTo>
                  <a:pt x="2499455" y="0"/>
                </a:lnTo>
                <a:lnTo>
                  <a:pt x="2530713" y="0"/>
                </a:lnTo>
                <a:lnTo>
                  <a:pt x="2547403" y="0"/>
                </a:lnTo>
                <a:lnTo>
                  <a:pt x="2549127" y="0"/>
                </a:lnTo>
                <a:lnTo>
                  <a:pt x="2581074" y="0"/>
                </a:lnTo>
                <a:lnTo>
                  <a:pt x="2582112" y="0"/>
                </a:lnTo>
                <a:cubicBezTo>
                  <a:pt x="2669530" y="0"/>
                  <a:pt x="2669530" y="0"/>
                  <a:pt x="2669530" y="0"/>
                </a:cubicBezTo>
                <a:lnTo>
                  <a:pt x="2678759" y="0"/>
                </a:lnTo>
                <a:lnTo>
                  <a:pt x="2709527" y="0"/>
                </a:lnTo>
                <a:lnTo>
                  <a:pt x="2711252" y="0"/>
                </a:lnTo>
                <a:lnTo>
                  <a:pt x="2714748" y="0"/>
                </a:lnTo>
                <a:lnTo>
                  <a:pt x="2719890" y="0"/>
                </a:lnTo>
                <a:lnTo>
                  <a:pt x="2831360" y="0"/>
                </a:lnTo>
                <a:lnTo>
                  <a:pt x="2833086" y="0"/>
                </a:lnTo>
                <a:lnTo>
                  <a:pt x="2866087" y="0"/>
                </a:lnTo>
                <a:lnTo>
                  <a:pt x="2918659" y="0"/>
                </a:lnTo>
                <a:lnTo>
                  <a:pt x="2919896" y="0"/>
                </a:lnTo>
                <a:lnTo>
                  <a:pt x="2920383" y="0"/>
                </a:lnTo>
                <a:lnTo>
                  <a:pt x="2977177" y="0"/>
                </a:lnTo>
                <a:lnTo>
                  <a:pt x="2978902" y="0"/>
                </a:lnTo>
                <a:lnTo>
                  <a:pt x="3012671" y="0"/>
                </a:lnTo>
                <a:lnTo>
                  <a:pt x="3014397" y="0"/>
                </a:lnTo>
                <a:lnTo>
                  <a:pt x="3028211" y="0"/>
                </a:lnTo>
                <a:lnTo>
                  <a:pt x="3030899" y="0"/>
                </a:lnTo>
                <a:lnTo>
                  <a:pt x="3032624" y="0"/>
                </a:lnTo>
                <a:lnTo>
                  <a:pt x="3038573" y="0"/>
                </a:lnTo>
                <a:lnTo>
                  <a:pt x="3040298" y="0"/>
                </a:lnTo>
                <a:lnTo>
                  <a:pt x="3082021" y="0"/>
                </a:lnTo>
                <a:lnTo>
                  <a:pt x="3150044" y="0"/>
                </a:lnTo>
                <a:lnTo>
                  <a:pt x="3218441" y="0"/>
                </a:lnTo>
                <a:lnTo>
                  <a:pt x="3236855" y="0"/>
                </a:lnTo>
                <a:lnTo>
                  <a:pt x="3269839" y="0"/>
                </a:lnTo>
                <a:lnTo>
                  <a:pt x="3272250" y="0"/>
                </a:lnTo>
                <a:lnTo>
                  <a:pt x="3320378" y="0"/>
                </a:lnTo>
                <a:lnTo>
                  <a:pt x="3346330" y="0"/>
                </a:lnTo>
                <a:lnTo>
                  <a:pt x="3357257" y="0"/>
                </a:lnTo>
                <a:lnTo>
                  <a:pt x="3369936" y="0"/>
                </a:lnTo>
                <a:lnTo>
                  <a:pt x="3398980" y="0"/>
                </a:lnTo>
                <a:lnTo>
                  <a:pt x="3405925" y="0"/>
                </a:lnTo>
                <a:cubicBezTo>
                  <a:pt x="3411066" y="0"/>
                  <a:pt x="3411066" y="0"/>
                  <a:pt x="3411066" y="0"/>
                </a:cubicBezTo>
                <a:lnTo>
                  <a:pt x="3520813" y="0"/>
                </a:lnTo>
                <a:lnTo>
                  <a:pt x="3607623" y="0"/>
                </a:lnTo>
                <a:lnTo>
                  <a:pt x="3608111" y="0"/>
                </a:lnTo>
                <a:lnTo>
                  <a:pt x="3666629" y="0"/>
                </a:lnTo>
                <a:lnTo>
                  <a:pt x="3702124" y="0"/>
                </a:lnTo>
                <a:lnTo>
                  <a:pt x="3720351" y="0"/>
                </a:lnTo>
                <a:lnTo>
                  <a:pt x="3728025" y="0"/>
                </a:lnTo>
                <a:lnTo>
                  <a:pt x="3769748" y="0"/>
                </a:lnTo>
                <a:cubicBezTo>
                  <a:pt x="4098793" y="0"/>
                  <a:pt x="4098793" y="0"/>
                  <a:pt x="4098793" y="0"/>
                </a:cubicBezTo>
                <a:cubicBezTo>
                  <a:pt x="4133877" y="0"/>
                  <a:pt x="4175977" y="24572"/>
                  <a:pt x="4193519" y="54408"/>
                </a:cubicBezTo>
                <a:cubicBezTo>
                  <a:pt x="4439104" y="480025"/>
                  <a:pt x="4439104" y="480025"/>
                  <a:pt x="4439104" y="480025"/>
                </a:cubicBezTo>
                <a:cubicBezTo>
                  <a:pt x="4456646" y="509862"/>
                  <a:pt x="4456646" y="559005"/>
                  <a:pt x="4439104" y="588843"/>
                </a:cubicBezTo>
                <a:cubicBezTo>
                  <a:pt x="4193519" y="1014459"/>
                  <a:pt x="4193519" y="1014459"/>
                  <a:pt x="4193519" y="1014459"/>
                </a:cubicBezTo>
                <a:cubicBezTo>
                  <a:pt x="4175977" y="1044295"/>
                  <a:pt x="4133877" y="1068867"/>
                  <a:pt x="4098793" y="1068867"/>
                </a:cubicBezTo>
                <a:lnTo>
                  <a:pt x="3728025" y="1068867"/>
                </a:lnTo>
                <a:lnTo>
                  <a:pt x="3607623" y="1068867"/>
                </a:lnTo>
                <a:lnTo>
                  <a:pt x="3411066" y="1068867"/>
                </a:lnTo>
                <a:lnTo>
                  <a:pt x="3357257" y="1068867"/>
                </a:lnTo>
                <a:lnTo>
                  <a:pt x="3236855" y="1068867"/>
                </a:lnTo>
                <a:lnTo>
                  <a:pt x="3040298" y="1068867"/>
                </a:lnTo>
                <a:lnTo>
                  <a:pt x="3038573" y="1068867"/>
                </a:lnTo>
                <a:lnTo>
                  <a:pt x="2919896" y="1068867"/>
                </a:lnTo>
                <a:lnTo>
                  <a:pt x="2866087" y="1068867"/>
                </a:lnTo>
                <a:lnTo>
                  <a:pt x="2719890" y="1068867"/>
                </a:lnTo>
                <a:lnTo>
                  <a:pt x="2669530" y="1068867"/>
                </a:lnTo>
                <a:lnTo>
                  <a:pt x="2549127" y="1068867"/>
                </a:lnTo>
                <a:lnTo>
                  <a:pt x="2547403" y="1068867"/>
                </a:lnTo>
                <a:lnTo>
                  <a:pt x="2350846" y="1068867"/>
                </a:lnTo>
                <a:lnTo>
                  <a:pt x="2349122" y="1068867"/>
                </a:lnTo>
                <a:lnTo>
                  <a:pt x="2228719" y="1068867"/>
                </a:lnTo>
                <a:lnTo>
                  <a:pt x="2178359" y="1068867"/>
                </a:lnTo>
                <a:lnTo>
                  <a:pt x="2032162" y="1068867"/>
                </a:lnTo>
                <a:lnTo>
                  <a:pt x="1978354" y="1068867"/>
                </a:lnTo>
                <a:lnTo>
                  <a:pt x="1859676" y="1068867"/>
                </a:lnTo>
                <a:lnTo>
                  <a:pt x="1857951" y="1068867"/>
                </a:lnTo>
                <a:lnTo>
                  <a:pt x="1826599" y="1068867"/>
                </a:lnTo>
                <a:lnTo>
                  <a:pt x="1661394" y="1068867"/>
                </a:lnTo>
                <a:lnTo>
                  <a:pt x="1540992" y="1068867"/>
                </a:lnTo>
                <a:lnTo>
                  <a:pt x="1531708" y="1068867"/>
                </a:lnTo>
                <a:lnTo>
                  <a:pt x="1487183" y="1068867"/>
                </a:lnTo>
                <a:lnTo>
                  <a:pt x="1335428" y="1068867"/>
                </a:lnTo>
                <a:lnTo>
                  <a:pt x="1290626" y="1068867"/>
                </a:lnTo>
                <a:lnTo>
                  <a:pt x="1170224" y="1068867"/>
                </a:lnTo>
                <a:lnTo>
                  <a:pt x="1138871" y="1068867"/>
                </a:lnTo>
                <a:lnTo>
                  <a:pt x="1040537" y="1068867"/>
                </a:lnTo>
                <a:lnTo>
                  <a:pt x="843980" y="1068867"/>
                </a:lnTo>
                <a:lnTo>
                  <a:pt x="799455" y="1068867"/>
                </a:lnTo>
                <a:lnTo>
                  <a:pt x="647700" y="1068867"/>
                </a:lnTo>
                <a:lnTo>
                  <a:pt x="352810" y="1068867"/>
                </a:lnTo>
                <a:cubicBezTo>
                  <a:pt x="318603" y="1068867"/>
                  <a:pt x="275626" y="1044295"/>
                  <a:pt x="258084" y="1014459"/>
                </a:cubicBezTo>
                <a:cubicBezTo>
                  <a:pt x="12498" y="588843"/>
                  <a:pt x="12498" y="588843"/>
                  <a:pt x="12498" y="588843"/>
                </a:cubicBezTo>
                <a:cubicBezTo>
                  <a:pt x="-4166" y="559005"/>
                  <a:pt x="-4166" y="509862"/>
                  <a:pt x="12498" y="480025"/>
                </a:cubicBezTo>
                <a:cubicBezTo>
                  <a:pt x="258084" y="54408"/>
                  <a:pt x="258084" y="54408"/>
                  <a:pt x="258084" y="54408"/>
                </a:cubicBezTo>
                <a:cubicBezTo>
                  <a:pt x="275626" y="24572"/>
                  <a:pt x="318603" y="0"/>
                  <a:pt x="35281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3D3D3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任意多边形 110"/>
          <p:cNvSpPr>
            <a:spLocks/>
          </p:cNvSpPr>
          <p:nvPr/>
        </p:nvSpPr>
        <p:spPr bwMode="auto">
          <a:xfrm>
            <a:off x="1855271" y="1719209"/>
            <a:ext cx="3304837" cy="663681"/>
          </a:xfrm>
          <a:custGeom>
            <a:avLst/>
            <a:gdLst>
              <a:gd name="connsiteX0" fmla="*/ 305125 w 4603109"/>
              <a:gd name="connsiteY0" fmla="*/ 0 h 924402"/>
              <a:gd name="connsiteX1" fmla="*/ 432894 w 4603109"/>
              <a:gd name="connsiteY1" fmla="*/ 0 h 924402"/>
              <a:gd name="connsiteX2" fmla="*/ 445336 w 4603109"/>
              <a:gd name="connsiteY2" fmla="*/ 0 h 924402"/>
              <a:gd name="connsiteX3" fmla="*/ 550703 w 4603109"/>
              <a:gd name="connsiteY3" fmla="*/ 0 h 924402"/>
              <a:gd name="connsiteX4" fmla="*/ 560158 w 4603109"/>
              <a:gd name="connsiteY4" fmla="*/ 0 h 924402"/>
              <a:gd name="connsiteX5" fmla="*/ 573105 w 4603109"/>
              <a:gd name="connsiteY5" fmla="*/ 0 h 924402"/>
              <a:gd name="connsiteX6" fmla="*/ 626202 w 4603109"/>
              <a:gd name="connsiteY6" fmla="*/ 0 h 924402"/>
              <a:gd name="connsiteX7" fmla="*/ 676811 w 4603109"/>
              <a:gd name="connsiteY7" fmla="*/ 0 h 924402"/>
              <a:gd name="connsiteX8" fmla="*/ 678472 w 4603109"/>
              <a:gd name="connsiteY8" fmla="*/ 0 h 924402"/>
              <a:gd name="connsiteX9" fmla="*/ 687927 w 4603109"/>
              <a:gd name="connsiteY9" fmla="*/ 0 h 924402"/>
              <a:gd name="connsiteX10" fmla="*/ 691402 w 4603109"/>
              <a:gd name="connsiteY10" fmla="*/ 0 h 924402"/>
              <a:gd name="connsiteX11" fmla="*/ 700371 w 4603109"/>
              <a:gd name="connsiteY11" fmla="*/ 0 h 924402"/>
              <a:gd name="connsiteX12" fmla="*/ 707508 w 4603109"/>
              <a:gd name="connsiteY12" fmla="*/ 0 h 924402"/>
              <a:gd name="connsiteX13" fmla="*/ 729909 w 4603109"/>
              <a:gd name="connsiteY13" fmla="*/ 0 h 924402"/>
              <a:gd name="connsiteX14" fmla="*/ 753971 w 4603109"/>
              <a:gd name="connsiteY14" fmla="*/ 0 h 924402"/>
              <a:gd name="connsiteX15" fmla="*/ 804580 w 4603109"/>
              <a:gd name="connsiteY15" fmla="*/ 0 h 924402"/>
              <a:gd name="connsiteX16" fmla="*/ 805737 w 4603109"/>
              <a:gd name="connsiteY16" fmla="*/ 0 h 924402"/>
              <a:gd name="connsiteX17" fmla="*/ 819171 w 4603109"/>
              <a:gd name="connsiteY17" fmla="*/ 0 h 924402"/>
              <a:gd name="connsiteX18" fmla="*/ 828140 w 4603109"/>
              <a:gd name="connsiteY18" fmla="*/ 0 h 924402"/>
              <a:gd name="connsiteX19" fmla="*/ 831615 w 4603109"/>
              <a:gd name="connsiteY19" fmla="*/ 0 h 924402"/>
              <a:gd name="connsiteX20" fmla="*/ 835277 w 4603109"/>
              <a:gd name="connsiteY20" fmla="*/ 0 h 924402"/>
              <a:gd name="connsiteX21" fmla="*/ 857678 w 4603109"/>
              <a:gd name="connsiteY21" fmla="*/ 0 h 924402"/>
              <a:gd name="connsiteX22" fmla="*/ 864889 w 4603109"/>
              <a:gd name="connsiteY22" fmla="*/ 0 h 924402"/>
              <a:gd name="connsiteX23" fmla="*/ 899900 w 4603109"/>
              <a:gd name="connsiteY23" fmla="*/ 0 h 924402"/>
              <a:gd name="connsiteX24" fmla="*/ 909341 w 4603109"/>
              <a:gd name="connsiteY24" fmla="*/ 0 h 924402"/>
              <a:gd name="connsiteX25" fmla="*/ 929965 w 4603109"/>
              <a:gd name="connsiteY25" fmla="*/ 0 h 924402"/>
              <a:gd name="connsiteX26" fmla="*/ 933506 w 4603109"/>
              <a:gd name="connsiteY26" fmla="*/ 0 h 924402"/>
              <a:gd name="connsiteX27" fmla="*/ 936982 w 4603109"/>
              <a:gd name="connsiteY27" fmla="*/ 0 h 924402"/>
              <a:gd name="connsiteX28" fmla="*/ 959384 w 4603109"/>
              <a:gd name="connsiteY28" fmla="*/ 0 h 924402"/>
              <a:gd name="connsiteX29" fmla="*/ 962542 w 4603109"/>
              <a:gd name="connsiteY29" fmla="*/ 0 h 924402"/>
              <a:gd name="connsiteX30" fmla="*/ 984943 w 4603109"/>
              <a:gd name="connsiteY30" fmla="*/ 0 h 924402"/>
              <a:gd name="connsiteX31" fmla="*/ 992658 w 4603109"/>
              <a:gd name="connsiteY31" fmla="*/ 0 h 924402"/>
              <a:gd name="connsiteX32" fmla="*/ 1012059 w 4603109"/>
              <a:gd name="connsiteY32" fmla="*/ 0 h 924402"/>
              <a:gd name="connsiteX33" fmla="*/ 1012480 w 4603109"/>
              <a:gd name="connsiteY33" fmla="*/ 0 h 924402"/>
              <a:gd name="connsiteX34" fmla="*/ 1027669 w 4603109"/>
              <a:gd name="connsiteY34" fmla="*/ 0 h 924402"/>
              <a:gd name="connsiteX35" fmla="*/ 1037110 w 4603109"/>
              <a:gd name="connsiteY35" fmla="*/ 0 h 924402"/>
              <a:gd name="connsiteX36" fmla="*/ 1040112 w 4603109"/>
              <a:gd name="connsiteY36" fmla="*/ 0 h 924402"/>
              <a:gd name="connsiteX37" fmla="*/ 1057734 w 4603109"/>
              <a:gd name="connsiteY37" fmla="*/ 0 h 924402"/>
              <a:gd name="connsiteX38" fmla="*/ 1064751 w 4603109"/>
              <a:gd name="connsiteY38" fmla="*/ 0 h 924402"/>
              <a:gd name="connsiteX39" fmla="*/ 1070177 w 4603109"/>
              <a:gd name="connsiteY39" fmla="*/ 0 h 924402"/>
              <a:gd name="connsiteX40" fmla="*/ 1072436 w 4603109"/>
              <a:gd name="connsiteY40" fmla="*/ 0 h 924402"/>
              <a:gd name="connsiteX41" fmla="*/ 1090311 w 4603109"/>
              <a:gd name="connsiteY41" fmla="*/ 0 h 924402"/>
              <a:gd name="connsiteX42" fmla="*/ 1110718 w 4603109"/>
              <a:gd name="connsiteY42" fmla="*/ 0 h 924402"/>
              <a:gd name="connsiteX43" fmla="*/ 1112712 w 4603109"/>
              <a:gd name="connsiteY43" fmla="*/ 0 h 924402"/>
              <a:gd name="connsiteX44" fmla="*/ 1116187 w 4603109"/>
              <a:gd name="connsiteY44" fmla="*/ 0 h 924402"/>
              <a:gd name="connsiteX45" fmla="*/ 1139828 w 4603109"/>
              <a:gd name="connsiteY45" fmla="*/ 0 h 924402"/>
              <a:gd name="connsiteX46" fmla="*/ 1140249 w 4603109"/>
              <a:gd name="connsiteY46" fmla="*/ 0 h 924402"/>
              <a:gd name="connsiteX47" fmla="*/ 1145480 w 4603109"/>
              <a:gd name="connsiteY47" fmla="*/ 0 h 924402"/>
              <a:gd name="connsiteX48" fmla="*/ 1152270 w 4603109"/>
              <a:gd name="connsiteY48" fmla="*/ 0 h 924402"/>
              <a:gd name="connsiteX49" fmla="*/ 1154934 w 4603109"/>
              <a:gd name="connsiteY49" fmla="*/ 0 h 924402"/>
              <a:gd name="connsiteX50" fmla="*/ 1167881 w 4603109"/>
              <a:gd name="connsiteY50" fmla="*/ 0 h 924402"/>
              <a:gd name="connsiteX51" fmla="*/ 1175544 w 4603109"/>
              <a:gd name="connsiteY51" fmla="*/ 0 h 924402"/>
              <a:gd name="connsiteX52" fmla="*/ 1184998 w 4603109"/>
              <a:gd name="connsiteY52" fmla="*/ 0 h 924402"/>
              <a:gd name="connsiteX53" fmla="*/ 1197946 w 4603109"/>
              <a:gd name="connsiteY53" fmla="*/ 0 h 924402"/>
              <a:gd name="connsiteX54" fmla="*/ 1200205 w 4603109"/>
              <a:gd name="connsiteY54" fmla="*/ 0 h 924402"/>
              <a:gd name="connsiteX55" fmla="*/ 1220978 w 4603109"/>
              <a:gd name="connsiteY55" fmla="*/ 0 h 924402"/>
              <a:gd name="connsiteX56" fmla="*/ 1238487 w 4603109"/>
              <a:gd name="connsiteY56" fmla="*/ 0 h 924402"/>
              <a:gd name="connsiteX57" fmla="*/ 1243956 w 4603109"/>
              <a:gd name="connsiteY57" fmla="*/ 0 h 924402"/>
              <a:gd name="connsiteX58" fmla="*/ 1251042 w 4603109"/>
              <a:gd name="connsiteY58" fmla="*/ 0 h 924402"/>
              <a:gd name="connsiteX59" fmla="*/ 1257637 w 4603109"/>
              <a:gd name="connsiteY59" fmla="*/ 0 h 924402"/>
              <a:gd name="connsiteX60" fmla="*/ 1271587 w 4603109"/>
              <a:gd name="connsiteY60" fmla="*/ 0 h 924402"/>
              <a:gd name="connsiteX61" fmla="*/ 1273249 w 4603109"/>
              <a:gd name="connsiteY61" fmla="*/ 0 h 924402"/>
              <a:gd name="connsiteX62" fmla="*/ 1280039 w 4603109"/>
              <a:gd name="connsiteY62" fmla="*/ 0 h 924402"/>
              <a:gd name="connsiteX63" fmla="*/ 1282703 w 4603109"/>
              <a:gd name="connsiteY63" fmla="*/ 0 h 924402"/>
              <a:gd name="connsiteX64" fmla="*/ 1286178 w 4603109"/>
              <a:gd name="connsiteY64" fmla="*/ 0 h 924402"/>
              <a:gd name="connsiteX65" fmla="*/ 1295146 w 4603109"/>
              <a:gd name="connsiteY65" fmla="*/ 0 h 924402"/>
              <a:gd name="connsiteX66" fmla="*/ 1301651 w 4603109"/>
              <a:gd name="connsiteY66" fmla="*/ 0 h 924402"/>
              <a:gd name="connsiteX67" fmla="*/ 1302284 w 4603109"/>
              <a:gd name="connsiteY67" fmla="*/ 0 h 924402"/>
              <a:gd name="connsiteX68" fmla="*/ 1303313 w 4603109"/>
              <a:gd name="connsiteY68" fmla="*/ 0 h 924402"/>
              <a:gd name="connsiteX69" fmla="*/ 1312767 w 4603109"/>
              <a:gd name="connsiteY69" fmla="*/ 0 h 924402"/>
              <a:gd name="connsiteX70" fmla="*/ 1316242 w 4603109"/>
              <a:gd name="connsiteY70" fmla="*/ 0 h 924402"/>
              <a:gd name="connsiteX71" fmla="*/ 1321886 w 4603109"/>
              <a:gd name="connsiteY71" fmla="*/ 0 h 924402"/>
              <a:gd name="connsiteX72" fmla="*/ 1324685 w 4603109"/>
              <a:gd name="connsiteY72" fmla="*/ 0 h 924402"/>
              <a:gd name="connsiteX73" fmla="*/ 1325211 w 4603109"/>
              <a:gd name="connsiteY73" fmla="*/ 0 h 924402"/>
              <a:gd name="connsiteX74" fmla="*/ 1332348 w 4603109"/>
              <a:gd name="connsiteY74" fmla="*/ 0 h 924402"/>
              <a:gd name="connsiteX75" fmla="*/ 1332714 w 4603109"/>
              <a:gd name="connsiteY75" fmla="*/ 0 h 924402"/>
              <a:gd name="connsiteX76" fmla="*/ 1333135 w 4603109"/>
              <a:gd name="connsiteY76" fmla="*/ 0 h 924402"/>
              <a:gd name="connsiteX77" fmla="*/ 1348747 w 4603109"/>
              <a:gd name="connsiteY77" fmla="*/ 0 h 924402"/>
              <a:gd name="connsiteX78" fmla="*/ 1354749 w 4603109"/>
              <a:gd name="connsiteY78" fmla="*/ 0 h 924402"/>
              <a:gd name="connsiteX79" fmla="*/ 1378811 w 4603109"/>
              <a:gd name="connsiteY79" fmla="*/ 0 h 924402"/>
              <a:gd name="connsiteX80" fmla="*/ 1383745 w 4603109"/>
              <a:gd name="connsiteY80" fmla="*/ 0 h 924402"/>
              <a:gd name="connsiteX81" fmla="*/ 1385406 w 4603109"/>
              <a:gd name="connsiteY81" fmla="*/ 0 h 924402"/>
              <a:gd name="connsiteX82" fmla="*/ 1399356 w 4603109"/>
              <a:gd name="connsiteY82" fmla="*/ 0 h 924402"/>
              <a:gd name="connsiteX83" fmla="*/ 1400513 w 4603109"/>
              <a:gd name="connsiteY83" fmla="*/ 0 h 924402"/>
              <a:gd name="connsiteX84" fmla="*/ 1413947 w 4603109"/>
              <a:gd name="connsiteY84" fmla="*/ 0 h 924402"/>
              <a:gd name="connsiteX85" fmla="*/ 1414442 w 4603109"/>
              <a:gd name="connsiteY85" fmla="*/ 0 h 924402"/>
              <a:gd name="connsiteX86" fmla="*/ 1422915 w 4603109"/>
              <a:gd name="connsiteY86" fmla="*/ 0 h 924402"/>
              <a:gd name="connsiteX87" fmla="*/ 1426390 w 4603109"/>
              <a:gd name="connsiteY87" fmla="*/ 0 h 924402"/>
              <a:gd name="connsiteX88" fmla="*/ 1429420 w 4603109"/>
              <a:gd name="connsiteY88" fmla="*/ 0 h 924402"/>
              <a:gd name="connsiteX89" fmla="*/ 1430053 w 4603109"/>
              <a:gd name="connsiteY89" fmla="*/ 0 h 924402"/>
              <a:gd name="connsiteX90" fmla="*/ 1430206 w 4603109"/>
              <a:gd name="connsiteY90" fmla="*/ 0 h 924402"/>
              <a:gd name="connsiteX91" fmla="*/ 1430577 w 4603109"/>
              <a:gd name="connsiteY91" fmla="*/ 0 h 924402"/>
              <a:gd name="connsiteX92" fmla="*/ 1436843 w 4603109"/>
              <a:gd name="connsiteY92" fmla="*/ 0 h 924402"/>
              <a:gd name="connsiteX93" fmla="*/ 1444011 w 4603109"/>
              <a:gd name="connsiteY93" fmla="*/ 0 h 924402"/>
              <a:gd name="connsiteX94" fmla="*/ 1449655 w 4603109"/>
              <a:gd name="connsiteY94" fmla="*/ 0 h 924402"/>
              <a:gd name="connsiteX95" fmla="*/ 1452454 w 4603109"/>
              <a:gd name="connsiteY95" fmla="*/ 0 h 924402"/>
              <a:gd name="connsiteX96" fmla="*/ 1452980 w 4603109"/>
              <a:gd name="connsiteY96" fmla="*/ 0 h 924402"/>
              <a:gd name="connsiteX97" fmla="*/ 1456455 w 4603109"/>
              <a:gd name="connsiteY97" fmla="*/ 0 h 924402"/>
              <a:gd name="connsiteX98" fmla="*/ 1459664 w 4603109"/>
              <a:gd name="connsiteY98" fmla="*/ 0 h 924402"/>
              <a:gd name="connsiteX99" fmla="*/ 1460117 w 4603109"/>
              <a:gd name="connsiteY99" fmla="*/ 0 h 924402"/>
              <a:gd name="connsiteX100" fmla="*/ 1460483 w 4603109"/>
              <a:gd name="connsiteY100" fmla="*/ 0 h 924402"/>
              <a:gd name="connsiteX101" fmla="*/ 1460904 w 4603109"/>
              <a:gd name="connsiteY101" fmla="*/ 0 h 924402"/>
              <a:gd name="connsiteX102" fmla="*/ 1472926 w 4603109"/>
              <a:gd name="connsiteY102" fmla="*/ 0 h 924402"/>
              <a:gd name="connsiteX103" fmla="*/ 1482518 w 4603109"/>
              <a:gd name="connsiteY103" fmla="*/ 0 h 924402"/>
              <a:gd name="connsiteX104" fmla="*/ 1489729 w 4603109"/>
              <a:gd name="connsiteY104" fmla="*/ 0 h 924402"/>
              <a:gd name="connsiteX105" fmla="*/ 1504116 w 4603109"/>
              <a:gd name="connsiteY105" fmla="*/ 0 h 924402"/>
              <a:gd name="connsiteX106" fmla="*/ 1511514 w 4603109"/>
              <a:gd name="connsiteY106" fmla="*/ 0 h 924402"/>
              <a:gd name="connsiteX107" fmla="*/ 1524740 w 4603109"/>
              <a:gd name="connsiteY107" fmla="*/ 0 h 924402"/>
              <a:gd name="connsiteX108" fmla="*/ 1528282 w 4603109"/>
              <a:gd name="connsiteY108" fmla="*/ 0 h 924402"/>
              <a:gd name="connsiteX109" fmla="*/ 1531757 w 4603109"/>
              <a:gd name="connsiteY109" fmla="*/ 0 h 924402"/>
              <a:gd name="connsiteX110" fmla="*/ 1534181 w 4603109"/>
              <a:gd name="connsiteY110" fmla="*/ 0 h 924402"/>
              <a:gd name="connsiteX111" fmla="*/ 1542211 w 4603109"/>
              <a:gd name="connsiteY111" fmla="*/ 0 h 924402"/>
              <a:gd name="connsiteX112" fmla="*/ 1554159 w 4603109"/>
              <a:gd name="connsiteY112" fmla="*/ 0 h 924402"/>
              <a:gd name="connsiteX113" fmla="*/ 1557318 w 4603109"/>
              <a:gd name="connsiteY113" fmla="*/ 0 h 924402"/>
              <a:gd name="connsiteX114" fmla="*/ 1557975 w 4603109"/>
              <a:gd name="connsiteY114" fmla="*/ 0 h 924402"/>
              <a:gd name="connsiteX115" fmla="*/ 1558346 w 4603109"/>
              <a:gd name="connsiteY115" fmla="*/ 0 h 924402"/>
              <a:gd name="connsiteX116" fmla="*/ 1561822 w 4603109"/>
              <a:gd name="connsiteY116" fmla="*/ 0 h 924402"/>
              <a:gd name="connsiteX117" fmla="*/ 1564612 w 4603109"/>
              <a:gd name="connsiteY117" fmla="*/ 0 h 924402"/>
              <a:gd name="connsiteX118" fmla="*/ 1566857 w 4603109"/>
              <a:gd name="connsiteY118" fmla="*/ 0 h 924402"/>
              <a:gd name="connsiteX119" fmla="*/ 1576919 w 4603109"/>
              <a:gd name="connsiteY119" fmla="*/ 0 h 924402"/>
              <a:gd name="connsiteX120" fmla="*/ 1579719 w 4603109"/>
              <a:gd name="connsiteY120" fmla="*/ 0 h 924402"/>
              <a:gd name="connsiteX121" fmla="*/ 1584224 w 4603109"/>
              <a:gd name="connsiteY121" fmla="*/ 0 h 924402"/>
              <a:gd name="connsiteX122" fmla="*/ 1587382 w 4603109"/>
              <a:gd name="connsiteY122" fmla="*/ 0 h 924402"/>
              <a:gd name="connsiteX123" fmla="*/ 1587433 w 4603109"/>
              <a:gd name="connsiteY123" fmla="*/ 0 h 924402"/>
              <a:gd name="connsiteX124" fmla="*/ 1600695 w 4603109"/>
              <a:gd name="connsiteY124" fmla="*/ 0 h 924402"/>
              <a:gd name="connsiteX125" fmla="*/ 1606834 w 4603109"/>
              <a:gd name="connsiteY125" fmla="*/ 0 h 924402"/>
              <a:gd name="connsiteX126" fmla="*/ 1607256 w 4603109"/>
              <a:gd name="connsiteY126" fmla="*/ 0 h 924402"/>
              <a:gd name="connsiteX127" fmla="*/ 1608325 w 4603109"/>
              <a:gd name="connsiteY127" fmla="*/ 0 h 924402"/>
              <a:gd name="connsiteX128" fmla="*/ 1609783 w 4603109"/>
              <a:gd name="connsiteY128" fmla="*/ 0 h 924402"/>
              <a:gd name="connsiteX129" fmla="*/ 1617498 w 4603109"/>
              <a:gd name="connsiteY129" fmla="*/ 0 h 924402"/>
              <a:gd name="connsiteX130" fmla="*/ 1631885 w 4603109"/>
              <a:gd name="connsiteY130" fmla="*/ 0 h 924402"/>
              <a:gd name="connsiteX131" fmla="*/ 1636899 w 4603109"/>
              <a:gd name="connsiteY131" fmla="*/ 0 h 924402"/>
              <a:gd name="connsiteX132" fmla="*/ 1637320 w 4603109"/>
              <a:gd name="connsiteY132" fmla="*/ 0 h 924402"/>
              <a:gd name="connsiteX133" fmla="*/ 1637445 w 4603109"/>
              <a:gd name="connsiteY133" fmla="*/ 0 h 924402"/>
              <a:gd name="connsiteX134" fmla="*/ 1652509 w 4603109"/>
              <a:gd name="connsiteY134" fmla="*/ 0 h 924402"/>
              <a:gd name="connsiteX135" fmla="*/ 1659526 w 4603109"/>
              <a:gd name="connsiteY135" fmla="*/ 0 h 924402"/>
              <a:gd name="connsiteX136" fmla="*/ 1661950 w 4603109"/>
              <a:gd name="connsiteY136" fmla="*/ 0 h 924402"/>
              <a:gd name="connsiteX137" fmla="*/ 1664952 w 4603109"/>
              <a:gd name="connsiteY137" fmla="*/ 0 h 924402"/>
              <a:gd name="connsiteX138" fmla="*/ 1667212 w 4603109"/>
              <a:gd name="connsiteY138" fmla="*/ 0 h 924402"/>
              <a:gd name="connsiteX139" fmla="*/ 1685087 w 4603109"/>
              <a:gd name="connsiteY139" fmla="*/ 0 h 924402"/>
              <a:gd name="connsiteX140" fmla="*/ 1689591 w 4603109"/>
              <a:gd name="connsiteY140" fmla="*/ 0 h 924402"/>
              <a:gd name="connsiteX141" fmla="*/ 1694626 w 4603109"/>
              <a:gd name="connsiteY141" fmla="*/ 0 h 924402"/>
              <a:gd name="connsiteX142" fmla="*/ 1697276 w 4603109"/>
              <a:gd name="connsiteY142" fmla="*/ 0 h 924402"/>
              <a:gd name="connsiteX143" fmla="*/ 1698000 w 4603109"/>
              <a:gd name="connsiteY143" fmla="*/ 0 h 924402"/>
              <a:gd name="connsiteX144" fmla="*/ 1704688 w 4603109"/>
              <a:gd name="connsiteY144" fmla="*/ 0 h 924402"/>
              <a:gd name="connsiteX145" fmla="*/ 1707488 w 4603109"/>
              <a:gd name="connsiteY145" fmla="*/ 0 h 924402"/>
              <a:gd name="connsiteX146" fmla="*/ 1710963 w 4603109"/>
              <a:gd name="connsiteY146" fmla="*/ 0 h 924402"/>
              <a:gd name="connsiteX147" fmla="*/ 1715151 w 4603109"/>
              <a:gd name="connsiteY147" fmla="*/ 0 h 924402"/>
              <a:gd name="connsiteX148" fmla="*/ 1721928 w 4603109"/>
              <a:gd name="connsiteY148" fmla="*/ 0 h 924402"/>
              <a:gd name="connsiteX149" fmla="*/ 1734603 w 4603109"/>
              <a:gd name="connsiteY149" fmla="*/ 0 h 924402"/>
              <a:gd name="connsiteX150" fmla="*/ 1735025 w 4603109"/>
              <a:gd name="connsiteY150" fmla="*/ 0 h 924402"/>
              <a:gd name="connsiteX151" fmla="*/ 1735558 w 4603109"/>
              <a:gd name="connsiteY151" fmla="*/ 0 h 924402"/>
              <a:gd name="connsiteX152" fmla="*/ 1736094 w 4603109"/>
              <a:gd name="connsiteY152" fmla="*/ 0 h 924402"/>
              <a:gd name="connsiteX153" fmla="*/ 1737552 w 4603109"/>
              <a:gd name="connsiteY153" fmla="*/ 0 h 924402"/>
              <a:gd name="connsiteX154" fmla="*/ 1741027 w 4603109"/>
              <a:gd name="connsiteY154" fmla="*/ 0 h 924402"/>
              <a:gd name="connsiteX155" fmla="*/ 1747046 w 4603109"/>
              <a:gd name="connsiteY155" fmla="*/ 0 h 924402"/>
              <a:gd name="connsiteX156" fmla="*/ 1748537 w 4603109"/>
              <a:gd name="connsiteY156" fmla="*/ 0 h 924402"/>
              <a:gd name="connsiteX157" fmla="*/ 1753052 w 4603109"/>
              <a:gd name="connsiteY157" fmla="*/ 0 h 924402"/>
              <a:gd name="connsiteX158" fmla="*/ 1757499 w 4603109"/>
              <a:gd name="connsiteY158" fmla="*/ 0 h 924402"/>
              <a:gd name="connsiteX159" fmla="*/ 1764668 w 4603109"/>
              <a:gd name="connsiteY159" fmla="*/ 0 h 924402"/>
              <a:gd name="connsiteX160" fmla="*/ 1765089 w 4603109"/>
              <a:gd name="connsiteY160" fmla="*/ 0 h 924402"/>
              <a:gd name="connsiteX161" fmla="*/ 1765214 w 4603109"/>
              <a:gd name="connsiteY161" fmla="*/ 0 h 924402"/>
              <a:gd name="connsiteX162" fmla="*/ 1770320 w 4603109"/>
              <a:gd name="connsiteY162" fmla="*/ 0 h 924402"/>
              <a:gd name="connsiteX163" fmla="*/ 1777110 w 4603109"/>
              <a:gd name="connsiteY163" fmla="*/ 0 h 924402"/>
              <a:gd name="connsiteX164" fmla="*/ 1779774 w 4603109"/>
              <a:gd name="connsiteY164" fmla="*/ 0 h 924402"/>
              <a:gd name="connsiteX165" fmla="*/ 1792721 w 4603109"/>
              <a:gd name="connsiteY165" fmla="*/ 0 h 924402"/>
              <a:gd name="connsiteX166" fmla="*/ 1794981 w 4603109"/>
              <a:gd name="connsiteY166" fmla="*/ 0 h 924402"/>
              <a:gd name="connsiteX167" fmla="*/ 1825045 w 4603109"/>
              <a:gd name="connsiteY167" fmla="*/ 0 h 924402"/>
              <a:gd name="connsiteX168" fmla="*/ 1825769 w 4603109"/>
              <a:gd name="connsiteY168" fmla="*/ 0 h 924402"/>
              <a:gd name="connsiteX169" fmla="*/ 1838732 w 4603109"/>
              <a:gd name="connsiteY169" fmla="*/ 0 h 924402"/>
              <a:gd name="connsiteX170" fmla="*/ 1845818 w 4603109"/>
              <a:gd name="connsiteY170" fmla="*/ 0 h 924402"/>
              <a:gd name="connsiteX171" fmla="*/ 1849697 w 4603109"/>
              <a:gd name="connsiteY171" fmla="*/ 0 h 924402"/>
              <a:gd name="connsiteX172" fmla="*/ 1852412 w 4603109"/>
              <a:gd name="connsiteY172" fmla="*/ 0 h 924402"/>
              <a:gd name="connsiteX173" fmla="*/ 1853903 w 4603109"/>
              <a:gd name="connsiteY173" fmla="*/ 0 h 924402"/>
              <a:gd name="connsiteX174" fmla="*/ 1863327 w 4603109"/>
              <a:gd name="connsiteY174" fmla="*/ 0 h 924402"/>
              <a:gd name="connsiteX175" fmla="*/ 1868796 w 4603109"/>
              <a:gd name="connsiteY175" fmla="*/ 0 h 924402"/>
              <a:gd name="connsiteX176" fmla="*/ 1874815 w 4603109"/>
              <a:gd name="connsiteY176" fmla="*/ 0 h 924402"/>
              <a:gd name="connsiteX177" fmla="*/ 1876306 w 4603109"/>
              <a:gd name="connsiteY177" fmla="*/ 0 h 924402"/>
              <a:gd name="connsiteX178" fmla="*/ 1880821 w 4603109"/>
              <a:gd name="connsiteY178" fmla="*/ 0 h 924402"/>
              <a:gd name="connsiteX179" fmla="*/ 1882477 w 4603109"/>
              <a:gd name="connsiteY179" fmla="*/ 0 h 924402"/>
              <a:gd name="connsiteX180" fmla="*/ 1883936 w 4603109"/>
              <a:gd name="connsiteY180" fmla="*/ 0 h 924402"/>
              <a:gd name="connsiteX181" fmla="*/ 1885268 w 4603109"/>
              <a:gd name="connsiteY181" fmla="*/ 0 h 924402"/>
              <a:gd name="connsiteX182" fmla="*/ 1896427 w 4603109"/>
              <a:gd name="connsiteY182" fmla="*/ 0 h 924402"/>
              <a:gd name="connsiteX183" fmla="*/ 1898089 w 4603109"/>
              <a:gd name="connsiteY183" fmla="*/ 0 h 924402"/>
              <a:gd name="connsiteX184" fmla="*/ 1904879 w 4603109"/>
              <a:gd name="connsiteY184" fmla="*/ 0 h 924402"/>
              <a:gd name="connsiteX185" fmla="*/ 1907543 w 4603109"/>
              <a:gd name="connsiteY185" fmla="*/ 0 h 924402"/>
              <a:gd name="connsiteX186" fmla="*/ 1911018 w 4603109"/>
              <a:gd name="connsiteY186" fmla="*/ 0 h 924402"/>
              <a:gd name="connsiteX187" fmla="*/ 1919986 w 4603109"/>
              <a:gd name="connsiteY187" fmla="*/ 0 h 924402"/>
              <a:gd name="connsiteX188" fmla="*/ 1927124 w 4603109"/>
              <a:gd name="connsiteY188" fmla="*/ 0 h 924402"/>
              <a:gd name="connsiteX189" fmla="*/ 1927489 w 4603109"/>
              <a:gd name="connsiteY189" fmla="*/ 0 h 924402"/>
              <a:gd name="connsiteX190" fmla="*/ 1927911 w 4603109"/>
              <a:gd name="connsiteY190" fmla="*/ 0 h 924402"/>
              <a:gd name="connsiteX191" fmla="*/ 1929402 w 4603109"/>
              <a:gd name="connsiteY191" fmla="*/ 0 h 924402"/>
              <a:gd name="connsiteX192" fmla="*/ 1946726 w 4603109"/>
              <a:gd name="connsiteY192" fmla="*/ 0 h 924402"/>
              <a:gd name="connsiteX193" fmla="*/ 1949525 w 4603109"/>
              <a:gd name="connsiteY193" fmla="*/ 0 h 924402"/>
              <a:gd name="connsiteX194" fmla="*/ 1957554 w 4603109"/>
              <a:gd name="connsiteY194" fmla="*/ 0 h 924402"/>
              <a:gd name="connsiteX195" fmla="*/ 1957975 w 4603109"/>
              <a:gd name="connsiteY195" fmla="*/ 0 h 924402"/>
              <a:gd name="connsiteX196" fmla="*/ 1973587 w 4603109"/>
              <a:gd name="connsiteY196" fmla="*/ 0 h 924402"/>
              <a:gd name="connsiteX197" fmla="*/ 1978520 w 4603109"/>
              <a:gd name="connsiteY197" fmla="*/ 0 h 924402"/>
              <a:gd name="connsiteX198" fmla="*/ 1980012 w 4603109"/>
              <a:gd name="connsiteY198" fmla="*/ 0 h 924402"/>
              <a:gd name="connsiteX199" fmla="*/ 1980181 w 4603109"/>
              <a:gd name="connsiteY199" fmla="*/ 0 h 924402"/>
              <a:gd name="connsiteX200" fmla="*/ 1981672 w 4603109"/>
              <a:gd name="connsiteY200" fmla="*/ 0 h 924402"/>
              <a:gd name="connsiteX201" fmla="*/ 2008585 w 4603109"/>
              <a:gd name="connsiteY201" fmla="*/ 0 h 924402"/>
              <a:gd name="connsiteX202" fmla="*/ 2009218 w 4603109"/>
              <a:gd name="connsiteY202" fmla="*/ 0 h 924402"/>
              <a:gd name="connsiteX203" fmla="*/ 2010246 w 4603109"/>
              <a:gd name="connsiteY203" fmla="*/ 0 h 924402"/>
              <a:gd name="connsiteX204" fmla="*/ 2010709 w 4603109"/>
              <a:gd name="connsiteY204" fmla="*/ 0 h 924402"/>
              <a:gd name="connsiteX205" fmla="*/ 2011705 w 4603109"/>
              <a:gd name="connsiteY205" fmla="*/ 0 h 924402"/>
              <a:gd name="connsiteX206" fmla="*/ 2024147 w 4603109"/>
              <a:gd name="connsiteY206" fmla="*/ 0 h 924402"/>
              <a:gd name="connsiteX207" fmla="*/ 2024196 w 4603109"/>
              <a:gd name="connsiteY207" fmla="*/ 0 h 924402"/>
              <a:gd name="connsiteX208" fmla="*/ 2024981 w 4603109"/>
              <a:gd name="connsiteY208" fmla="*/ 0 h 924402"/>
              <a:gd name="connsiteX209" fmla="*/ 2025353 w 4603109"/>
              <a:gd name="connsiteY209" fmla="*/ 0 h 924402"/>
              <a:gd name="connsiteX210" fmla="*/ 2026473 w 4603109"/>
              <a:gd name="connsiteY210" fmla="*/ 0 h 924402"/>
              <a:gd name="connsiteX211" fmla="*/ 2031619 w 4603109"/>
              <a:gd name="connsiteY211" fmla="*/ 0 h 924402"/>
              <a:gd name="connsiteX212" fmla="*/ 2033110 w 4603109"/>
              <a:gd name="connsiteY212" fmla="*/ 0 h 924402"/>
              <a:gd name="connsiteX213" fmla="*/ 2038787 w 4603109"/>
              <a:gd name="connsiteY213" fmla="*/ 0 h 924402"/>
              <a:gd name="connsiteX214" fmla="*/ 2039282 w 4603109"/>
              <a:gd name="connsiteY214" fmla="*/ 0 h 924402"/>
              <a:gd name="connsiteX215" fmla="*/ 2047755 w 4603109"/>
              <a:gd name="connsiteY215" fmla="*/ 0 h 924402"/>
              <a:gd name="connsiteX216" fmla="*/ 2051230 w 4603109"/>
              <a:gd name="connsiteY216" fmla="*/ 0 h 924402"/>
              <a:gd name="connsiteX217" fmla="*/ 2054893 w 4603109"/>
              <a:gd name="connsiteY217" fmla="*/ 0 h 924402"/>
              <a:gd name="connsiteX218" fmla="*/ 2055046 w 4603109"/>
              <a:gd name="connsiteY218" fmla="*/ 0 h 924402"/>
              <a:gd name="connsiteX219" fmla="*/ 2055258 w 4603109"/>
              <a:gd name="connsiteY219" fmla="*/ 0 h 924402"/>
              <a:gd name="connsiteX220" fmla="*/ 2055680 w 4603109"/>
              <a:gd name="connsiteY220" fmla="*/ 0 h 924402"/>
              <a:gd name="connsiteX221" fmla="*/ 2057171 w 4603109"/>
              <a:gd name="connsiteY221" fmla="*/ 0 h 924402"/>
              <a:gd name="connsiteX222" fmla="*/ 2061683 w 4603109"/>
              <a:gd name="connsiteY222" fmla="*/ 0 h 924402"/>
              <a:gd name="connsiteX223" fmla="*/ 2067702 w 4603109"/>
              <a:gd name="connsiteY223" fmla="*/ 0 h 924402"/>
              <a:gd name="connsiteX224" fmla="*/ 2074495 w 4603109"/>
              <a:gd name="connsiteY224" fmla="*/ 0 h 924402"/>
              <a:gd name="connsiteX225" fmla="*/ 2077294 w 4603109"/>
              <a:gd name="connsiteY225" fmla="*/ 0 h 924402"/>
              <a:gd name="connsiteX226" fmla="*/ 2084504 w 4603109"/>
              <a:gd name="connsiteY226" fmla="*/ 0 h 924402"/>
              <a:gd name="connsiteX227" fmla="*/ 2085323 w 4603109"/>
              <a:gd name="connsiteY227" fmla="*/ 0 h 924402"/>
              <a:gd name="connsiteX228" fmla="*/ 2085744 w 4603109"/>
              <a:gd name="connsiteY228" fmla="*/ 0 h 924402"/>
              <a:gd name="connsiteX229" fmla="*/ 2097766 w 4603109"/>
              <a:gd name="connsiteY229" fmla="*/ 0 h 924402"/>
              <a:gd name="connsiteX230" fmla="*/ 2106289 w 4603109"/>
              <a:gd name="connsiteY230" fmla="*/ 0 h 924402"/>
              <a:gd name="connsiteX231" fmla="*/ 2107781 w 4603109"/>
              <a:gd name="connsiteY231" fmla="*/ 0 h 924402"/>
              <a:gd name="connsiteX232" fmla="*/ 2128956 w 4603109"/>
              <a:gd name="connsiteY232" fmla="*/ 0 h 924402"/>
              <a:gd name="connsiteX233" fmla="*/ 2129514 w 4603109"/>
              <a:gd name="connsiteY233" fmla="*/ 0 h 924402"/>
              <a:gd name="connsiteX234" fmla="*/ 2136354 w 4603109"/>
              <a:gd name="connsiteY234" fmla="*/ 0 h 924402"/>
              <a:gd name="connsiteX235" fmla="*/ 2136987 w 4603109"/>
              <a:gd name="connsiteY235" fmla="*/ 0 h 924402"/>
              <a:gd name="connsiteX236" fmla="*/ 2138478 w 4603109"/>
              <a:gd name="connsiteY236" fmla="*/ 0 h 924402"/>
              <a:gd name="connsiteX237" fmla="*/ 2151916 w 4603109"/>
              <a:gd name="connsiteY237" fmla="*/ 0 h 924402"/>
              <a:gd name="connsiteX238" fmla="*/ 2152750 w 4603109"/>
              <a:gd name="connsiteY238" fmla="*/ 0 h 924402"/>
              <a:gd name="connsiteX239" fmla="*/ 2153122 w 4603109"/>
              <a:gd name="connsiteY239" fmla="*/ 0 h 924402"/>
              <a:gd name="connsiteX240" fmla="*/ 2154242 w 4603109"/>
              <a:gd name="connsiteY240" fmla="*/ 0 h 924402"/>
              <a:gd name="connsiteX241" fmla="*/ 2156597 w 4603109"/>
              <a:gd name="connsiteY241" fmla="*/ 0 h 924402"/>
              <a:gd name="connsiteX242" fmla="*/ 2159388 w 4603109"/>
              <a:gd name="connsiteY242" fmla="*/ 0 h 924402"/>
              <a:gd name="connsiteX243" fmla="*/ 2160879 w 4603109"/>
              <a:gd name="connsiteY243" fmla="*/ 0 h 924402"/>
              <a:gd name="connsiteX244" fmla="*/ 2161633 w 4603109"/>
              <a:gd name="connsiteY244" fmla="*/ 0 h 924402"/>
              <a:gd name="connsiteX245" fmla="*/ 2167051 w 4603109"/>
              <a:gd name="connsiteY245" fmla="*/ 0 h 924402"/>
              <a:gd name="connsiteX246" fmla="*/ 2178999 w 4603109"/>
              <a:gd name="connsiteY246" fmla="*/ 0 h 924402"/>
              <a:gd name="connsiteX247" fmla="*/ 2182158 w 4603109"/>
              <a:gd name="connsiteY247" fmla="*/ 0 h 924402"/>
              <a:gd name="connsiteX248" fmla="*/ 2182815 w 4603109"/>
              <a:gd name="connsiteY248" fmla="*/ 0 h 924402"/>
              <a:gd name="connsiteX249" fmla="*/ 2188666 w 4603109"/>
              <a:gd name="connsiteY249" fmla="*/ 0 h 924402"/>
              <a:gd name="connsiteX250" fmla="*/ 2189452 w 4603109"/>
              <a:gd name="connsiteY250" fmla="*/ 0 h 924402"/>
              <a:gd name="connsiteX251" fmla="*/ 2191697 w 4603109"/>
              <a:gd name="connsiteY251" fmla="*/ 0 h 924402"/>
              <a:gd name="connsiteX252" fmla="*/ 2195471 w 4603109"/>
              <a:gd name="connsiteY252" fmla="*/ 0 h 924402"/>
              <a:gd name="connsiteX253" fmla="*/ 2201759 w 4603109"/>
              <a:gd name="connsiteY253" fmla="*/ 0 h 924402"/>
              <a:gd name="connsiteX254" fmla="*/ 2203100 w 4603109"/>
              <a:gd name="connsiteY254" fmla="*/ 0 h 924402"/>
              <a:gd name="connsiteX255" fmla="*/ 2204559 w 4603109"/>
              <a:gd name="connsiteY255" fmla="*/ 0 h 924402"/>
              <a:gd name="connsiteX256" fmla="*/ 2204591 w 4603109"/>
              <a:gd name="connsiteY256" fmla="*/ 0 h 924402"/>
              <a:gd name="connsiteX257" fmla="*/ 2212273 w 4603109"/>
              <a:gd name="connsiteY257" fmla="*/ 0 h 924402"/>
              <a:gd name="connsiteX258" fmla="*/ 2225535 w 4603109"/>
              <a:gd name="connsiteY258" fmla="*/ 0 h 924402"/>
              <a:gd name="connsiteX259" fmla="*/ 2231674 w 4603109"/>
              <a:gd name="connsiteY259" fmla="*/ 0 h 924402"/>
              <a:gd name="connsiteX260" fmla="*/ 2232096 w 4603109"/>
              <a:gd name="connsiteY260" fmla="*/ 0 h 924402"/>
              <a:gd name="connsiteX261" fmla="*/ 2232220 w 4603109"/>
              <a:gd name="connsiteY261" fmla="*/ 0 h 924402"/>
              <a:gd name="connsiteX262" fmla="*/ 2233118 w 4603109"/>
              <a:gd name="connsiteY262" fmla="*/ 0 h 924402"/>
              <a:gd name="connsiteX263" fmla="*/ 2233165 w 4603109"/>
              <a:gd name="connsiteY263" fmla="*/ 0 h 924402"/>
              <a:gd name="connsiteX264" fmla="*/ 2256725 w 4603109"/>
              <a:gd name="connsiteY264" fmla="*/ 0 h 924402"/>
              <a:gd name="connsiteX265" fmla="*/ 2257283 w 4603109"/>
              <a:gd name="connsiteY265" fmla="*/ 0 h 924402"/>
              <a:gd name="connsiteX266" fmla="*/ 2262285 w 4603109"/>
              <a:gd name="connsiteY266" fmla="*/ 0 h 924402"/>
              <a:gd name="connsiteX267" fmla="*/ 2284366 w 4603109"/>
              <a:gd name="connsiteY267" fmla="*/ 0 h 924402"/>
              <a:gd name="connsiteX268" fmla="*/ 2289402 w 4603109"/>
              <a:gd name="connsiteY268" fmla="*/ 0 h 924402"/>
              <a:gd name="connsiteX269" fmla="*/ 2292052 w 4603109"/>
              <a:gd name="connsiteY269" fmla="*/ 0 h 924402"/>
              <a:gd name="connsiteX270" fmla="*/ 2299271 w 4603109"/>
              <a:gd name="connsiteY270" fmla="*/ 0 h 924402"/>
              <a:gd name="connsiteX271" fmla="*/ 2308721 w 4603109"/>
              <a:gd name="connsiteY271" fmla="*/ 0 h 924402"/>
              <a:gd name="connsiteX272" fmla="*/ 2309927 w 4603109"/>
              <a:gd name="connsiteY272" fmla="*/ 0 h 924402"/>
              <a:gd name="connsiteX273" fmla="*/ 2316435 w 4603109"/>
              <a:gd name="connsiteY273" fmla="*/ 0 h 924402"/>
              <a:gd name="connsiteX274" fmla="*/ 2316703 w 4603109"/>
              <a:gd name="connsiteY274" fmla="*/ 0 h 924402"/>
              <a:gd name="connsiteX275" fmla="*/ 2319466 w 4603109"/>
              <a:gd name="connsiteY275" fmla="*/ 0 h 924402"/>
              <a:gd name="connsiteX276" fmla="*/ 2322840 w 4603109"/>
              <a:gd name="connsiteY276" fmla="*/ 0 h 924402"/>
              <a:gd name="connsiteX277" fmla="*/ 2329528 w 4603109"/>
              <a:gd name="connsiteY277" fmla="*/ 0 h 924402"/>
              <a:gd name="connsiteX278" fmla="*/ 2330869 w 4603109"/>
              <a:gd name="connsiteY278" fmla="*/ 0 h 924402"/>
              <a:gd name="connsiteX279" fmla="*/ 2332328 w 4603109"/>
              <a:gd name="connsiteY279" fmla="*/ 0 h 924402"/>
              <a:gd name="connsiteX280" fmla="*/ 2332360 w 4603109"/>
              <a:gd name="connsiteY280" fmla="*/ 0 h 924402"/>
              <a:gd name="connsiteX281" fmla="*/ 2335803 w 4603109"/>
              <a:gd name="connsiteY281" fmla="*/ 0 h 924402"/>
              <a:gd name="connsiteX282" fmla="*/ 2343312 w 4603109"/>
              <a:gd name="connsiteY282" fmla="*/ 0 h 924402"/>
              <a:gd name="connsiteX283" fmla="*/ 2344804 w 4603109"/>
              <a:gd name="connsiteY283" fmla="*/ 0 h 924402"/>
              <a:gd name="connsiteX284" fmla="*/ 2346768 w 4603109"/>
              <a:gd name="connsiteY284" fmla="*/ 0 h 924402"/>
              <a:gd name="connsiteX285" fmla="*/ 2347827 w 4603109"/>
              <a:gd name="connsiteY285" fmla="*/ 0 h 924402"/>
              <a:gd name="connsiteX286" fmla="*/ 2352274 w 4603109"/>
              <a:gd name="connsiteY286" fmla="*/ 0 h 924402"/>
              <a:gd name="connsiteX287" fmla="*/ 2359443 w 4603109"/>
              <a:gd name="connsiteY287" fmla="*/ 0 h 924402"/>
              <a:gd name="connsiteX288" fmla="*/ 2359865 w 4603109"/>
              <a:gd name="connsiteY288" fmla="*/ 0 h 924402"/>
              <a:gd name="connsiteX289" fmla="*/ 2359989 w 4603109"/>
              <a:gd name="connsiteY289" fmla="*/ 0 h 924402"/>
              <a:gd name="connsiteX290" fmla="*/ 2360887 w 4603109"/>
              <a:gd name="connsiteY290" fmla="*/ 0 h 924402"/>
              <a:gd name="connsiteX291" fmla="*/ 2360934 w 4603109"/>
              <a:gd name="connsiteY291" fmla="*/ 0 h 924402"/>
              <a:gd name="connsiteX292" fmla="*/ 2371886 w 4603109"/>
              <a:gd name="connsiteY292" fmla="*/ 0 h 924402"/>
              <a:gd name="connsiteX293" fmla="*/ 2373377 w 4603109"/>
              <a:gd name="connsiteY293" fmla="*/ 0 h 924402"/>
              <a:gd name="connsiteX294" fmla="*/ 2377892 w 4603109"/>
              <a:gd name="connsiteY294" fmla="*/ 0 h 924402"/>
              <a:gd name="connsiteX295" fmla="*/ 2382339 w 4603109"/>
              <a:gd name="connsiteY295" fmla="*/ 0 h 924402"/>
              <a:gd name="connsiteX296" fmla="*/ 2390054 w 4603109"/>
              <a:gd name="connsiteY296" fmla="*/ 0 h 924402"/>
              <a:gd name="connsiteX297" fmla="*/ 2419821 w 4603109"/>
              <a:gd name="connsiteY297" fmla="*/ 0 h 924402"/>
              <a:gd name="connsiteX298" fmla="*/ 2427040 w 4603109"/>
              <a:gd name="connsiteY298" fmla="*/ 0 h 924402"/>
              <a:gd name="connsiteX299" fmla="*/ 2436490 w 4603109"/>
              <a:gd name="connsiteY299" fmla="*/ 0 h 924402"/>
              <a:gd name="connsiteX300" fmla="*/ 2444472 w 4603109"/>
              <a:gd name="connsiteY300" fmla="*/ 0 h 924402"/>
              <a:gd name="connsiteX301" fmla="*/ 2448678 w 4603109"/>
              <a:gd name="connsiteY301" fmla="*/ 0 h 924402"/>
              <a:gd name="connsiteX302" fmla="*/ 2450171 w 4603109"/>
              <a:gd name="connsiteY302" fmla="*/ 0 h 924402"/>
              <a:gd name="connsiteX303" fmla="*/ 2450609 w 4603109"/>
              <a:gd name="connsiteY303" fmla="*/ 0 h 924402"/>
              <a:gd name="connsiteX304" fmla="*/ 2463572 w 4603109"/>
              <a:gd name="connsiteY304" fmla="*/ 0 h 924402"/>
              <a:gd name="connsiteX305" fmla="*/ 2471081 w 4603109"/>
              <a:gd name="connsiteY305" fmla="*/ 0 h 924402"/>
              <a:gd name="connsiteX306" fmla="*/ 2472573 w 4603109"/>
              <a:gd name="connsiteY306" fmla="*/ 0 h 924402"/>
              <a:gd name="connsiteX307" fmla="*/ 2474537 w 4603109"/>
              <a:gd name="connsiteY307" fmla="*/ 0 h 924402"/>
              <a:gd name="connsiteX308" fmla="*/ 2475596 w 4603109"/>
              <a:gd name="connsiteY308" fmla="*/ 0 h 924402"/>
              <a:gd name="connsiteX309" fmla="*/ 2477252 w 4603109"/>
              <a:gd name="connsiteY309" fmla="*/ 0 h 924402"/>
              <a:gd name="connsiteX310" fmla="*/ 2478712 w 4603109"/>
              <a:gd name="connsiteY310" fmla="*/ 0 h 924402"/>
              <a:gd name="connsiteX311" fmla="*/ 2478743 w 4603109"/>
              <a:gd name="connsiteY311" fmla="*/ 0 h 924402"/>
              <a:gd name="connsiteX312" fmla="*/ 2480043 w 4603109"/>
              <a:gd name="connsiteY312" fmla="*/ 0 h 924402"/>
              <a:gd name="connsiteX313" fmla="*/ 2499655 w 4603109"/>
              <a:gd name="connsiteY313" fmla="*/ 0 h 924402"/>
              <a:gd name="connsiteX314" fmla="*/ 2501146 w 4603109"/>
              <a:gd name="connsiteY314" fmla="*/ 0 h 924402"/>
              <a:gd name="connsiteX315" fmla="*/ 2505661 w 4603109"/>
              <a:gd name="connsiteY315" fmla="*/ 0 h 924402"/>
              <a:gd name="connsiteX316" fmla="*/ 2508776 w 4603109"/>
              <a:gd name="connsiteY316" fmla="*/ 0 h 924402"/>
              <a:gd name="connsiteX317" fmla="*/ 2510108 w 4603109"/>
              <a:gd name="connsiteY317" fmla="*/ 0 h 924402"/>
              <a:gd name="connsiteX318" fmla="*/ 2524178 w 4603109"/>
              <a:gd name="connsiteY318" fmla="*/ 0 h 924402"/>
              <a:gd name="connsiteX319" fmla="*/ 2525248 w 4603109"/>
              <a:gd name="connsiteY319" fmla="*/ 0 h 924402"/>
              <a:gd name="connsiteX320" fmla="*/ 2525669 w 4603109"/>
              <a:gd name="connsiteY320" fmla="*/ 0 h 924402"/>
              <a:gd name="connsiteX321" fmla="*/ 2552329 w 4603109"/>
              <a:gd name="connsiteY321" fmla="*/ 0 h 924402"/>
              <a:gd name="connsiteX322" fmla="*/ 2552751 w 4603109"/>
              <a:gd name="connsiteY322" fmla="*/ 0 h 924402"/>
              <a:gd name="connsiteX323" fmla="*/ 2554242 w 4603109"/>
              <a:gd name="connsiteY323" fmla="*/ 0 h 924402"/>
              <a:gd name="connsiteX324" fmla="*/ 2574787 w 4603109"/>
              <a:gd name="connsiteY324" fmla="*/ 0 h 924402"/>
              <a:gd name="connsiteX325" fmla="*/ 2576279 w 4603109"/>
              <a:gd name="connsiteY325" fmla="*/ 0 h 924402"/>
              <a:gd name="connsiteX326" fmla="*/ 2576447 w 4603109"/>
              <a:gd name="connsiteY326" fmla="*/ 0 h 924402"/>
              <a:gd name="connsiteX327" fmla="*/ 2577940 w 4603109"/>
              <a:gd name="connsiteY327" fmla="*/ 0 h 924402"/>
              <a:gd name="connsiteX328" fmla="*/ 2603360 w 4603109"/>
              <a:gd name="connsiteY328" fmla="*/ 0 h 924402"/>
              <a:gd name="connsiteX329" fmla="*/ 2604852 w 4603109"/>
              <a:gd name="connsiteY329" fmla="*/ 0 h 924402"/>
              <a:gd name="connsiteX330" fmla="*/ 2605021 w 4603109"/>
              <a:gd name="connsiteY330" fmla="*/ 0 h 924402"/>
              <a:gd name="connsiteX331" fmla="*/ 2605484 w 4603109"/>
              <a:gd name="connsiteY331" fmla="*/ 0 h 924402"/>
              <a:gd name="connsiteX332" fmla="*/ 2606481 w 4603109"/>
              <a:gd name="connsiteY332" fmla="*/ 0 h 924402"/>
              <a:gd name="connsiteX333" fmla="*/ 2606512 w 4603109"/>
              <a:gd name="connsiteY333" fmla="*/ 0 h 924402"/>
              <a:gd name="connsiteX334" fmla="*/ 2606976 w 4603109"/>
              <a:gd name="connsiteY334" fmla="*/ 0 h 924402"/>
              <a:gd name="connsiteX335" fmla="*/ 2618923 w 4603109"/>
              <a:gd name="connsiteY335" fmla="*/ 0 h 924402"/>
              <a:gd name="connsiteX336" fmla="*/ 2621248 w 4603109"/>
              <a:gd name="connsiteY336" fmla="*/ 0 h 924402"/>
              <a:gd name="connsiteX337" fmla="*/ 2622740 w 4603109"/>
              <a:gd name="connsiteY337" fmla="*/ 0 h 924402"/>
              <a:gd name="connsiteX338" fmla="*/ 2627885 w 4603109"/>
              <a:gd name="connsiteY338" fmla="*/ 0 h 924402"/>
              <a:gd name="connsiteX339" fmla="*/ 2629377 w 4603109"/>
              <a:gd name="connsiteY339" fmla="*/ 0 h 924402"/>
              <a:gd name="connsiteX340" fmla="*/ 2634058 w 4603109"/>
              <a:gd name="connsiteY340" fmla="*/ 0 h 924402"/>
              <a:gd name="connsiteX341" fmla="*/ 2635549 w 4603109"/>
              <a:gd name="connsiteY341" fmla="*/ 0 h 924402"/>
              <a:gd name="connsiteX342" fmla="*/ 2636545 w 4603109"/>
              <a:gd name="connsiteY342" fmla="*/ 0 h 924402"/>
              <a:gd name="connsiteX343" fmla="*/ 2648987 w 4603109"/>
              <a:gd name="connsiteY343" fmla="*/ 0 h 924402"/>
              <a:gd name="connsiteX344" fmla="*/ 2649821 w 4603109"/>
              <a:gd name="connsiteY344" fmla="*/ 0 h 924402"/>
              <a:gd name="connsiteX345" fmla="*/ 2651313 w 4603109"/>
              <a:gd name="connsiteY345" fmla="*/ 0 h 924402"/>
              <a:gd name="connsiteX346" fmla="*/ 2651947 w 4603109"/>
              <a:gd name="connsiteY346" fmla="*/ 0 h 924402"/>
              <a:gd name="connsiteX347" fmla="*/ 2653017 w 4603109"/>
              <a:gd name="connsiteY347" fmla="*/ 0 h 924402"/>
              <a:gd name="connsiteX348" fmla="*/ 2653438 w 4603109"/>
              <a:gd name="connsiteY348" fmla="*/ 0 h 924402"/>
              <a:gd name="connsiteX349" fmla="*/ 2656459 w 4603109"/>
              <a:gd name="connsiteY349" fmla="*/ 0 h 924402"/>
              <a:gd name="connsiteX350" fmla="*/ 2657950 w 4603109"/>
              <a:gd name="connsiteY350" fmla="*/ 0 h 924402"/>
              <a:gd name="connsiteX351" fmla="*/ 2665460 w 4603109"/>
              <a:gd name="connsiteY351" fmla="*/ 0 h 924402"/>
              <a:gd name="connsiteX352" fmla="*/ 2680098 w 4603109"/>
              <a:gd name="connsiteY352" fmla="*/ 0 h 924402"/>
              <a:gd name="connsiteX353" fmla="*/ 2680520 w 4603109"/>
              <a:gd name="connsiteY353" fmla="*/ 0 h 924402"/>
              <a:gd name="connsiteX354" fmla="*/ 2682011 w 4603109"/>
              <a:gd name="connsiteY354" fmla="*/ 0 h 924402"/>
              <a:gd name="connsiteX355" fmla="*/ 2692542 w 4603109"/>
              <a:gd name="connsiteY355" fmla="*/ 0 h 924402"/>
              <a:gd name="connsiteX356" fmla="*/ 2702556 w 4603109"/>
              <a:gd name="connsiteY356" fmla="*/ 0 h 924402"/>
              <a:gd name="connsiteX357" fmla="*/ 2704048 w 4603109"/>
              <a:gd name="connsiteY357" fmla="*/ 0 h 924402"/>
              <a:gd name="connsiteX358" fmla="*/ 2724289 w 4603109"/>
              <a:gd name="connsiteY358" fmla="*/ 0 h 924402"/>
              <a:gd name="connsiteX359" fmla="*/ 2731129 w 4603109"/>
              <a:gd name="connsiteY359" fmla="*/ 0 h 924402"/>
              <a:gd name="connsiteX360" fmla="*/ 2732621 w 4603109"/>
              <a:gd name="connsiteY360" fmla="*/ 0 h 924402"/>
              <a:gd name="connsiteX361" fmla="*/ 2733253 w 4603109"/>
              <a:gd name="connsiteY361" fmla="*/ 0 h 924402"/>
              <a:gd name="connsiteX362" fmla="*/ 2734745 w 4603109"/>
              <a:gd name="connsiteY362" fmla="*/ 0 h 924402"/>
              <a:gd name="connsiteX363" fmla="*/ 2746692 w 4603109"/>
              <a:gd name="connsiteY363" fmla="*/ 0 h 924402"/>
              <a:gd name="connsiteX364" fmla="*/ 2749017 w 4603109"/>
              <a:gd name="connsiteY364" fmla="*/ 0 h 924402"/>
              <a:gd name="connsiteX365" fmla="*/ 2750509 w 4603109"/>
              <a:gd name="connsiteY365" fmla="*/ 0 h 924402"/>
              <a:gd name="connsiteX366" fmla="*/ 2754354 w 4603109"/>
              <a:gd name="connsiteY366" fmla="*/ 0 h 924402"/>
              <a:gd name="connsiteX367" fmla="*/ 2755654 w 4603109"/>
              <a:gd name="connsiteY367" fmla="*/ 0 h 924402"/>
              <a:gd name="connsiteX368" fmla="*/ 2757146 w 4603109"/>
              <a:gd name="connsiteY368" fmla="*/ 0 h 924402"/>
              <a:gd name="connsiteX369" fmla="*/ 2761827 w 4603109"/>
              <a:gd name="connsiteY369" fmla="*/ 0 h 924402"/>
              <a:gd name="connsiteX370" fmla="*/ 2763318 w 4603109"/>
              <a:gd name="connsiteY370" fmla="*/ 0 h 924402"/>
              <a:gd name="connsiteX371" fmla="*/ 2776756 w 4603109"/>
              <a:gd name="connsiteY371" fmla="*/ 0 h 924402"/>
              <a:gd name="connsiteX372" fmla="*/ 2777590 w 4603109"/>
              <a:gd name="connsiteY372" fmla="*/ 0 h 924402"/>
              <a:gd name="connsiteX373" fmla="*/ 2779082 w 4603109"/>
              <a:gd name="connsiteY373" fmla="*/ 0 h 924402"/>
              <a:gd name="connsiteX374" fmla="*/ 2783442 w 4603109"/>
              <a:gd name="connsiteY374" fmla="*/ 0 h 924402"/>
              <a:gd name="connsiteX375" fmla="*/ 2784228 w 4603109"/>
              <a:gd name="connsiteY375" fmla="*/ 0 h 924402"/>
              <a:gd name="connsiteX376" fmla="*/ 2785719 w 4603109"/>
              <a:gd name="connsiteY376" fmla="*/ 0 h 924402"/>
              <a:gd name="connsiteX377" fmla="*/ 2786473 w 4603109"/>
              <a:gd name="connsiteY377" fmla="*/ 0 h 924402"/>
              <a:gd name="connsiteX378" fmla="*/ 2793229 w 4603109"/>
              <a:gd name="connsiteY378" fmla="*/ 0 h 924402"/>
              <a:gd name="connsiteX379" fmla="*/ 2799367 w 4603109"/>
              <a:gd name="connsiteY379" fmla="*/ 0 h 924402"/>
              <a:gd name="connsiteX380" fmla="*/ 2813506 w 4603109"/>
              <a:gd name="connsiteY380" fmla="*/ 0 h 924402"/>
              <a:gd name="connsiteX381" fmla="*/ 2820311 w 4603109"/>
              <a:gd name="connsiteY381" fmla="*/ 0 h 924402"/>
              <a:gd name="connsiteX382" fmla="*/ 2827893 w 4603109"/>
              <a:gd name="connsiteY382" fmla="*/ 0 h 924402"/>
              <a:gd name="connsiteX383" fmla="*/ 2827940 w 4603109"/>
              <a:gd name="connsiteY383" fmla="*/ 0 h 924402"/>
              <a:gd name="connsiteX384" fmla="*/ 2829431 w 4603109"/>
              <a:gd name="connsiteY384" fmla="*/ 0 h 924402"/>
              <a:gd name="connsiteX385" fmla="*/ 2829978 w 4603109"/>
              <a:gd name="connsiteY385" fmla="*/ 0 h 924402"/>
              <a:gd name="connsiteX386" fmla="*/ 2852058 w 4603109"/>
              <a:gd name="connsiteY386" fmla="*/ 0 h 924402"/>
              <a:gd name="connsiteX387" fmla="*/ 2857060 w 4603109"/>
              <a:gd name="connsiteY387" fmla="*/ 0 h 924402"/>
              <a:gd name="connsiteX388" fmla="*/ 2857958 w 4603109"/>
              <a:gd name="connsiteY388" fmla="*/ 0 h 924402"/>
              <a:gd name="connsiteX389" fmla="*/ 2871601 w 4603109"/>
              <a:gd name="connsiteY389" fmla="*/ 0 h 924402"/>
              <a:gd name="connsiteX390" fmla="*/ 2882123 w 4603109"/>
              <a:gd name="connsiteY390" fmla="*/ 0 h 924402"/>
              <a:gd name="connsiteX391" fmla="*/ 2894046 w 4603109"/>
              <a:gd name="connsiteY391" fmla="*/ 0 h 924402"/>
              <a:gd name="connsiteX392" fmla="*/ 2903496 w 4603109"/>
              <a:gd name="connsiteY392" fmla="*/ 0 h 924402"/>
              <a:gd name="connsiteX393" fmla="*/ 2911211 w 4603109"/>
              <a:gd name="connsiteY393" fmla="*/ 0 h 924402"/>
              <a:gd name="connsiteX394" fmla="*/ 2914242 w 4603109"/>
              <a:gd name="connsiteY394" fmla="*/ 0 h 924402"/>
              <a:gd name="connsiteX395" fmla="*/ 2914461 w 4603109"/>
              <a:gd name="connsiteY395" fmla="*/ 0 h 924402"/>
              <a:gd name="connsiteX396" fmla="*/ 2924111 w 4603109"/>
              <a:gd name="connsiteY396" fmla="*/ 0 h 924402"/>
              <a:gd name="connsiteX397" fmla="*/ 2927136 w 4603109"/>
              <a:gd name="connsiteY397" fmla="*/ 0 h 924402"/>
              <a:gd name="connsiteX398" fmla="*/ 2933561 w 4603109"/>
              <a:gd name="connsiteY398" fmla="*/ 0 h 924402"/>
              <a:gd name="connsiteX399" fmla="*/ 2939580 w 4603109"/>
              <a:gd name="connsiteY399" fmla="*/ 0 h 924402"/>
              <a:gd name="connsiteX400" fmla="*/ 2941275 w 4603109"/>
              <a:gd name="connsiteY400" fmla="*/ 0 h 924402"/>
              <a:gd name="connsiteX401" fmla="*/ 2941543 w 4603109"/>
              <a:gd name="connsiteY401" fmla="*/ 0 h 924402"/>
              <a:gd name="connsiteX402" fmla="*/ 2945586 w 4603109"/>
              <a:gd name="connsiteY402" fmla="*/ 0 h 924402"/>
              <a:gd name="connsiteX403" fmla="*/ 2950032 w 4603109"/>
              <a:gd name="connsiteY403" fmla="*/ 0 h 924402"/>
              <a:gd name="connsiteX404" fmla="*/ 2955662 w 4603109"/>
              <a:gd name="connsiteY404" fmla="*/ 0 h 924402"/>
              <a:gd name="connsiteX405" fmla="*/ 2955709 w 4603109"/>
              <a:gd name="connsiteY405" fmla="*/ 0 h 924402"/>
              <a:gd name="connsiteX406" fmla="*/ 2957200 w 4603109"/>
              <a:gd name="connsiteY406" fmla="*/ 0 h 924402"/>
              <a:gd name="connsiteX407" fmla="*/ 2957747 w 4603109"/>
              <a:gd name="connsiteY407" fmla="*/ 0 h 924402"/>
              <a:gd name="connsiteX408" fmla="*/ 2968152 w 4603109"/>
              <a:gd name="connsiteY408" fmla="*/ 0 h 924402"/>
              <a:gd name="connsiteX409" fmla="*/ 2969644 w 4603109"/>
              <a:gd name="connsiteY409" fmla="*/ 0 h 924402"/>
              <a:gd name="connsiteX410" fmla="*/ 2972667 w 4603109"/>
              <a:gd name="connsiteY410" fmla="*/ 0 h 924402"/>
              <a:gd name="connsiteX411" fmla="*/ 2977114 w 4603109"/>
              <a:gd name="connsiteY411" fmla="*/ 0 h 924402"/>
              <a:gd name="connsiteX412" fmla="*/ 2984829 w 4603109"/>
              <a:gd name="connsiteY412" fmla="*/ 0 h 924402"/>
              <a:gd name="connsiteX413" fmla="*/ 2985727 w 4603109"/>
              <a:gd name="connsiteY413" fmla="*/ 0 h 924402"/>
              <a:gd name="connsiteX414" fmla="*/ 2999370 w 4603109"/>
              <a:gd name="connsiteY414" fmla="*/ 0 h 924402"/>
              <a:gd name="connsiteX415" fmla="*/ 3021815 w 4603109"/>
              <a:gd name="connsiteY415" fmla="*/ 0 h 924402"/>
              <a:gd name="connsiteX416" fmla="*/ 3031265 w 4603109"/>
              <a:gd name="connsiteY416" fmla="*/ 0 h 924402"/>
              <a:gd name="connsiteX417" fmla="*/ 3042230 w 4603109"/>
              <a:gd name="connsiteY417" fmla="*/ 0 h 924402"/>
              <a:gd name="connsiteX418" fmla="*/ 3044946 w 4603109"/>
              <a:gd name="connsiteY418" fmla="*/ 0 h 924402"/>
              <a:gd name="connsiteX419" fmla="*/ 3051880 w 4603109"/>
              <a:gd name="connsiteY419" fmla="*/ 0 h 924402"/>
              <a:gd name="connsiteX420" fmla="*/ 3061330 w 4603109"/>
              <a:gd name="connsiteY420" fmla="*/ 0 h 924402"/>
              <a:gd name="connsiteX421" fmla="*/ 3067349 w 4603109"/>
              <a:gd name="connsiteY421" fmla="*/ 0 h 924402"/>
              <a:gd name="connsiteX422" fmla="*/ 3069312 w 4603109"/>
              <a:gd name="connsiteY422" fmla="*/ 0 h 924402"/>
              <a:gd name="connsiteX423" fmla="*/ 3073355 w 4603109"/>
              <a:gd name="connsiteY423" fmla="*/ 0 h 924402"/>
              <a:gd name="connsiteX424" fmla="*/ 3073518 w 4603109"/>
              <a:gd name="connsiteY424" fmla="*/ 0 h 924402"/>
              <a:gd name="connsiteX425" fmla="*/ 3075011 w 4603109"/>
              <a:gd name="connsiteY425" fmla="*/ 0 h 924402"/>
              <a:gd name="connsiteX426" fmla="*/ 3077801 w 4603109"/>
              <a:gd name="connsiteY426" fmla="*/ 0 h 924402"/>
              <a:gd name="connsiteX427" fmla="*/ 3095921 w 4603109"/>
              <a:gd name="connsiteY427" fmla="*/ 0 h 924402"/>
              <a:gd name="connsiteX428" fmla="*/ 3097413 w 4603109"/>
              <a:gd name="connsiteY428" fmla="*/ 0 h 924402"/>
              <a:gd name="connsiteX429" fmla="*/ 3100436 w 4603109"/>
              <a:gd name="connsiteY429" fmla="*/ 0 h 924402"/>
              <a:gd name="connsiteX430" fmla="*/ 3103552 w 4603109"/>
              <a:gd name="connsiteY430" fmla="*/ 0 h 924402"/>
              <a:gd name="connsiteX431" fmla="*/ 3104883 w 4603109"/>
              <a:gd name="connsiteY431" fmla="*/ 0 h 924402"/>
              <a:gd name="connsiteX432" fmla="*/ 3120023 w 4603109"/>
              <a:gd name="connsiteY432" fmla="*/ 0 h 924402"/>
              <a:gd name="connsiteX433" fmla="*/ 3120445 w 4603109"/>
              <a:gd name="connsiteY433" fmla="*/ 0 h 924402"/>
              <a:gd name="connsiteX434" fmla="*/ 3149018 w 4603109"/>
              <a:gd name="connsiteY434" fmla="*/ 0 h 924402"/>
              <a:gd name="connsiteX435" fmla="*/ 3150088 w 4603109"/>
              <a:gd name="connsiteY435" fmla="*/ 0 h 924402"/>
              <a:gd name="connsiteX436" fmla="*/ 3150509 w 4603109"/>
              <a:gd name="connsiteY436" fmla="*/ 0 h 924402"/>
              <a:gd name="connsiteX437" fmla="*/ 3171054 w 4603109"/>
              <a:gd name="connsiteY437" fmla="*/ 0 h 924402"/>
              <a:gd name="connsiteX438" fmla="*/ 3172715 w 4603109"/>
              <a:gd name="connsiteY438" fmla="*/ 0 h 924402"/>
              <a:gd name="connsiteX439" fmla="*/ 3199627 w 4603109"/>
              <a:gd name="connsiteY439" fmla="*/ 0 h 924402"/>
              <a:gd name="connsiteX440" fmla="*/ 3201119 w 4603109"/>
              <a:gd name="connsiteY440" fmla="*/ 0 h 924402"/>
              <a:gd name="connsiteX441" fmla="*/ 3201287 w 4603109"/>
              <a:gd name="connsiteY441" fmla="*/ 0 h 924402"/>
              <a:gd name="connsiteX442" fmla="*/ 3201751 w 4603109"/>
              <a:gd name="connsiteY442" fmla="*/ 0 h 924402"/>
              <a:gd name="connsiteX443" fmla="*/ 3202780 w 4603109"/>
              <a:gd name="connsiteY443" fmla="*/ 0 h 924402"/>
              <a:gd name="connsiteX444" fmla="*/ 3217515 w 4603109"/>
              <a:gd name="connsiteY444" fmla="*/ 0 h 924402"/>
              <a:gd name="connsiteX445" fmla="*/ 3224152 w 4603109"/>
              <a:gd name="connsiteY445" fmla="*/ 0 h 924402"/>
              <a:gd name="connsiteX446" fmla="*/ 3230324 w 4603109"/>
              <a:gd name="connsiteY446" fmla="*/ 0 h 924402"/>
              <a:gd name="connsiteX447" fmla="*/ 3231321 w 4603109"/>
              <a:gd name="connsiteY447" fmla="*/ 0 h 924402"/>
              <a:gd name="connsiteX448" fmla="*/ 3231816 w 4603109"/>
              <a:gd name="connsiteY448" fmla="*/ 0 h 924402"/>
              <a:gd name="connsiteX449" fmla="*/ 3243763 w 4603109"/>
              <a:gd name="connsiteY449" fmla="*/ 0 h 924402"/>
              <a:gd name="connsiteX450" fmla="*/ 3246088 w 4603109"/>
              <a:gd name="connsiteY450" fmla="*/ 0 h 924402"/>
              <a:gd name="connsiteX451" fmla="*/ 3247580 w 4603109"/>
              <a:gd name="connsiteY451" fmla="*/ 0 h 924402"/>
              <a:gd name="connsiteX452" fmla="*/ 3247792 w 4603109"/>
              <a:gd name="connsiteY452" fmla="*/ 0 h 924402"/>
              <a:gd name="connsiteX453" fmla="*/ 3248214 w 4603109"/>
              <a:gd name="connsiteY453" fmla="*/ 0 h 924402"/>
              <a:gd name="connsiteX454" fmla="*/ 3252725 w 4603109"/>
              <a:gd name="connsiteY454" fmla="*/ 0 h 924402"/>
              <a:gd name="connsiteX455" fmla="*/ 3254217 w 4603109"/>
              <a:gd name="connsiteY455" fmla="*/ 0 h 924402"/>
              <a:gd name="connsiteX456" fmla="*/ 3260235 w 4603109"/>
              <a:gd name="connsiteY456" fmla="*/ 0 h 924402"/>
              <a:gd name="connsiteX457" fmla="*/ 3276787 w 4603109"/>
              <a:gd name="connsiteY457" fmla="*/ 0 h 924402"/>
              <a:gd name="connsiteX458" fmla="*/ 3277857 w 4603109"/>
              <a:gd name="connsiteY458" fmla="*/ 0 h 924402"/>
              <a:gd name="connsiteX459" fmla="*/ 3278278 w 4603109"/>
              <a:gd name="connsiteY459" fmla="*/ 0 h 924402"/>
              <a:gd name="connsiteX460" fmla="*/ 3290300 w 4603109"/>
              <a:gd name="connsiteY460" fmla="*/ 0 h 924402"/>
              <a:gd name="connsiteX461" fmla="*/ 3298823 w 4603109"/>
              <a:gd name="connsiteY461" fmla="*/ 0 h 924402"/>
              <a:gd name="connsiteX462" fmla="*/ 3327396 w 4603109"/>
              <a:gd name="connsiteY462" fmla="*/ 0 h 924402"/>
              <a:gd name="connsiteX463" fmla="*/ 3328888 w 4603109"/>
              <a:gd name="connsiteY463" fmla="*/ 0 h 924402"/>
              <a:gd name="connsiteX464" fmla="*/ 3329520 w 4603109"/>
              <a:gd name="connsiteY464" fmla="*/ 0 h 924402"/>
              <a:gd name="connsiteX465" fmla="*/ 3345284 w 4603109"/>
              <a:gd name="connsiteY465" fmla="*/ 0 h 924402"/>
              <a:gd name="connsiteX466" fmla="*/ 3349129 w 4603109"/>
              <a:gd name="connsiteY466" fmla="*/ 0 h 924402"/>
              <a:gd name="connsiteX467" fmla="*/ 3351921 w 4603109"/>
              <a:gd name="connsiteY467" fmla="*/ 0 h 924402"/>
              <a:gd name="connsiteX468" fmla="*/ 3358093 w 4603109"/>
              <a:gd name="connsiteY468" fmla="*/ 0 h 924402"/>
              <a:gd name="connsiteX469" fmla="*/ 3359585 w 4603109"/>
              <a:gd name="connsiteY469" fmla="*/ 0 h 924402"/>
              <a:gd name="connsiteX470" fmla="*/ 3371532 w 4603109"/>
              <a:gd name="connsiteY470" fmla="*/ 0 h 924402"/>
              <a:gd name="connsiteX471" fmla="*/ 3373857 w 4603109"/>
              <a:gd name="connsiteY471" fmla="*/ 0 h 924402"/>
              <a:gd name="connsiteX472" fmla="*/ 3375349 w 4603109"/>
              <a:gd name="connsiteY472" fmla="*/ 0 h 924402"/>
              <a:gd name="connsiteX473" fmla="*/ 3380494 w 4603109"/>
              <a:gd name="connsiteY473" fmla="*/ 0 h 924402"/>
              <a:gd name="connsiteX474" fmla="*/ 3381986 w 4603109"/>
              <a:gd name="connsiteY474" fmla="*/ 0 h 924402"/>
              <a:gd name="connsiteX475" fmla="*/ 3388004 w 4603109"/>
              <a:gd name="connsiteY475" fmla="*/ 0 h 924402"/>
              <a:gd name="connsiteX476" fmla="*/ 3408282 w 4603109"/>
              <a:gd name="connsiteY476" fmla="*/ 0 h 924402"/>
              <a:gd name="connsiteX477" fmla="*/ 3418069 w 4603109"/>
              <a:gd name="connsiteY477" fmla="*/ 0 h 924402"/>
              <a:gd name="connsiteX478" fmla="*/ 3424207 w 4603109"/>
              <a:gd name="connsiteY478" fmla="*/ 0 h 924402"/>
              <a:gd name="connsiteX479" fmla="*/ 3424753 w 4603109"/>
              <a:gd name="connsiteY479" fmla="*/ 0 h 924402"/>
              <a:gd name="connsiteX480" fmla="*/ 3452733 w 4603109"/>
              <a:gd name="connsiteY480" fmla="*/ 0 h 924402"/>
              <a:gd name="connsiteX481" fmla="*/ 3454818 w 4603109"/>
              <a:gd name="connsiteY481" fmla="*/ 0 h 924402"/>
              <a:gd name="connsiteX482" fmla="*/ 3476898 w 4603109"/>
              <a:gd name="connsiteY482" fmla="*/ 0 h 924402"/>
              <a:gd name="connsiteX483" fmla="*/ 3496441 w 4603109"/>
              <a:gd name="connsiteY483" fmla="*/ 0 h 924402"/>
              <a:gd name="connsiteX484" fmla="*/ 3509236 w 4603109"/>
              <a:gd name="connsiteY484" fmla="*/ 0 h 924402"/>
              <a:gd name="connsiteX485" fmla="*/ 3518886 w 4603109"/>
              <a:gd name="connsiteY485" fmla="*/ 0 h 924402"/>
              <a:gd name="connsiteX486" fmla="*/ 3528336 w 4603109"/>
              <a:gd name="connsiteY486" fmla="*/ 0 h 924402"/>
              <a:gd name="connsiteX487" fmla="*/ 3536051 w 4603109"/>
              <a:gd name="connsiteY487" fmla="*/ 0 h 924402"/>
              <a:gd name="connsiteX488" fmla="*/ 3539301 w 4603109"/>
              <a:gd name="connsiteY488" fmla="*/ 0 h 924402"/>
              <a:gd name="connsiteX489" fmla="*/ 3540361 w 4603109"/>
              <a:gd name="connsiteY489" fmla="*/ 0 h 924402"/>
              <a:gd name="connsiteX490" fmla="*/ 3544807 w 4603109"/>
              <a:gd name="connsiteY490" fmla="*/ 0 h 924402"/>
              <a:gd name="connsiteX491" fmla="*/ 3551976 w 4603109"/>
              <a:gd name="connsiteY491" fmla="*/ 0 h 924402"/>
              <a:gd name="connsiteX492" fmla="*/ 3552522 w 4603109"/>
              <a:gd name="connsiteY492" fmla="*/ 0 h 924402"/>
              <a:gd name="connsiteX493" fmla="*/ 3564420 w 4603109"/>
              <a:gd name="connsiteY493" fmla="*/ 0 h 924402"/>
              <a:gd name="connsiteX494" fmla="*/ 3570426 w 4603109"/>
              <a:gd name="connsiteY494" fmla="*/ 0 h 924402"/>
              <a:gd name="connsiteX495" fmla="*/ 3574872 w 4603109"/>
              <a:gd name="connsiteY495" fmla="*/ 0 h 924402"/>
              <a:gd name="connsiteX496" fmla="*/ 3580502 w 4603109"/>
              <a:gd name="connsiteY496" fmla="*/ 0 h 924402"/>
              <a:gd name="connsiteX497" fmla="*/ 3582587 w 4603109"/>
              <a:gd name="connsiteY497" fmla="*/ 0 h 924402"/>
              <a:gd name="connsiteX498" fmla="*/ 3624210 w 4603109"/>
              <a:gd name="connsiteY498" fmla="*/ 0 h 924402"/>
              <a:gd name="connsiteX499" fmla="*/ 3637005 w 4603109"/>
              <a:gd name="connsiteY499" fmla="*/ 0 h 924402"/>
              <a:gd name="connsiteX500" fmla="*/ 3646655 w 4603109"/>
              <a:gd name="connsiteY500" fmla="*/ 0 h 924402"/>
              <a:gd name="connsiteX501" fmla="*/ 3656105 w 4603109"/>
              <a:gd name="connsiteY501" fmla="*/ 0 h 924402"/>
              <a:gd name="connsiteX502" fmla="*/ 3667070 w 4603109"/>
              <a:gd name="connsiteY502" fmla="*/ 0 h 924402"/>
              <a:gd name="connsiteX503" fmla="*/ 3668130 w 4603109"/>
              <a:gd name="connsiteY503" fmla="*/ 0 h 924402"/>
              <a:gd name="connsiteX504" fmla="*/ 3669786 w 4603109"/>
              <a:gd name="connsiteY504" fmla="*/ 0 h 924402"/>
              <a:gd name="connsiteX505" fmla="*/ 3672576 w 4603109"/>
              <a:gd name="connsiteY505" fmla="*/ 0 h 924402"/>
              <a:gd name="connsiteX506" fmla="*/ 3692189 w 4603109"/>
              <a:gd name="connsiteY506" fmla="*/ 0 h 924402"/>
              <a:gd name="connsiteX507" fmla="*/ 3698195 w 4603109"/>
              <a:gd name="connsiteY507" fmla="*/ 0 h 924402"/>
              <a:gd name="connsiteX508" fmla="*/ 3702641 w 4603109"/>
              <a:gd name="connsiteY508" fmla="*/ 0 h 924402"/>
              <a:gd name="connsiteX509" fmla="*/ 3744863 w 4603109"/>
              <a:gd name="connsiteY509" fmla="*/ 0 h 924402"/>
              <a:gd name="connsiteX510" fmla="*/ 3745285 w 4603109"/>
              <a:gd name="connsiteY510" fmla="*/ 0 h 924402"/>
              <a:gd name="connsiteX511" fmla="*/ 3795894 w 4603109"/>
              <a:gd name="connsiteY511" fmla="*/ 0 h 924402"/>
              <a:gd name="connsiteX512" fmla="*/ 3797555 w 4603109"/>
              <a:gd name="connsiteY512" fmla="*/ 0 h 924402"/>
              <a:gd name="connsiteX513" fmla="*/ 3826591 w 4603109"/>
              <a:gd name="connsiteY513" fmla="*/ 0 h 924402"/>
              <a:gd name="connsiteX514" fmla="*/ 3842355 w 4603109"/>
              <a:gd name="connsiteY514" fmla="*/ 0 h 924402"/>
              <a:gd name="connsiteX515" fmla="*/ 3848992 w 4603109"/>
              <a:gd name="connsiteY515" fmla="*/ 0 h 924402"/>
              <a:gd name="connsiteX516" fmla="*/ 3872632 w 4603109"/>
              <a:gd name="connsiteY516" fmla="*/ 0 h 924402"/>
              <a:gd name="connsiteX517" fmla="*/ 3873054 w 4603109"/>
              <a:gd name="connsiteY517" fmla="*/ 0 h 924402"/>
              <a:gd name="connsiteX518" fmla="*/ 3885075 w 4603109"/>
              <a:gd name="connsiteY518" fmla="*/ 0 h 924402"/>
              <a:gd name="connsiteX519" fmla="*/ 3923663 w 4603109"/>
              <a:gd name="connsiteY519" fmla="*/ 0 h 924402"/>
              <a:gd name="connsiteX520" fmla="*/ 3954360 w 4603109"/>
              <a:gd name="connsiteY520" fmla="*/ 0 h 924402"/>
              <a:gd name="connsiteX521" fmla="*/ 3970124 w 4603109"/>
              <a:gd name="connsiteY521" fmla="*/ 0 h 924402"/>
              <a:gd name="connsiteX522" fmla="*/ 3976761 w 4603109"/>
              <a:gd name="connsiteY522" fmla="*/ 0 h 924402"/>
              <a:gd name="connsiteX523" fmla="*/ 4012844 w 4603109"/>
              <a:gd name="connsiteY523" fmla="*/ 0 h 924402"/>
              <a:gd name="connsiteX524" fmla="*/ 4049593 w 4603109"/>
              <a:gd name="connsiteY524" fmla="*/ 0 h 924402"/>
              <a:gd name="connsiteX525" fmla="*/ 4169647 w 4603109"/>
              <a:gd name="connsiteY525" fmla="*/ 0 h 924402"/>
              <a:gd name="connsiteX526" fmla="*/ 4177362 w 4603109"/>
              <a:gd name="connsiteY526" fmla="*/ 0 h 924402"/>
              <a:gd name="connsiteX527" fmla="*/ 4297416 w 4603109"/>
              <a:gd name="connsiteY527" fmla="*/ 0 h 924402"/>
              <a:gd name="connsiteX528" fmla="*/ 4379339 w 4603109"/>
              <a:gd name="connsiteY528" fmla="*/ 47054 h 924402"/>
              <a:gd name="connsiteX529" fmla="*/ 4591731 w 4603109"/>
              <a:gd name="connsiteY529" fmla="*/ 415146 h 924402"/>
              <a:gd name="connsiteX530" fmla="*/ 4591731 w 4603109"/>
              <a:gd name="connsiteY530" fmla="*/ 509257 h 924402"/>
              <a:gd name="connsiteX531" fmla="*/ 4379339 w 4603109"/>
              <a:gd name="connsiteY531" fmla="*/ 877348 h 924402"/>
              <a:gd name="connsiteX532" fmla="*/ 4297416 w 4603109"/>
              <a:gd name="connsiteY532" fmla="*/ 924402 h 924402"/>
              <a:gd name="connsiteX533" fmla="*/ 4169647 w 4603109"/>
              <a:gd name="connsiteY533" fmla="*/ 924402 h 924402"/>
              <a:gd name="connsiteX534" fmla="*/ 3976761 w 4603109"/>
              <a:gd name="connsiteY534" fmla="*/ 924402 h 924402"/>
              <a:gd name="connsiteX535" fmla="*/ 3872632 w 4603109"/>
              <a:gd name="connsiteY535" fmla="*/ 924402 h 924402"/>
              <a:gd name="connsiteX536" fmla="*/ 3848992 w 4603109"/>
              <a:gd name="connsiteY536" fmla="*/ 924402 h 924402"/>
              <a:gd name="connsiteX537" fmla="*/ 3744863 w 4603109"/>
              <a:gd name="connsiteY537" fmla="*/ 924402 h 924402"/>
              <a:gd name="connsiteX538" fmla="*/ 3702641 w 4603109"/>
              <a:gd name="connsiteY538" fmla="*/ 924402 h 924402"/>
              <a:gd name="connsiteX539" fmla="*/ 3672576 w 4603109"/>
              <a:gd name="connsiteY539" fmla="*/ 924402 h 924402"/>
              <a:gd name="connsiteX540" fmla="*/ 3656105 w 4603109"/>
              <a:gd name="connsiteY540" fmla="*/ 924402 h 924402"/>
              <a:gd name="connsiteX541" fmla="*/ 3574872 w 4603109"/>
              <a:gd name="connsiteY541" fmla="*/ 924402 h 924402"/>
              <a:gd name="connsiteX542" fmla="*/ 3551976 w 4603109"/>
              <a:gd name="connsiteY542" fmla="*/ 924402 h 924402"/>
              <a:gd name="connsiteX543" fmla="*/ 3544807 w 4603109"/>
              <a:gd name="connsiteY543" fmla="*/ 924402 h 924402"/>
              <a:gd name="connsiteX544" fmla="*/ 3528336 w 4603109"/>
              <a:gd name="connsiteY544" fmla="*/ 924402 h 924402"/>
              <a:gd name="connsiteX545" fmla="*/ 3424207 w 4603109"/>
              <a:gd name="connsiteY545" fmla="*/ 924402 h 924402"/>
              <a:gd name="connsiteX546" fmla="*/ 3381986 w 4603109"/>
              <a:gd name="connsiteY546" fmla="*/ 924402 h 924402"/>
              <a:gd name="connsiteX547" fmla="*/ 3380494 w 4603109"/>
              <a:gd name="connsiteY547" fmla="*/ 924402 h 924402"/>
              <a:gd name="connsiteX548" fmla="*/ 3351921 w 4603109"/>
              <a:gd name="connsiteY548" fmla="*/ 924402 h 924402"/>
              <a:gd name="connsiteX549" fmla="*/ 3277857 w 4603109"/>
              <a:gd name="connsiteY549" fmla="*/ 924402 h 924402"/>
              <a:gd name="connsiteX550" fmla="*/ 3254217 w 4603109"/>
              <a:gd name="connsiteY550" fmla="*/ 924402 h 924402"/>
              <a:gd name="connsiteX551" fmla="*/ 3252725 w 4603109"/>
              <a:gd name="connsiteY551" fmla="*/ 924402 h 924402"/>
              <a:gd name="connsiteX552" fmla="*/ 3247792 w 4603109"/>
              <a:gd name="connsiteY552" fmla="*/ 924402 h 924402"/>
              <a:gd name="connsiteX553" fmla="*/ 3231321 w 4603109"/>
              <a:gd name="connsiteY553" fmla="*/ 924402 h 924402"/>
              <a:gd name="connsiteX554" fmla="*/ 3224152 w 4603109"/>
              <a:gd name="connsiteY554" fmla="*/ 924402 h 924402"/>
              <a:gd name="connsiteX555" fmla="*/ 3150088 w 4603109"/>
              <a:gd name="connsiteY555" fmla="*/ 924402 h 924402"/>
              <a:gd name="connsiteX556" fmla="*/ 3120023 w 4603109"/>
              <a:gd name="connsiteY556" fmla="*/ 924402 h 924402"/>
              <a:gd name="connsiteX557" fmla="*/ 3104883 w 4603109"/>
              <a:gd name="connsiteY557" fmla="*/ 924402 h 924402"/>
              <a:gd name="connsiteX558" fmla="*/ 3103552 w 4603109"/>
              <a:gd name="connsiteY558" fmla="*/ 924402 h 924402"/>
              <a:gd name="connsiteX559" fmla="*/ 3077801 w 4603109"/>
              <a:gd name="connsiteY559" fmla="*/ 924402 h 924402"/>
              <a:gd name="connsiteX560" fmla="*/ 3061330 w 4603109"/>
              <a:gd name="connsiteY560" fmla="*/ 924402 h 924402"/>
              <a:gd name="connsiteX561" fmla="*/ 3031265 w 4603109"/>
              <a:gd name="connsiteY561" fmla="*/ 924402 h 924402"/>
              <a:gd name="connsiteX562" fmla="*/ 2977114 w 4603109"/>
              <a:gd name="connsiteY562" fmla="*/ 924402 h 924402"/>
              <a:gd name="connsiteX563" fmla="*/ 2957200 w 4603109"/>
              <a:gd name="connsiteY563" fmla="*/ 924402 h 924402"/>
              <a:gd name="connsiteX564" fmla="*/ 2955709 w 4603109"/>
              <a:gd name="connsiteY564" fmla="*/ 924402 h 924402"/>
              <a:gd name="connsiteX565" fmla="*/ 2950032 w 4603109"/>
              <a:gd name="connsiteY565" fmla="*/ 924402 h 924402"/>
              <a:gd name="connsiteX566" fmla="*/ 2933561 w 4603109"/>
              <a:gd name="connsiteY566" fmla="*/ 924402 h 924402"/>
              <a:gd name="connsiteX567" fmla="*/ 2927136 w 4603109"/>
              <a:gd name="connsiteY567" fmla="*/ 924402 h 924402"/>
              <a:gd name="connsiteX568" fmla="*/ 2903496 w 4603109"/>
              <a:gd name="connsiteY568" fmla="*/ 924402 h 924402"/>
              <a:gd name="connsiteX569" fmla="*/ 2829431 w 4603109"/>
              <a:gd name="connsiteY569" fmla="*/ 924402 h 924402"/>
              <a:gd name="connsiteX570" fmla="*/ 2827940 w 4603109"/>
              <a:gd name="connsiteY570" fmla="*/ 924402 h 924402"/>
              <a:gd name="connsiteX571" fmla="*/ 2799367 w 4603109"/>
              <a:gd name="connsiteY571" fmla="*/ 924402 h 924402"/>
              <a:gd name="connsiteX572" fmla="*/ 2785719 w 4603109"/>
              <a:gd name="connsiteY572" fmla="*/ 924402 h 924402"/>
              <a:gd name="connsiteX573" fmla="*/ 2784228 w 4603109"/>
              <a:gd name="connsiteY573" fmla="*/ 924402 h 924402"/>
              <a:gd name="connsiteX574" fmla="*/ 2757146 w 4603109"/>
              <a:gd name="connsiteY574" fmla="*/ 924402 h 924402"/>
              <a:gd name="connsiteX575" fmla="*/ 2755654 w 4603109"/>
              <a:gd name="connsiteY575" fmla="*/ 924402 h 924402"/>
              <a:gd name="connsiteX576" fmla="*/ 2680098 w 4603109"/>
              <a:gd name="connsiteY576" fmla="*/ 924402 h 924402"/>
              <a:gd name="connsiteX577" fmla="*/ 2657950 w 4603109"/>
              <a:gd name="connsiteY577" fmla="*/ 924402 h 924402"/>
              <a:gd name="connsiteX578" fmla="*/ 2656459 w 4603109"/>
              <a:gd name="connsiteY578" fmla="*/ 924402 h 924402"/>
              <a:gd name="connsiteX579" fmla="*/ 2653017 w 4603109"/>
              <a:gd name="connsiteY579" fmla="*/ 924402 h 924402"/>
              <a:gd name="connsiteX580" fmla="*/ 2636545 w 4603109"/>
              <a:gd name="connsiteY580" fmla="*/ 924402 h 924402"/>
              <a:gd name="connsiteX581" fmla="*/ 2629377 w 4603109"/>
              <a:gd name="connsiteY581" fmla="*/ 924402 h 924402"/>
              <a:gd name="connsiteX582" fmla="*/ 2627885 w 4603109"/>
              <a:gd name="connsiteY582" fmla="*/ 924402 h 924402"/>
              <a:gd name="connsiteX583" fmla="*/ 2606481 w 4603109"/>
              <a:gd name="connsiteY583" fmla="*/ 924402 h 924402"/>
              <a:gd name="connsiteX584" fmla="*/ 2552329 w 4603109"/>
              <a:gd name="connsiteY584" fmla="*/ 924402 h 924402"/>
              <a:gd name="connsiteX585" fmla="*/ 2525248 w 4603109"/>
              <a:gd name="connsiteY585" fmla="*/ 924402 h 924402"/>
              <a:gd name="connsiteX586" fmla="*/ 2510108 w 4603109"/>
              <a:gd name="connsiteY586" fmla="*/ 924402 h 924402"/>
              <a:gd name="connsiteX587" fmla="*/ 2508776 w 4603109"/>
              <a:gd name="connsiteY587" fmla="*/ 924402 h 924402"/>
              <a:gd name="connsiteX588" fmla="*/ 2480043 w 4603109"/>
              <a:gd name="connsiteY588" fmla="*/ 924402 h 924402"/>
              <a:gd name="connsiteX589" fmla="*/ 2478712 w 4603109"/>
              <a:gd name="connsiteY589" fmla="*/ 924402 h 924402"/>
              <a:gd name="connsiteX590" fmla="*/ 2463572 w 4603109"/>
              <a:gd name="connsiteY590" fmla="*/ 924402 h 924402"/>
              <a:gd name="connsiteX591" fmla="*/ 2436490 w 4603109"/>
              <a:gd name="connsiteY591" fmla="*/ 924402 h 924402"/>
              <a:gd name="connsiteX592" fmla="*/ 2382339 w 4603109"/>
              <a:gd name="connsiteY592" fmla="*/ 924402 h 924402"/>
              <a:gd name="connsiteX593" fmla="*/ 2360934 w 4603109"/>
              <a:gd name="connsiteY593" fmla="*/ 924402 h 924402"/>
              <a:gd name="connsiteX594" fmla="*/ 2359443 w 4603109"/>
              <a:gd name="connsiteY594" fmla="*/ 924402 h 924402"/>
              <a:gd name="connsiteX595" fmla="*/ 2352274 w 4603109"/>
              <a:gd name="connsiteY595" fmla="*/ 924402 h 924402"/>
              <a:gd name="connsiteX596" fmla="*/ 2335803 w 4603109"/>
              <a:gd name="connsiteY596" fmla="*/ 924402 h 924402"/>
              <a:gd name="connsiteX597" fmla="*/ 2332360 w 4603109"/>
              <a:gd name="connsiteY597" fmla="*/ 924402 h 924402"/>
              <a:gd name="connsiteX598" fmla="*/ 2332328 w 4603109"/>
              <a:gd name="connsiteY598" fmla="*/ 924402 h 924402"/>
              <a:gd name="connsiteX599" fmla="*/ 2330869 w 4603109"/>
              <a:gd name="connsiteY599" fmla="*/ 924402 h 924402"/>
              <a:gd name="connsiteX600" fmla="*/ 2308721 w 4603109"/>
              <a:gd name="connsiteY600" fmla="*/ 924402 h 924402"/>
              <a:gd name="connsiteX601" fmla="*/ 2233165 w 4603109"/>
              <a:gd name="connsiteY601" fmla="*/ 924402 h 924402"/>
              <a:gd name="connsiteX602" fmla="*/ 2231674 w 4603109"/>
              <a:gd name="connsiteY602" fmla="*/ 924402 h 924402"/>
              <a:gd name="connsiteX603" fmla="*/ 2204591 w 4603109"/>
              <a:gd name="connsiteY603" fmla="*/ 924402 h 924402"/>
              <a:gd name="connsiteX604" fmla="*/ 2204559 w 4603109"/>
              <a:gd name="connsiteY604" fmla="*/ 924402 h 924402"/>
              <a:gd name="connsiteX605" fmla="*/ 2203100 w 4603109"/>
              <a:gd name="connsiteY605" fmla="*/ 924402 h 924402"/>
              <a:gd name="connsiteX606" fmla="*/ 2189452 w 4603109"/>
              <a:gd name="connsiteY606" fmla="*/ 924402 h 924402"/>
              <a:gd name="connsiteX607" fmla="*/ 2160879 w 4603109"/>
              <a:gd name="connsiteY607" fmla="*/ 924402 h 924402"/>
              <a:gd name="connsiteX608" fmla="*/ 2159388 w 4603109"/>
              <a:gd name="connsiteY608" fmla="*/ 924402 h 924402"/>
              <a:gd name="connsiteX609" fmla="*/ 2085323 w 4603109"/>
              <a:gd name="connsiteY609" fmla="*/ 924402 h 924402"/>
              <a:gd name="connsiteX610" fmla="*/ 2077294 w 4603109"/>
              <a:gd name="connsiteY610" fmla="*/ 924402 h 924402"/>
              <a:gd name="connsiteX611" fmla="*/ 2061683 w 4603109"/>
              <a:gd name="connsiteY611" fmla="*/ 924402 h 924402"/>
              <a:gd name="connsiteX612" fmla="*/ 2055258 w 4603109"/>
              <a:gd name="connsiteY612" fmla="*/ 924402 h 924402"/>
              <a:gd name="connsiteX613" fmla="*/ 2038787 w 4603109"/>
              <a:gd name="connsiteY613" fmla="*/ 924402 h 924402"/>
              <a:gd name="connsiteX614" fmla="*/ 2033110 w 4603109"/>
              <a:gd name="connsiteY614" fmla="*/ 924402 h 924402"/>
              <a:gd name="connsiteX615" fmla="*/ 2031619 w 4603109"/>
              <a:gd name="connsiteY615" fmla="*/ 924402 h 924402"/>
              <a:gd name="connsiteX616" fmla="*/ 2011705 w 4603109"/>
              <a:gd name="connsiteY616" fmla="*/ 924402 h 924402"/>
              <a:gd name="connsiteX617" fmla="*/ 1957554 w 4603109"/>
              <a:gd name="connsiteY617" fmla="*/ 924402 h 924402"/>
              <a:gd name="connsiteX618" fmla="*/ 1949525 w 4603109"/>
              <a:gd name="connsiteY618" fmla="*/ 924402 h 924402"/>
              <a:gd name="connsiteX619" fmla="*/ 1927489 w 4603109"/>
              <a:gd name="connsiteY619" fmla="*/ 924402 h 924402"/>
              <a:gd name="connsiteX620" fmla="*/ 1911018 w 4603109"/>
              <a:gd name="connsiteY620" fmla="*/ 924402 h 924402"/>
              <a:gd name="connsiteX621" fmla="*/ 1907543 w 4603109"/>
              <a:gd name="connsiteY621" fmla="*/ 924402 h 924402"/>
              <a:gd name="connsiteX622" fmla="*/ 1885268 w 4603109"/>
              <a:gd name="connsiteY622" fmla="*/ 924402 h 924402"/>
              <a:gd name="connsiteX623" fmla="*/ 1883936 w 4603109"/>
              <a:gd name="connsiteY623" fmla="*/ 924402 h 924402"/>
              <a:gd name="connsiteX624" fmla="*/ 1868796 w 4603109"/>
              <a:gd name="connsiteY624" fmla="*/ 924402 h 924402"/>
              <a:gd name="connsiteX625" fmla="*/ 1838732 w 4603109"/>
              <a:gd name="connsiteY625" fmla="*/ 924402 h 924402"/>
              <a:gd name="connsiteX626" fmla="*/ 1779774 w 4603109"/>
              <a:gd name="connsiteY626" fmla="*/ 924402 h 924402"/>
              <a:gd name="connsiteX627" fmla="*/ 1764668 w 4603109"/>
              <a:gd name="connsiteY627" fmla="*/ 924402 h 924402"/>
              <a:gd name="connsiteX628" fmla="*/ 1757499 w 4603109"/>
              <a:gd name="connsiteY628" fmla="*/ 924402 h 924402"/>
              <a:gd name="connsiteX629" fmla="*/ 1741027 w 4603109"/>
              <a:gd name="connsiteY629" fmla="*/ 924402 h 924402"/>
              <a:gd name="connsiteX630" fmla="*/ 1737552 w 4603109"/>
              <a:gd name="connsiteY630" fmla="*/ 924402 h 924402"/>
              <a:gd name="connsiteX631" fmla="*/ 1736094 w 4603109"/>
              <a:gd name="connsiteY631" fmla="*/ 924402 h 924402"/>
              <a:gd name="connsiteX632" fmla="*/ 1734603 w 4603109"/>
              <a:gd name="connsiteY632" fmla="*/ 924402 h 924402"/>
              <a:gd name="connsiteX633" fmla="*/ 1710963 w 4603109"/>
              <a:gd name="connsiteY633" fmla="*/ 924402 h 924402"/>
              <a:gd name="connsiteX634" fmla="*/ 1707488 w 4603109"/>
              <a:gd name="connsiteY634" fmla="*/ 924402 h 924402"/>
              <a:gd name="connsiteX635" fmla="*/ 1652509 w 4603109"/>
              <a:gd name="connsiteY635" fmla="*/ 924402 h 924402"/>
              <a:gd name="connsiteX636" fmla="*/ 1636899 w 4603109"/>
              <a:gd name="connsiteY636" fmla="*/ 924402 h 924402"/>
              <a:gd name="connsiteX637" fmla="*/ 1609783 w 4603109"/>
              <a:gd name="connsiteY637" fmla="*/ 924402 h 924402"/>
              <a:gd name="connsiteX638" fmla="*/ 1608325 w 4603109"/>
              <a:gd name="connsiteY638" fmla="*/ 924402 h 924402"/>
              <a:gd name="connsiteX639" fmla="*/ 1606834 w 4603109"/>
              <a:gd name="connsiteY639" fmla="*/ 924402 h 924402"/>
              <a:gd name="connsiteX640" fmla="*/ 1579719 w 4603109"/>
              <a:gd name="connsiteY640" fmla="*/ 924402 h 924402"/>
              <a:gd name="connsiteX641" fmla="*/ 1564612 w 4603109"/>
              <a:gd name="connsiteY641" fmla="*/ 924402 h 924402"/>
              <a:gd name="connsiteX642" fmla="*/ 1524740 w 4603109"/>
              <a:gd name="connsiteY642" fmla="*/ 924402 h 924402"/>
              <a:gd name="connsiteX643" fmla="*/ 1482518 w 4603109"/>
              <a:gd name="connsiteY643" fmla="*/ 924402 h 924402"/>
              <a:gd name="connsiteX644" fmla="*/ 1460483 w 4603109"/>
              <a:gd name="connsiteY644" fmla="*/ 924402 h 924402"/>
              <a:gd name="connsiteX645" fmla="*/ 1452454 w 4603109"/>
              <a:gd name="connsiteY645" fmla="*/ 924402 h 924402"/>
              <a:gd name="connsiteX646" fmla="*/ 1444011 w 4603109"/>
              <a:gd name="connsiteY646" fmla="*/ 924402 h 924402"/>
              <a:gd name="connsiteX647" fmla="*/ 1436843 w 4603109"/>
              <a:gd name="connsiteY647" fmla="*/ 924402 h 924402"/>
              <a:gd name="connsiteX648" fmla="*/ 1413947 w 4603109"/>
              <a:gd name="connsiteY648" fmla="*/ 924402 h 924402"/>
              <a:gd name="connsiteX649" fmla="*/ 1354749 w 4603109"/>
              <a:gd name="connsiteY649" fmla="*/ 924402 h 924402"/>
              <a:gd name="connsiteX650" fmla="*/ 1332714 w 4603109"/>
              <a:gd name="connsiteY650" fmla="*/ 924402 h 924402"/>
              <a:gd name="connsiteX651" fmla="*/ 1324685 w 4603109"/>
              <a:gd name="connsiteY651" fmla="*/ 924402 h 924402"/>
              <a:gd name="connsiteX652" fmla="*/ 1316242 w 4603109"/>
              <a:gd name="connsiteY652" fmla="*/ 924402 h 924402"/>
              <a:gd name="connsiteX653" fmla="*/ 1312767 w 4603109"/>
              <a:gd name="connsiteY653" fmla="*/ 924402 h 924402"/>
              <a:gd name="connsiteX654" fmla="*/ 1286178 w 4603109"/>
              <a:gd name="connsiteY654" fmla="*/ 924402 h 924402"/>
              <a:gd name="connsiteX655" fmla="*/ 1282703 w 4603109"/>
              <a:gd name="connsiteY655" fmla="*/ 924402 h 924402"/>
              <a:gd name="connsiteX656" fmla="*/ 1243956 w 4603109"/>
              <a:gd name="connsiteY656" fmla="*/ 924402 h 924402"/>
              <a:gd name="connsiteX657" fmla="*/ 1184998 w 4603109"/>
              <a:gd name="connsiteY657" fmla="*/ 924402 h 924402"/>
              <a:gd name="connsiteX658" fmla="*/ 1154934 w 4603109"/>
              <a:gd name="connsiteY658" fmla="*/ 924402 h 924402"/>
              <a:gd name="connsiteX659" fmla="*/ 1139828 w 4603109"/>
              <a:gd name="connsiteY659" fmla="*/ 924402 h 924402"/>
              <a:gd name="connsiteX660" fmla="*/ 1116187 w 4603109"/>
              <a:gd name="connsiteY660" fmla="*/ 924402 h 924402"/>
              <a:gd name="connsiteX661" fmla="*/ 1112712 w 4603109"/>
              <a:gd name="connsiteY661" fmla="*/ 924402 h 924402"/>
              <a:gd name="connsiteX662" fmla="*/ 1057734 w 4603109"/>
              <a:gd name="connsiteY662" fmla="*/ 924402 h 924402"/>
              <a:gd name="connsiteX663" fmla="*/ 1027669 w 4603109"/>
              <a:gd name="connsiteY663" fmla="*/ 924402 h 924402"/>
              <a:gd name="connsiteX664" fmla="*/ 1012059 w 4603109"/>
              <a:gd name="connsiteY664" fmla="*/ 924402 h 924402"/>
              <a:gd name="connsiteX665" fmla="*/ 984943 w 4603109"/>
              <a:gd name="connsiteY665" fmla="*/ 924402 h 924402"/>
              <a:gd name="connsiteX666" fmla="*/ 929965 w 4603109"/>
              <a:gd name="connsiteY666" fmla="*/ 924402 h 924402"/>
              <a:gd name="connsiteX667" fmla="*/ 899900 w 4603109"/>
              <a:gd name="connsiteY667" fmla="*/ 924402 h 924402"/>
              <a:gd name="connsiteX668" fmla="*/ 857678 w 4603109"/>
              <a:gd name="connsiteY668" fmla="*/ 924402 h 924402"/>
              <a:gd name="connsiteX669" fmla="*/ 819171 w 4603109"/>
              <a:gd name="connsiteY669" fmla="*/ 924402 h 924402"/>
              <a:gd name="connsiteX670" fmla="*/ 729909 w 4603109"/>
              <a:gd name="connsiteY670" fmla="*/ 924402 h 924402"/>
              <a:gd name="connsiteX671" fmla="*/ 691402 w 4603109"/>
              <a:gd name="connsiteY671" fmla="*/ 924402 h 924402"/>
              <a:gd name="connsiteX672" fmla="*/ 687927 w 4603109"/>
              <a:gd name="connsiteY672" fmla="*/ 924402 h 924402"/>
              <a:gd name="connsiteX673" fmla="*/ 560158 w 4603109"/>
              <a:gd name="connsiteY673" fmla="*/ 924402 h 924402"/>
              <a:gd name="connsiteX674" fmla="*/ 432894 w 4603109"/>
              <a:gd name="connsiteY674" fmla="*/ 924402 h 924402"/>
              <a:gd name="connsiteX675" fmla="*/ 305125 w 4603109"/>
              <a:gd name="connsiteY675" fmla="*/ 924402 h 924402"/>
              <a:gd name="connsiteX676" fmla="*/ 223202 w 4603109"/>
              <a:gd name="connsiteY676" fmla="*/ 877348 h 924402"/>
              <a:gd name="connsiteX677" fmla="*/ 10809 w 4603109"/>
              <a:gd name="connsiteY677" fmla="*/ 509257 h 924402"/>
              <a:gd name="connsiteX678" fmla="*/ 10809 w 4603109"/>
              <a:gd name="connsiteY678" fmla="*/ 415146 h 924402"/>
              <a:gd name="connsiteX679" fmla="*/ 223202 w 4603109"/>
              <a:gd name="connsiteY679" fmla="*/ 47054 h 924402"/>
              <a:gd name="connsiteX680" fmla="*/ 305125 w 4603109"/>
              <a:gd name="connsiteY680" fmla="*/ 0 h 92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</a:cxnLst>
            <a:rect l="l" t="t" r="r" b="b"/>
            <a:pathLst>
              <a:path w="4603109" h="924402">
                <a:moveTo>
                  <a:pt x="305125" y="0"/>
                </a:moveTo>
                <a:lnTo>
                  <a:pt x="432894" y="0"/>
                </a:lnTo>
                <a:lnTo>
                  <a:pt x="445336" y="0"/>
                </a:lnTo>
                <a:cubicBezTo>
                  <a:pt x="485989" y="0"/>
                  <a:pt x="520835" y="0"/>
                  <a:pt x="550703" y="0"/>
                </a:cubicBezTo>
                <a:lnTo>
                  <a:pt x="560158" y="0"/>
                </a:lnTo>
                <a:lnTo>
                  <a:pt x="573105" y="0"/>
                </a:lnTo>
                <a:lnTo>
                  <a:pt x="626202" y="0"/>
                </a:lnTo>
                <a:cubicBezTo>
                  <a:pt x="646943" y="0"/>
                  <a:pt x="663537" y="0"/>
                  <a:pt x="676811" y="0"/>
                </a:cubicBezTo>
                <a:lnTo>
                  <a:pt x="678472" y="0"/>
                </a:lnTo>
                <a:lnTo>
                  <a:pt x="687927" y="0"/>
                </a:lnTo>
                <a:lnTo>
                  <a:pt x="691402" y="0"/>
                </a:lnTo>
                <a:lnTo>
                  <a:pt x="700371" y="0"/>
                </a:lnTo>
                <a:lnTo>
                  <a:pt x="707508" y="0"/>
                </a:lnTo>
                <a:cubicBezTo>
                  <a:pt x="729909" y="0"/>
                  <a:pt x="729909" y="0"/>
                  <a:pt x="729909" y="0"/>
                </a:cubicBezTo>
                <a:lnTo>
                  <a:pt x="753971" y="0"/>
                </a:lnTo>
                <a:lnTo>
                  <a:pt x="804580" y="0"/>
                </a:lnTo>
                <a:lnTo>
                  <a:pt x="805737" y="0"/>
                </a:lnTo>
                <a:lnTo>
                  <a:pt x="819171" y="0"/>
                </a:lnTo>
                <a:lnTo>
                  <a:pt x="828140" y="0"/>
                </a:lnTo>
                <a:lnTo>
                  <a:pt x="831615" y="0"/>
                </a:lnTo>
                <a:lnTo>
                  <a:pt x="835277" y="0"/>
                </a:lnTo>
                <a:lnTo>
                  <a:pt x="857678" y="0"/>
                </a:lnTo>
                <a:lnTo>
                  <a:pt x="864889" y="0"/>
                </a:lnTo>
                <a:lnTo>
                  <a:pt x="899900" y="0"/>
                </a:lnTo>
                <a:lnTo>
                  <a:pt x="909341" y="0"/>
                </a:lnTo>
                <a:lnTo>
                  <a:pt x="929965" y="0"/>
                </a:lnTo>
                <a:lnTo>
                  <a:pt x="933506" y="0"/>
                </a:lnTo>
                <a:lnTo>
                  <a:pt x="936982" y="0"/>
                </a:lnTo>
                <a:lnTo>
                  <a:pt x="959384" y="0"/>
                </a:lnTo>
                <a:lnTo>
                  <a:pt x="962542" y="0"/>
                </a:lnTo>
                <a:lnTo>
                  <a:pt x="984943" y="0"/>
                </a:lnTo>
                <a:lnTo>
                  <a:pt x="992658" y="0"/>
                </a:lnTo>
                <a:lnTo>
                  <a:pt x="1012059" y="0"/>
                </a:lnTo>
                <a:lnTo>
                  <a:pt x="1012480" y="0"/>
                </a:lnTo>
                <a:lnTo>
                  <a:pt x="1027669" y="0"/>
                </a:lnTo>
                <a:lnTo>
                  <a:pt x="1037110" y="0"/>
                </a:lnTo>
                <a:lnTo>
                  <a:pt x="1040112" y="0"/>
                </a:lnTo>
                <a:lnTo>
                  <a:pt x="1057734" y="0"/>
                </a:lnTo>
                <a:lnTo>
                  <a:pt x="1064751" y="0"/>
                </a:lnTo>
                <a:lnTo>
                  <a:pt x="1070177" y="0"/>
                </a:lnTo>
                <a:lnTo>
                  <a:pt x="1072436" y="0"/>
                </a:lnTo>
                <a:lnTo>
                  <a:pt x="1090311" y="0"/>
                </a:lnTo>
                <a:lnTo>
                  <a:pt x="1110718" y="0"/>
                </a:lnTo>
                <a:lnTo>
                  <a:pt x="1112712" y="0"/>
                </a:lnTo>
                <a:lnTo>
                  <a:pt x="1116187" y="0"/>
                </a:lnTo>
                <a:lnTo>
                  <a:pt x="1139828" y="0"/>
                </a:lnTo>
                <a:lnTo>
                  <a:pt x="1140249" y="0"/>
                </a:lnTo>
                <a:lnTo>
                  <a:pt x="1145480" y="0"/>
                </a:lnTo>
                <a:lnTo>
                  <a:pt x="1152270" y="0"/>
                </a:lnTo>
                <a:lnTo>
                  <a:pt x="1154934" y="0"/>
                </a:lnTo>
                <a:lnTo>
                  <a:pt x="1167881" y="0"/>
                </a:lnTo>
                <a:lnTo>
                  <a:pt x="1175544" y="0"/>
                </a:lnTo>
                <a:lnTo>
                  <a:pt x="1184998" y="0"/>
                </a:lnTo>
                <a:lnTo>
                  <a:pt x="1197946" y="0"/>
                </a:lnTo>
                <a:lnTo>
                  <a:pt x="1200205" y="0"/>
                </a:lnTo>
                <a:lnTo>
                  <a:pt x="1220978" y="0"/>
                </a:lnTo>
                <a:lnTo>
                  <a:pt x="1238487" y="0"/>
                </a:lnTo>
                <a:lnTo>
                  <a:pt x="1243956" y="0"/>
                </a:lnTo>
                <a:lnTo>
                  <a:pt x="1251042" y="0"/>
                </a:lnTo>
                <a:lnTo>
                  <a:pt x="1257637" y="0"/>
                </a:lnTo>
                <a:lnTo>
                  <a:pt x="1271587" y="0"/>
                </a:lnTo>
                <a:lnTo>
                  <a:pt x="1273249" y="0"/>
                </a:lnTo>
                <a:lnTo>
                  <a:pt x="1280039" y="0"/>
                </a:lnTo>
                <a:lnTo>
                  <a:pt x="1282703" y="0"/>
                </a:lnTo>
                <a:lnTo>
                  <a:pt x="1286178" y="0"/>
                </a:lnTo>
                <a:lnTo>
                  <a:pt x="1295146" y="0"/>
                </a:lnTo>
                <a:lnTo>
                  <a:pt x="1301651" y="0"/>
                </a:lnTo>
                <a:lnTo>
                  <a:pt x="1302284" y="0"/>
                </a:lnTo>
                <a:lnTo>
                  <a:pt x="1303313" y="0"/>
                </a:lnTo>
                <a:lnTo>
                  <a:pt x="1312767" y="0"/>
                </a:lnTo>
                <a:lnTo>
                  <a:pt x="1316242" y="0"/>
                </a:lnTo>
                <a:lnTo>
                  <a:pt x="1321886" y="0"/>
                </a:lnTo>
                <a:lnTo>
                  <a:pt x="1324685" y="0"/>
                </a:lnTo>
                <a:lnTo>
                  <a:pt x="1325211" y="0"/>
                </a:lnTo>
                <a:lnTo>
                  <a:pt x="1332348" y="0"/>
                </a:lnTo>
                <a:lnTo>
                  <a:pt x="1332714" y="0"/>
                </a:lnTo>
                <a:lnTo>
                  <a:pt x="1333135" y="0"/>
                </a:lnTo>
                <a:lnTo>
                  <a:pt x="1348747" y="0"/>
                </a:lnTo>
                <a:lnTo>
                  <a:pt x="1354749" y="0"/>
                </a:lnTo>
                <a:lnTo>
                  <a:pt x="1378811" y="0"/>
                </a:lnTo>
                <a:lnTo>
                  <a:pt x="1383745" y="0"/>
                </a:lnTo>
                <a:lnTo>
                  <a:pt x="1385406" y="0"/>
                </a:lnTo>
                <a:lnTo>
                  <a:pt x="1399356" y="0"/>
                </a:lnTo>
                <a:lnTo>
                  <a:pt x="1400513" y="0"/>
                </a:lnTo>
                <a:lnTo>
                  <a:pt x="1413947" y="0"/>
                </a:lnTo>
                <a:lnTo>
                  <a:pt x="1414442" y="0"/>
                </a:lnTo>
                <a:lnTo>
                  <a:pt x="1422915" y="0"/>
                </a:lnTo>
                <a:lnTo>
                  <a:pt x="1426390" y="0"/>
                </a:lnTo>
                <a:lnTo>
                  <a:pt x="1429420" y="0"/>
                </a:lnTo>
                <a:lnTo>
                  <a:pt x="1430053" y="0"/>
                </a:lnTo>
                <a:lnTo>
                  <a:pt x="1430206" y="0"/>
                </a:lnTo>
                <a:lnTo>
                  <a:pt x="1430577" y="0"/>
                </a:lnTo>
                <a:lnTo>
                  <a:pt x="1436843" y="0"/>
                </a:lnTo>
                <a:lnTo>
                  <a:pt x="1444011" y="0"/>
                </a:lnTo>
                <a:lnTo>
                  <a:pt x="1449655" y="0"/>
                </a:lnTo>
                <a:lnTo>
                  <a:pt x="1452454" y="0"/>
                </a:lnTo>
                <a:lnTo>
                  <a:pt x="1452980" y="0"/>
                </a:lnTo>
                <a:lnTo>
                  <a:pt x="1456455" y="0"/>
                </a:lnTo>
                <a:lnTo>
                  <a:pt x="1459664" y="0"/>
                </a:lnTo>
                <a:lnTo>
                  <a:pt x="1460117" y="0"/>
                </a:lnTo>
                <a:lnTo>
                  <a:pt x="1460483" y="0"/>
                </a:lnTo>
                <a:lnTo>
                  <a:pt x="1460904" y="0"/>
                </a:lnTo>
                <a:lnTo>
                  <a:pt x="1472926" y="0"/>
                </a:lnTo>
                <a:lnTo>
                  <a:pt x="1482518" y="0"/>
                </a:lnTo>
                <a:lnTo>
                  <a:pt x="1489729" y="0"/>
                </a:lnTo>
                <a:lnTo>
                  <a:pt x="1504116" y="0"/>
                </a:lnTo>
                <a:lnTo>
                  <a:pt x="1511514" y="0"/>
                </a:lnTo>
                <a:lnTo>
                  <a:pt x="1524740" y="0"/>
                </a:lnTo>
                <a:lnTo>
                  <a:pt x="1528282" y="0"/>
                </a:lnTo>
                <a:lnTo>
                  <a:pt x="1531757" y="0"/>
                </a:lnTo>
                <a:lnTo>
                  <a:pt x="1534181" y="0"/>
                </a:lnTo>
                <a:lnTo>
                  <a:pt x="1542211" y="0"/>
                </a:lnTo>
                <a:lnTo>
                  <a:pt x="1554159" y="0"/>
                </a:lnTo>
                <a:lnTo>
                  <a:pt x="1557318" y="0"/>
                </a:lnTo>
                <a:lnTo>
                  <a:pt x="1557975" y="0"/>
                </a:lnTo>
                <a:lnTo>
                  <a:pt x="1558346" y="0"/>
                </a:lnTo>
                <a:lnTo>
                  <a:pt x="1561822" y="0"/>
                </a:lnTo>
                <a:lnTo>
                  <a:pt x="1564612" y="0"/>
                </a:lnTo>
                <a:lnTo>
                  <a:pt x="1566857" y="0"/>
                </a:lnTo>
                <a:lnTo>
                  <a:pt x="1576919" y="0"/>
                </a:lnTo>
                <a:lnTo>
                  <a:pt x="1579719" y="0"/>
                </a:lnTo>
                <a:lnTo>
                  <a:pt x="1584224" y="0"/>
                </a:lnTo>
                <a:lnTo>
                  <a:pt x="1587382" y="0"/>
                </a:lnTo>
                <a:lnTo>
                  <a:pt x="1587433" y="0"/>
                </a:lnTo>
                <a:lnTo>
                  <a:pt x="1600695" y="0"/>
                </a:lnTo>
                <a:lnTo>
                  <a:pt x="1606834" y="0"/>
                </a:lnTo>
                <a:lnTo>
                  <a:pt x="1607256" y="0"/>
                </a:lnTo>
                <a:lnTo>
                  <a:pt x="1608325" y="0"/>
                </a:lnTo>
                <a:lnTo>
                  <a:pt x="1609783" y="0"/>
                </a:lnTo>
                <a:lnTo>
                  <a:pt x="1617498" y="0"/>
                </a:lnTo>
                <a:lnTo>
                  <a:pt x="1631885" y="0"/>
                </a:lnTo>
                <a:lnTo>
                  <a:pt x="1636899" y="0"/>
                </a:lnTo>
                <a:lnTo>
                  <a:pt x="1637320" y="0"/>
                </a:lnTo>
                <a:lnTo>
                  <a:pt x="1637445" y="0"/>
                </a:lnTo>
                <a:lnTo>
                  <a:pt x="1652509" y="0"/>
                </a:lnTo>
                <a:lnTo>
                  <a:pt x="1659526" y="0"/>
                </a:lnTo>
                <a:lnTo>
                  <a:pt x="1661950" y="0"/>
                </a:lnTo>
                <a:lnTo>
                  <a:pt x="1664952" y="0"/>
                </a:lnTo>
                <a:lnTo>
                  <a:pt x="1667212" y="0"/>
                </a:lnTo>
                <a:lnTo>
                  <a:pt x="1685087" y="0"/>
                </a:lnTo>
                <a:lnTo>
                  <a:pt x="1689591" y="0"/>
                </a:lnTo>
                <a:lnTo>
                  <a:pt x="1694626" y="0"/>
                </a:lnTo>
                <a:lnTo>
                  <a:pt x="1697276" y="0"/>
                </a:lnTo>
                <a:lnTo>
                  <a:pt x="1698000" y="0"/>
                </a:lnTo>
                <a:lnTo>
                  <a:pt x="1704688" y="0"/>
                </a:lnTo>
                <a:lnTo>
                  <a:pt x="1707488" y="0"/>
                </a:lnTo>
                <a:lnTo>
                  <a:pt x="1710963" y="0"/>
                </a:lnTo>
                <a:lnTo>
                  <a:pt x="1715151" y="0"/>
                </a:lnTo>
                <a:lnTo>
                  <a:pt x="1721928" y="0"/>
                </a:lnTo>
                <a:lnTo>
                  <a:pt x="1734603" y="0"/>
                </a:lnTo>
                <a:lnTo>
                  <a:pt x="1735025" y="0"/>
                </a:lnTo>
                <a:lnTo>
                  <a:pt x="1735558" y="0"/>
                </a:lnTo>
                <a:lnTo>
                  <a:pt x="1736094" y="0"/>
                </a:lnTo>
                <a:lnTo>
                  <a:pt x="1737552" y="0"/>
                </a:lnTo>
                <a:lnTo>
                  <a:pt x="1741027" y="0"/>
                </a:lnTo>
                <a:lnTo>
                  <a:pt x="1747046" y="0"/>
                </a:lnTo>
                <a:lnTo>
                  <a:pt x="1748537" y="0"/>
                </a:lnTo>
                <a:lnTo>
                  <a:pt x="1753052" y="0"/>
                </a:lnTo>
                <a:lnTo>
                  <a:pt x="1757499" y="0"/>
                </a:lnTo>
                <a:lnTo>
                  <a:pt x="1764668" y="0"/>
                </a:lnTo>
                <a:lnTo>
                  <a:pt x="1765089" y="0"/>
                </a:lnTo>
                <a:lnTo>
                  <a:pt x="1765214" y="0"/>
                </a:lnTo>
                <a:lnTo>
                  <a:pt x="1770320" y="0"/>
                </a:lnTo>
                <a:lnTo>
                  <a:pt x="1777110" y="0"/>
                </a:lnTo>
                <a:lnTo>
                  <a:pt x="1779774" y="0"/>
                </a:lnTo>
                <a:lnTo>
                  <a:pt x="1792721" y="0"/>
                </a:lnTo>
                <a:lnTo>
                  <a:pt x="1794981" y="0"/>
                </a:lnTo>
                <a:lnTo>
                  <a:pt x="1825045" y="0"/>
                </a:lnTo>
                <a:lnTo>
                  <a:pt x="1825769" y="0"/>
                </a:lnTo>
                <a:lnTo>
                  <a:pt x="1838732" y="0"/>
                </a:lnTo>
                <a:lnTo>
                  <a:pt x="1845818" y="0"/>
                </a:lnTo>
                <a:lnTo>
                  <a:pt x="1849697" y="0"/>
                </a:lnTo>
                <a:lnTo>
                  <a:pt x="1852412" y="0"/>
                </a:lnTo>
                <a:lnTo>
                  <a:pt x="1853903" y="0"/>
                </a:lnTo>
                <a:lnTo>
                  <a:pt x="1863327" y="0"/>
                </a:lnTo>
                <a:lnTo>
                  <a:pt x="1868796" y="0"/>
                </a:lnTo>
                <a:lnTo>
                  <a:pt x="1874815" y="0"/>
                </a:lnTo>
                <a:lnTo>
                  <a:pt x="1876306" y="0"/>
                </a:lnTo>
                <a:lnTo>
                  <a:pt x="1880821" y="0"/>
                </a:lnTo>
                <a:lnTo>
                  <a:pt x="1882477" y="0"/>
                </a:lnTo>
                <a:lnTo>
                  <a:pt x="1883936" y="0"/>
                </a:lnTo>
                <a:lnTo>
                  <a:pt x="1885268" y="0"/>
                </a:lnTo>
                <a:lnTo>
                  <a:pt x="1896427" y="0"/>
                </a:lnTo>
                <a:lnTo>
                  <a:pt x="1898089" y="0"/>
                </a:lnTo>
                <a:lnTo>
                  <a:pt x="1904879" y="0"/>
                </a:lnTo>
                <a:lnTo>
                  <a:pt x="1907543" y="0"/>
                </a:lnTo>
                <a:lnTo>
                  <a:pt x="1911018" y="0"/>
                </a:lnTo>
                <a:lnTo>
                  <a:pt x="1919986" y="0"/>
                </a:lnTo>
                <a:lnTo>
                  <a:pt x="1927124" y="0"/>
                </a:lnTo>
                <a:lnTo>
                  <a:pt x="1927489" y="0"/>
                </a:lnTo>
                <a:lnTo>
                  <a:pt x="1927911" y="0"/>
                </a:lnTo>
                <a:lnTo>
                  <a:pt x="1929402" y="0"/>
                </a:lnTo>
                <a:lnTo>
                  <a:pt x="1946726" y="0"/>
                </a:lnTo>
                <a:lnTo>
                  <a:pt x="1949525" y="0"/>
                </a:lnTo>
                <a:lnTo>
                  <a:pt x="1957554" y="0"/>
                </a:lnTo>
                <a:lnTo>
                  <a:pt x="1957975" y="0"/>
                </a:lnTo>
                <a:lnTo>
                  <a:pt x="1973587" y="0"/>
                </a:lnTo>
                <a:lnTo>
                  <a:pt x="1978520" y="0"/>
                </a:lnTo>
                <a:lnTo>
                  <a:pt x="1980012" y="0"/>
                </a:lnTo>
                <a:lnTo>
                  <a:pt x="1980181" y="0"/>
                </a:lnTo>
                <a:lnTo>
                  <a:pt x="1981672" y="0"/>
                </a:lnTo>
                <a:lnTo>
                  <a:pt x="2008585" y="0"/>
                </a:lnTo>
                <a:lnTo>
                  <a:pt x="2009218" y="0"/>
                </a:lnTo>
                <a:lnTo>
                  <a:pt x="2010246" y="0"/>
                </a:lnTo>
                <a:lnTo>
                  <a:pt x="2010709" y="0"/>
                </a:lnTo>
                <a:lnTo>
                  <a:pt x="2011705" y="0"/>
                </a:lnTo>
                <a:lnTo>
                  <a:pt x="2024147" y="0"/>
                </a:lnTo>
                <a:lnTo>
                  <a:pt x="2024196" y="0"/>
                </a:lnTo>
                <a:lnTo>
                  <a:pt x="2024981" y="0"/>
                </a:lnTo>
                <a:lnTo>
                  <a:pt x="2025353" y="0"/>
                </a:lnTo>
                <a:lnTo>
                  <a:pt x="2026473" y="0"/>
                </a:lnTo>
                <a:lnTo>
                  <a:pt x="2031619" y="0"/>
                </a:lnTo>
                <a:lnTo>
                  <a:pt x="2033110" y="0"/>
                </a:lnTo>
                <a:lnTo>
                  <a:pt x="2038787" y="0"/>
                </a:lnTo>
                <a:lnTo>
                  <a:pt x="2039282" y="0"/>
                </a:lnTo>
                <a:lnTo>
                  <a:pt x="2047755" y="0"/>
                </a:lnTo>
                <a:lnTo>
                  <a:pt x="2051230" y="0"/>
                </a:lnTo>
                <a:lnTo>
                  <a:pt x="2054893" y="0"/>
                </a:lnTo>
                <a:lnTo>
                  <a:pt x="2055046" y="0"/>
                </a:lnTo>
                <a:lnTo>
                  <a:pt x="2055258" y="0"/>
                </a:lnTo>
                <a:lnTo>
                  <a:pt x="2055680" y="0"/>
                </a:lnTo>
                <a:lnTo>
                  <a:pt x="2057171" y="0"/>
                </a:lnTo>
                <a:lnTo>
                  <a:pt x="2061683" y="0"/>
                </a:lnTo>
                <a:lnTo>
                  <a:pt x="2067702" y="0"/>
                </a:lnTo>
                <a:lnTo>
                  <a:pt x="2074495" y="0"/>
                </a:lnTo>
                <a:lnTo>
                  <a:pt x="2077294" y="0"/>
                </a:lnTo>
                <a:lnTo>
                  <a:pt x="2084504" y="0"/>
                </a:lnTo>
                <a:lnTo>
                  <a:pt x="2085323" y="0"/>
                </a:lnTo>
                <a:lnTo>
                  <a:pt x="2085744" y="0"/>
                </a:lnTo>
                <a:lnTo>
                  <a:pt x="2097766" y="0"/>
                </a:lnTo>
                <a:lnTo>
                  <a:pt x="2106289" y="0"/>
                </a:lnTo>
                <a:lnTo>
                  <a:pt x="2107781" y="0"/>
                </a:lnTo>
                <a:lnTo>
                  <a:pt x="2128956" y="0"/>
                </a:lnTo>
                <a:lnTo>
                  <a:pt x="2129514" y="0"/>
                </a:lnTo>
                <a:lnTo>
                  <a:pt x="2136354" y="0"/>
                </a:lnTo>
                <a:lnTo>
                  <a:pt x="2136987" y="0"/>
                </a:lnTo>
                <a:lnTo>
                  <a:pt x="2138478" y="0"/>
                </a:lnTo>
                <a:lnTo>
                  <a:pt x="2151916" y="0"/>
                </a:lnTo>
                <a:lnTo>
                  <a:pt x="2152750" y="0"/>
                </a:lnTo>
                <a:lnTo>
                  <a:pt x="2153122" y="0"/>
                </a:lnTo>
                <a:lnTo>
                  <a:pt x="2154242" y="0"/>
                </a:lnTo>
                <a:lnTo>
                  <a:pt x="2156597" y="0"/>
                </a:lnTo>
                <a:lnTo>
                  <a:pt x="2159388" y="0"/>
                </a:lnTo>
                <a:lnTo>
                  <a:pt x="2160879" y="0"/>
                </a:lnTo>
                <a:lnTo>
                  <a:pt x="2161633" y="0"/>
                </a:lnTo>
                <a:lnTo>
                  <a:pt x="2167051" y="0"/>
                </a:lnTo>
                <a:lnTo>
                  <a:pt x="2178999" y="0"/>
                </a:lnTo>
                <a:lnTo>
                  <a:pt x="2182158" y="0"/>
                </a:lnTo>
                <a:lnTo>
                  <a:pt x="2182815" y="0"/>
                </a:lnTo>
                <a:lnTo>
                  <a:pt x="2188666" y="0"/>
                </a:lnTo>
                <a:lnTo>
                  <a:pt x="2189452" y="0"/>
                </a:lnTo>
                <a:lnTo>
                  <a:pt x="2191697" y="0"/>
                </a:lnTo>
                <a:lnTo>
                  <a:pt x="2195471" y="0"/>
                </a:lnTo>
                <a:lnTo>
                  <a:pt x="2201759" y="0"/>
                </a:lnTo>
                <a:lnTo>
                  <a:pt x="2203100" y="0"/>
                </a:lnTo>
                <a:lnTo>
                  <a:pt x="2204559" y="0"/>
                </a:lnTo>
                <a:lnTo>
                  <a:pt x="2204591" y="0"/>
                </a:lnTo>
                <a:lnTo>
                  <a:pt x="2212273" y="0"/>
                </a:lnTo>
                <a:lnTo>
                  <a:pt x="2225535" y="0"/>
                </a:lnTo>
                <a:lnTo>
                  <a:pt x="2231674" y="0"/>
                </a:lnTo>
                <a:lnTo>
                  <a:pt x="2232096" y="0"/>
                </a:lnTo>
                <a:lnTo>
                  <a:pt x="2232220" y="0"/>
                </a:lnTo>
                <a:lnTo>
                  <a:pt x="2233118" y="0"/>
                </a:lnTo>
                <a:lnTo>
                  <a:pt x="2233165" y="0"/>
                </a:lnTo>
                <a:lnTo>
                  <a:pt x="2256725" y="0"/>
                </a:lnTo>
                <a:lnTo>
                  <a:pt x="2257283" y="0"/>
                </a:lnTo>
                <a:lnTo>
                  <a:pt x="2262285" y="0"/>
                </a:lnTo>
                <a:lnTo>
                  <a:pt x="2284366" y="0"/>
                </a:lnTo>
                <a:lnTo>
                  <a:pt x="2289402" y="0"/>
                </a:lnTo>
                <a:lnTo>
                  <a:pt x="2292052" y="0"/>
                </a:lnTo>
                <a:lnTo>
                  <a:pt x="2299271" y="0"/>
                </a:lnTo>
                <a:lnTo>
                  <a:pt x="2308721" y="0"/>
                </a:lnTo>
                <a:lnTo>
                  <a:pt x="2309927" y="0"/>
                </a:lnTo>
                <a:lnTo>
                  <a:pt x="2316435" y="0"/>
                </a:lnTo>
                <a:lnTo>
                  <a:pt x="2316703" y="0"/>
                </a:lnTo>
                <a:lnTo>
                  <a:pt x="2319466" y="0"/>
                </a:lnTo>
                <a:lnTo>
                  <a:pt x="2322840" y="0"/>
                </a:lnTo>
                <a:lnTo>
                  <a:pt x="2329528" y="0"/>
                </a:lnTo>
                <a:lnTo>
                  <a:pt x="2330869" y="0"/>
                </a:lnTo>
                <a:lnTo>
                  <a:pt x="2332328" y="0"/>
                </a:lnTo>
                <a:lnTo>
                  <a:pt x="2332360" y="0"/>
                </a:lnTo>
                <a:lnTo>
                  <a:pt x="2335803" y="0"/>
                </a:lnTo>
                <a:lnTo>
                  <a:pt x="2343312" y="0"/>
                </a:lnTo>
                <a:lnTo>
                  <a:pt x="2344804" y="0"/>
                </a:lnTo>
                <a:lnTo>
                  <a:pt x="2346768" y="0"/>
                </a:lnTo>
                <a:lnTo>
                  <a:pt x="2347827" y="0"/>
                </a:lnTo>
                <a:lnTo>
                  <a:pt x="2352274" y="0"/>
                </a:lnTo>
                <a:lnTo>
                  <a:pt x="2359443" y="0"/>
                </a:lnTo>
                <a:lnTo>
                  <a:pt x="2359865" y="0"/>
                </a:lnTo>
                <a:lnTo>
                  <a:pt x="2359989" y="0"/>
                </a:lnTo>
                <a:lnTo>
                  <a:pt x="2360887" y="0"/>
                </a:lnTo>
                <a:lnTo>
                  <a:pt x="2360934" y="0"/>
                </a:lnTo>
                <a:lnTo>
                  <a:pt x="2371886" y="0"/>
                </a:lnTo>
                <a:lnTo>
                  <a:pt x="2373377" y="0"/>
                </a:lnTo>
                <a:lnTo>
                  <a:pt x="2377892" y="0"/>
                </a:lnTo>
                <a:cubicBezTo>
                  <a:pt x="2382339" y="0"/>
                  <a:pt x="2382339" y="0"/>
                  <a:pt x="2382339" y="0"/>
                </a:cubicBezTo>
                <a:lnTo>
                  <a:pt x="2390054" y="0"/>
                </a:lnTo>
                <a:lnTo>
                  <a:pt x="2419821" y="0"/>
                </a:lnTo>
                <a:lnTo>
                  <a:pt x="2427040" y="0"/>
                </a:lnTo>
                <a:lnTo>
                  <a:pt x="2436490" y="0"/>
                </a:lnTo>
                <a:lnTo>
                  <a:pt x="2444472" y="0"/>
                </a:lnTo>
                <a:lnTo>
                  <a:pt x="2448678" y="0"/>
                </a:lnTo>
                <a:lnTo>
                  <a:pt x="2450171" y="0"/>
                </a:lnTo>
                <a:lnTo>
                  <a:pt x="2450609" y="0"/>
                </a:lnTo>
                <a:lnTo>
                  <a:pt x="2463572" y="0"/>
                </a:lnTo>
                <a:lnTo>
                  <a:pt x="2471081" y="0"/>
                </a:lnTo>
                <a:lnTo>
                  <a:pt x="2472573" y="0"/>
                </a:lnTo>
                <a:lnTo>
                  <a:pt x="2474537" y="0"/>
                </a:lnTo>
                <a:lnTo>
                  <a:pt x="2475596" y="0"/>
                </a:lnTo>
                <a:lnTo>
                  <a:pt x="2477252" y="0"/>
                </a:lnTo>
                <a:lnTo>
                  <a:pt x="2478712" y="0"/>
                </a:lnTo>
                <a:lnTo>
                  <a:pt x="2478743" y="0"/>
                </a:lnTo>
                <a:lnTo>
                  <a:pt x="2480043" y="0"/>
                </a:lnTo>
                <a:lnTo>
                  <a:pt x="2499655" y="0"/>
                </a:lnTo>
                <a:lnTo>
                  <a:pt x="2501146" y="0"/>
                </a:lnTo>
                <a:lnTo>
                  <a:pt x="2505661" y="0"/>
                </a:lnTo>
                <a:lnTo>
                  <a:pt x="2508776" y="0"/>
                </a:lnTo>
                <a:lnTo>
                  <a:pt x="2510108" y="0"/>
                </a:lnTo>
                <a:lnTo>
                  <a:pt x="2524178" y="0"/>
                </a:lnTo>
                <a:lnTo>
                  <a:pt x="2525248" y="0"/>
                </a:lnTo>
                <a:lnTo>
                  <a:pt x="2525669" y="0"/>
                </a:lnTo>
                <a:lnTo>
                  <a:pt x="2552329" y="0"/>
                </a:lnTo>
                <a:lnTo>
                  <a:pt x="2552751" y="0"/>
                </a:lnTo>
                <a:lnTo>
                  <a:pt x="2554242" y="0"/>
                </a:lnTo>
                <a:lnTo>
                  <a:pt x="2574787" y="0"/>
                </a:lnTo>
                <a:lnTo>
                  <a:pt x="2576279" y="0"/>
                </a:lnTo>
                <a:lnTo>
                  <a:pt x="2576447" y="0"/>
                </a:lnTo>
                <a:lnTo>
                  <a:pt x="2577940" y="0"/>
                </a:lnTo>
                <a:lnTo>
                  <a:pt x="2603360" y="0"/>
                </a:lnTo>
                <a:lnTo>
                  <a:pt x="2604852" y="0"/>
                </a:lnTo>
                <a:lnTo>
                  <a:pt x="2605021" y="0"/>
                </a:lnTo>
                <a:lnTo>
                  <a:pt x="2605484" y="0"/>
                </a:lnTo>
                <a:lnTo>
                  <a:pt x="2606481" y="0"/>
                </a:lnTo>
                <a:lnTo>
                  <a:pt x="2606512" y="0"/>
                </a:lnTo>
                <a:lnTo>
                  <a:pt x="2606976" y="0"/>
                </a:lnTo>
                <a:lnTo>
                  <a:pt x="2618923" y="0"/>
                </a:lnTo>
                <a:lnTo>
                  <a:pt x="2621248" y="0"/>
                </a:lnTo>
                <a:lnTo>
                  <a:pt x="2622740" y="0"/>
                </a:lnTo>
                <a:lnTo>
                  <a:pt x="2627885" y="0"/>
                </a:lnTo>
                <a:lnTo>
                  <a:pt x="2629377" y="0"/>
                </a:lnTo>
                <a:lnTo>
                  <a:pt x="2634058" y="0"/>
                </a:lnTo>
                <a:lnTo>
                  <a:pt x="2635549" y="0"/>
                </a:lnTo>
                <a:lnTo>
                  <a:pt x="2636545" y="0"/>
                </a:lnTo>
                <a:lnTo>
                  <a:pt x="2648987" y="0"/>
                </a:lnTo>
                <a:lnTo>
                  <a:pt x="2649821" y="0"/>
                </a:lnTo>
                <a:lnTo>
                  <a:pt x="2651313" y="0"/>
                </a:lnTo>
                <a:lnTo>
                  <a:pt x="2651947" y="0"/>
                </a:lnTo>
                <a:lnTo>
                  <a:pt x="2653017" y="0"/>
                </a:lnTo>
                <a:lnTo>
                  <a:pt x="2653438" y="0"/>
                </a:lnTo>
                <a:lnTo>
                  <a:pt x="2656459" y="0"/>
                </a:lnTo>
                <a:lnTo>
                  <a:pt x="2657950" y="0"/>
                </a:lnTo>
                <a:lnTo>
                  <a:pt x="2665460" y="0"/>
                </a:lnTo>
                <a:lnTo>
                  <a:pt x="2680098" y="0"/>
                </a:lnTo>
                <a:lnTo>
                  <a:pt x="2680520" y="0"/>
                </a:lnTo>
                <a:lnTo>
                  <a:pt x="2682011" y="0"/>
                </a:lnTo>
                <a:lnTo>
                  <a:pt x="2692542" y="0"/>
                </a:lnTo>
                <a:lnTo>
                  <a:pt x="2702556" y="0"/>
                </a:lnTo>
                <a:lnTo>
                  <a:pt x="2704048" y="0"/>
                </a:lnTo>
                <a:lnTo>
                  <a:pt x="2724289" y="0"/>
                </a:lnTo>
                <a:lnTo>
                  <a:pt x="2731129" y="0"/>
                </a:lnTo>
                <a:lnTo>
                  <a:pt x="2732621" y="0"/>
                </a:lnTo>
                <a:lnTo>
                  <a:pt x="2733253" y="0"/>
                </a:lnTo>
                <a:lnTo>
                  <a:pt x="2734745" y="0"/>
                </a:lnTo>
                <a:lnTo>
                  <a:pt x="2746692" y="0"/>
                </a:lnTo>
                <a:lnTo>
                  <a:pt x="2749017" y="0"/>
                </a:lnTo>
                <a:lnTo>
                  <a:pt x="2750509" y="0"/>
                </a:lnTo>
                <a:lnTo>
                  <a:pt x="2754354" y="0"/>
                </a:lnTo>
                <a:lnTo>
                  <a:pt x="2755654" y="0"/>
                </a:lnTo>
                <a:lnTo>
                  <a:pt x="2757146" y="0"/>
                </a:lnTo>
                <a:lnTo>
                  <a:pt x="2761827" y="0"/>
                </a:lnTo>
                <a:lnTo>
                  <a:pt x="2763318" y="0"/>
                </a:lnTo>
                <a:lnTo>
                  <a:pt x="2776756" y="0"/>
                </a:lnTo>
                <a:lnTo>
                  <a:pt x="2777590" y="0"/>
                </a:lnTo>
                <a:lnTo>
                  <a:pt x="2779082" y="0"/>
                </a:lnTo>
                <a:lnTo>
                  <a:pt x="2783442" y="0"/>
                </a:lnTo>
                <a:lnTo>
                  <a:pt x="2784228" y="0"/>
                </a:lnTo>
                <a:lnTo>
                  <a:pt x="2785719" y="0"/>
                </a:lnTo>
                <a:lnTo>
                  <a:pt x="2786473" y="0"/>
                </a:lnTo>
                <a:lnTo>
                  <a:pt x="2793229" y="0"/>
                </a:lnTo>
                <a:lnTo>
                  <a:pt x="2799367" y="0"/>
                </a:lnTo>
                <a:lnTo>
                  <a:pt x="2813506" y="0"/>
                </a:lnTo>
                <a:lnTo>
                  <a:pt x="2820311" y="0"/>
                </a:lnTo>
                <a:lnTo>
                  <a:pt x="2827893" y="0"/>
                </a:lnTo>
                <a:lnTo>
                  <a:pt x="2827940" y="0"/>
                </a:lnTo>
                <a:lnTo>
                  <a:pt x="2829431" y="0"/>
                </a:lnTo>
                <a:lnTo>
                  <a:pt x="2829978" y="0"/>
                </a:lnTo>
                <a:lnTo>
                  <a:pt x="2852058" y="0"/>
                </a:lnTo>
                <a:lnTo>
                  <a:pt x="2857060" y="0"/>
                </a:lnTo>
                <a:lnTo>
                  <a:pt x="2857958" y="0"/>
                </a:lnTo>
                <a:lnTo>
                  <a:pt x="2871601" y="0"/>
                </a:lnTo>
                <a:lnTo>
                  <a:pt x="2882123" y="0"/>
                </a:lnTo>
                <a:lnTo>
                  <a:pt x="2894046" y="0"/>
                </a:lnTo>
                <a:lnTo>
                  <a:pt x="2903496" y="0"/>
                </a:lnTo>
                <a:lnTo>
                  <a:pt x="2911211" y="0"/>
                </a:lnTo>
                <a:lnTo>
                  <a:pt x="2914242" y="0"/>
                </a:lnTo>
                <a:lnTo>
                  <a:pt x="2914461" y="0"/>
                </a:lnTo>
                <a:lnTo>
                  <a:pt x="2924111" y="0"/>
                </a:lnTo>
                <a:lnTo>
                  <a:pt x="2927136" y="0"/>
                </a:lnTo>
                <a:lnTo>
                  <a:pt x="2933561" y="0"/>
                </a:lnTo>
                <a:lnTo>
                  <a:pt x="2939580" y="0"/>
                </a:lnTo>
                <a:lnTo>
                  <a:pt x="2941275" y="0"/>
                </a:lnTo>
                <a:lnTo>
                  <a:pt x="2941543" y="0"/>
                </a:lnTo>
                <a:lnTo>
                  <a:pt x="2945586" y="0"/>
                </a:lnTo>
                <a:lnTo>
                  <a:pt x="2950032" y="0"/>
                </a:lnTo>
                <a:lnTo>
                  <a:pt x="2955662" y="0"/>
                </a:lnTo>
                <a:lnTo>
                  <a:pt x="2955709" y="0"/>
                </a:lnTo>
                <a:lnTo>
                  <a:pt x="2957200" y="0"/>
                </a:lnTo>
                <a:lnTo>
                  <a:pt x="2957747" y="0"/>
                </a:lnTo>
                <a:lnTo>
                  <a:pt x="2968152" y="0"/>
                </a:lnTo>
                <a:lnTo>
                  <a:pt x="2969644" y="0"/>
                </a:lnTo>
                <a:lnTo>
                  <a:pt x="2972667" y="0"/>
                </a:lnTo>
                <a:lnTo>
                  <a:pt x="2977114" y="0"/>
                </a:lnTo>
                <a:lnTo>
                  <a:pt x="2984829" y="0"/>
                </a:lnTo>
                <a:lnTo>
                  <a:pt x="2985727" y="0"/>
                </a:lnTo>
                <a:lnTo>
                  <a:pt x="2999370" y="0"/>
                </a:lnTo>
                <a:lnTo>
                  <a:pt x="3021815" y="0"/>
                </a:lnTo>
                <a:lnTo>
                  <a:pt x="3031265" y="0"/>
                </a:lnTo>
                <a:lnTo>
                  <a:pt x="3042230" y="0"/>
                </a:lnTo>
                <a:lnTo>
                  <a:pt x="3044946" y="0"/>
                </a:lnTo>
                <a:lnTo>
                  <a:pt x="3051880" y="0"/>
                </a:lnTo>
                <a:lnTo>
                  <a:pt x="3061330" y="0"/>
                </a:lnTo>
                <a:lnTo>
                  <a:pt x="3067349" y="0"/>
                </a:lnTo>
                <a:lnTo>
                  <a:pt x="3069312" y="0"/>
                </a:lnTo>
                <a:lnTo>
                  <a:pt x="3073355" y="0"/>
                </a:lnTo>
                <a:lnTo>
                  <a:pt x="3073518" y="0"/>
                </a:lnTo>
                <a:lnTo>
                  <a:pt x="3075011" y="0"/>
                </a:lnTo>
                <a:lnTo>
                  <a:pt x="3077801" y="0"/>
                </a:lnTo>
                <a:lnTo>
                  <a:pt x="3095921" y="0"/>
                </a:lnTo>
                <a:lnTo>
                  <a:pt x="3097413" y="0"/>
                </a:lnTo>
                <a:lnTo>
                  <a:pt x="3100436" y="0"/>
                </a:lnTo>
                <a:lnTo>
                  <a:pt x="3103552" y="0"/>
                </a:lnTo>
                <a:lnTo>
                  <a:pt x="3104883" y="0"/>
                </a:lnTo>
                <a:lnTo>
                  <a:pt x="3120023" y="0"/>
                </a:lnTo>
                <a:lnTo>
                  <a:pt x="3120445" y="0"/>
                </a:lnTo>
                <a:lnTo>
                  <a:pt x="3149018" y="0"/>
                </a:lnTo>
                <a:lnTo>
                  <a:pt x="3150088" y="0"/>
                </a:lnTo>
                <a:lnTo>
                  <a:pt x="3150509" y="0"/>
                </a:lnTo>
                <a:lnTo>
                  <a:pt x="3171054" y="0"/>
                </a:lnTo>
                <a:lnTo>
                  <a:pt x="3172715" y="0"/>
                </a:lnTo>
                <a:lnTo>
                  <a:pt x="3199627" y="0"/>
                </a:lnTo>
                <a:lnTo>
                  <a:pt x="3201119" y="0"/>
                </a:lnTo>
                <a:lnTo>
                  <a:pt x="3201287" y="0"/>
                </a:lnTo>
                <a:lnTo>
                  <a:pt x="3201751" y="0"/>
                </a:lnTo>
                <a:lnTo>
                  <a:pt x="3202780" y="0"/>
                </a:lnTo>
                <a:lnTo>
                  <a:pt x="3217515" y="0"/>
                </a:lnTo>
                <a:lnTo>
                  <a:pt x="3224152" y="0"/>
                </a:lnTo>
                <a:lnTo>
                  <a:pt x="3230324" y="0"/>
                </a:lnTo>
                <a:lnTo>
                  <a:pt x="3231321" y="0"/>
                </a:lnTo>
                <a:lnTo>
                  <a:pt x="3231816" y="0"/>
                </a:lnTo>
                <a:lnTo>
                  <a:pt x="3243763" y="0"/>
                </a:lnTo>
                <a:lnTo>
                  <a:pt x="3246088" y="0"/>
                </a:lnTo>
                <a:lnTo>
                  <a:pt x="3247580" y="0"/>
                </a:lnTo>
                <a:lnTo>
                  <a:pt x="3247792" y="0"/>
                </a:lnTo>
                <a:lnTo>
                  <a:pt x="3248214" y="0"/>
                </a:lnTo>
                <a:lnTo>
                  <a:pt x="3252725" y="0"/>
                </a:lnTo>
                <a:lnTo>
                  <a:pt x="3254217" y="0"/>
                </a:lnTo>
                <a:lnTo>
                  <a:pt x="3260235" y="0"/>
                </a:lnTo>
                <a:lnTo>
                  <a:pt x="3276787" y="0"/>
                </a:lnTo>
                <a:lnTo>
                  <a:pt x="3277857" y="0"/>
                </a:lnTo>
                <a:lnTo>
                  <a:pt x="3278278" y="0"/>
                </a:lnTo>
                <a:lnTo>
                  <a:pt x="3290300" y="0"/>
                </a:lnTo>
                <a:lnTo>
                  <a:pt x="3298823" y="0"/>
                </a:lnTo>
                <a:lnTo>
                  <a:pt x="3327396" y="0"/>
                </a:lnTo>
                <a:lnTo>
                  <a:pt x="3328888" y="0"/>
                </a:lnTo>
                <a:lnTo>
                  <a:pt x="3329520" y="0"/>
                </a:lnTo>
                <a:lnTo>
                  <a:pt x="3345284" y="0"/>
                </a:lnTo>
                <a:lnTo>
                  <a:pt x="3349129" y="0"/>
                </a:lnTo>
                <a:lnTo>
                  <a:pt x="3351921" y="0"/>
                </a:lnTo>
                <a:lnTo>
                  <a:pt x="3358093" y="0"/>
                </a:lnTo>
                <a:lnTo>
                  <a:pt x="3359585" y="0"/>
                </a:lnTo>
                <a:lnTo>
                  <a:pt x="3371532" y="0"/>
                </a:lnTo>
                <a:lnTo>
                  <a:pt x="3373857" y="0"/>
                </a:lnTo>
                <a:lnTo>
                  <a:pt x="3375349" y="0"/>
                </a:lnTo>
                <a:lnTo>
                  <a:pt x="3380494" y="0"/>
                </a:lnTo>
                <a:lnTo>
                  <a:pt x="3381986" y="0"/>
                </a:lnTo>
                <a:lnTo>
                  <a:pt x="3388004" y="0"/>
                </a:lnTo>
                <a:lnTo>
                  <a:pt x="3408282" y="0"/>
                </a:lnTo>
                <a:lnTo>
                  <a:pt x="3418069" y="0"/>
                </a:lnTo>
                <a:lnTo>
                  <a:pt x="3424207" y="0"/>
                </a:lnTo>
                <a:lnTo>
                  <a:pt x="3424753" y="0"/>
                </a:lnTo>
                <a:lnTo>
                  <a:pt x="3452733" y="0"/>
                </a:lnTo>
                <a:lnTo>
                  <a:pt x="3454818" y="0"/>
                </a:lnTo>
                <a:lnTo>
                  <a:pt x="3476898" y="0"/>
                </a:lnTo>
                <a:lnTo>
                  <a:pt x="3496441" y="0"/>
                </a:lnTo>
                <a:lnTo>
                  <a:pt x="3509236" y="0"/>
                </a:lnTo>
                <a:lnTo>
                  <a:pt x="3518886" y="0"/>
                </a:lnTo>
                <a:lnTo>
                  <a:pt x="3528336" y="0"/>
                </a:lnTo>
                <a:lnTo>
                  <a:pt x="3536051" y="0"/>
                </a:lnTo>
                <a:lnTo>
                  <a:pt x="3539301" y="0"/>
                </a:lnTo>
                <a:lnTo>
                  <a:pt x="3540361" y="0"/>
                </a:lnTo>
                <a:lnTo>
                  <a:pt x="3544807" y="0"/>
                </a:lnTo>
                <a:lnTo>
                  <a:pt x="3551976" y="0"/>
                </a:lnTo>
                <a:lnTo>
                  <a:pt x="3552522" y="0"/>
                </a:lnTo>
                <a:lnTo>
                  <a:pt x="3564420" y="0"/>
                </a:lnTo>
                <a:lnTo>
                  <a:pt x="3570426" y="0"/>
                </a:lnTo>
                <a:cubicBezTo>
                  <a:pt x="3574872" y="0"/>
                  <a:pt x="3574872" y="0"/>
                  <a:pt x="3574872" y="0"/>
                </a:cubicBezTo>
                <a:lnTo>
                  <a:pt x="3580502" y="0"/>
                </a:lnTo>
                <a:lnTo>
                  <a:pt x="3582587" y="0"/>
                </a:lnTo>
                <a:lnTo>
                  <a:pt x="3624210" y="0"/>
                </a:lnTo>
                <a:lnTo>
                  <a:pt x="3637005" y="0"/>
                </a:lnTo>
                <a:lnTo>
                  <a:pt x="3646655" y="0"/>
                </a:lnTo>
                <a:lnTo>
                  <a:pt x="3656105" y="0"/>
                </a:lnTo>
                <a:lnTo>
                  <a:pt x="3667070" y="0"/>
                </a:lnTo>
                <a:lnTo>
                  <a:pt x="3668130" y="0"/>
                </a:lnTo>
                <a:lnTo>
                  <a:pt x="3669786" y="0"/>
                </a:lnTo>
                <a:lnTo>
                  <a:pt x="3672576" y="0"/>
                </a:lnTo>
                <a:lnTo>
                  <a:pt x="3692189" y="0"/>
                </a:lnTo>
                <a:lnTo>
                  <a:pt x="3698195" y="0"/>
                </a:lnTo>
                <a:lnTo>
                  <a:pt x="3702641" y="0"/>
                </a:lnTo>
                <a:lnTo>
                  <a:pt x="3744863" y="0"/>
                </a:lnTo>
                <a:lnTo>
                  <a:pt x="3745285" y="0"/>
                </a:lnTo>
                <a:lnTo>
                  <a:pt x="3795894" y="0"/>
                </a:lnTo>
                <a:lnTo>
                  <a:pt x="3797555" y="0"/>
                </a:lnTo>
                <a:lnTo>
                  <a:pt x="3826591" y="0"/>
                </a:lnTo>
                <a:lnTo>
                  <a:pt x="3842355" y="0"/>
                </a:lnTo>
                <a:lnTo>
                  <a:pt x="3848992" y="0"/>
                </a:lnTo>
                <a:lnTo>
                  <a:pt x="3872632" y="0"/>
                </a:lnTo>
                <a:lnTo>
                  <a:pt x="3873054" y="0"/>
                </a:lnTo>
                <a:lnTo>
                  <a:pt x="3885075" y="0"/>
                </a:lnTo>
                <a:lnTo>
                  <a:pt x="3923663" y="0"/>
                </a:lnTo>
                <a:lnTo>
                  <a:pt x="3954360" y="0"/>
                </a:lnTo>
                <a:lnTo>
                  <a:pt x="3970124" y="0"/>
                </a:lnTo>
                <a:lnTo>
                  <a:pt x="3976761" y="0"/>
                </a:lnTo>
                <a:lnTo>
                  <a:pt x="4012844" y="0"/>
                </a:lnTo>
                <a:lnTo>
                  <a:pt x="4049593" y="0"/>
                </a:lnTo>
                <a:cubicBezTo>
                  <a:pt x="4169647" y="0"/>
                  <a:pt x="4169647" y="0"/>
                  <a:pt x="4169647" y="0"/>
                </a:cubicBezTo>
                <a:lnTo>
                  <a:pt x="4177362" y="0"/>
                </a:lnTo>
                <a:cubicBezTo>
                  <a:pt x="4297416" y="0"/>
                  <a:pt x="4297416" y="0"/>
                  <a:pt x="4297416" y="0"/>
                </a:cubicBezTo>
                <a:cubicBezTo>
                  <a:pt x="4327758" y="0"/>
                  <a:pt x="4364168" y="21251"/>
                  <a:pt x="4379339" y="47054"/>
                </a:cubicBezTo>
                <a:cubicBezTo>
                  <a:pt x="4591731" y="415146"/>
                  <a:pt x="4591731" y="415146"/>
                  <a:pt x="4591731" y="415146"/>
                </a:cubicBezTo>
                <a:cubicBezTo>
                  <a:pt x="4606902" y="440951"/>
                  <a:pt x="4606902" y="483452"/>
                  <a:pt x="4591731" y="509257"/>
                </a:cubicBezTo>
                <a:cubicBezTo>
                  <a:pt x="4379339" y="877348"/>
                  <a:pt x="4379339" y="877348"/>
                  <a:pt x="4379339" y="877348"/>
                </a:cubicBezTo>
                <a:cubicBezTo>
                  <a:pt x="4364168" y="903151"/>
                  <a:pt x="4327758" y="924402"/>
                  <a:pt x="4297416" y="924402"/>
                </a:cubicBezTo>
                <a:lnTo>
                  <a:pt x="4169647" y="924402"/>
                </a:lnTo>
                <a:lnTo>
                  <a:pt x="3976761" y="924402"/>
                </a:lnTo>
                <a:lnTo>
                  <a:pt x="3872632" y="924402"/>
                </a:lnTo>
                <a:lnTo>
                  <a:pt x="3848992" y="924402"/>
                </a:lnTo>
                <a:lnTo>
                  <a:pt x="3744863" y="924402"/>
                </a:lnTo>
                <a:lnTo>
                  <a:pt x="3702641" y="924402"/>
                </a:lnTo>
                <a:lnTo>
                  <a:pt x="3672576" y="924402"/>
                </a:lnTo>
                <a:lnTo>
                  <a:pt x="3656105" y="924402"/>
                </a:lnTo>
                <a:lnTo>
                  <a:pt x="3574872" y="924402"/>
                </a:lnTo>
                <a:lnTo>
                  <a:pt x="3551976" y="924402"/>
                </a:lnTo>
                <a:lnTo>
                  <a:pt x="3544807" y="924402"/>
                </a:lnTo>
                <a:lnTo>
                  <a:pt x="3528336" y="924402"/>
                </a:lnTo>
                <a:lnTo>
                  <a:pt x="3424207" y="924402"/>
                </a:lnTo>
                <a:lnTo>
                  <a:pt x="3381986" y="924402"/>
                </a:lnTo>
                <a:lnTo>
                  <a:pt x="3380494" y="924402"/>
                </a:lnTo>
                <a:lnTo>
                  <a:pt x="3351921" y="924402"/>
                </a:lnTo>
                <a:lnTo>
                  <a:pt x="3277857" y="924402"/>
                </a:lnTo>
                <a:lnTo>
                  <a:pt x="3254217" y="924402"/>
                </a:lnTo>
                <a:lnTo>
                  <a:pt x="3252725" y="924402"/>
                </a:lnTo>
                <a:lnTo>
                  <a:pt x="3247792" y="924402"/>
                </a:lnTo>
                <a:lnTo>
                  <a:pt x="3231321" y="924402"/>
                </a:lnTo>
                <a:lnTo>
                  <a:pt x="3224152" y="924402"/>
                </a:lnTo>
                <a:lnTo>
                  <a:pt x="3150088" y="924402"/>
                </a:lnTo>
                <a:lnTo>
                  <a:pt x="3120023" y="924402"/>
                </a:lnTo>
                <a:lnTo>
                  <a:pt x="3104883" y="924402"/>
                </a:lnTo>
                <a:lnTo>
                  <a:pt x="3103552" y="924402"/>
                </a:lnTo>
                <a:lnTo>
                  <a:pt x="3077801" y="924402"/>
                </a:lnTo>
                <a:lnTo>
                  <a:pt x="3061330" y="924402"/>
                </a:lnTo>
                <a:lnTo>
                  <a:pt x="3031265" y="924402"/>
                </a:lnTo>
                <a:lnTo>
                  <a:pt x="2977114" y="924402"/>
                </a:lnTo>
                <a:lnTo>
                  <a:pt x="2957200" y="924402"/>
                </a:lnTo>
                <a:lnTo>
                  <a:pt x="2955709" y="924402"/>
                </a:lnTo>
                <a:lnTo>
                  <a:pt x="2950032" y="924402"/>
                </a:lnTo>
                <a:lnTo>
                  <a:pt x="2933561" y="924402"/>
                </a:lnTo>
                <a:lnTo>
                  <a:pt x="2927136" y="924402"/>
                </a:lnTo>
                <a:lnTo>
                  <a:pt x="2903496" y="924402"/>
                </a:lnTo>
                <a:lnTo>
                  <a:pt x="2829431" y="924402"/>
                </a:lnTo>
                <a:lnTo>
                  <a:pt x="2827940" y="924402"/>
                </a:lnTo>
                <a:lnTo>
                  <a:pt x="2799367" y="924402"/>
                </a:lnTo>
                <a:lnTo>
                  <a:pt x="2785719" y="924402"/>
                </a:lnTo>
                <a:lnTo>
                  <a:pt x="2784228" y="924402"/>
                </a:lnTo>
                <a:lnTo>
                  <a:pt x="2757146" y="924402"/>
                </a:lnTo>
                <a:lnTo>
                  <a:pt x="2755654" y="924402"/>
                </a:lnTo>
                <a:lnTo>
                  <a:pt x="2680098" y="924402"/>
                </a:lnTo>
                <a:lnTo>
                  <a:pt x="2657950" y="924402"/>
                </a:lnTo>
                <a:lnTo>
                  <a:pt x="2656459" y="924402"/>
                </a:lnTo>
                <a:lnTo>
                  <a:pt x="2653017" y="924402"/>
                </a:lnTo>
                <a:lnTo>
                  <a:pt x="2636545" y="924402"/>
                </a:lnTo>
                <a:lnTo>
                  <a:pt x="2629377" y="924402"/>
                </a:lnTo>
                <a:lnTo>
                  <a:pt x="2627885" y="924402"/>
                </a:lnTo>
                <a:lnTo>
                  <a:pt x="2606481" y="924402"/>
                </a:lnTo>
                <a:lnTo>
                  <a:pt x="2552329" y="924402"/>
                </a:lnTo>
                <a:lnTo>
                  <a:pt x="2525248" y="924402"/>
                </a:lnTo>
                <a:lnTo>
                  <a:pt x="2510108" y="924402"/>
                </a:lnTo>
                <a:lnTo>
                  <a:pt x="2508776" y="924402"/>
                </a:lnTo>
                <a:lnTo>
                  <a:pt x="2480043" y="924402"/>
                </a:lnTo>
                <a:lnTo>
                  <a:pt x="2478712" y="924402"/>
                </a:lnTo>
                <a:lnTo>
                  <a:pt x="2463572" y="924402"/>
                </a:lnTo>
                <a:lnTo>
                  <a:pt x="2436490" y="924402"/>
                </a:lnTo>
                <a:lnTo>
                  <a:pt x="2382339" y="924402"/>
                </a:lnTo>
                <a:lnTo>
                  <a:pt x="2360934" y="924402"/>
                </a:lnTo>
                <a:lnTo>
                  <a:pt x="2359443" y="924402"/>
                </a:lnTo>
                <a:lnTo>
                  <a:pt x="2352274" y="924402"/>
                </a:lnTo>
                <a:lnTo>
                  <a:pt x="2335803" y="924402"/>
                </a:lnTo>
                <a:lnTo>
                  <a:pt x="2332360" y="924402"/>
                </a:lnTo>
                <a:lnTo>
                  <a:pt x="2332328" y="924402"/>
                </a:lnTo>
                <a:lnTo>
                  <a:pt x="2330869" y="924402"/>
                </a:lnTo>
                <a:lnTo>
                  <a:pt x="2308721" y="924402"/>
                </a:lnTo>
                <a:lnTo>
                  <a:pt x="2233165" y="924402"/>
                </a:lnTo>
                <a:lnTo>
                  <a:pt x="2231674" y="924402"/>
                </a:lnTo>
                <a:lnTo>
                  <a:pt x="2204591" y="924402"/>
                </a:lnTo>
                <a:lnTo>
                  <a:pt x="2204559" y="924402"/>
                </a:lnTo>
                <a:lnTo>
                  <a:pt x="2203100" y="924402"/>
                </a:lnTo>
                <a:lnTo>
                  <a:pt x="2189452" y="924402"/>
                </a:lnTo>
                <a:lnTo>
                  <a:pt x="2160879" y="924402"/>
                </a:lnTo>
                <a:lnTo>
                  <a:pt x="2159388" y="924402"/>
                </a:lnTo>
                <a:lnTo>
                  <a:pt x="2085323" y="924402"/>
                </a:lnTo>
                <a:lnTo>
                  <a:pt x="2077294" y="924402"/>
                </a:lnTo>
                <a:lnTo>
                  <a:pt x="2061683" y="924402"/>
                </a:lnTo>
                <a:lnTo>
                  <a:pt x="2055258" y="924402"/>
                </a:lnTo>
                <a:lnTo>
                  <a:pt x="2038787" y="924402"/>
                </a:lnTo>
                <a:lnTo>
                  <a:pt x="2033110" y="924402"/>
                </a:lnTo>
                <a:lnTo>
                  <a:pt x="2031619" y="924402"/>
                </a:lnTo>
                <a:lnTo>
                  <a:pt x="2011705" y="924402"/>
                </a:lnTo>
                <a:lnTo>
                  <a:pt x="1957554" y="924402"/>
                </a:lnTo>
                <a:lnTo>
                  <a:pt x="1949525" y="924402"/>
                </a:lnTo>
                <a:lnTo>
                  <a:pt x="1927489" y="924402"/>
                </a:lnTo>
                <a:lnTo>
                  <a:pt x="1911018" y="924402"/>
                </a:lnTo>
                <a:lnTo>
                  <a:pt x="1907543" y="924402"/>
                </a:lnTo>
                <a:lnTo>
                  <a:pt x="1885268" y="924402"/>
                </a:lnTo>
                <a:lnTo>
                  <a:pt x="1883936" y="924402"/>
                </a:lnTo>
                <a:lnTo>
                  <a:pt x="1868796" y="924402"/>
                </a:lnTo>
                <a:lnTo>
                  <a:pt x="1838732" y="924402"/>
                </a:lnTo>
                <a:lnTo>
                  <a:pt x="1779774" y="924402"/>
                </a:lnTo>
                <a:lnTo>
                  <a:pt x="1764668" y="924402"/>
                </a:lnTo>
                <a:lnTo>
                  <a:pt x="1757499" y="924402"/>
                </a:lnTo>
                <a:lnTo>
                  <a:pt x="1741027" y="924402"/>
                </a:lnTo>
                <a:lnTo>
                  <a:pt x="1737552" y="924402"/>
                </a:lnTo>
                <a:lnTo>
                  <a:pt x="1736094" y="924402"/>
                </a:lnTo>
                <a:lnTo>
                  <a:pt x="1734603" y="924402"/>
                </a:lnTo>
                <a:lnTo>
                  <a:pt x="1710963" y="924402"/>
                </a:lnTo>
                <a:lnTo>
                  <a:pt x="1707488" y="924402"/>
                </a:lnTo>
                <a:lnTo>
                  <a:pt x="1652509" y="924402"/>
                </a:lnTo>
                <a:lnTo>
                  <a:pt x="1636899" y="924402"/>
                </a:lnTo>
                <a:lnTo>
                  <a:pt x="1609783" y="924402"/>
                </a:lnTo>
                <a:lnTo>
                  <a:pt x="1608325" y="924402"/>
                </a:lnTo>
                <a:lnTo>
                  <a:pt x="1606834" y="924402"/>
                </a:lnTo>
                <a:lnTo>
                  <a:pt x="1579719" y="924402"/>
                </a:lnTo>
                <a:lnTo>
                  <a:pt x="1564612" y="924402"/>
                </a:lnTo>
                <a:lnTo>
                  <a:pt x="1524740" y="924402"/>
                </a:lnTo>
                <a:lnTo>
                  <a:pt x="1482518" y="924402"/>
                </a:lnTo>
                <a:lnTo>
                  <a:pt x="1460483" y="924402"/>
                </a:lnTo>
                <a:lnTo>
                  <a:pt x="1452454" y="924402"/>
                </a:lnTo>
                <a:lnTo>
                  <a:pt x="1444011" y="924402"/>
                </a:lnTo>
                <a:lnTo>
                  <a:pt x="1436843" y="924402"/>
                </a:lnTo>
                <a:lnTo>
                  <a:pt x="1413947" y="924402"/>
                </a:lnTo>
                <a:lnTo>
                  <a:pt x="1354749" y="924402"/>
                </a:lnTo>
                <a:lnTo>
                  <a:pt x="1332714" y="924402"/>
                </a:lnTo>
                <a:lnTo>
                  <a:pt x="1324685" y="924402"/>
                </a:lnTo>
                <a:lnTo>
                  <a:pt x="1316242" y="924402"/>
                </a:lnTo>
                <a:lnTo>
                  <a:pt x="1312767" y="924402"/>
                </a:lnTo>
                <a:lnTo>
                  <a:pt x="1286178" y="924402"/>
                </a:lnTo>
                <a:lnTo>
                  <a:pt x="1282703" y="924402"/>
                </a:lnTo>
                <a:lnTo>
                  <a:pt x="1243956" y="924402"/>
                </a:lnTo>
                <a:lnTo>
                  <a:pt x="1184998" y="924402"/>
                </a:lnTo>
                <a:lnTo>
                  <a:pt x="1154934" y="924402"/>
                </a:lnTo>
                <a:lnTo>
                  <a:pt x="1139828" y="924402"/>
                </a:lnTo>
                <a:lnTo>
                  <a:pt x="1116187" y="924402"/>
                </a:lnTo>
                <a:lnTo>
                  <a:pt x="1112712" y="924402"/>
                </a:lnTo>
                <a:lnTo>
                  <a:pt x="1057734" y="924402"/>
                </a:lnTo>
                <a:lnTo>
                  <a:pt x="1027669" y="924402"/>
                </a:lnTo>
                <a:lnTo>
                  <a:pt x="1012059" y="924402"/>
                </a:lnTo>
                <a:lnTo>
                  <a:pt x="984943" y="924402"/>
                </a:lnTo>
                <a:lnTo>
                  <a:pt x="929965" y="924402"/>
                </a:lnTo>
                <a:lnTo>
                  <a:pt x="899900" y="924402"/>
                </a:lnTo>
                <a:lnTo>
                  <a:pt x="857678" y="924402"/>
                </a:lnTo>
                <a:lnTo>
                  <a:pt x="819171" y="924402"/>
                </a:lnTo>
                <a:lnTo>
                  <a:pt x="729909" y="924402"/>
                </a:lnTo>
                <a:lnTo>
                  <a:pt x="691402" y="924402"/>
                </a:lnTo>
                <a:lnTo>
                  <a:pt x="687927" y="924402"/>
                </a:lnTo>
                <a:lnTo>
                  <a:pt x="560158" y="924402"/>
                </a:lnTo>
                <a:lnTo>
                  <a:pt x="432894" y="924402"/>
                </a:lnTo>
                <a:lnTo>
                  <a:pt x="305125" y="924402"/>
                </a:lnTo>
                <a:cubicBezTo>
                  <a:pt x="275541" y="924402"/>
                  <a:pt x="238373" y="903151"/>
                  <a:pt x="223202" y="877348"/>
                </a:cubicBezTo>
                <a:cubicBezTo>
                  <a:pt x="10809" y="509257"/>
                  <a:pt x="10809" y="509257"/>
                  <a:pt x="10809" y="509257"/>
                </a:cubicBezTo>
                <a:cubicBezTo>
                  <a:pt x="-3603" y="483452"/>
                  <a:pt x="-3603" y="440951"/>
                  <a:pt x="10809" y="415146"/>
                </a:cubicBezTo>
                <a:cubicBezTo>
                  <a:pt x="223202" y="47054"/>
                  <a:pt x="223202" y="47054"/>
                  <a:pt x="223202" y="47054"/>
                </a:cubicBezTo>
                <a:cubicBezTo>
                  <a:pt x="238373" y="21251"/>
                  <a:pt x="275541" y="0"/>
                  <a:pt x="305125" y="0"/>
                </a:cubicBezTo>
                <a:close/>
              </a:path>
            </a:pathLst>
          </a:custGeom>
          <a:solidFill>
            <a:srgbClr val="01ACBE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 rot="5400000" flipH="1">
            <a:off x="4746637" y="1508346"/>
            <a:ext cx="961990" cy="1085408"/>
            <a:chOff x="8439634" y="3544648"/>
            <a:chExt cx="1611146" cy="1817848"/>
          </a:xfrm>
        </p:grpSpPr>
        <p:sp>
          <p:nvSpPr>
            <p:cNvPr id="114" name="Freeform 5"/>
            <p:cNvSpPr>
              <a:spLocks/>
            </p:cNvSpPr>
            <p:nvPr/>
          </p:nvSpPr>
          <p:spPr bwMode="auto">
            <a:xfrm rot="5400000" flipH="1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"/>
            <p:cNvSpPr>
              <a:spLocks/>
            </p:cNvSpPr>
            <p:nvPr/>
          </p:nvSpPr>
          <p:spPr bwMode="auto">
            <a:xfrm rot="5400000" flipH="1">
              <a:off x="8582835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任意多边形 116"/>
          <p:cNvSpPr>
            <a:spLocks/>
          </p:cNvSpPr>
          <p:nvPr/>
        </p:nvSpPr>
        <p:spPr bwMode="auto">
          <a:xfrm>
            <a:off x="6896844" y="2963596"/>
            <a:ext cx="3559792" cy="854609"/>
          </a:xfrm>
          <a:custGeom>
            <a:avLst/>
            <a:gdLst>
              <a:gd name="connsiteX0" fmla="*/ 352810 w 4452260"/>
              <a:gd name="connsiteY0" fmla="*/ 0 h 1068867"/>
              <a:gd name="connsiteX1" fmla="*/ 636768 w 4452260"/>
              <a:gd name="connsiteY1" fmla="*/ 0 h 1068867"/>
              <a:gd name="connsiteX2" fmla="*/ 647700 w 4452260"/>
              <a:gd name="connsiteY2" fmla="*/ 0 h 1068867"/>
              <a:gd name="connsiteX3" fmla="*/ 724065 w 4452260"/>
              <a:gd name="connsiteY3" fmla="*/ 0 h 1068867"/>
              <a:gd name="connsiteX4" fmla="*/ 782584 w 4452260"/>
              <a:gd name="connsiteY4" fmla="*/ 0 h 1068867"/>
              <a:gd name="connsiteX5" fmla="*/ 799455 w 4452260"/>
              <a:gd name="connsiteY5" fmla="*/ 0 h 1068867"/>
              <a:gd name="connsiteX6" fmla="*/ 809825 w 4452260"/>
              <a:gd name="connsiteY6" fmla="*/ 0 h 1068867"/>
              <a:gd name="connsiteX7" fmla="*/ 818078 w 4452260"/>
              <a:gd name="connsiteY7" fmla="*/ 0 h 1068867"/>
              <a:gd name="connsiteX8" fmla="*/ 843980 w 4452260"/>
              <a:gd name="connsiteY8" fmla="*/ 0 h 1068867"/>
              <a:gd name="connsiteX9" fmla="*/ 931658 w 4452260"/>
              <a:gd name="connsiteY9" fmla="*/ 0 h 1068867"/>
              <a:gd name="connsiteX10" fmla="*/ 961580 w 4452260"/>
              <a:gd name="connsiteY10" fmla="*/ 0 h 1068867"/>
              <a:gd name="connsiteX11" fmla="*/ 1000055 w 4452260"/>
              <a:gd name="connsiteY11" fmla="*/ 0 h 1068867"/>
              <a:gd name="connsiteX12" fmla="*/ 1040537 w 4452260"/>
              <a:gd name="connsiteY12" fmla="*/ 0 h 1068867"/>
              <a:gd name="connsiteX13" fmla="*/ 1051453 w 4452260"/>
              <a:gd name="connsiteY13" fmla="*/ 0 h 1068867"/>
              <a:gd name="connsiteX14" fmla="*/ 1083414 w 4452260"/>
              <a:gd name="connsiteY14" fmla="*/ 0 h 1068867"/>
              <a:gd name="connsiteX15" fmla="*/ 1112969 w 4452260"/>
              <a:gd name="connsiteY15" fmla="*/ 0 h 1068867"/>
              <a:gd name="connsiteX16" fmla="*/ 1138871 w 4452260"/>
              <a:gd name="connsiteY16" fmla="*/ 0 h 1068867"/>
              <a:gd name="connsiteX17" fmla="*/ 1170224 w 4452260"/>
              <a:gd name="connsiteY17" fmla="*/ 0 h 1068867"/>
              <a:gd name="connsiteX18" fmla="*/ 1170711 w 4452260"/>
              <a:gd name="connsiteY18" fmla="*/ 0 h 1068867"/>
              <a:gd name="connsiteX19" fmla="*/ 1202662 w 4452260"/>
              <a:gd name="connsiteY19" fmla="*/ 0 h 1068867"/>
              <a:gd name="connsiteX20" fmla="*/ 1240037 w 4452260"/>
              <a:gd name="connsiteY20" fmla="*/ 0 h 1068867"/>
              <a:gd name="connsiteX21" fmla="*/ 1290626 w 4452260"/>
              <a:gd name="connsiteY21" fmla="*/ 0 h 1068867"/>
              <a:gd name="connsiteX22" fmla="*/ 1324496 w 4452260"/>
              <a:gd name="connsiteY22" fmla="*/ 0 h 1068867"/>
              <a:gd name="connsiteX23" fmla="*/ 1332348 w 4452260"/>
              <a:gd name="connsiteY23" fmla="*/ 0 h 1068867"/>
              <a:gd name="connsiteX24" fmla="*/ 1335428 w 4452260"/>
              <a:gd name="connsiteY24" fmla="*/ 0 h 1068867"/>
              <a:gd name="connsiteX25" fmla="*/ 1411793 w 4452260"/>
              <a:gd name="connsiteY25" fmla="*/ 0 h 1068867"/>
              <a:gd name="connsiteX26" fmla="*/ 1454182 w 4452260"/>
              <a:gd name="connsiteY26" fmla="*/ 0 h 1068867"/>
              <a:gd name="connsiteX27" fmla="*/ 1470312 w 4452260"/>
              <a:gd name="connsiteY27" fmla="*/ 0 h 1068867"/>
              <a:gd name="connsiteX28" fmla="*/ 1487183 w 4452260"/>
              <a:gd name="connsiteY28" fmla="*/ 0 h 1068867"/>
              <a:gd name="connsiteX29" fmla="*/ 1497552 w 4452260"/>
              <a:gd name="connsiteY29" fmla="*/ 0 h 1068867"/>
              <a:gd name="connsiteX30" fmla="*/ 1505806 w 4452260"/>
              <a:gd name="connsiteY30" fmla="*/ 0 h 1068867"/>
              <a:gd name="connsiteX31" fmla="*/ 1528471 w 4452260"/>
              <a:gd name="connsiteY31" fmla="*/ 0 h 1068867"/>
              <a:gd name="connsiteX32" fmla="*/ 1531708 w 4452260"/>
              <a:gd name="connsiteY32" fmla="*/ 0 h 1068867"/>
              <a:gd name="connsiteX33" fmla="*/ 1540992 w 4452260"/>
              <a:gd name="connsiteY33" fmla="*/ 0 h 1068867"/>
              <a:gd name="connsiteX34" fmla="*/ 1541479 w 4452260"/>
              <a:gd name="connsiteY34" fmla="*/ 0 h 1068867"/>
              <a:gd name="connsiteX35" fmla="*/ 1599998 w 4452260"/>
              <a:gd name="connsiteY35" fmla="*/ 0 h 1068867"/>
              <a:gd name="connsiteX36" fmla="*/ 1619386 w 4452260"/>
              <a:gd name="connsiteY36" fmla="*/ 0 h 1068867"/>
              <a:gd name="connsiteX37" fmla="*/ 1635492 w 4452260"/>
              <a:gd name="connsiteY37" fmla="*/ 0 h 1068867"/>
              <a:gd name="connsiteX38" fmla="*/ 1649308 w 4452260"/>
              <a:gd name="connsiteY38" fmla="*/ 0 h 1068867"/>
              <a:gd name="connsiteX39" fmla="*/ 1653720 w 4452260"/>
              <a:gd name="connsiteY39" fmla="*/ 0 h 1068867"/>
              <a:gd name="connsiteX40" fmla="*/ 1661394 w 4452260"/>
              <a:gd name="connsiteY40" fmla="*/ 0 h 1068867"/>
              <a:gd name="connsiteX41" fmla="*/ 1687782 w 4452260"/>
              <a:gd name="connsiteY41" fmla="*/ 0 h 1068867"/>
              <a:gd name="connsiteX42" fmla="*/ 1703116 w 4452260"/>
              <a:gd name="connsiteY42" fmla="*/ 0 h 1068867"/>
              <a:gd name="connsiteX43" fmla="*/ 1739181 w 4452260"/>
              <a:gd name="connsiteY43" fmla="*/ 0 h 1068867"/>
              <a:gd name="connsiteX44" fmla="*/ 1771141 w 4452260"/>
              <a:gd name="connsiteY44" fmla="*/ 0 h 1068867"/>
              <a:gd name="connsiteX45" fmla="*/ 1800697 w 4452260"/>
              <a:gd name="connsiteY45" fmla="*/ 0 h 1068867"/>
              <a:gd name="connsiteX46" fmla="*/ 1811727 w 4452260"/>
              <a:gd name="connsiteY46" fmla="*/ 0 h 1068867"/>
              <a:gd name="connsiteX47" fmla="*/ 1823361 w 4452260"/>
              <a:gd name="connsiteY47" fmla="*/ 0 h 1068867"/>
              <a:gd name="connsiteX48" fmla="*/ 1826599 w 4452260"/>
              <a:gd name="connsiteY48" fmla="*/ 0 h 1068867"/>
              <a:gd name="connsiteX49" fmla="*/ 1857951 w 4452260"/>
              <a:gd name="connsiteY49" fmla="*/ 0 h 1068867"/>
              <a:gd name="connsiteX50" fmla="*/ 1858439 w 4452260"/>
              <a:gd name="connsiteY50" fmla="*/ 0 h 1068867"/>
              <a:gd name="connsiteX51" fmla="*/ 1859676 w 4452260"/>
              <a:gd name="connsiteY51" fmla="*/ 0 h 1068867"/>
              <a:gd name="connsiteX52" fmla="*/ 1893346 w 4452260"/>
              <a:gd name="connsiteY52" fmla="*/ 0 h 1068867"/>
              <a:gd name="connsiteX53" fmla="*/ 1927765 w 4452260"/>
              <a:gd name="connsiteY53" fmla="*/ 0 h 1068867"/>
              <a:gd name="connsiteX54" fmla="*/ 1963365 w 4452260"/>
              <a:gd name="connsiteY54" fmla="*/ 0 h 1068867"/>
              <a:gd name="connsiteX55" fmla="*/ 1978354 w 4452260"/>
              <a:gd name="connsiteY55" fmla="*/ 0 h 1068867"/>
              <a:gd name="connsiteX56" fmla="*/ 1991032 w 4452260"/>
              <a:gd name="connsiteY56" fmla="*/ 0 h 1068867"/>
              <a:gd name="connsiteX57" fmla="*/ 2020076 w 4452260"/>
              <a:gd name="connsiteY57" fmla="*/ 0 h 1068867"/>
              <a:gd name="connsiteX58" fmla="*/ 2021800 w 4452260"/>
              <a:gd name="connsiteY58" fmla="*/ 0 h 1068867"/>
              <a:gd name="connsiteX59" fmla="*/ 2027021 w 4452260"/>
              <a:gd name="connsiteY59" fmla="*/ 0 h 1068867"/>
              <a:gd name="connsiteX60" fmla="*/ 2032162 w 4452260"/>
              <a:gd name="connsiteY60" fmla="*/ 0 h 1068867"/>
              <a:gd name="connsiteX61" fmla="*/ 2141909 w 4452260"/>
              <a:gd name="connsiteY61" fmla="*/ 0 h 1068867"/>
              <a:gd name="connsiteX62" fmla="*/ 2143633 w 4452260"/>
              <a:gd name="connsiteY62" fmla="*/ 0 h 1068867"/>
              <a:gd name="connsiteX63" fmla="*/ 2178359 w 4452260"/>
              <a:gd name="connsiteY63" fmla="*/ 0 h 1068867"/>
              <a:gd name="connsiteX64" fmla="*/ 2228719 w 4452260"/>
              <a:gd name="connsiteY64" fmla="*/ 0 h 1068867"/>
              <a:gd name="connsiteX65" fmla="*/ 2229207 w 4452260"/>
              <a:gd name="connsiteY65" fmla="*/ 0 h 1068867"/>
              <a:gd name="connsiteX66" fmla="*/ 2230931 w 4452260"/>
              <a:gd name="connsiteY66" fmla="*/ 0 h 1068867"/>
              <a:gd name="connsiteX67" fmla="*/ 2287725 w 4452260"/>
              <a:gd name="connsiteY67" fmla="*/ 0 h 1068867"/>
              <a:gd name="connsiteX68" fmla="*/ 2289450 w 4452260"/>
              <a:gd name="connsiteY68" fmla="*/ 0 h 1068867"/>
              <a:gd name="connsiteX69" fmla="*/ 2323220 w 4452260"/>
              <a:gd name="connsiteY69" fmla="*/ 0 h 1068867"/>
              <a:gd name="connsiteX70" fmla="*/ 2324944 w 4452260"/>
              <a:gd name="connsiteY70" fmla="*/ 0 h 1068867"/>
              <a:gd name="connsiteX71" fmla="*/ 2340483 w 4452260"/>
              <a:gd name="connsiteY71" fmla="*/ 0 h 1068867"/>
              <a:gd name="connsiteX72" fmla="*/ 2341447 w 4452260"/>
              <a:gd name="connsiteY72" fmla="*/ 0 h 1068867"/>
              <a:gd name="connsiteX73" fmla="*/ 2343172 w 4452260"/>
              <a:gd name="connsiteY73" fmla="*/ 0 h 1068867"/>
              <a:gd name="connsiteX74" fmla="*/ 2349122 w 4452260"/>
              <a:gd name="connsiteY74" fmla="*/ 0 h 1068867"/>
              <a:gd name="connsiteX75" fmla="*/ 2350846 w 4452260"/>
              <a:gd name="connsiteY75" fmla="*/ 0 h 1068867"/>
              <a:gd name="connsiteX76" fmla="*/ 2390844 w 4452260"/>
              <a:gd name="connsiteY76" fmla="*/ 0 h 1068867"/>
              <a:gd name="connsiteX77" fmla="*/ 2462317 w 4452260"/>
              <a:gd name="connsiteY77" fmla="*/ 0 h 1068867"/>
              <a:gd name="connsiteX78" fmla="*/ 2499455 w 4452260"/>
              <a:gd name="connsiteY78" fmla="*/ 0 h 1068867"/>
              <a:gd name="connsiteX79" fmla="*/ 2530713 w 4452260"/>
              <a:gd name="connsiteY79" fmla="*/ 0 h 1068867"/>
              <a:gd name="connsiteX80" fmla="*/ 2547403 w 4452260"/>
              <a:gd name="connsiteY80" fmla="*/ 0 h 1068867"/>
              <a:gd name="connsiteX81" fmla="*/ 2549127 w 4452260"/>
              <a:gd name="connsiteY81" fmla="*/ 0 h 1068867"/>
              <a:gd name="connsiteX82" fmla="*/ 2581074 w 4452260"/>
              <a:gd name="connsiteY82" fmla="*/ 0 h 1068867"/>
              <a:gd name="connsiteX83" fmla="*/ 2582112 w 4452260"/>
              <a:gd name="connsiteY83" fmla="*/ 0 h 1068867"/>
              <a:gd name="connsiteX84" fmla="*/ 2669530 w 4452260"/>
              <a:gd name="connsiteY84" fmla="*/ 0 h 1068867"/>
              <a:gd name="connsiteX85" fmla="*/ 2678759 w 4452260"/>
              <a:gd name="connsiteY85" fmla="*/ 0 h 1068867"/>
              <a:gd name="connsiteX86" fmla="*/ 2709527 w 4452260"/>
              <a:gd name="connsiteY86" fmla="*/ 0 h 1068867"/>
              <a:gd name="connsiteX87" fmla="*/ 2711252 w 4452260"/>
              <a:gd name="connsiteY87" fmla="*/ 0 h 1068867"/>
              <a:gd name="connsiteX88" fmla="*/ 2714748 w 4452260"/>
              <a:gd name="connsiteY88" fmla="*/ 0 h 1068867"/>
              <a:gd name="connsiteX89" fmla="*/ 2719890 w 4452260"/>
              <a:gd name="connsiteY89" fmla="*/ 0 h 1068867"/>
              <a:gd name="connsiteX90" fmla="*/ 2831360 w 4452260"/>
              <a:gd name="connsiteY90" fmla="*/ 0 h 1068867"/>
              <a:gd name="connsiteX91" fmla="*/ 2833086 w 4452260"/>
              <a:gd name="connsiteY91" fmla="*/ 0 h 1068867"/>
              <a:gd name="connsiteX92" fmla="*/ 2866087 w 4452260"/>
              <a:gd name="connsiteY92" fmla="*/ 0 h 1068867"/>
              <a:gd name="connsiteX93" fmla="*/ 2918659 w 4452260"/>
              <a:gd name="connsiteY93" fmla="*/ 0 h 1068867"/>
              <a:gd name="connsiteX94" fmla="*/ 2919896 w 4452260"/>
              <a:gd name="connsiteY94" fmla="*/ 0 h 1068867"/>
              <a:gd name="connsiteX95" fmla="*/ 2920383 w 4452260"/>
              <a:gd name="connsiteY95" fmla="*/ 0 h 1068867"/>
              <a:gd name="connsiteX96" fmla="*/ 2977177 w 4452260"/>
              <a:gd name="connsiteY96" fmla="*/ 0 h 1068867"/>
              <a:gd name="connsiteX97" fmla="*/ 2978902 w 4452260"/>
              <a:gd name="connsiteY97" fmla="*/ 0 h 1068867"/>
              <a:gd name="connsiteX98" fmla="*/ 3012671 w 4452260"/>
              <a:gd name="connsiteY98" fmla="*/ 0 h 1068867"/>
              <a:gd name="connsiteX99" fmla="*/ 3014397 w 4452260"/>
              <a:gd name="connsiteY99" fmla="*/ 0 h 1068867"/>
              <a:gd name="connsiteX100" fmla="*/ 3028211 w 4452260"/>
              <a:gd name="connsiteY100" fmla="*/ 0 h 1068867"/>
              <a:gd name="connsiteX101" fmla="*/ 3030899 w 4452260"/>
              <a:gd name="connsiteY101" fmla="*/ 0 h 1068867"/>
              <a:gd name="connsiteX102" fmla="*/ 3032624 w 4452260"/>
              <a:gd name="connsiteY102" fmla="*/ 0 h 1068867"/>
              <a:gd name="connsiteX103" fmla="*/ 3038573 w 4452260"/>
              <a:gd name="connsiteY103" fmla="*/ 0 h 1068867"/>
              <a:gd name="connsiteX104" fmla="*/ 3040298 w 4452260"/>
              <a:gd name="connsiteY104" fmla="*/ 0 h 1068867"/>
              <a:gd name="connsiteX105" fmla="*/ 3082021 w 4452260"/>
              <a:gd name="connsiteY105" fmla="*/ 0 h 1068867"/>
              <a:gd name="connsiteX106" fmla="*/ 3150044 w 4452260"/>
              <a:gd name="connsiteY106" fmla="*/ 0 h 1068867"/>
              <a:gd name="connsiteX107" fmla="*/ 3218441 w 4452260"/>
              <a:gd name="connsiteY107" fmla="*/ 0 h 1068867"/>
              <a:gd name="connsiteX108" fmla="*/ 3236855 w 4452260"/>
              <a:gd name="connsiteY108" fmla="*/ 0 h 1068867"/>
              <a:gd name="connsiteX109" fmla="*/ 3269839 w 4452260"/>
              <a:gd name="connsiteY109" fmla="*/ 0 h 1068867"/>
              <a:gd name="connsiteX110" fmla="*/ 3272250 w 4452260"/>
              <a:gd name="connsiteY110" fmla="*/ 0 h 1068867"/>
              <a:gd name="connsiteX111" fmla="*/ 3320378 w 4452260"/>
              <a:gd name="connsiteY111" fmla="*/ 0 h 1068867"/>
              <a:gd name="connsiteX112" fmla="*/ 3346330 w 4452260"/>
              <a:gd name="connsiteY112" fmla="*/ 0 h 1068867"/>
              <a:gd name="connsiteX113" fmla="*/ 3357257 w 4452260"/>
              <a:gd name="connsiteY113" fmla="*/ 0 h 1068867"/>
              <a:gd name="connsiteX114" fmla="*/ 3369936 w 4452260"/>
              <a:gd name="connsiteY114" fmla="*/ 0 h 1068867"/>
              <a:gd name="connsiteX115" fmla="*/ 3398980 w 4452260"/>
              <a:gd name="connsiteY115" fmla="*/ 0 h 1068867"/>
              <a:gd name="connsiteX116" fmla="*/ 3405925 w 4452260"/>
              <a:gd name="connsiteY116" fmla="*/ 0 h 1068867"/>
              <a:gd name="connsiteX117" fmla="*/ 3411066 w 4452260"/>
              <a:gd name="connsiteY117" fmla="*/ 0 h 1068867"/>
              <a:gd name="connsiteX118" fmla="*/ 3520813 w 4452260"/>
              <a:gd name="connsiteY118" fmla="*/ 0 h 1068867"/>
              <a:gd name="connsiteX119" fmla="*/ 3607623 w 4452260"/>
              <a:gd name="connsiteY119" fmla="*/ 0 h 1068867"/>
              <a:gd name="connsiteX120" fmla="*/ 3608111 w 4452260"/>
              <a:gd name="connsiteY120" fmla="*/ 0 h 1068867"/>
              <a:gd name="connsiteX121" fmla="*/ 3666629 w 4452260"/>
              <a:gd name="connsiteY121" fmla="*/ 0 h 1068867"/>
              <a:gd name="connsiteX122" fmla="*/ 3702124 w 4452260"/>
              <a:gd name="connsiteY122" fmla="*/ 0 h 1068867"/>
              <a:gd name="connsiteX123" fmla="*/ 3720351 w 4452260"/>
              <a:gd name="connsiteY123" fmla="*/ 0 h 1068867"/>
              <a:gd name="connsiteX124" fmla="*/ 3728025 w 4452260"/>
              <a:gd name="connsiteY124" fmla="*/ 0 h 1068867"/>
              <a:gd name="connsiteX125" fmla="*/ 3769748 w 4452260"/>
              <a:gd name="connsiteY125" fmla="*/ 0 h 1068867"/>
              <a:gd name="connsiteX126" fmla="*/ 4098793 w 4452260"/>
              <a:gd name="connsiteY126" fmla="*/ 0 h 1068867"/>
              <a:gd name="connsiteX127" fmla="*/ 4193519 w 4452260"/>
              <a:gd name="connsiteY127" fmla="*/ 54408 h 1068867"/>
              <a:gd name="connsiteX128" fmla="*/ 4439104 w 4452260"/>
              <a:gd name="connsiteY128" fmla="*/ 480025 h 1068867"/>
              <a:gd name="connsiteX129" fmla="*/ 4439104 w 4452260"/>
              <a:gd name="connsiteY129" fmla="*/ 588843 h 1068867"/>
              <a:gd name="connsiteX130" fmla="*/ 4193519 w 4452260"/>
              <a:gd name="connsiteY130" fmla="*/ 1014459 h 1068867"/>
              <a:gd name="connsiteX131" fmla="*/ 4098793 w 4452260"/>
              <a:gd name="connsiteY131" fmla="*/ 1068867 h 1068867"/>
              <a:gd name="connsiteX132" fmla="*/ 3728025 w 4452260"/>
              <a:gd name="connsiteY132" fmla="*/ 1068867 h 1068867"/>
              <a:gd name="connsiteX133" fmla="*/ 3607623 w 4452260"/>
              <a:gd name="connsiteY133" fmla="*/ 1068867 h 1068867"/>
              <a:gd name="connsiteX134" fmla="*/ 3411066 w 4452260"/>
              <a:gd name="connsiteY134" fmla="*/ 1068867 h 1068867"/>
              <a:gd name="connsiteX135" fmla="*/ 3357257 w 4452260"/>
              <a:gd name="connsiteY135" fmla="*/ 1068867 h 1068867"/>
              <a:gd name="connsiteX136" fmla="*/ 3236855 w 4452260"/>
              <a:gd name="connsiteY136" fmla="*/ 1068867 h 1068867"/>
              <a:gd name="connsiteX137" fmla="*/ 3040298 w 4452260"/>
              <a:gd name="connsiteY137" fmla="*/ 1068867 h 1068867"/>
              <a:gd name="connsiteX138" fmla="*/ 3038573 w 4452260"/>
              <a:gd name="connsiteY138" fmla="*/ 1068867 h 1068867"/>
              <a:gd name="connsiteX139" fmla="*/ 2919896 w 4452260"/>
              <a:gd name="connsiteY139" fmla="*/ 1068867 h 1068867"/>
              <a:gd name="connsiteX140" fmla="*/ 2866087 w 4452260"/>
              <a:gd name="connsiteY140" fmla="*/ 1068867 h 1068867"/>
              <a:gd name="connsiteX141" fmla="*/ 2719890 w 4452260"/>
              <a:gd name="connsiteY141" fmla="*/ 1068867 h 1068867"/>
              <a:gd name="connsiteX142" fmla="*/ 2669530 w 4452260"/>
              <a:gd name="connsiteY142" fmla="*/ 1068867 h 1068867"/>
              <a:gd name="connsiteX143" fmla="*/ 2549127 w 4452260"/>
              <a:gd name="connsiteY143" fmla="*/ 1068867 h 1068867"/>
              <a:gd name="connsiteX144" fmla="*/ 2547403 w 4452260"/>
              <a:gd name="connsiteY144" fmla="*/ 1068867 h 1068867"/>
              <a:gd name="connsiteX145" fmla="*/ 2350846 w 4452260"/>
              <a:gd name="connsiteY145" fmla="*/ 1068867 h 1068867"/>
              <a:gd name="connsiteX146" fmla="*/ 2349122 w 4452260"/>
              <a:gd name="connsiteY146" fmla="*/ 1068867 h 1068867"/>
              <a:gd name="connsiteX147" fmla="*/ 2228719 w 4452260"/>
              <a:gd name="connsiteY147" fmla="*/ 1068867 h 1068867"/>
              <a:gd name="connsiteX148" fmla="*/ 2178359 w 4452260"/>
              <a:gd name="connsiteY148" fmla="*/ 1068867 h 1068867"/>
              <a:gd name="connsiteX149" fmla="*/ 2032162 w 4452260"/>
              <a:gd name="connsiteY149" fmla="*/ 1068867 h 1068867"/>
              <a:gd name="connsiteX150" fmla="*/ 1978354 w 4452260"/>
              <a:gd name="connsiteY150" fmla="*/ 1068867 h 1068867"/>
              <a:gd name="connsiteX151" fmla="*/ 1859676 w 4452260"/>
              <a:gd name="connsiteY151" fmla="*/ 1068867 h 1068867"/>
              <a:gd name="connsiteX152" fmla="*/ 1857951 w 4452260"/>
              <a:gd name="connsiteY152" fmla="*/ 1068867 h 1068867"/>
              <a:gd name="connsiteX153" fmla="*/ 1826599 w 4452260"/>
              <a:gd name="connsiteY153" fmla="*/ 1068867 h 1068867"/>
              <a:gd name="connsiteX154" fmla="*/ 1661394 w 4452260"/>
              <a:gd name="connsiteY154" fmla="*/ 1068867 h 1068867"/>
              <a:gd name="connsiteX155" fmla="*/ 1540992 w 4452260"/>
              <a:gd name="connsiteY155" fmla="*/ 1068867 h 1068867"/>
              <a:gd name="connsiteX156" fmla="*/ 1531708 w 4452260"/>
              <a:gd name="connsiteY156" fmla="*/ 1068867 h 1068867"/>
              <a:gd name="connsiteX157" fmla="*/ 1487183 w 4452260"/>
              <a:gd name="connsiteY157" fmla="*/ 1068867 h 1068867"/>
              <a:gd name="connsiteX158" fmla="*/ 1335428 w 4452260"/>
              <a:gd name="connsiteY158" fmla="*/ 1068867 h 1068867"/>
              <a:gd name="connsiteX159" fmla="*/ 1290626 w 4452260"/>
              <a:gd name="connsiteY159" fmla="*/ 1068867 h 1068867"/>
              <a:gd name="connsiteX160" fmla="*/ 1170224 w 4452260"/>
              <a:gd name="connsiteY160" fmla="*/ 1068867 h 1068867"/>
              <a:gd name="connsiteX161" fmla="*/ 1138871 w 4452260"/>
              <a:gd name="connsiteY161" fmla="*/ 1068867 h 1068867"/>
              <a:gd name="connsiteX162" fmla="*/ 1040537 w 4452260"/>
              <a:gd name="connsiteY162" fmla="*/ 1068867 h 1068867"/>
              <a:gd name="connsiteX163" fmla="*/ 843980 w 4452260"/>
              <a:gd name="connsiteY163" fmla="*/ 1068867 h 1068867"/>
              <a:gd name="connsiteX164" fmla="*/ 799455 w 4452260"/>
              <a:gd name="connsiteY164" fmla="*/ 1068867 h 1068867"/>
              <a:gd name="connsiteX165" fmla="*/ 647700 w 4452260"/>
              <a:gd name="connsiteY165" fmla="*/ 1068867 h 1068867"/>
              <a:gd name="connsiteX166" fmla="*/ 352810 w 4452260"/>
              <a:gd name="connsiteY166" fmla="*/ 1068867 h 1068867"/>
              <a:gd name="connsiteX167" fmla="*/ 258084 w 4452260"/>
              <a:gd name="connsiteY167" fmla="*/ 1014459 h 1068867"/>
              <a:gd name="connsiteX168" fmla="*/ 12498 w 4452260"/>
              <a:gd name="connsiteY168" fmla="*/ 588843 h 1068867"/>
              <a:gd name="connsiteX169" fmla="*/ 12498 w 4452260"/>
              <a:gd name="connsiteY169" fmla="*/ 480025 h 1068867"/>
              <a:gd name="connsiteX170" fmla="*/ 258084 w 4452260"/>
              <a:gd name="connsiteY170" fmla="*/ 54408 h 1068867"/>
              <a:gd name="connsiteX171" fmla="*/ 352810 w 4452260"/>
              <a:gd name="connsiteY171" fmla="*/ 0 h 10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452260" h="1068867">
                <a:moveTo>
                  <a:pt x="352810" y="0"/>
                </a:moveTo>
                <a:cubicBezTo>
                  <a:pt x="475602" y="0"/>
                  <a:pt x="567696" y="0"/>
                  <a:pt x="636768" y="0"/>
                </a:cubicBezTo>
                <a:lnTo>
                  <a:pt x="647700" y="0"/>
                </a:lnTo>
                <a:lnTo>
                  <a:pt x="724065" y="0"/>
                </a:lnTo>
                <a:cubicBezTo>
                  <a:pt x="748048" y="0"/>
                  <a:pt x="767235" y="0"/>
                  <a:pt x="782584" y="0"/>
                </a:cubicBezTo>
                <a:lnTo>
                  <a:pt x="799455" y="0"/>
                </a:lnTo>
                <a:lnTo>
                  <a:pt x="809825" y="0"/>
                </a:lnTo>
                <a:lnTo>
                  <a:pt x="818078" y="0"/>
                </a:lnTo>
                <a:cubicBezTo>
                  <a:pt x="843980" y="0"/>
                  <a:pt x="843980" y="0"/>
                  <a:pt x="843980" y="0"/>
                </a:cubicBezTo>
                <a:lnTo>
                  <a:pt x="931658" y="0"/>
                </a:lnTo>
                <a:lnTo>
                  <a:pt x="961580" y="0"/>
                </a:lnTo>
                <a:lnTo>
                  <a:pt x="1000055" y="0"/>
                </a:lnTo>
                <a:lnTo>
                  <a:pt x="1040537" y="0"/>
                </a:lnTo>
                <a:lnTo>
                  <a:pt x="1051453" y="0"/>
                </a:lnTo>
                <a:lnTo>
                  <a:pt x="1083414" y="0"/>
                </a:lnTo>
                <a:lnTo>
                  <a:pt x="1112969" y="0"/>
                </a:lnTo>
                <a:cubicBezTo>
                  <a:pt x="1138871" y="0"/>
                  <a:pt x="1138871" y="0"/>
                  <a:pt x="1138871" y="0"/>
                </a:cubicBezTo>
                <a:lnTo>
                  <a:pt x="1170224" y="0"/>
                </a:lnTo>
                <a:lnTo>
                  <a:pt x="1170711" y="0"/>
                </a:lnTo>
                <a:lnTo>
                  <a:pt x="1202662" y="0"/>
                </a:lnTo>
                <a:lnTo>
                  <a:pt x="1240037" y="0"/>
                </a:lnTo>
                <a:cubicBezTo>
                  <a:pt x="1290626" y="0"/>
                  <a:pt x="1290626" y="0"/>
                  <a:pt x="1290626" y="0"/>
                </a:cubicBezTo>
                <a:lnTo>
                  <a:pt x="1324496" y="0"/>
                </a:lnTo>
                <a:lnTo>
                  <a:pt x="1332348" y="0"/>
                </a:lnTo>
                <a:lnTo>
                  <a:pt x="1335428" y="0"/>
                </a:lnTo>
                <a:lnTo>
                  <a:pt x="1411793" y="0"/>
                </a:lnTo>
                <a:lnTo>
                  <a:pt x="1454182" y="0"/>
                </a:lnTo>
                <a:lnTo>
                  <a:pt x="1470312" y="0"/>
                </a:lnTo>
                <a:lnTo>
                  <a:pt x="1487183" y="0"/>
                </a:lnTo>
                <a:lnTo>
                  <a:pt x="1497552" y="0"/>
                </a:lnTo>
                <a:lnTo>
                  <a:pt x="1505806" y="0"/>
                </a:lnTo>
                <a:lnTo>
                  <a:pt x="1528471" y="0"/>
                </a:lnTo>
                <a:lnTo>
                  <a:pt x="1531708" y="0"/>
                </a:lnTo>
                <a:lnTo>
                  <a:pt x="1540992" y="0"/>
                </a:lnTo>
                <a:lnTo>
                  <a:pt x="1541479" y="0"/>
                </a:lnTo>
                <a:lnTo>
                  <a:pt x="1599998" y="0"/>
                </a:lnTo>
                <a:lnTo>
                  <a:pt x="1619386" y="0"/>
                </a:lnTo>
                <a:lnTo>
                  <a:pt x="1635492" y="0"/>
                </a:lnTo>
                <a:lnTo>
                  <a:pt x="1649308" y="0"/>
                </a:lnTo>
                <a:lnTo>
                  <a:pt x="1653720" y="0"/>
                </a:lnTo>
                <a:lnTo>
                  <a:pt x="1661394" y="0"/>
                </a:lnTo>
                <a:lnTo>
                  <a:pt x="1687782" y="0"/>
                </a:lnTo>
                <a:lnTo>
                  <a:pt x="1703116" y="0"/>
                </a:lnTo>
                <a:lnTo>
                  <a:pt x="1739181" y="0"/>
                </a:lnTo>
                <a:lnTo>
                  <a:pt x="1771141" y="0"/>
                </a:lnTo>
                <a:lnTo>
                  <a:pt x="1800697" y="0"/>
                </a:lnTo>
                <a:lnTo>
                  <a:pt x="1811727" y="0"/>
                </a:lnTo>
                <a:lnTo>
                  <a:pt x="1823361" y="0"/>
                </a:lnTo>
                <a:lnTo>
                  <a:pt x="1826599" y="0"/>
                </a:lnTo>
                <a:lnTo>
                  <a:pt x="1857951" y="0"/>
                </a:lnTo>
                <a:lnTo>
                  <a:pt x="1858439" y="0"/>
                </a:lnTo>
                <a:lnTo>
                  <a:pt x="1859676" y="0"/>
                </a:lnTo>
                <a:lnTo>
                  <a:pt x="1893346" y="0"/>
                </a:lnTo>
                <a:lnTo>
                  <a:pt x="1927765" y="0"/>
                </a:lnTo>
                <a:lnTo>
                  <a:pt x="1963365" y="0"/>
                </a:lnTo>
                <a:lnTo>
                  <a:pt x="1978354" y="0"/>
                </a:lnTo>
                <a:lnTo>
                  <a:pt x="1991032" y="0"/>
                </a:lnTo>
                <a:lnTo>
                  <a:pt x="2020076" y="0"/>
                </a:lnTo>
                <a:lnTo>
                  <a:pt x="2021800" y="0"/>
                </a:lnTo>
                <a:lnTo>
                  <a:pt x="2027021" y="0"/>
                </a:lnTo>
                <a:cubicBezTo>
                  <a:pt x="2032162" y="0"/>
                  <a:pt x="2032162" y="0"/>
                  <a:pt x="2032162" y="0"/>
                </a:cubicBezTo>
                <a:lnTo>
                  <a:pt x="2141909" y="0"/>
                </a:lnTo>
                <a:lnTo>
                  <a:pt x="2143633" y="0"/>
                </a:lnTo>
                <a:lnTo>
                  <a:pt x="2178359" y="0"/>
                </a:lnTo>
                <a:lnTo>
                  <a:pt x="2228719" y="0"/>
                </a:lnTo>
                <a:lnTo>
                  <a:pt x="2229207" y="0"/>
                </a:lnTo>
                <a:lnTo>
                  <a:pt x="2230931" y="0"/>
                </a:lnTo>
                <a:lnTo>
                  <a:pt x="2287725" y="0"/>
                </a:lnTo>
                <a:lnTo>
                  <a:pt x="2289450" y="0"/>
                </a:lnTo>
                <a:lnTo>
                  <a:pt x="2323220" y="0"/>
                </a:lnTo>
                <a:lnTo>
                  <a:pt x="2324944" y="0"/>
                </a:lnTo>
                <a:lnTo>
                  <a:pt x="2340483" y="0"/>
                </a:lnTo>
                <a:lnTo>
                  <a:pt x="2341447" y="0"/>
                </a:lnTo>
                <a:lnTo>
                  <a:pt x="2343172" y="0"/>
                </a:lnTo>
                <a:lnTo>
                  <a:pt x="2349122" y="0"/>
                </a:lnTo>
                <a:lnTo>
                  <a:pt x="2350846" y="0"/>
                </a:lnTo>
                <a:lnTo>
                  <a:pt x="2390844" y="0"/>
                </a:lnTo>
                <a:lnTo>
                  <a:pt x="2462317" y="0"/>
                </a:lnTo>
                <a:lnTo>
                  <a:pt x="2499455" y="0"/>
                </a:lnTo>
                <a:lnTo>
                  <a:pt x="2530713" y="0"/>
                </a:lnTo>
                <a:lnTo>
                  <a:pt x="2547403" y="0"/>
                </a:lnTo>
                <a:lnTo>
                  <a:pt x="2549127" y="0"/>
                </a:lnTo>
                <a:lnTo>
                  <a:pt x="2581074" y="0"/>
                </a:lnTo>
                <a:lnTo>
                  <a:pt x="2582112" y="0"/>
                </a:lnTo>
                <a:cubicBezTo>
                  <a:pt x="2669530" y="0"/>
                  <a:pt x="2669530" y="0"/>
                  <a:pt x="2669530" y="0"/>
                </a:cubicBezTo>
                <a:lnTo>
                  <a:pt x="2678759" y="0"/>
                </a:lnTo>
                <a:lnTo>
                  <a:pt x="2709527" y="0"/>
                </a:lnTo>
                <a:lnTo>
                  <a:pt x="2711252" y="0"/>
                </a:lnTo>
                <a:lnTo>
                  <a:pt x="2714748" y="0"/>
                </a:lnTo>
                <a:lnTo>
                  <a:pt x="2719890" y="0"/>
                </a:lnTo>
                <a:lnTo>
                  <a:pt x="2831360" y="0"/>
                </a:lnTo>
                <a:lnTo>
                  <a:pt x="2833086" y="0"/>
                </a:lnTo>
                <a:lnTo>
                  <a:pt x="2866087" y="0"/>
                </a:lnTo>
                <a:lnTo>
                  <a:pt x="2918659" y="0"/>
                </a:lnTo>
                <a:lnTo>
                  <a:pt x="2919896" y="0"/>
                </a:lnTo>
                <a:lnTo>
                  <a:pt x="2920383" y="0"/>
                </a:lnTo>
                <a:lnTo>
                  <a:pt x="2977177" y="0"/>
                </a:lnTo>
                <a:lnTo>
                  <a:pt x="2978902" y="0"/>
                </a:lnTo>
                <a:lnTo>
                  <a:pt x="3012671" y="0"/>
                </a:lnTo>
                <a:lnTo>
                  <a:pt x="3014397" y="0"/>
                </a:lnTo>
                <a:lnTo>
                  <a:pt x="3028211" y="0"/>
                </a:lnTo>
                <a:lnTo>
                  <a:pt x="3030899" y="0"/>
                </a:lnTo>
                <a:lnTo>
                  <a:pt x="3032624" y="0"/>
                </a:lnTo>
                <a:lnTo>
                  <a:pt x="3038573" y="0"/>
                </a:lnTo>
                <a:lnTo>
                  <a:pt x="3040298" y="0"/>
                </a:lnTo>
                <a:lnTo>
                  <a:pt x="3082021" y="0"/>
                </a:lnTo>
                <a:lnTo>
                  <a:pt x="3150044" y="0"/>
                </a:lnTo>
                <a:lnTo>
                  <a:pt x="3218441" y="0"/>
                </a:lnTo>
                <a:lnTo>
                  <a:pt x="3236855" y="0"/>
                </a:lnTo>
                <a:lnTo>
                  <a:pt x="3269839" y="0"/>
                </a:lnTo>
                <a:lnTo>
                  <a:pt x="3272250" y="0"/>
                </a:lnTo>
                <a:lnTo>
                  <a:pt x="3320378" y="0"/>
                </a:lnTo>
                <a:lnTo>
                  <a:pt x="3346330" y="0"/>
                </a:lnTo>
                <a:lnTo>
                  <a:pt x="3357257" y="0"/>
                </a:lnTo>
                <a:lnTo>
                  <a:pt x="3369936" y="0"/>
                </a:lnTo>
                <a:lnTo>
                  <a:pt x="3398980" y="0"/>
                </a:lnTo>
                <a:lnTo>
                  <a:pt x="3405925" y="0"/>
                </a:lnTo>
                <a:cubicBezTo>
                  <a:pt x="3411066" y="0"/>
                  <a:pt x="3411066" y="0"/>
                  <a:pt x="3411066" y="0"/>
                </a:cubicBezTo>
                <a:lnTo>
                  <a:pt x="3520813" y="0"/>
                </a:lnTo>
                <a:lnTo>
                  <a:pt x="3607623" y="0"/>
                </a:lnTo>
                <a:lnTo>
                  <a:pt x="3608111" y="0"/>
                </a:lnTo>
                <a:lnTo>
                  <a:pt x="3666629" y="0"/>
                </a:lnTo>
                <a:lnTo>
                  <a:pt x="3702124" y="0"/>
                </a:lnTo>
                <a:lnTo>
                  <a:pt x="3720351" y="0"/>
                </a:lnTo>
                <a:lnTo>
                  <a:pt x="3728025" y="0"/>
                </a:lnTo>
                <a:lnTo>
                  <a:pt x="3769748" y="0"/>
                </a:lnTo>
                <a:cubicBezTo>
                  <a:pt x="4098793" y="0"/>
                  <a:pt x="4098793" y="0"/>
                  <a:pt x="4098793" y="0"/>
                </a:cubicBezTo>
                <a:cubicBezTo>
                  <a:pt x="4133877" y="0"/>
                  <a:pt x="4175977" y="24572"/>
                  <a:pt x="4193519" y="54408"/>
                </a:cubicBezTo>
                <a:cubicBezTo>
                  <a:pt x="4439104" y="480025"/>
                  <a:pt x="4439104" y="480025"/>
                  <a:pt x="4439104" y="480025"/>
                </a:cubicBezTo>
                <a:cubicBezTo>
                  <a:pt x="4456646" y="509862"/>
                  <a:pt x="4456646" y="559005"/>
                  <a:pt x="4439104" y="588843"/>
                </a:cubicBezTo>
                <a:cubicBezTo>
                  <a:pt x="4193519" y="1014459"/>
                  <a:pt x="4193519" y="1014459"/>
                  <a:pt x="4193519" y="1014459"/>
                </a:cubicBezTo>
                <a:cubicBezTo>
                  <a:pt x="4175977" y="1044295"/>
                  <a:pt x="4133877" y="1068867"/>
                  <a:pt x="4098793" y="1068867"/>
                </a:cubicBezTo>
                <a:lnTo>
                  <a:pt x="3728025" y="1068867"/>
                </a:lnTo>
                <a:lnTo>
                  <a:pt x="3607623" y="1068867"/>
                </a:lnTo>
                <a:lnTo>
                  <a:pt x="3411066" y="1068867"/>
                </a:lnTo>
                <a:lnTo>
                  <a:pt x="3357257" y="1068867"/>
                </a:lnTo>
                <a:lnTo>
                  <a:pt x="3236855" y="1068867"/>
                </a:lnTo>
                <a:lnTo>
                  <a:pt x="3040298" y="1068867"/>
                </a:lnTo>
                <a:lnTo>
                  <a:pt x="3038573" y="1068867"/>
                </a:lnTo>
                <a:lnTo>
                  <a:pt x="2919896" y="1068867"/>
                </a:lnTo>
                <a:lnTo>
                  <a:pt x="2866087" y="1068867"/>
                </a:lnTo>
                <a:lnTo>
                  <a:pt x="2719890" y="1068867"/>
                </a:lnTo>
                <a:lnTo>
                  <a:pt x="2669530" y="1068867"/>
                </a:lnTo>
                <a:lnTo>
                  <a:pt x="2549127" y="1068867"/>
                </a:lnTo>
                <a:lnTo>
                  <a:pt x="2547403" y="1068867"/>
                </a:lnTo>
                <a:lnTo>
                  <a:pt x="2350846" y="1068867"/>
                </a:lnTo>
                <a:lnTo>
                  <a:pt x="2349122" y="1068867"/>
                </a:lnTo>
                <a:lnTo>
                  <a:pt x="2228719" y="1068867"/>
                </a:lnTo>
                <a:lnTo>
                  <a:pt x="2178359" y="1068867"/>
                </a:lnTo>
                <a:lnTo>
                  <a:pt x="2032162" y="1068867"/>
                </a:lnTo>
                <a:lnTo>
                  <a:pt x="1978354" y="1068867"/>
                </a:lnTo>
                <a:lnTo>
                  <a:pt x="1859676" y="1068867"/>
                </a:lnTo>
                <a:lnTo>
                  <a:pt x="1857951" y="1068867"/>
                </a:lnTo>
                <a:lnTo>
                  <a:pt x="1826599" y="1068867"/>
                </a:lnTo>
                <a:lnTo>
                  <a:pt x="1661394" y="1068867"/>
                </a:lnTo>
                <a:lnTo>
                  <a:pt x="1540992" y="1068867"/>
                </a:lnTo>
                <a:lnTo>
                  <a:pt x="1531708" y="1068867"/>
                </a:lnTo>
                <a:lnTo>
                  <a:pt x="1487183" y="1068867"/>
                </a:lnTo>
                <a:lnTo>
                  <a:pt x="1335428" y="1068867"/>
                </a:lnTo>
                <a:lnTo>
                  <a:pt x="1290626" y="1068867"/>
                </a:lnTo>
                <a:lnTo>
                  <a:pt x="1170224" y="1068867"/>
                </a:lnTo>
                <a:lnTo>
                  <a:pt x="1138871" y="1068867"/>
                </a:lnTo>
                <a:lnTo>
                  <a:pt x="1040537" y="1068867"/>
                </a:lnTo>
                <a:lnTo>
                  <a:pt x="843980" y="1068867"/>
                </a:lnTo>
                <a:lnTo>
                  <a:pt x="799455" y="1068867"/>
                </a:lnTo>
                <a:lnTo>
                  <a:pt x="647700" y="1068867"/>
                </a:lnTo>
                <a:lnTo>
                  <a:pt x="352810" y="1068867"/>
                </a:lnTo>
                <a:cubicBezTo>
                  <a:pt x="318603" y="1068867"/>
                  <a:pt x="275626" y="1044295"/>
                  <a:pt x="258084" y="1014459"/>
                </a:cubicBezTo>
                <a:cubicBezTo>
                  <a:pt x="12498" y="588843"/>
                  <a:pt x="12498" y="588843"/>
                  <a:pt x="12498" y="588843"/>
                </a:cubicBezTo>
                <a:cubicBezTo>
                  <a:pt x="-4166" y="559005"/>
                  <a:pt x="-4166" y="509862"/>
                  <a:pt x="12498" y="480025"/>
                </a:cubicBezTo>
                <a:cubicBezTo>
                  <a:pt x="258084" y="54408"/>
                  <a:pt x="258084" y="54408"/>
                  <a:pt x="258084" y="54408"/>
                </a:cubicBezTo>
                <a:cubicBezTo>
                  <a:pt x="275626" y="24572"/>
                  <a:pt x="318603" y="0"/>
                  <a:pt x="35281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3D3D3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任意多边形 117"/>
          <p:cNvSpPr>
            <a:spLocks/>
          </p:cNvSpPr>
          <p:nvPr/>
        </p:nvSpPr>
        <p:spPr bwMode="auto">
          <a:xfrm>
            <a:off x="7031892" y="3059059"/>
            <a:ext cx="3304837" cy="663681"/>
          </a:xfrm>
          <a:custGeom>
            <a:avLst/>
            <a:gdLst>
              <a:gd name="connsiteX0" fmla="*/ 305125 w 4603109"/>
              <a:gd name="connsiteY0" fmla="*/ 0 h 924402"/>
              <a:gd name="connsiteX1" fmla="*/ 432894 w 4603109"/>
              <a:gd name="connsiteY1" fmla="*/ 0 h 924402"/>
              <a:gd name="connsiteX2" fmla="*/ 445336 w 4603109"/>
              <a:gd name="connsiteY2" fmla="*/ 0 h 924402"/>
              <a:gd name="connsiteX3" fmla="*/ 550703 w 4603109"/>
              <a:gd name="connsiteY3" fmla="*/ 0 h 924402"/>
              <a:gd name="connsiteX4" fmla="*/ 560158 w 4603109"/>
              <a:gd name="connsiteY4" fmla="*/ 0 h 924402"/>
              <a:gd name="connsiteX5" fmla="*/ 573105 w 4603109"/>
              <a:gd name="connsiteY5" fmla="*/ 0 h 924402"/>
              <a:gd name="connsiteX6" fmla="*/ 626202 w 4603109"/>
              <a:gd name="connsiteY6" fmla="*/ 0 h 924402"/>
              <a:gd name="connsiteX7" fmla="*/ 676811 w 4603109"/>
              <a:gd name="connsiteY7" fmla="*/ 0 h 924402"/>
              <a:gd name="connsiteX8" fmla="*/ 678472 w 4603109"/>
              <a:gd name="connsiteY8" fmla="*/ 0 h 924402"/>
              <a:gd name="connsiteX9" fmla="*/ 687927 w 4603109"/>
              <a:gd name="connsiteY9" fmla="*/ 0 h 924402"/>
              <a:gd name="connsiteX10" fmla="*/ 691402 w 4603109"/>
              <a:gd name="connsiteY10" fmla="*/ 0 h 924402"/>
              <a:gd name="connsiteX11" fmla="*/ 700371 w 4603109"/>
              <a:gd name="connsiteY11" fmla="*/ 0 h 924402"/>
              <a:gd name="connsiteX12" fmla="*/ 707508 w 4603109"/>
              <a:gd name="connsiteY12" fmla="*/ 0 h 924402"/>
              <a:gd name="connsiteX13" fmla="*/ 729909 w 4603109"/>
              <a:gd name="connsiteY13" fmla="*/ 0 h 924402"/>
              <a:gd name="connsiteX14" fmla="*/ 753971 w 4603109"/>
              <a:gd name="connsiteY14" fmla="*/ 0 h 924402"/>
              <a:gd name="connsiteX15" fmla="*/ 804580 w 4603109"/>
              <a:gd name="connsiteY15" fmla="*/ 0 h 924402"/>
              <a:gd name="connsiteX16" fmla="*/ 805737 w 4603109"/>
              <a:gd name="connsiteY16" fmla="*/ 0 h 924402"/>
              <a:gd name="connsiteX17" fmla="*/ 819171 w 4603109"/>
              <a:gd name="connsiteY17" fmla="*/ 0 h 924402"/>
              <a:gd name="connsiteX18" fmla="*/ 828140 w 4603109"/>
              <a:gd name="connsiteY18" fmla="*/ 0 h 924402"/>
              <a:gd name="connsiteX19" fmla="*/ 831615 w 4603109"/>
              <a:gd name="connsiteY19" fmla="*/ 0 h 924402"/>
              <a:gd name="connsiteX20" fmla="*/ 835277 w 4603109"/>
              <a:gd name="connsiteY20" fmla="*/ 0 h 924402"/>
              <a:gd name="connsiteX21" fmla="*/ 857678 w 4603109"/>
              <a:gd name="connsiteY21" fmla="*/ 0 h 924402"/>
              <a:gd name="connsiteX22" fmla="*/ 864889 w 4603109"/>
              <a:gd name="connsiteY22" fmla="*/ 0 h 924402"/>
              <a:gd name="connsiteX23" fmla="*/ 899900 w 4603109"/>
              <a:gd name="connsiteY23" fmla="*/ 0 h 924402"/>
              <a:gd name="connsiteX24" fmla="*/ 909341 w 4603109"/>
              <a:gd name="connsiteY24" fmla="*/ 0 h 924402"/>
              <a:gd name="connsiteX25" fmla="*/ 929965 w 4603109"/>
              <a:gd name="connsiteY25" fmla="*/ 0 h 924402"/>
              <a:gd name="connsiteX26" fmla="*/ 933506 w 4603109"/>
              <a:gd name="connsiteY26" fmla="*/ 0 h 924402"/>
              <a:gd name="connsiteX27" fmla="*/ 936982 w 4603109"/>
              <a:gd name="connsiteY27" fmla="*/ 0 h 924402"/>
              <a:gd name="connsiteX28" fmla="*/ 959384 w 4603109"/>
              <a:gd name="connsiteY28" fmla="*/ 0 h 924402"/>
              <a:gd name="connsiteX29" fmla="*/ 962542 w 4603109"/>
              <a:gd name="connsiteY29" fmla="*/ 0 h 924402"/>
              <a:gd name="connsiteX30" fmla="*/ 984943 w 4603109"/>
              <a:gd name="connsiteY30" fmla="*/ 0 h 924402"/>
              <a:gd name="connsiteX31" fmla="*/ 992658 w 4603109"/>
              <a:gd name="connsiteY31" fmla="*/ 0 h 924402"/>
              <a:gd name="connsiteX32" fmla="*/ 1012059 w 4603109"/>
              <a:gd name="connsiteY32" fmla="*/ 0 h 924402"/>
              <a:gd name="connsiteX33" fmla="*/ 1012480 w 4603109"/>
              <a:gd name="connsiteY33" fmla="*/ 0 h 924402"/>
              <a:gd name="connsiteX34" fmla="*/ 1027669 w 4603109"/>
              <a:gd name="connsiteY34" fmla="*/ 0 h 924402"/>
              <a:gd name="connsiteX35" fmla="*/ 1037110 w 4603109"/>
              <a:gd name="connsiteY35" fmla="*/ 0 h 924402"/>
              <a:gd name="connsiteX36" fmla="*/ 1040112 w 4603109"/>
              <a:gd name="connsiteY36" fmla="*/ 0 h 924402"/>
              <a:gd name="connsiteX37" fmla="*/ 1057734 w 4603109"/>
              <a:gd name="connsiteY37" fmla="*/ 0 h 924402"/>
              <a:gd name="connsiteX38" fmla="*/ 1064751 w 4603109"/>
              <a:gd name="connsiteY38" fmla="*/ 0 h 924402"/>
              <a:gd name="connsiteX39" fmla="*/ 1070177 w 4603109"/>
              <a:gd name="connsiteY39" fmla="*/ 0 h 924402"/>
              <a:gd name="connsiteX40" fmla="*/ 1072436 w 4603109"/>
              <a:gd name="connsiteY40" fmla="*/ 0 h 924402"/>
              <a:gd name="connsiteX41" fmla="*/ 1090311 w 4603109"/>
              <a:gd name="connsiteY41" fmla="*/ 0 h 924402"/>
              <a:gd name="connsiteX42" fmla="*/ 1110718 w 4603109"/>
              <a:gd name="connsiteY42" fmla="*/ 0 h 924402"/>
              <a:gd name="connsiteX43" fmla="*/ 1112712 w 4603109"/>
              <a:gd name="connsiteY43" fmla="*/ 0 h 924402"/>
              <a:gd name="connsiteX44" fmla="*/ 1116187 w 4603109"/>
              <a:gd name="connsiteY44" fmla="*/ 0 h 924402"/>
              <a:gd name="connsiteX45" fmla="*/ 1139828 w 4603109"/>
              <a:gd name="connsiteY45" fmla="*/ 0 h 924402"/>
              <a:gd name="connsiteX46" fmla="*/ 1140249 w 4603109"/>
              <a:gd name="connsiteY46" fmla="*/ 0 h 924402"/>
              <a:gd name="connsiteX47" fmla="*/ 1145480 w 4603109"/>
              <a:gd name="connsiteY47" fmla="*/ 0 h 924402"/>
              <a:gd name="connsiteX48" fmla="*/ 1152270 w 4603109"/>
              <a:gd name="connsiteY48" fmla="*/ 0 h 924402"/>
              <a:gd name="connsiteX49" fmla="*/ 1154934 w 4603109"/>
              <a:gd name="connsiteY49" fmla="*/ 0 h 924402"/>
              <a:gd name="connsiteX50" fmla="*/ 1167881 w 4603109"/>
              <a:gd name="connsiteY50" fmla="*/ 0 h 924402"/>
              <a:gd name="connsiteX51" fmla="*/ 1175544 w 4603109"/>
              <a:gd name="connsiteY51" fmla="*/ 0 h 924402"/>
              <a:gd name="connsiteX52" fmla="*/ 1184998 w 4603109"/>
              <a:gd name="connsiteY52" fmla="*/ 0 h 924402"/>
              <a:gd name="connsiteX53" fmla="*/ 1197946 w 4603109"/>
              <a:gd name="connsiteY53" fmla="*/ 0 h 924402"/>
              <a:gd name="connsiteX54" fmla="*/ 1200205 w 4603109"/>
              <a:gd name="connsiteY54" fmla="*/ 0 h 924402"/>
              <a:gd name="connsiteX55" fmla="*/ 1220978 w 4603109"/>
              <a:gd name="connsiteY55" fmla="*/ 0 h 924402"/>
              <a:gd name="connsiteX56" fmla="*/ 1238487 w 4603109"/>
              <a:gd name="connsiteY56" fmla="*/ 0 h 924402"/>
              <a:gd name="connsiteX57" fmla="*/ 1243956 w 4603109"/>
              <a:gd name="connsiteY57" fmla="*/ 0 h 924402"/>
              <a:gd name="connsiteX58" fmla="*/ 1251042 w 4603109"/>
              <a:gd name="connsiteY58" fmla="*/ 0 h 924402"/>
              <a:gd name="connsiteX59" fmla="*/ 1257637 w 4603109"/>
              <a:gd name="connsiteY59" fmla="*/ 0 h 924402"/>
              <a:gd name="connsiteX60" fmla="*/ 1271587 w 4603109"/>
              <a:gd name="connsiteY60" fmla="*/ 0 h 924402"/>
              <a:gd name="connsiteX61" fmla="*/ 1273249 w 4603109"/>
              <a:gd name="connsiteY61" fmla="*/ 0 h 924402"/>
              <a:gd name="connsiteX62" fmla="*/ 1280039 w 4603109"/>
              <a:gd name="connsiteY62" fmla="*/ 0 h 924402"/>
              <a:gd name="connsiteX63" fmla="*/ 1282703 w 4603109"/>
              <a:gd name="connsiteY63" fmla="*/ 0 h 924402"/>
              <a:gd name="connsiteX64" fmla="*/ 1286178 w 4603109"/>
              <a:gd name="connsiteY64" fmla="*/ 0 h 924402"/>
              <a:gd name="connsiteX65" fmla="*/ 1295146 w 4603109"/>
              <a:gd name="connsiteY65" fmla="*/ 0 h 924402"/>
              <a:gd name="connsiteX66" fmla="*/ 1301651 w 4603109"/>
              <a:gd name="connsiteY66" fmla="*/ 0 h 924402"/>
              <a:gd name="connsiteX67" fmla="*/ 1302284 w 4603109"/>
              <a:gd name="connsiteY67" fmla="*/ 0 h 924402"/>
              <a:gd name="connsiteX68" fmla="*/ 1303313 w 4603109"/>
              <a:gd name="connsiteY68" fmla="*/ 0 h 924402"/>
              <a:gd name="connsiteX69" fmla="*/ 1312767 w 4603109"/>
              <a:gd name="connsiteY69" fmla="*/ 0 h 924402"/>
              <a:gd name="connsiteX70" fmla="*/ 1316242 w 4603109"/>
              <a:gd name="connsiteY70" fmla="*/ 0 h 924402"/>
              <a:gd name="connsiteX71" fmla="*/ 1321886 w 4603109"/>
              <a:gd name="connsiteY71" fmla="*/ 0 h 924402"/>
              <a:gd name="connsiteX72" fmla="*/ 1324685 w 4603109"/>
              <a:gd name="connsiteY72" fmla="*/ 0 h 924402"/>
              <a:gd name="connsiteX73" fmla="*/ 1325211 w 4603109"/>
              <a:gd name="connsiteY73" fmla="*/ 0 h 924402"/>
              <a:gd name="connsiteX74" fmla="*/ 1332348 w 4603109"/>
              <a:gd name="connsiteY74" fmla="*/ 0 h 924402"/>
              <a:gd name="connsiteX75" fmla="*/ 1332714 w 4603109"/>
              <a:gd name="connsiteY75" fmla="*/ 0 h 924402"/>
              <a:gd name="connsiteX76" fmla="*/ 1333135 w 4603109"/>
              <a:gd name="connsiteY76" fmla="*/ 0 h 924402"/>
              <a:gd name="connsiteX77" fmla="*/ 1348747 w 4603109"/>
              <a:gd name="connsiteY77" fmla="*/ 0 h 924402"/>
              <a:gd name="connsiteX78" fmla="*/ 1354749 w 4603109"/>
              <a:gd name="connsiteY78" fmla="*/ 0 h 924402"/>
              <a:gd name="connsiteX79" fmla="*/ 1378811 w 4603109"/>
              <a:gd name="connsiteY79" fmla="*/ 0 h 924402"/>
              <a:gd name="connsiteX80" fmla="*/ 1383745 w 4603109"/>
              <a:gd name="connsiteY80" fmla="*/ 0 h 924402"/>
              <a:gd name="connsiteX81" fmla="*/ 1385406 w 4603109"/>
              <a:gd name="connsiteY81" fmla="*/ 0 h 924402"/>
              <a:gd name="connsiteX82" fmla="*/ 1399356 w 4603109"/>
              <a:gd name="connsiteY82" fmla="*/ 0 h 924402"/>
              <a:gd name="connsiteX83" fmla="*/ 1400513 w 4603109"/>
              <a:gd name="connsiteY83" fmla="*/ 0 h 924402"/>
              <a:gd name="connsiteX84" fmla="*/ 1413947 w 4603109"/>
              <a:gd name="connsiteY84" fmla="*/ 0 h 924402"/>
              <a:gd name="connsiteX85" fmla="*/ 1414442 w 4603109"/>
              <a:gd name="connsiteY85" fmla="*/ 0 h 924402"/>
              <a:gd name="connsiteX86" fmla="*/ 1422915 w 4603109"/>
              <a:gd name="connsiteY86" fmla="*/ 0 h 924402"/>
              <a:gd name="connsiteX87" fmla="*/ 1426390 w 4603109"/>
              <a:gd name="connsiteY87" fmla="*/ 0 h 924402"/>
              <a:gd name="connsiteX88" fmla="*/ 1429420 w 4603109"/>
              <a:gd name="connsiteY88" fmla="*/ 0 h 924402"/>
              <a:gd name="connsiteX89" fmla="*/ 1430053 w 4603109"/>
              <a:gd name="connsiteY89" fmla="*/ 0 h 924402"/>
              <a:gd name="connsiteX90" fmla="*/ 1430206 w 4603109"/>
              <a:gd name="connsiteY90" fmla="*/ 0 h 924402"/>
              <a:gd name="connsiteX91" fmla="*/ 1430577 w 4603109"/>
              <a:gd name="connsiteY91" fmla="*/ 0 h 924402"/>
              <a:gd name="connsiteX92" fmla="*/ 1436843 w 4603109"/>
              <a:gd name="connsiteY92" fmla="*/ 0 h 924402"/>
              <a:gd name="connsiteX93" fmla="*/ 1444011 w 4603109"/>
              <a:gd name="connsiteY93" fmla="*/ 0 h 924402"/>
              <a:gd name="connsiteX94" fmla="*/ 1449655 w 4603109"/>
              <a:gd name="connsiteY94" fmla="*/ 0 h 924402"/>
              <a:gd name="connsiteX95" fmla="*/ 1452454 w 4603109"/>
              <a:gd name="connsiteY95" fmla="*/ 0 h 924402"/>
              <a:gd name="connsiteX96" fmla="*/ 1452980 w 4603109"/>
              <a:gd name="connsiteY96" fmla="*/ 0 h 924402"/>
              <a:gd name="connsiteX97" fmla="*/ 1456455 w 4603109"/>
              <a:gd name="connsiteY97" fmla="*/ 0 h 924402"/>
              <a:gd name="connsiteX98" fmla="*/ 1459664 w 4603109"/>
              <a:gd name="connsiteY98" fmla="*/ 0 h 924402"/>
              <a:gd name="connsiteX99" fmla="*/ 1460117 w 4603109"/>
              <a:gd name="connsiteY99" fmla="*/ 0 h 924402"/>
              <a:gd name="connsiteX100" fmla="*/ 1460483 w 4603109"/>
              <a:gd name="connsiteY100" fmla="*/ 0 h 924402"/>
              <a:gd name="connsiteX101" fmla="*/ 1460904 w 4603109"/>
              <a:gd name="connsiteY101" fmla="*/ 0 h 924402"/>
              <a:gd name="connsiteX102" fmla="*/ 1472926 w 4603109"/>
              <a:gd name="connsiteY102" fmla="*/ 0 h 924402"/>
              <a:gd name="connsiteX103" fmla="*/ 1482518 w 4603109"/>
              <a:gd name="connsiteY103" fmla="*/ 0 h 924402"/>
              <a:gd name="connsiteX104" fmla="*/ 1489729 w 4603109"/>
              <a:gd name="connsiteY104" fmla="*/ 0 h 924402"/>
              <a:gd name="connsiteX105" fmla="*/ 1504116 w 4603109"/>
              <a:gd name="connsiteY105" fmla="*/ 0 h 924402"/>
              <a:gd name="connsiteX106" fmla="*/ 1511514 w 4603109"/>
              <a:gd name="connsiteY106" fmla="*/ 0 h 924402"/>
              <a:gd name="connsiteX107" fmla="*/ 1524740 w 4603109"/>
              <a:gd name="connsiteY107" fmla="*/ 0 h 924402"/>
              <a:gd name="connsiteX108" fmla="*/ 1528282 w 4603109"/>
              <a:gd name="connsiteY108" fmla="*/ 0 h 924402"/>
              <a:gd name="connsiteX109" fmla="*/ 1531757 w 4603109"/>
              <a:gd name="connsiteY109" fmla="*/ 0 h 924402"/>
              <a:gd name="connsiteX110" fmla="*/ 1534181 w 4603109"/>
              <a:gd name="connsiteY110" fmla="*/ 0 h 924402"/>
              <a:gd name="connsiteX111" fmla="*/ 1542211 w 4603109"/>
              <a:gd name="connsiteY111" fmla="*/ 0 h 924402"/>
              <a:gd name="connsiteX112" fmla="*/ 1554159 w 4603109"/>
              <a:gd name="connsiteY112" fmla="*/ 0 h 924402"/>
              <a:gd name="connsiteX113" fmla="*/ 1557318 w 4603109"/>
              <a:gd name="connsiteY113" fmla="*/ 0 h 924402"/>
              <a:gd name="connsiteX114" fmla="*/ 1557975 w 4603109"/>
              <a:gd name="connsiteY114" fmla="*/ 0 h 924402"/>
              <a:gd name="connsiteX115" fmla="*/ 1558346 w 4603109"/>
              <a:gd name="connsiteY115" fmla="*/ 0 h 924402"/>
              <a:gd name="connsiteX116" fmla="*/ 1561822 w 4603109"/>
              <a:gd name="connsiteY116" fmla="*/ 0 h 924402"/>
              <a:gd name="connsiteX117" fmla="*/ 1564612 w 4603109"/>
              <a:gd name="connsiteY117" fmla="*/ 0 h 924402"/>
              <a:gd name="connsiteX118" fmla="*/ 1566857 w 4603109"/>
              <a:gd name="connsiteY118" fmla="*/ 0 h 924402"/>
              <a:gd name="connsiteX119" fmla="*/ 1576919 w 4603109"/>
              <a:gd name="connsiteY119" fmla="*/ 0 h 924402"/>
              <a:gd name="connsiteX120" fmla="*/ 1579719 w 4603109"/>
              <a:gd name="connsiteY120" fmla="*/ 0 h 924402"/>
              <a:gd name="connsiteX121" fmla="*/ 1584224 w 4603109"/>
              <a:gd name="connsiteY121" fmla="*/ 0 h 924402"/>
              <a:gd name="connsiteX122" fmla="*/ 1587382 w 4603109"/>
              <a:gd name="connsiteY122" fmla="*/ 0 h 924402"/>
              <a:gd name="connsiteX123" fmla="*/ 1587433 w 4603109"/>
              <a:gd name="connsiteY123" fmla="*/ 0 h 924402"/>
              <a:gd name="connsiteX124" fmla="*/ 1600695 w 4603109"/>
              <a:gd name="connsiteY124" fmla="*/ 0 h 924402"/>
              <a:gd name="connsiteX125" fmla="*/ 1606834 w 4603109"/>
              <a:gd name="connsiteY125" fmla="*/ 0 h 924402"/>
              <a:gd name="connsiteX126" fmla="*/ 1607256 w 4603109"/>
              <a:gd name="connsiteY126" fmla="*/ 0 h 924402"/>
              <a:gd name="connsiteX127" fmla="*/ 1608325 w 4603109"/>
              <a:gd name="connsiteY127" fmla="*/ 0 h 924402"/>
              <a:gd name="connsiteX128" fmla="*/ 1609783 w 4603109"/>
              <a:gd name="connsiteY128" fmla="*/ 0 h 924402"/>
              <a:gd name="connsiteX129" fmla="*/ 1617498 w 4603109"/>
              <a:gd name="connsiteY129" fmla="*/ 0 h 924402"/>
              <a:gd name="connsiteX130" fmla="*/ 1631885 w 4603109"/>
              <a:gd name="connsiteY130" fmla="*/ 0 h 924402"/>
              <a:gd name="connsiteX131" fmla="*/ 1636899 w 4603109"/>
              <a:gd name="connsiteY131" fmla="*/ 0 h 924402"/>
              <a:gd name="connsiteX132" fmla="*/ 1637320 w 4603109"/>
              <a:gd name="connsiteY132" fmla="*/ 0 h 924402"/>
              <a:gd name="connsiteX133" fmla="*/ 1637445 w 4603109"/>
              <a:gd name="connsiteY133" fmla="*/ 0 h 924402"/>
              <a:gd name="connsiteX134" fmla="*/ 1652509 w 4603109"/>
              <a:gd name="connsiteY134" fmla="*/ 0 h 924402"/>
              <a:gd name="connsiteX135" fmla="*/ 1659526 w 4603109"/>
              <a:gd name="connsiteY135" fmla="*/ 0 h 924402"/>
              <a:gd name="connsiteX136" fmla="*/ 1661950 w 4603109"/>
              <a:gd name="connsiteY136" fmla="*/ 0 h 924402"/>
              <a:gd name="connsiteX137" fmla="*/ 1664952 w 4603109"/>
              <a:gd name="connsiteY137" fmla="*/ 0 h 924402"/>
              <a:gd name="connsiteX138" fmla="*/ 1667212 w 4603109"/>
              <a:gd name="connsiteY138" fmla="*/ 0 h 924402"/>
              <a:gd name="connsiteX139" fmla="*/ 1685087 w 4603109"/>
              <a:gd name="connsiteY139" fmla="*/ 0 h 924402"/>
              <a:gd name="connsiteX140" fmla="*/ 1689591 w 4603109"/>
              <a:gd name="connsiteY140" fmla="*/ 0 h 924402"/>
              <a:gd name="connsiteX141" fmla="*/ 1694626 w 4603109"/>
              <a:gd name="connsiteY141" fmla="*/ 0 h 924402"/>
              <a:gd name="connsiteX142" fmla="*/ 1697276 w 4603109"/>
              <a:gd name="connsiteY142" fmla="*/ 0 h 924402"/>
              <a:gd name="connsiteX143" fmla="*/ 1698000 w 4603109"/>
              <a:gd name="connsiteY143" fmla="*/ 0 h 924402"/>
              <a:gd name="connsiteX144" fmla="*/ 1704688 w 4603109"/>
              <a:gd name="connsiteY144" fmla="*/ 0 h 924402"/>
              <a:gd name="connsiteX145" fmla="*/ 1707488 w 4603109"/>
              <a:gd name="connsiteY145" fmla="*/ 0 h 924402"/>
              <a:gd name="connsiteX146" fmla="*/ 1710963 w 4603109"/>
              <a:gd name="connsiteY146" fmla="*/ 0 h 924402"/>
              <a:gd name="connsiteX147" fmla="*/ 1715151 w 4603109"/>
              <a:gd name="connsiteY147" fmla="*/ 0 h 924402"/>
              <a:gd name="connsiteX148" fmla="*/ 1721928 w 4603109"/>
              <a:gd name="connsiteY148" fmla="*/ 0 h 924402"/>
              <a:gd name="connsiteX149" fmla="*/ 1734603 w 4603109"/>
              <a:gd name="connsiteY149" fmla="*/ 0 h 924402"/>
              <a:gd name="connsiteX150" fmla="*/ 1735025 w 4603109"/>
              <a:gd name="connsiteY150" fmla="*/ 0 h 924402"/>
              <a:gd name="connsiteX151" fmla="*/ 1735558 w 4603109"/>
              <a:gd name="connsiteY151" fmla="*/ 0 h 924402"/>
              <a:gd name="connsiteX152" fmla="*/ 1736094 w 4603109"/>
              <a:gd name="connsiteY152" fmla="*/ 0 h 924402"/>
              <a:gd name="connsiteX153" fmla="*/ 1737552 w 4603109"/>
              <a:gd name="connsiteY153" fmla="*/ 0 h 924402"/>
              <a:gd name="connsiteX154" fmla="*/ 1741027 w 4603109"/>
              <a:gd name="connsiteY154" fmla="*/ 0 h 924402"/>
              <a:gd name="connsiteX155" fmla="*/ 1747046 w 4603109"/>
              <a:gd name="connsiteY155" fmla="*/ 0 h 924402"/>
              <a:gd name="connsiteX156" fmla="*/ 1748537 w 4603109"/>
              <a:gd name="connsiteY156" fmla="*/ 0 h 924402"/>
              <a:gd name="connsiteX157" fmla="*/ 1753052 w 4603109"/>
              <a:gd name="connsiteY157" fmla="*/ 0 h 924402"/>
              <a:gd name="connsiteX158" fmla="*/ 1757499 w 4603109"/>
              <a:gd name="connsiteY158" fmla="*/ 0 h 924402"/>
              <a:gd name="connsiteX159" fmla="*/ 1764668 w 4603109"/>
              <a:gd name="connsiteY159" fmla="*/ 0 h 924402"/>
              <a:gd name="connsiteX160" fmla="*/ 1765089 w 4603109"/>
              <a:gd name="connsiteY160" fmla="*/ 0 h 924402"/>
              <a:gd name="connsiteX161" fmla="*/ 1765214 w 4603109"/>
              <a:gd name="connsiteY161" fmla="*/ 0 h 924402"/>
              <a:gd name="connsiteX162" fmla="*/ 1770320 w 4603109"/>
              <a:gd name="connsiteY162" fmla="*/ 0 h 924402"/>
              <a:gd name="connsiteX163" fmla="*/ 1777110 w 4603109"/>
              <a:gd name="connsiteY163" fmla="*/ 0 h 924402"/>
              <a:gd name="connsiteX164" fmla="*/ 1779774 w 4603109"/>
              <a:gd name="connsiteY164" fmla="*/ 0 h 924402"/>
              <a:gd name="connsiteX165" fmla="*/ 1792721 w 4603109"/>
              <a:gd name="connsiteY165" fmla="*/ 0 h 924402"/>
              <a:gd name="connsiteX166" fmla="*/ 1794981 w 4603109"/>
              <a:gd name="connsiteY166" fmla="*/ 0 h 924402"/>
              <a:gd name="connsiteX167" fmla="*/ 1825045 w 4603109"/>
              <a:gd name="connsiteY167" fmla="*/ 0 h 924402"/>
              <a:gd name="connsiteX168" fmla="*/ 1825769 w 4603109"/>
              <a:gd name="connsiteY168" fmla="*/ 0 h 924402"/>
              <a:gd name="connsiteX169" fmla="*/ 1838732 w 4603109"/>
              <a:gd name="connsiteY169" fmla="*/ 0 h 924402"/>
              <a:gd name="connsiteX170" fmla="*/ 1845818 w 4603109"/>
              <a:gd name="connsiteY170" fmla="*/ 0 h 924402"/>
              <a:gd name="connsiteX171" fmla="*/ 1849697 w 4603109"/>
              <a:gd name="connsiteY171" fmla="*/ 0 h 924402"/>
              <a:gd name="connsiteX172" fmla="*/ 1852412 w 4603109"/>
              <a:gd name="connsiteY172" fmla="*/ 0 h 924402"/>
              <a:gd name="connsiteX173" fmla="*/ 1853903 w 4603109"/>
              <a:gd name="connsiteY173" fmla="*/ 0 h 924402"/>
              <a:gd name="connsiteX174" fmla="*/ 1863327 w 4603109"/>
              <a:gd name="connsiteY174" fmla="*/ 0 h 924402"/>
              <a:gd name="connsiteX175" fmla="*/ 1868796 w 4603109"/>
              <a:gd name="connsiteY175" fmla="*/ 0 h 924402"/>
              <a:gd name="connsiteX176" fmla="*/ 1874815 w 4603109"/>
              <a:gd name="connsiteY176" fmla="*/ 0 h 924402"/>
              <a:gd name="connsiteX177" fmla="*/ 1876306 w 4603109"/>
              <a:gd name="connsiteY177" fmla="*/ 0 h 924402"/>
              <a:gd name="connsiteX178" fmla="*/ 1880821 w 4603109"/>
              <a:gd name="connsiteY178" fmla="*/ 0 h 924402"/>
              <a:gd name="connsiteX179" fmla="*/ 1882477 w 4603109"/>
              <a:gd name="connsiteY179" fmla="*/ 0 h 924402"/>
              <a:gd name="connsiteX180" fmla="*/ 1883936 w 4603109"/>
              <a:gd name="connsiteY180" fmla="*/ 0 h 924402"/>
              <a:gd name="connsiteX181" fmla="*/ 1885268 w 4603109"/>
              <a:gd name="connsiteY181" fmla="*/ 0 h 924402"/>
              <a:gd name="connsiteX182" fmla="*/ 1896427 w 4603109"/>
              <a:gd name="connsiteY182" fmla="*/ 0 h 924402"/>
              <a:gd name="connsiteX183" fmla="*/ 1898089 w 4603109"/>
              <a:gd name="connsiteY183" fmla="*/ 0 h 924402"/>
              <a:gd name="connsiteX184" fmla="*/ 1904879 w 4603109"/>
              <a:gd name="connsiteY184" fmla="*/ 0 h 924402"/>
              <a:gd name="connsiteX185" fmla="*/ 1907543 w 4603109"/>
              <a:gd name="connsiteY185" fmla="*/ 0 h 924402"/>
              <a:gd name="connsiteX186" fmla="*/ 1911018 w 4603109"/>
              <a:gd name="connsiteY186" fmla="*/ 0 h 924402"/>
              <a:gd name="connsiteX187" fmla="*/ 1919986 w 4603109"/>
              <a:gd name="connsiteY187" fmla="*/ 0 h 924402"/>
              <a:gd name="connsiteX188" fmla="*/ 1927124 w 4603109"/>
              <a:gd name="connsiteY188" fmla="*/ 0 h 924402"/>
              <a:gd name="connsiteX189" fmla="*/ 1927489 w 4603109"/>
              <a:gd name="connsiteY189" fmla="*/ 0 h 924402"/>
              <a:gd name="connsiteX190" fmla="*/ 1927911 w 4603109"/>
              <a:gd name="connsiteY190" fmla="*/ 0 h 924402"/>
              <a:gd name="connsiteX191" fmla="*/ 1929402 w 4603109"/>
              <a:gd name="connsiteY191" fmla="*/ 0 h 924402"/>
              <a:gd name="connsiteX192" fmla="*/ 1946726 w 4603109"/>
              <a:gd name="connsiteY192" fmla="*/ 0 h 924402"/>
              <a:gd name="connsiteX193" fmla="*/ 1949525 w 4603109"/>
              <a:gd name="connsiteY193" fmla="*/ 0 h 924402"/>
              <a:gd name="connsiteX194" fmla="*/ 1957554 w 4603109"/>
              <a:gd name="connsiteY194" fmla="*/ 0 h 924402"/>
              <a:gd name="connsiteX195" fmla="*/ 1957975 w 4603109"/>
              <a:gd name="connsiteY195" fmla="*/ 0 h 924402"/>
              <a:gd name="connsiteX196" fmla="*/ 1973587 w 4603109"/>
              <a:gd name="connsiteY196" fmla="*/ 0 h 924402"/>
              <a:gd name="connsiteX197" fmla="*/ 1978520 w 4603109"/>
              <a:gd name="connsiteY197" fmla="*/ 0 h 924402"/>
              <a:gd name="connsiteX198" fmla="*/ 1980012 w 4603109"/>
              <a:gd name="connsiteY198" fmla="*/ 0 h 924402"/>
              <a:gd name="connsiteX199" fmla="*/ 1980181 w 4603109"/>
              <a:gd name="connsiteY199" fmla="*/ 0 h 924402"/>
              <a:gd name="connsiteX200" fmla="*/ 1981672 w 4603109"/>
              <a:gd name="connsiteY200" fmla="*/ 0 h 924402"/>
              <a:gd name="connsiteX201" fmla="*/ 2008585 w 4603109"/>
              <a:gd name="connsiteY201" fmla="*/ 0 h 924402"/>
              <a:gd name="connsiteX202" fmla="*/ 2009218 w 4603109"/>
              <a:gd name="connsiteY202" fmla="*/ 0 h 924402"/>
              <a:gd name="connsiteX203" fmla="*/ 2010246 w 4603109"/>
              <a:gd name="connsiteY203" fmla="*/ 0 h 924402"/>
              <a:gd name="connsiteX204" fmla="*/ 2010709 w 4603109"/>
              <a:gd name="connsiteY204" fmla="*/ 0 h 924402"/>
              <a:gd name="connsiteX205" fmla="*/ 2011705 w 4603109"/>
              <a:gd name="connsiteY205" fmla="*/ 0 h 924402"/>
              <a:gd name="connsiteX206" fmla="*/ 2024147 w 4603109"/>
              <a:gd name="connsiteY206" fmla="*/ 0 h 924402"/>
              <a:gd name="connsiteX207" fmla="*/ 2024196 w 4603109"/>
              <a:gd name="connsiteY207" fmla="*/ 0 h 924402"/>
              <a:gd name="connsiteX208" fmla="*/ 2024981 w 4603109"/>
              <a:gd name="connsiteY208" fmla="*/ 0 h 924402"/>
              <a:gd name="connsiteX209" fmla="*/ 2025353 w 4603109"/>
              <a:gd name="connsiteY209" fmla="*/ 0 h 924402"/>
              <a:gd name="connsiteX210" fmla="*/ 2026473 w 4603109"/>
              <a:gd name="connsiteY210" fmla="*/ 0 h 924402"/>
              <a:gd name="connsiteX211" fmla="*/ 2031619 w 4603109"/>
              <a:gd name="connsiteY211" fmla="*/ 0 h 924402"/>
              <a:gd name="connsiteX212" fmla="*/ 2033110 w 4603109"/>
              <a:gd name="connsiteY212" fmla="*/ 0 h 924402"/>
              <a:gd name="connsiteX213" fmla="*/ 2038787 w 4603109"/>
              <a:gd name="connsiteY213" fmla="*/ 0 h 924402"/>
              <a:gd name="connsiteX214" fmla="*/ 2039282 w 4603109"/>
              <a:gd name="connsiteY214" fmla="*/ 0 h 924402"/>
              <a:gd name="connsiteX215" fmla="*/ 2047755 w 4603109"/>
              <a:gd name="connsiteY215" fmla="*/ 0 h 924402"/>
              <a:gd name="connsiteX216" fmla="*/ 2051230 w 4603109"/>
              <a:gd name="connsiteY216" fmla="*/ 0 h 924402"/>
              <a:gd name="connsiteX217" fmla="*/ 2054893 w 4603109"/>
              <a:gd name="connsiteY217" fmla="*/ 0 h 924402"/>
              <a:gd name="connsiteX218" fmla="*/ 2055046 w 4603109"/>
              <a:gd name="connsiteY218" fmla="*/ 0 h 924402"/>
              <a:gd name="connsiteX219" fmla="*/ 2055258 w 4603109"/>
              <a:gd name="connsiteY219" fmla="*/ 0 h 924402"/>
              <a:gd name="connsiteX220" fmla="*/ 2055680 w 4603109"/>
              <a:gd name="connsiteY220" fmla="*/ 0 h 924402"/>
              <a:gd name="connsiteX221" fmla="*/ 2057171 w 4603109"/>
              <a:gd name="connsiteY221" fmla="*/ 0 h 924402"/>
              <a:gd name="connsiteX222" fmla="*/ 2061683 w 4603109"/>
              <a:gd name="connsiteY222" fmla="*/ 0 h 924402"/>
              <a:gd name="connsiteX223" fmla="*/ 2067702 w 4603109"/>
              <a:gd name="connsiteY223" fmla="*/ 0 h 924402"/>
              <a:gd name="connsiteX224" fmla="*/ 2074495 w 4603109"/>
              <a:gd name="connsiteY224" fmla="*/ 0 h 924402"/>
              <a:gd name="connsiteX225" fmla="*/ 2077294 w 4603109"/>
              <a:gd name="connsiteY225" fmla="*/ 0 h 924402"/>
              <a:gd name="connsiteX226" fmla="*/ 2084504 w 4603109"/>
              <a:gd name="connsiteY226" fmla="*/ 0 h 924402"/>
              <a:gd name="connsiteX227" fmla="*/ 2085323 w 4603109"/>
              <a:gd name="connsiteY227" fmla="*/ 0 h 924402"/>
              <a:gd name="connsiteX228" fmla="*/ 2085744 w 4603109"/>
              <a:gd name="connsiteY228" fmla="*/ 0 h 924402"/>
              <a:gd name="connsiteX229" fmla="*/ 2097766 w 4603109"/>
              <a:gd name="connsiteY229" fmla="*/ 0 h 924402"/>
              <a:gd name="connsiteX230" fmla="*/ 2106289 w 4603109"/>
              <a:gd name="connsiteY230" fmla="*/ 0 h 924402"/>
              <a:gd name="connsiteX231" fmla="*/ 2107781 w 4603109"/>
              <a:gd name="connsiteY231" fmla="*/ 0 h 924402"/>
              <a:gd name="connsiteX232" fmla="*/ 2128956 w 4603109"/>
              <a:gd name="connsiteY232" fmla="*/ 0 h 924402"/>
              <a:gd name="connsiteX233" fmla="*/ 2129514 w 4603109"/>
              <a:gd name="connsiteY233" fmla="*/ 0 h 924402"/>
              <a:gd name="connsiteX234" fmla="*/ 2136354 w 4603109"/>
              <a:gd name="connsiteY234" fmla="*/ 0 h 924402"/>
              <a:gd name="connsiteX235" fmla="*/ 2136987 w 4603109"/>
              <a:gd name="connsiteY235" fmla="*/ 0 h 924402"/>
              <a:gd name="connsiteX236" fmla="*/ 2138478 w 4603109"/>
              <a:gd name="connsiteY236" fmla="*/ 0 h 924402"/>
              <a:gd name="connsiteX237" fmla="*/ 2151916 w 4603109"/>
              <a:gd name="connsiteY237" fmla="*/ 0 h 924402"/>
              <a:gd name="connsiteX238" fmla="*/ 2152750 w 4603109"/>
              <a:gd name="connsiteY238" fmla="*/ 0 h 924402"/>
              <a:gd name="connsiteX239" fmla="*/ 2153122 w 4603109"/>
              <a:gd name="connsiteY239" fmla="*/ 0 h 924402"/>
              <a:gd name="connsiteX240" fmla="*/ 2154242 w 4603109"/>
              <a:gd name="connsiteY240" fmla="*/ 0 h 924402"/>
              <a:gd name="connsiteX241" fmla="*/ 2156597 w 4603109"/>
              <a:gd name="connsiteY241" fmla="*/ 0 h 924402"/>
              <a:gd name="connsiteX242" fmla="*/ 2159388 w 4603109"/>
              <a:gd name="connsiteY242" fmla="*/ 0 h 924402"/>
              <a:gd name="connsiteX243" fmla="*/ 2160879 w 4603109"/>
              <a:gd name="connsiteY243" fmla="*/ 0 h 924402"/>
              <a:gd name="connsiteX244" fmla="*/ 2161633 w 4603109"/>
              <a:gd name="connsiteY244" fmla="*/ 0 h 924402"/>
              <a:gd name="connsiteX245" fmla="*/ 2167051 w 4603109"/>
              <a:gd name="connsiteY245" fmla="*/ 0 h 924402"/>
              <a:gd name="connsiteX246" fmla="*/ 2178999 w 4603109"/>
              <a:gd name="connsiteY246" fmla="*/ 0 h 924402"/>
              <a:gd name="connsiteX247" fmla="*/ 2182158 w 4603109"/>
              <a:gd name="connsiteY247" fmla="*/ 0 h 924402"/>
              <a:gd name="connsiteX248" fmla="*/ 2182815 w 4603109"/>
              <a:gd name="connsiteY248" fmla="*/ 0 h 924402"/>
              <a:gd name="connsiteX249" fmla="*/ 2188666 w 4603109"/>
              <a:gd name="connsiteY249" fmla="*/ 0 h 924402"/>
              <a:gd name="connsiteX250" fmla="*/ 2189452 w 4603109"/>
              <a:gd name="connsiteY250" fmla="*/ 0 h 924402"/>
              <a:gd name="connsiteX251" fmla="*/ 2191697 w 4603109"/>
              <a:gd name="connsiteY251" fmla="*/ 0 h 924402"/>
              <a:gd name="connsiteX252" fmla="*/ 2195471 w 4603109"/>
              <a:gd name="connsiteY252" fmla="*/ 0 h 924402"/>
              <a:gd name="connsiteX253" fmla="*/ 2201759 w 4603109"/>
              <a:gd name="connsiteY253" fmla="*/ 0 h 924402"/>
              <a:gd name="connsiteX254" fmla="*/ 2203100 w 4603109"/>
              <a:gd name="connsiteY254" fmla="*/ 0 h 924402"/>
              <a:gd name="connsiteX255" fmla="*/ 2204559 w 4603109"/>
              <a:gd name="connsiteY255" fmla="*/ 0 h 924402"/>
              <a:gd name="connsiteX256" fmla="*/ 2204591 w 4603109"/>
              <a:gd name="connsiteY256" fmla="*/ 0 h 924402"/>
              <a:gd name="connsiteX257" fmla="*/ 2212273 w 4603109"/>
              <a:gd name="connsiteY257" fmla="*/ 0 h 924402"/>
              <a:gd name="connsiteX258" fmla="*/ 2225535 w 4603109"/>
              <a:gd name="connsiteY258" fmla="*/ 0 h 924402"/>
              <a:gd name="connsiteX259" fmla="*/ 2231674 w 4603109"/>
              <a:gd name="connsiteY259" fmla="*/ 0 h 924402"/>
              <a:gd name="connsiteX260" fmla="*/ 2232096 w 4603109"/>
              <a:gd name="connsiteY260" fmla="*/ 0 h 924402"/>
              <a:gd name="connsiteX261" fmla="*/ 2232220 w 4603109"/>
              <a:gd name="connsiteY261" fmla="*/ 0 h 924402"/>
              <a:gd name="connsiteX262" fmla="*/ 2233118 w 4603109"/>
              <a:gd name="connsiteY262" fmla="*/ 0 h 924402"/>
              <a:gd name="connsiteX263" fmla="*/ 2233165 w 4603109"/>
              <a:gd name="connsiteY263" fmla="*/ 0 h 924402"/>
              <a:gd name="connsiteX264" fmla="*/ 2256725 w 4603109"/>
              <a:gd name="connsiteY264" fmla="*/ 0 h 924402"/>
              <a:gd name="connsiteX265" fmla="*/ 2257283 w 4603109"/>
              <a:gd name="connsiteY265" fmla="*/ 0 h 924402"/>
              <a:gd name="connsiteX266" fmla="*/ 2262285 w 4603109"/>
              <a:gd name="connsiteY266" fmla="*/ 0 h 924402"/>
              <a:gd name="connsiteX267" fmla="*/ 2284366 w 4603109"/>
              <a:gd name="connsiteY267" fmla="*/ 0 h 924402"/>
              <a:gd name="connsiteX268" fmla="*/ 2289402 w 4603109"/>
              <a:gd name="connsiteY268" fmla="*/ 0 h 924402"/>
              <a:gd name="connsiteX269" fmla="*/ 2292052 w 4603109"/>
              <a:gd name="connsiteY269" fmla="*/ 0 h 924402"/>
              <a:gd name="connsiteX270" fmla="*/ 2299271 w 4603109"/>
              <a:gd name="connsiteY270" fmla="*/ 0 h 924402"/>
              <a:gd name="connsiteX271" fmla="*/ 2308721 w 4603109"/>
              <a:gd name="connsiteY271" fmla="*/ 0 h 924402"/>
              <a:gd name="connsiteX272" fmla="*/ 2309927 w 4603109"/>
              <a:gd name="connsiteY272" fmla="*/ 0 h 924402"/>
              <a:gd name="connsiteX273" fmla="*/ 2316435 w 4603109"/>
              <a:gd name="connsiteY273" fmla="*/ 0 h 924402"/>
              <a:gd name="connsiteX274" fmla="*/ 2316703 w 4603109"/>
              <a:gd name="connsiteY274" fmla="*/ 0 h 924402"/>
              <a:gd name="connsiteX275" fmla="*/ 2319466 w 4603109"/>
              <a:gd name="connsiteY275" fmla="*/ 0 h 924402"/>
              <a:gd name="connsiteX276" fmla="*/ 2322840 w 4603109"/>
              <a:gd name="connsiteY276" fmla="*/ 0 h 924402"/>
              <a:gd name="connsiteX277" fmla="*/ 2329528 w 4603109"/>
              <a:gd name="connsiteY277" fmla="*/ 0 h 924402"/>
              <a:gd name="connsiteX278" fmla="*/ 2330869 w 4603109"/>
              <a:gd name="connsiteY278" fmla="*/ 0 h 924402"/>
              <a:gd name="connsiteX279" fmla="*/ 2332328 w 4603109"/>
              <a:gd name="connsiteY279" fmla="*/ 0 h 924402"/>
              <a:gd name="connsiteX280" fmla="*/ 2332360 w 4603109"/>
              <a:gd name="connsiteY280" fmla="*/ 0 h 924402"/>
              <a:gd name="connsiteX281" fmla="*/ 2335803 w 4603109"/>
              <a:gd name="connsiteY281" fmla="*/ 0 h 924402"/>
              <a:gd name="connsiteX282" fmla="*/ 2343312 w 4603109"/>
              <a:gd name="connsiteY282" fmla="*/ 0 h 924402"/>
              <a:gd name="connsiteX283" fmla="*/ 2344804 w 4603109"/>
              <a:gd name="connsiteY283" fmla="*/ 0 h 924402"/>
              <a:gd name="connsiteX284" fmla="*/ 2346768 w 4603109"/>
              <a:gd name="connsiteY284" fmla="*/ 0 h 924402"/>
              <a:gd name="connsiteX285" fmla="*/ 2347827 w 4603109"/>
              <a:gd name="connsiteY285" fmla="*/ 0 h 924402"/>
              <a:gd name="connsiteX286" fmla="*/ 2352274 w 4603109"/>
              <a:gd name="connsiteY286" fmla="*/ 0 h 924402"/>
              <a:gd name="connsiteX287" fmla="*/ 2359443 w 4603109"/>
              <a:gd name="connsiteY287" fmla="*/ 0 h 924402"/>
              <a:gd name="connsiteX288" fmla="*/ 2359865 w 4603109"/>
              <a:gd name="connsiteY288" fmla="*/ 0 h 924402"/>
              <a:gd name="connsiteX289" fmla="*/ 2359989 w 4603109"/>
              <a:gd name="connsiteY289" fmla="*/ 0 h 924402"/>
              <a:gd name="connsiteX290" fmla="*/ 2360887 w 4603109"/>
              <a:gd name="connsiteY290" fmla="*/ 0 h 924402"/>
              <a:gd name="connsiteX291" fmla="*/ 2360934 w 4603109"/>
              <a:gd name="connsiteY291" fmla="*/ 0 h 924402"/>
              <a:gd name="connsiteX292" fmla="*/ 2371886 w 4603109"/>
              <a:gd name="connsiteY292" fmla="*/ 0 h 924402"/>
              <a:gd name="connsiteX293" fmla="*/ 2373377 w 4603109"/>
              <a:gd name="connsiteY293" fmla="*/ 0 h 924402"/>
              <a:gd name="connsiteX294" fmla="*/ 2377892 w 4603109"/>
              <a:gd name="connsiteY294" fmla="*/ 0 h 924402"/>
              <a:gd name="connsiteX295" fmla="*/ 2382339 w 4603109"/>
              <a:gd name="connsiteY295" fmla="*/ 0 h 924402"/>
              <a:gd name="connsiteX296" fmla="*/ 2390054 w 4603109"/>
              <a:gd name="connsiteY296" fmla="*/ 0 h 924402"/>
              <a:gd name="connsiteX297" fmla="*/ 2419821 w 4603109"/>
              <a:gd name="connsiteY297" fmla="*/ 0 h 924402"/>
              <a:gd name="connsiteX298" fmla="*/ 2427040 w 4603109"/>
              <a:gd name="connsiteY298" fmla="*/ 0 h 924402"/>
              <a:gd name="connsiteX299" fmla="*/ 2436490 w 4603109"/>
              <a:gd name="connsiteY299" fmla="*/ 0 h 924402"/>
              <a:gd name="connsiteX300" fmla="*/ 2444472 w 4603109"/>
              <a:gd name="connsiteY300" fmla="*/ 0 h 924402"/>
              <a:gd name="connsiteX301" fmla="*/ 2448678 w 4603109"/>
              <a:gd name="connsiteY301" fmla="*/ 0 h 924402"/>
              <a:gd name="connsiteX302" fmla="*/ 2450171 w 4603109"/>
              <a:gd name="connsiteY302" fmla="*/ 0 h 924402"/>
              <a:gd name="connsiteX303" fmla="*/ 2450609 w 4603109"/>
              <a:gd name="connsiteY303" fmla="*/ 0 h 924402"/>
              <a:gd name="connsiteX304" fmla="*/ 2463572 w 4603109"/>
              <a:gd name="connsiteY304" fmla="*/ 0 h 924402"/>
              <a:gd name="connsiteX305" fmla="*/ 2471081 w 4603109"/>
              <a:gd name="connsiteY305" fmla="*/ 0 h 924402"/>
              <a:gd name="connsiteX306" fmla="*/ 2472573 w 4603109"/>
              <a:gd name="connsiteY306" fmla="*/ 0 h 924402"/>
              <a:gd name="connsiteX307" fmla="*/ 2474537 w 4603109"/>
              <a:gd name="connsiteY307" fmla="*/ 0 h 924402"/>
              <a:gd name="connsiteX308" fmla="*/ 2475596 w 4603109"/>
              <a:gd name="connsiteY308" fmla="*/ 0 h 924402"/>
              <a:gd name="connsiteX309" fmla="*/ 2477252 w 4603109"/>
              <a:gd name="connsiteY309" fmla="*/ 0 h 924402"/>
              <a:gd name="connsiteX310" fmla="*/ 2478712 w 4603109"/>
              <a:gd name="connsiteY310" fmla="*/ 0 h 924402"/>
              <a:gd name="connsiteX311" fmla="*/ 2478743 w 4603109"/>
              <a:gd name="connsiteY311" fmla="*/ 0 h 924402"/>
              <a:gd name="connsiteX312" fmla="*/ 2480043 w 4603109"/>
              <a:gd name="connsiteY312" fmla="*/ 0 h 924402"/>
              <a:gd name="connsiteX313" fmla="*/ 2499655 w 4603109"/>
              <a:gd name="connsiteY313" fmla="*/ 0 h 924402"/>
              <a:gd name="connsiteX314" fmla="*/ 2501146 w 4603109"/>
              <a:gd name="connsiteY314" fmla="*/ 0 h 924402"/>
              <a:gd name="connsiteX315" fmla="*/ 2505661 w 4603109"/>
              <a:gd name="connsiteY315" fmla="*/ 0 h 924402"/>
              <a:gd name="connsiteX316" fmla="*/ 2508776 w 4603109"/>
              <a:gd name="connsiteY316" fmla="*/ 0 h 924402"/>
              <a:gd name="connsiteX317" fmla="*/ 2510108 w 4603109"/>
              <a:gd name="connsiteY317" fmla="*/ 0 h 924402"/>
              <a:gd name="connsiteX318" fmla="*/ 2524178 w 4603109"/>
              <a:gd name="connsiteY318" fmla="*/ 0 h 924402"/>
              <a:gd name="connsiteX319" fmla="*/ 2525248 w 4603109"/>
              <a:gd name="connsiteY319" fmla="*/ 0 h 924402"/>
              <a:gd name="connsiteX320" fmla="*/ 2525669 w 4603109"/>
              <a:gd name="connsiteY320" fmla="*/ 0 h 924402"/>
              <a:gd name="connsiteX321" fmla="*/ 2552329 w 4603109"/>
              <a:gd name="connsiteY321" fmla="*/ 0 h 924402"/>
              <a:gd name="connsiteX322" fmla="*/ 2552751 w 4603109"/>
              <a:gd name="connsiteY322" fmla="*/ 0 h 924402"/>
              <a:gd name="connsiteX323" fmla="*/ 2554242 w 4603109"/>
              <a:gd name="connsiteY323" fmla="*/ 0 h 924402"/>
              <a:gd name="connsiteX324" fmla="*/ 2574787 w 4603109"/>
              <a:gd name="connsiteY324" fmla="*/ 0 h 924402"/>
              <a:gd name="connsiteX325" fmla="*/ 2576279 w 4603109"/>
              <a:gd name="connsiteY325" fmla="*/ 0 h 924402"/>
              <a:gd name="connsiteX326" fmla="*/ 2576447 w 4603109"/>
              <a:gd name="connsiteY326" fmla="*/ 0 h 924402"/>
              <a:gd name="connsiteX327" fmla="*/ 2577940 w 4603109"/>
              <a:gd name="connsiteY327" fmla="*/ 0 h 924402"/>
              <a:gd name="connsiteX328" fmla="*/ 2603360 w 4603109"/>
              <a:gd name="connsiteY328" fmla="*/ 0 h 924402"/>
              <a:gd name="connsiteX329" fmla="*/ 2604852 w 4603109"/>
              <a:gd name="connsiteY329" fmla="*/ 0 h 924402"/>
              <a:gd name="connsiteX330" fmla="*/ 2605021 w 4603109"/>
              <a:gd name="connsiteY330" fmla="*/ 0 h 924402"/>
              <a:gd name="connsiteX331" fmla="*/ 2605484 w 4603109"/>
              <a:gd name="connsiteY331" fmla="*/ 0 h 924402"/>
              <a:gd name="connsiteX332" fmla="*/ 2606481 w 4603109"/>
              <a:gd name="connsiteY332" fmla="*/ 0 h 924402"/>
              <a:gd name="connsiteX333" fmla="*/ 2606512 w 4603109"/>
              <a:gd name="connsiteY333" fmla="*/ 0 h 924402"/>
              <a:gd name="connsiteX334" fmla="*/ 2606976 w 4603109"/>
              <a:gd name="connsiteY334" fmla="*/ 0 h 924402"/>
              <a:gd name="connsiteX335" fmla="*/ 2618923 w 4603109"/>
              <a:gd name="connsiteY335" fmla="*/ 0 h 924402"/>
              <a:gd name="connsiteX336" fmla="*/ 2621248 w 4603109"/>
              <a:gd name="connsiteY336" fmla="*/ 0 h 924402"/>
              <a:gd name="connsiteX337" fmla="*/ 2622740 w 4603109"/>
              <a:gd name="connsiteY337" fmla="*/ 0 h 924402"/>
              <a:gd name="connsiteX338" fmla="*/ 2627885 w 4603109"/>
              <a:gd name="connsiteY338" fmla="*/ 0 h 924402"/>
              <a:gd name="connsiteX339" fmla="*/ 2629377 w 4603109"/>
              <a:gd name="connsiteY339" fmla="*/ 0 h 924402"/>
              <a:gd name="connsiteX340" fmla="*/ 2634058 w 4603109"/>
              <a:gd name="connsiteY340" fmla="*/ 0 h 924402"/>
              <a:gd name="connsiteX341" fmla="*/ 2635549 w 4603109"/>
              <a:gd name="connsiteY341" fmla="*/ 0 h 924402"/>
              <a:gd name="connsiteX342" fmla="*/ 2636545 w 4603109"/>
              <a:gd name="connsiteY342" fmla="*/ 0 h 924402"/>
              <a:gd name="connsiteX343" fmla="*/ 2648987 w 4603109"/>
              <a:gd name="connsiteY343" fmla="*/ 0 h 924402"/>
              <a:gd name="connsiteX344" fmla="*/ 2649821 w 4603109"/>
              <a:gd name="connsiteY344" fmla="*/ 0 h 924402"/>
              <a:gd name="connsiteX345" fmla="*/ 2651313 w 4603109"/>
              <a:gd name="connsiteY345" fmla="*/ 0 h 924402"/>
              <a:gd name="connsiteX346" fmla="*/ 2651947 w 4603109"/>
              <a:gd name="connsiteY346" fmla="*/ 0 h 924402"/>
              <a:gd name="connsiteX347" fmla="*/ 2653017 w 4603109"/>
              <a:gd name="connsiteY347" fmla="*/ 0 h 924402"/>
              <a:gd name="connsiteX348" fmla="*/ 2653438 w 4603109"/>
              <a:gd name="connsiteY348" fmla="*/ 0 h 924402"/>
              <a:gd name="connsiteX349" fmla="*/ 2656459 w 4603109"/>
              <a:gd name="connsiteY349" fmla="*/ 0 h 924402"/>
              <a:gd name="connsiteX350" fmla="*/ 2657950 w 4603109"/>
              <a:gd name="connsiteY350" fmla="*/ 0 h 924402"/>
              <a:gd name="connsiteX351" fmla="*/ 2665460 w 4603109"/>
              <a:gd name="connsiteY351" fmla="*/ 0 h 924402"/>
              <a:gd name="connsiteX352" fmla="*/ 2680098 w 4603109"/>
              <a:gd name="connsiteY352" fmla="*/ 0 h 924402"/>
              <a:gd name="connsiteX353" fmla="*/ 2680520 w 4603109"/>
              <a:gd name="connsiteY353" fmla="*/ 0 h 924402"/>
              <a:gd name="connsiteX354" fmla="*/ 2682011 w 4603109"/>
              <a:gd name="connsiteY354" fmla="*/ 0 h 924402"/>
              <a:gd name="connsiteX355" fmla="*/ 2692542 w 4603109"/>
              <a:gd name="connsiteY355" fmla="*/ 0 h 924402"/>
              <a:gd name="connsiteX356" fmla="*/ 2702556 w 4603109"/>
              <a:gd name="connsiteY356" fmla="*/ 0 h 924402"/>
              <a:gd name="connsiteX357" fmla="*/ 2704048 w 4603109"/>
              <a:gd name="connsiteY357" fmla="*/ 0 h 924402"/>
              <a:gd name="connsiteX358" fmla="*/ 2724289 w 4603109"/>
              <a:gd name="connsiteY358" fmla="*/ 0 h 924402"/>
              <a:gd name="connsiteX359" fmla="*/ 2731129 w 4603109"/>
              <a:gd name="connsiteY359" fmla="*/ 0 h 924402"/>
              <a:gd name="connsiteX360" fmla="*/ 2732621 w 4603109"/>
              <a:gd name="connsiteY360" fmla="*/ 0 h 924402"/>
              <a:gd name="connsiteX361" fmla="*/ 2733253 w 4603109"/>
              <a:gd name="connsiteY361" fmla="*/ 0 h 924402"/>
              <a:gd name="connsiteX362" fmla="*/ 2734745 w 4603109"/>
              <a:gd name="connsiteY362" fmla="*/ 0 h 924402"/>
              <a:gd name="connsiteX363" fmla="*/ 2746692 w 4603109"/>
              <a:gd name="connsiteY363" fmla="*/ 0 h 924402"/>
              <a:gd name="connsiteX364" fmla="*/ 2749017 w 4603109"/>
              <a:gd name="connsiteY364" fmla="*/ 0 h 924402"/>
              <a:gd name="connsiteX365" fmla="*/ 2750509 w 4603109"/>
              <a:gd name="connsiteY365" fmla="*/ 0 h 924402"/>
              <a:gd name="connsiteX366" fmla="*/ 2754354 w 4603109"/>
              <a:gd name="connsiteY366" fmla="*/ 0 h 924402"/>
              <a:gd name="connsiteX367" fmla="*/ 2755654 w 4603109"/>
              <a:gd name="connsiteY367" fmla="*/ 0 h 924402"/>
              <a:gd name="connsiteX368" fmla="*/ 2757146 w 4603109"/>
              <a:gd name="connsiteY368" fmla="*/ 0 h 924402"/>
              <a:gd name="connsiteX369" fmla="*/ 2761827 w 4603109"/>
              <a:gd name="connsiteY369" fmla="*/ 0 h 924402"/>
              <a:gd name="connsiteX370" fmla="*/ 2763318 w 4603109"/>
              <a:gd name="connsiteY370" fmla="*/ 0 h 924402"/>
              <a:gd name="connsiteX371" fmla="*/ 2776756 w 4603109"/>
              <a:gd name="connsiteY371" fmla="*/ 0 h 924402"/>
              <a:gd name="connsiteX372" fmla="*/ 2777590 w 4603109"/>
              <a:gd name="connsiteY372" fmla="*/ 0 h 924402"/>
              <a:gd name="connsiteX373" fmla="*/ 2779082 w 4603109"/>
              <a:gd name="connsiteY373" fmla="*/ 0 h 924402"/>
              <a:gd name="connsiteX374" fmla="*/ 2783442 w 4603109"/>
              <a:gd name="connsiteY374" fmla="*/ 0 h 924402"/>
              <a:gd name="connsiteX375" fmla="*/ 2784228 w 4603109"/>
              <a:gd name="connsiteY375" fmla="*/ 0 h 924402"/>
              <a:gd name="connsiteX376" fmla="*/ 2785719 w 4603109"/>
              <a:gd name="connsiteY376" fmla="*/ 0 h 924402"/>
              <a:gd name="connsiteX377" fmla="*/ 2786473 w 4603109"/>
              <a:gd name="connsiteY377" fmla="*/ 0 h 924402"/>
              <a:gd name="connsiteX378" fmla="*/ 2793229 w 4603109"/>
              <a:gd name="connsiteY378" fmla="*/ 0 h 924402"/>
              <a:gd name="connsiteX379" fmla="*/ 2799367 w 4603109"/>
              <a:gd name="connsiteY379" fmla="*/ 0 h 924402"/>
              <a:gd name="connsiteX380" fmla="*/ 2813506 w 4603109"/>
              <a:gd name="connsiteY380" fmla="*/ 0 h 924402"/>
              <a:gd name="connsiteX381" fmla="*/ 2820311 w 4603109"/>
              <a:gd name="connsiteY381" fmla="*/ 0 h 924402"/>
              <a:gd name="connsiteX382" fmla="*/ 2827893 w 4603109"/>
              <a:gd name="connsiteY382" fmla="*/ 0 h 924402"/>
              <a:gd name="connsiteX383" fmla="*/ 2827940 w 4603109"/>
              <a:gd name="connsiteY383" fmla="*/ 0 h 924402"/>
              <a:gd name="connsiteX384" fmla="*/ 2829431 w 4603109"/>
              <a:gd name="connsiteY384" fmla="*/ 0 h 924402"/>
              <a:gd name="connsiteX385" fmla="*/ 2829978 w 4603109"/>
              <a:gd name="connsiteY385" fmla="*/ 0 h 924402"/>
              <a:gd name="connsiteX386" fmla="*/ 2852058 w 4603109"/>
              <a:gd name="connsiteY386" fmla="*/ 0 h 924402"/>
              <a:gd name="connsiteX387" fmla="*/ 2857060 w 4603109"/>
              <a:gd name="connsiteY387" fmla="*/ 0 h 924402"/>
              <a:gd name="connsiteX388" fmla="*/ 2857958 w 4603109"/>
              <a:gd name="connsiteY388" fmla="*/ 0 h 924402"/>
              <a:gd name="connsiteX389" fmla="*/ 2871601 w 4603109"/>
              <a:gd name="connsiteY389" fmla="*/ 0 h 924402"/>
              <a:gd name="connsiteX390" fmla="*/ 2882123 w 4603109"/>
              <a:gd name="connsiteY390" fmla="*/ 0 h 924402"/>
              <a:gd name="connsiteX391" fmla="*/ 2894046 w 4603109"/>
              <a:gd name="connsiteY391" fmla="*/ 0 h 924402"/>
              <a:gd name="connsiteX392" fmla="*/ 2903496 w 4603109"/>
              <a:gd name="connsiteY392" fmla="*/ 0 h 924402"/>
              <a:gd name="connsiteX393" fmla="*/ 2911211 w 4603109"/>
              <a:gd name="connsiteY393" fmla="*/ 0 h 924402"/>
              <a:gd name="connsiteX394" fmla="*/ 2914242 w 4603109"/>
              <a:gd name="connsiteY394" fmla="*/ 0 h 924402"/>
              <a:gd name="connsiteX395" fmla="*/ 2914461 w 4603109"/>
              <a:gd name="connsiteY395" fmla="*/ 0 h 924402"/>
              <a:gd name="connsiteX396" fmla="*/ 2924111 w 4603109"/>
              <a:gd name="connsiteY396" fmla="*/ 0 h 924402"/>
              <a:gd name="connsiteX397" fmla="*/ 2927136 w 4603109"/>
              <a:gd name="connsiteY397" fmla="*/ 0 h 924402"/>
              <a:gd name="connsiteX398" fmla="*/ 2933561 w 4603109"/>
              <a:gd name="connsiteY398" fmla="*/ 0 h 924402"/>
              <a:gd name="connsiteX399" fmla="*/ 2939580 w 4603109"/>
              <a:gd name="connsiteY399" fmla="*/ 0 h 924402"/>
              <a:gd name="connsiteX400" fmla="*/ 2941275 w 4603109"/>
              <a:gd name="connsiteY400" fmla="*/ 0 h 924402"/>
              <a:gd name="connsiteX401" fmla="*/ 2941543 w 4603109"/>
              <a:gd name="connsiteY401" fmla="*/ 0 h 924402"/>
              <a:gd name="connsiteX402" fmla="*/ 2945586 w 4603109"/>
              <a:gd name="connsiteY402" fmla="*/ 0 h 924402"/>
              <a:gd name="connsiteX403" fmla="*/ 2950032 w 4603109"/>
              <a:gd name="connsiteY403" fmla="*/ 0 h 924402"/>
              <a:gd name="connsiteX404" fmla="*/ 2955662 w 4603109"/>
              <a:gd name="connsiteY404" fmla="*/ 0 h 924402"/>
              <a:gd name="connsiteX405" fmla="*/ 2955709 w 4603109"/>
              <a:gd name="connsiteY405" fmla="*/ 0 h 924402"/>
              <a:gd name="connsiteX406" fmla="*/ 2957200 w 4603109"/>
              <a:gd name="connsiteY406" fmla="*/ 0 h 924402"/>
              <a:gd name="connsiteX407" fmla="*/ 2957747 w 4603109"/>
              <a:gd name="connsiteY407" fmla="*/ 0 h 924402"/>
              <a:gd name="connsiteX408" fmla="*/ 2968152 w 4603109"/>
              <a:gd name="connsiteY408" fmla="*/ 0 h 924402"/>
              <a:gd name="connsiteX409" fmla="*/ 2969644 w 4603109"/>
              <a:gd name="connsiteY409" fmla="*/ 0 h 924402"/>
              <a:gd name="connsiteX410" fmla="*/ 2972667 w 4603109"/>
              <a:gd name="connsiteY410" fmla="*/ 0 h 924402"/>
              <a:gd name="connsiteX411" fmla="*/ 2977114 w 4603109"/>
              <a:gd name="connsiteY411" fmla="*/ 0 h 924402"/>
              <a:gd name="connsiteX412" fmla="*/ 2984829 w 4603109"/>
              <a:gd name="connsiteY412" fmla="*/ 0 h 924402"/>
              <a:gd name="connsiteX413" fmla="*/ 2985727 w 4603109"/>
              <a:gd name="connsiteY413" fmla="*/ 0 h 924402"/>
              <a:gd name="connsiteX414" fmla="*/ 2999370 w 4603109"/>
              <a:gd name="connsiteY414" fmla="*/ 0 h 924402"/>
              <a:gd name="connsiteX415" fmla="*/ 3021815 w 4603109"/>
              <a:gd name="connsiteY415" fmla="*/ 0 h 924402"/>
              <a:gd name="connsiteX416" fmla="*/ 3031265 w 4603109"/>
              <a:gd name="connsiteY416" fmla="*/ 0 h 924402"/>
              <a:gd name="connsiteX417" fmla="*/ 3042230 w 4603109"/>
              <a:gd name="connsiteY417" fmla="*/ 0 h 924402"/>
              <a:gd name="connsiteX418" fmla="*/ 3044946 w 4603109"/>
              <a:gd name="connsiteY418" fmla="*/ 0 h 924402"/>
              <a:gd name="connsiteX419" fmla="*/ 3051880 w 4603109"/>
              <a:gd name="connsiteY419" fmla="*/ 0 h 924402"/>
              <a:gd name="connsiteX420" fmla="*/ 3061330 w 4603109"/>
              <a:gd name="connsiteY420" fmla="*/ 0 h 924402"/>
              <a:gd name="connsiteX421" fmla="*/ 3067349 w 4603109"/>
              <a:gd name="connsiteY421" fmla="*/ 0 h 924402"/>
              <a:gd name="connsiteX422" fmla="*/ 3069312 w 4603109"/>
              <a:gd name="connsiteY422" fmla="*/ 0 h 924402"/>
              <a:gd name="connsiteX423" fmla="*/ 3073355 w 4603109"/>
              <a:gd name="connsiteY423" fmla="*/ 0 h 924402"/>
              <a:gd name="connsiteX424" fmla="*/ 3073518 w 4603109"/>
              <a:gd name="connsiteY424" fmla="*/ 0 h 924402"/>
              <a:gd name="connsiteX425" fmla="*/ 3075011 w 4603109"/>
              <a:gd name="connsiteY425" fmla="*/ 0 h 924402"/>
              <a:gd name="connsiteX426" fmla="*/ 3077801 w 4603109"/>
              <a:gd name="connsiteY426" fmla="*/ 0 h 924402"/>
              <a:gd name="connsiteX427" fmla="*/ 3095921 w 4603109"/>
              <a:gd name="connsiteY427" fmla="*/ 0 h 924402"/>
              <a:gd name="connsiteX428" fmla="*/ 3097413 w 4603109"/>
              <a:gd name="connsiteY428" fmla="*/ 0 h 924402"/>
              <a:gd name="connsiteX429" fmla="*/ 3100436 w 4603109"/>
              <a:gd name="connsiteY429" fmla="*/ 0 h 924402"/>
              <a:gd name="connsiteX430" fmla="*/ 3103552 w 4603109"/>
              <a:gd name="connsiteY430" fmla="*/ 0 h 924402"/>
              <a:gd name="connsiteX431" fmla="*/ 3104883 w 4603109"/>
              <a:gd name="connsiteY431" fmla="*/ 0 h 924402"/>
              <a:gd name="connsiteX432" fmla="*/ 3120023 w 4603109"/>
              <a:gd name="connsiteY432" fmla="*/ 0 h 924402"/>
              <a:gd name="connsiteX433" fmla="*/ 3120445 w 4603109"/>
              <a:gd name="connsiteY433" fmla="*/ 0 h 924402"/>
              <a:gd name="connsiteX434" fmla="*/ 3149018 w 4603109"/>
              <a:gd name="connsiteY434" fmla="*/ 0 h 924402"/>
              <a:gd name="connsiteX435" fmla="*/ 3150088 w 4603109"/>
              <a:gd name="connsiteY435" fmla="*/ 0 h 924402"/>
              <a:gd name="connsiteX436" fmla="*/ 3150509 w 4603109"/>
              <a:gd name="connsiteY436" fmla="*/ 0 h 924402"/>
              <a:gd name="connsiteX437" fmla="*/ 3171054 w 4603109"/>
              <a:gd name="connsiteY437" fmla="*/ 0 h 924402"/>
              <a:gd name="connsiteX438" fmla="*/ 3172715 w 4603109"/>
              <a:gd name="connsiteY438" fmla="*/ 0 h 924402"/>
              <a:gd name="connsiteX439" fmla="*/ 3199627 w 4603109"/>
              <a:gd name="connsiteY439" fmla="*/ 0 h 924402"/>
              <a:gd name="connsiteX440" fmla="*/ 3201119 w 4603109"/>
              <a:gd name="connsiteY440" fmla="*/ 0 h 924402"/>
              <a:gd name="connsiteX441" fmla="*/ 3201287 w 4603109"/>
              <a:gd name="connsiteY441" fmla="*/ 0 h 924402"/>
              <a:gd name="connsiteX442" fmla="*/ 3201751 w 4603109"/>
              <a:gd name="connsiteY442" fmla="*/ 0 h 924402"/>
              <a:gd name="connsiteX443" fmla="*/ 3202780 w 4603109"/>
              <a:gd name="connsiteY443" fmla="*/ 0 h 924402"/>
              <a:gd name="connsiteX444" fmla="*/ 3217515 w 4603109"/>
              <a:gd name="connsiteY444" fmla="*/ 0 h 924402"/>
              <a:gd name="connsiteX445" fmla="*/ 3224152 w 4603109"/>
              <a:gd name="connsiteY445" fmla="*/ 0 h 924402"/>
              <a:gd name="connsiteX446" fmla="*/ 3230324 w 4603109"/>
              <a:gd name="connsiteY446" fmla="*/ 0 h 924402"/>
              <a:gd name="connsiteX447" fmla="*/ 3231321 w 4603109"/>
              <a:gd name="connsiteY447" fmla="*/ 0 h 924402"/>
              <a:gd name="connsiteX448" fmla="*/ 3231816 w 4603109"/>
              <a:gd name="connsiteY448" fmla="*/ 0 h 924402"/>
              <a:gd name="connsiteX449" fmla="*/ 3243763 w 4603109"/>
              <a:gd name="connsiteY449" fmla="*/ 0 h 924402"/>
              <a:gd name="connsiteX450" fmla="*/ 3246088 w 4603109"/>
              <a:gd name="connsiteY450" fmla="*/ 0 h 924402"/>
              <a:gd name="connsiteX451" fmla="*/ 3247580 w 4603109"/>
              <a:gd name="connsiteY451" fmla="*/ 0 h 924402"/>
              <a:gd name="connsiteX452" fmla="*/ 3247792 w 4603109"/>
              <a:gd name="connsiteY452" fmla="*/ 0 h 924402"/>
              <a:gd name="connsiteX453" fmla="*/ 3248214 w 4603109"/>
              <a:gd name="connsiteY453" fmla="*/ 0 h 924402"/>
              <a:gd name="connsiteX454" fmla="*/ 3252725 w 4603109"/>
              <a:gd name="connsiteY454" fmla="*/ 0 h 924402"/>
              <a:gd name="connsiteX455" fmla="*/ 3254217 w 4603109"/>
              <a:gd name="connsiteY455" fmla="*/ 0 h 924402"/>
              <a:gd name="connsiteX456" fmla="*/ 3260235 w 4603109"/>
              <a:gd name="connsiteY456" fmla="*/ 0 h 924402"/>
              <a:gd name="connsiteX457" fmla="*/ 3276787 w 4603109"/>
              <a:gd name="connsiteY457" fmla="*/ 0 h 924402"/>
              <a:gd name="connsiteX458" fmla="*/ 3277857 w 4603109"/>
              <a:gd name="connsiteY458" fmla="*/ 0 h 924402"/>
              <a:gd name="connsiteX459" fmla="*/ 3278278 w 4603109"/>
              <a:gd name="connsiteY459" fmla="*/ 0 h 924402"/>
              <a:gd name="connsiteX460" fmla="*/ 3290300 w 4603109"/>
              <a:gd name="connsiteY460" fmla="*/ 0 h 924402"/>
              <a:gd name="connsiteX461" fmla="*/ 3298823 w 4603109"/>
              <a:gd name="connsiteY461" fmla="*/ 0 h 924402"/>
              <a:gd name="connsiteX462" fmla="*/ 3327396 w 4603109"/>
              <a:gd name="connsiteY462" fmla="*/ 0 h 924402"/>
              <a:gd name="connsiteX463" fmla="*/ 3328888 w 4603109"/>
              <a:gd name="connsiteY463" fmla="*/ 0 h 924402"/>
              <a:gd name="connsiteX464" fmla="*/ 3329520 w 4603109"/>
              <a:gd name="connsiteY464" fmla="*/ 0 h 924402"/>
              <a:gd name="connsiteX465" fmla="*/ 3345284 w 4603109"/>
              <a:gd name="connsiteY465" fmla="*/ 0 h 924402"/>
              <a:gd name="connsiteX466" fmla="*/ 3349129 w 4603109"/>
              <a:gd name="connsiteY466" fmla="*/ 0 h 924402"/>
              <a:gd name="connsiteX467" fmla="*/ 3351921 w 4603109"/>
              <a:gd name="connsiteY467" fmla="*/ 0 h 924402"/>
              <a:gd name="connsiteX468" fmla="*/ 3358093 w 4603109"/>
              <a:gd name="connsiteY468" fmla="*/ 0 h 924402"/>
              <a:gd name="connsiteX469" fmla="*/ 3359585 w 4603109"/>
              <a:gd name="connsiteY469" fmla="*/ 0 h 924402"/>
              <a:gd name="connsiteX470" fmla="*/ 3371532 w 4603109"/>
              <a:gd name="connsiteY470" fmla="*/ 0 h 924402"/>
              <a:gd name="connsiteX471" fmla="*/ 3373857 w 4603109"/>
              <a:gd name="connsiteY471" fmla="*/ 0 h 924402"/>
              <a:gd name="connsiteX472" fmla="*/ 3375349 w 4603109"/>
              <a:gd name="connsiteY472" fmla="*/ 0 h 924402"/>
              <a:gd name="connsiteX473" fmla="*/ 3380494 w 4603109"/>
              <a:gd name="connsiteY473" fmla="*/ 0 h 924402"/>
              <a:gd name="connsiteX474" fmla="*/ 3381986 w 4603109"/>
              <a:gd name="connsiteY474" fmla="*/ 0 h 924402"/>
              <a:gd name="connsiteX475" fmla="*/ 3388004 w 4603109"/>
              <a:gd name="connsiteY475" fmla="*/ 0 h 924402"/>
              <a:gd name="connsiteX476" fmla="*/ 3408282 w 4603109"/>
              <a:gd name="connsiteY476" fmla="*/ 0 h 924402"/>
              <a:gd name="connsiteX477" fmla="*/ 3418069 w 4603109"/>
              <a:gd name="connsiteY477" fmla="*/ 0 h 924402"/>
              <a:gd name="connsiteX478" fmla="*/ 3424207 w 4603109"/>
              <a:gd name="connsiteY478" fmla="*/ 0 h 924402"/>
              <a:gd name="connsiteX479" fmla="*/ 3424753 w 4603109"/>
              <a:gd name="connsiteY479" fmla="*/ 0 h 924402"/>
              <a:gd name="connsiteX480" fmla="*/ 3452733 w 4603109"/>
              <a:gd name="connsiteY480" fmla="*/ 0 h 924402"/>
              <a:gd name="connsiteX481" fmla="*/ 3454818 w 4603109"/>
              <a:gd name="connsiteY481" fmla="*/ 0 h 924402"/>
              <a:gd name="connsiteX482" fmla="*/ 3476898 w 4603109"/>
              <a:gd name="connsiteY482" fmla="*/ 0 h 924402"/>
              <a:gd name="connsiteX483" fmla="*/ 3496441 w 4603109"/>
              <a:gd name="connsiteY483" fmla="*/ 0 h 924402"/>
              <a:gd name="connsiteX484" fmla="*/ 3509236 w 4603109"/>
              <a:gd name="connsiteY484" fmla="*/ 0 h 924402"/>
              <a:gd name="connsiteX485" fmla="*/ 3518886 w 4603109"/>
              <a:gd name="connsiteY485" fmla="*/ 0 h 924402"/>
              <a:gd name="connsiteX486" fmla="*/ 3528336 w 4603109"/>
              <a:gd name="connsiteY486" fmla="*/ 0 h 924402"/>
              <a:gd name="connsiteX487" fmla="*/ 3536051 w 4603109"/>
              <a:gd name="connsiteY487" fmla="*/ 0 h 924402"/>
              <a:gd name="connsiteX488" fmla="*/ 3539301 w 4603109"/>
              <a:gd name="connsiteY488" fmla="*/ 0 h 924402"/>
              <a:gd name="connsiteX489" fmla="*/ 3540361 w 4603109"/>
              <a:gd name="connsiteY489" fmla="*/ 0 h 924402"/>
              <a:gd name="connsiteX490" fmla="*/ 3544807 w 4603109"/>
              <a:gd name="connsiteY490" fmla="*/ 0 h 924402"/>
              <a:gd name="connsiteX491" fmla="*/ 3551976 w 4603109"/>
              <a:gd name="connsiteY491" fmla="*/ 0 h 924402"/>
              <a:gd name="connsiteX492" fmla="*/ 3552522 w 4603109"/>
              <a:gd name="connsiteY492" fmla="*/ 0 h 924402"/>
              <a:gd name="connsiteX493" fmla="*/ 3564420 w 4603109"/>
              <a:gd name="connsiteY493" fmla="*/ 0 h 924402"/>
              <a:gd name="connsiteX494" fmla="*/ 3570426 w 4603109"/>
              <a:gd name="connsiteY494" fmla="*/ 0 h 924402"/>
              <a:gd name="connsiteX495" fmla="*/ 3574872 w 4603109"/>
              <a:gd name="connsiteY495" fmla="*/ 0 h 924402"/>
              <a:gd name="connsiteX496" fmla="*/ 3580502 w 4603109"/>
              <a:gd name="connsiteY496" fmla="*/ 0 h 924402"/>
              <a:gd name="connsiteX497" fmla="*/ 3582587 w 4603109"/>
              <a:gd name="connsiteY497" fmla="*/ 0 h 924402"/>
              <a:gd name="connsiteX498" fmla="*/ 3624210 w 4603109"/>
              <a:gd name="connsiteY498" fmla="*/ 0 h 924402"/>
              <a:gd name="connsiteX499" fmla="*/ 3637005 w 4603109"/>
              <a:gd name="connsiteY499" fmla="*/ 0 h 924402"/>
              <a:gd name="connsiteX500" fmla="*/ 3646655 w 4603109"/>
              <a:gd name="connsiteY500" fmla="*/ 0 h 924402"/>
              <a:gd name="connsiteX501" fmla="*/ 3656105 w 4603109"/>
              <a:gd name="connsiteY501" fmla="*/ 0 h 924402"/>
              <a:gd name="connsiteX502" fmla="*/ 3667070 w 4603109"/>
              <a:gd name="connsiteY502" fmla="*/ 0 h 924402"/>
              <a:gd name="connsiteX503" fmla="*/ 3668130 w 4603109"/>
              <a:gd name="connsiteY503" fmla="*/ 0 h 924402"/>
              <a:gd name="connsiteX504" fmla="*/ 3669786 w 4603109"/>
              <a:gd name="connsiteY504" fmla="*/ 0 h 924402"/>
              <a:gd name="connsiteX505" fmla="*/ 3672576 w 4603109"/>
              <a:gd name="connsiteY505" fmla="*/ 0 h 924402"/>
              <a:gd name="connsiteX506" fmla="*/ 3692189 w 4603109"/>
              <a:gd name="connsiteY506" fmla="*/ 0 h 924402"/>
              <a:gd name="connsiteX507" fmla="*/ 3698195 w 4603109"/>
              <a:gd name="connsiteY507" fmla="*/ 0 h 924402"/>
              <a:gd name="connsiteX508" fmla="*/ 3702641 w 4603109"/>
              <a:gd name="connsiteY508" fmla="*/ 0 h 924402"/>
              <a:gd name="connsiteX509" fmla="*/ 3744863 w 4603109"/>
              <a:gd name="connsiteY509" fmla="*/ 0 h 924402"/>
              <a:gd name="connsiteX510" fmla="*/ 3745285 w 4603109"/>
              <a:gd name="connsiteY510" fmla="*/ 0 h 924402"/>
              <a:gd name="connsiteX511" fmla="*/ 3795894 w 4603109"/>
              <a:gd name="connsiteY511" fmla="*/ 0 h 924402"/>
              <a:gd name="connsiteX512" fmla="*/ 3797555 w 4603109"/>
              <a:gd name="connsiteY512" fmla="*/ 0 h 924402"/>
              <a:gd name="connsiteX513" fmla="*/ 3826591 w 4603109"/>
              <a:gd name="connsiteY513" fmla="*/ 0 h 924402"/>
              <a:gd name="connsiteX514" fmla="*/ 3842355 w 4603109"/>
              <a:gd name="connsiteY514" fmla="*/ 0 h 924402"/>
              <a:gd name="connsiteX515" fmla="*/ 3848992 w 4603109"/>
              <a:gd name="connsiteY515" fmla="*/ 0 h 924402"/>
              <a:gd name="connsiteX516" fmla="*/ 3872632 w 4603109"/>
              <a:gd name="connsiteY516" fmla="*/ 0 h 924402"/>
              <a:gd name="connsiteX517" fmla="*/ 3873054 w 4603109"/>
              <a:gd name="connsiteY517" fmla="*/ 0 h 924402"/>
              <a:gd name="connsiteX518" fmla="*/ 3885075 w 4603109"/>
              <a:gd name="connsiteY518" fmla="*/ 0 h 924402"/>
              <a:gd name="connsiteX519" fmla="*/ 3923663 w 4603109"/>
              <a:gd name="connsiteY519" fmla="*/ 0 h 924402"/>
              <a:gd name="connsiteX520" fmla="*/ 3954360 w 4603109"/>
              <a:gd name="connsiteY520" fmla="*/ 0 h 924402"/>
              <a:gd name="connsiteX521" fmla="*/ 3970124 w 4603109"/>
              <a:gd name="connsiteY521" fmla="*/ 0 h 924402"/>
              <a:gd name="connsiteX522" fmla="*/ 3976761 w 4603109"/>
              <a:gd name="connsiteY522" fmla="*/ 0 h 924402"/>
              <a:gd name="connsiteX523" fmla="*/ 4012844 w 4603109"/>
              <a:gd name="connsiteY523" fmla="*/ 0 h 924402"/>
              <a:gd name="connsiteX524" fmla="*/ 4049593 w 4603109"/>
              <a:gd name="connsiteY524" fmla="*/ 0 h 924402"/>
              <a:gd name="connsiteX525" fmla="*/ 4169647 w 4603109"/>
              <a:gd name="connsiteY525" fmla="*/ 0 h 924402"/>
              <a:gd name="connsiteX526" fmla="*/ 4177362 w 4603109"/>
              <a:gd name="connsiteY526" fmla="*/ 0 h 924402"/>
              <a:gd name="connsiteX527" fmla="*/ 4297416 w 4603109"/>
              <a:gd name="connsiteY527" fmla="*/ 0 h 924402"/>
              <a:gd name="connsiteX528" fmla="*/ 4379339 w 4603109"/>
              <a:gd name="connsiteY528" fmla="*/ 47054 h 924402"/>
              <a:gd name="connsiteX529" fmla="*/ 4591731 w 4603109"/>
              <a:gd name="connsiteY529" fmla="*/ 415146 h 924402"/>
              <a:gd name="connsiteX530" fmla="*/ 4591731 w 4603109"/>
              <a:gd name="connsiteY530" fmla="*/ 509257 h 924402"/>
              <a:gd name="connsiteX531" fmla="*/ 4379339 w 4603109"/>
              <a:gd name="connsiteY531" fmla="*/ 877348 h 924402"/>
              <a:gd name="connsiteX532" fmla="*/ 4297416 w 4603109"/>
              <a:gd name="connsiteY532" fmla="*/ 924402 h 924402"/>
              <a:gd name="connsiteX533" fmla="*/ 4169647 w 4603109"/>
              <a:gd name="connsiteY533" fmla="*/ 924402 h 924402"/>
              <a:gd name="connsiteX534" fmla="*/ 3976761 w 4603109"/>
              <a:gd name="connsiteY534" fmla="*/ 924402 h 924402"/>
              <a:gd name="connsiteX535" fmla="*/ 3872632 w 4603109"/>
              <a:gd name="connsiteY535" fmla="*/ 924402 h 924402"/>
              <a:gd name="connsiteX536" fmla="*/ 3848992 w 4603109"/>
              <a:gd name="connsiteY536" fmla="*/ 924402 h 924402"/>
              <a:gd name="connsiteX537" fmla="*/ 3744863 w 4603109"/>
              <a:gd name="connsiteY537" fmla="*/ 924402 h 924402"/>
              <a:gd name="connsiteX538" fmla="*/ 3702641 w 4603109"/>
              <a:gd name="connsiteY538" fmla="*/ 924402 h 924402"/>
              <a:gd name="connsiteX539" fmla="*/ 3672576 w 4603109"/>
              <a:gd name="connsiteY539" fmla="*/ 924402 h 924402"/>
              <a:gd name="connsiteX540" fmla="*/ 3656105 w 4603109"/>
              <a:gd name="connsiteY540" fmla="*/ 924402 h 924402"/>
              <a:gd name="connsiteX541" fmla="*/ 3574872 w 4603109"/>
              <a:gd name="connsiteY541" fmla="*/ 924402 h 924402"/>
              <a:gd name="connsiteX542" fmla="*/ 3551976 w 4603109"/>
              <a:gd name="connsiteY542" fmla="*/ 924402 h 924402"/>
              <a:gd name="connsiteX543" fmla="*/ 3544807 w 4603109"/>
              <a:gd name="connsiteY543" fmla="*/ 924402 h 924402"/>
              <a:gd name="connsiteX544" fmla="*/ 3528336 w 4603109"/>
              <a:gd name="connsiteY544" fmla="*/ 924402 h 924402"/>
              <a:gd name="connsiteX545" fmla="*/ 3424207 w 4603109"/>
              <a:gd name="connsiteY545" fmla="*/ 924402 h 924402"/>
              <a:gd name="connsiteX546" fmla="*/ 3381986 w 4603109"/>
              <a:gd name="connsiteY546" fmla="*/ 924402 h 924402"/>
              <a:gd name="connsiteX547" fmla="*/ 3380494 w 4603109"/>
              <a:gd name="connsiteY547" fmla="*/ 924402 h 924402"/>
              <a:gd name="connsiteX548" fmla="*/ 3351921 w 4603109"/>
              <a:gd name="connsiteY548" fmla="*/ 924402 h 924402"/>
              <a:gd name="connsiteX549" fmla="*/ 3277857 w 4603109"/>
              <a:gd name="connsiteY549" fmla="*/ 924402 h 924402"/>
              <a:gd name="connsiteX550" fmla="*/ 3254217 w 4603109"/>
              <a:gd name="connsiteY550" fmla="*/ 924402 h 924402"/>
              <a:gd name="connsiteX551" fmla="*/ 3252725 w 4603109"/>
              <a:gd name="connsiteY551" fmla="*/ 924402 h 924402"/>
              <a:gd name="connsiteX552" fmla="*/ 3247792 w 4603109"/>
              <a:gd name="connsiteY552" fmla="*/ 924402 h 924402"/>
              <a:gd name="connsiteX553" fmla="*/ 3231321 w 4603109"/>
              <a:gd name="connsiteY553" fmla="*/ 924402 h 924402"/>
              <a:gd name="connsiteX554" fmla="*/ 3224152 w 4603109"/>
              <a:gd name="connsiteY554" fmla="*/ 924402 h 924402"/>
              <a:gd name="connsiteX555" fmla="*/ 3150088 w 4603109"/>
              <a:gd name="connsiteY555" fmla="*/ 924402 h 924402"/>
              <a:gd name="connsiteX556" fmla="*/ 3120023 w 4603109"/>
              <a:gd name="connsiteY556" fmla="*/ 924402 h 924402"/>
              <a:gd name="connsiteX557" fmla="*/ 3104883 w 4603109"/>
              <a:gd name="connsiteY557" fmla="*/ 924402 h 924402"/>
              <a:gd name="connsiteX558" fmla="*/ 3103552 w 4603109"/>
              <a:gd name="connsiteY558" fmla="*/ 924402 h 924402"/>
              <a:gd name="connsiteX559" fmla="*/ 3077801 w 4603109"/>
              <a:gd name="connsiteY559" fmla="*/ 924402 h 924402"/>
              <a:gd name="connsiteX560" fmla="*/ 3061330 w 4603109"/>
              <a:gd name="connsiteY560" fmla="*/ 924402 h 924402"/>
              <a:gd name="connsiteX561" fmla="*/ 3031265 w 4603109"/>
              <a:gd name="connsiteY561" fmla="*/ 924402 h 924402"/>
              <a:gd name="connsiteX562" fmla="*/ 2977114 w 4603109"/>
              <a:gd name="connsiteY562" fmla="*/ 924402 h 924402"/>
              <a:gd name="connsiteX563" fmla="*/ 2957200 w 4603109"/>
              <a:gd name="connsiteY563" fmla="*/ 924402 h 924402"/>
              <a:gd name="connsiteX564" fmla="*/ 2955709 w 4603109"/>
              <a:gd name="connsiteY564" fmla="*/ 924402 h 924402"/>
              <a:gd name="connsiteX565" fmla="*/ 2950032 w 4603109"/>
              <a:gd name="connsiteY565" fmla="*/ 924402 h 924402"/>
              <a:gd name="connsiteX566" fmla="*/ 2933561 w 4603109"/>
              <a:gd name="connsiteY566" fmla="*/ 924402 h 924402"/>
              <a:gd name="connsiteX567" fmla="*/ 2927136 w 4603109"/>
              <a:gd name="connsiteY567" fmla="*/ 924402 h 924402"/>
              <a:gd name="connsiteX568" fmla="*/ 2903496 w 4603109"/>
              <a:gd name="connsiteY568" fmla="*/ 924402 h 924402"/>
              <a:gd name="connsiteX569" fmla="*/ 2829431 w 4603109"/>
              <a:gd name="connsiteY569" fmla="*/ 924402 h 924402"/>
              <a:gd name="connsiteX570" fmla="*/ 2827940 w 4603109"/>
              <a:gd name="connsiteY570" fmla="*/ 924402 h 924402"/>
              <a:gd name="connsiteX571" fmla="*/ 2799367 w 4603109"/>
              <a:gd name="connsiteY571" fmla="*/ 924402 h 924402"/>
              <a:gd name="connsiteX572" fmla="*/ 2785719 w 4603109"/>
              <a:gd name="connsiteY572" fmla="*/ 924402 h 924402"/>
              <a:gd name="connsiteX573" fmla="*/ 2784228 w 4603109"/>
              <a:gd name="connsiteY573" fmla="*/ 924402 h 924402"/>
              <a:gd name="connsiteX574" fmla="*/ 2757146 w 4603109"/>
              <a:gd name="connsiteY574" fmla="*/ 924402 h 924402"/>
              <a:gd name="connsiteX575" fmla="*/ 2755654 w 4603109"/>
              <a:gd name="connsiteY575" fmla="*/ 924402 h 924402"/>
              <a:gd name="connsiteX576" fmla="*/ 2680098 w 4603109"/>
              <a:gd name="connsiteY576" fmla="*/ 924402 h 924402"/>
              <a:gd name="connsiteX577" fmla="*/ 2657950 w 4603109"/>
              <a:gd name="connsiteY577" fmla="*/ 924402 h 924402"/>
              <a:gd name="connsiteX578" fmla="*/ 2656459 w 4603109"/>
              <a:gd name="connsiteY578" fmla="*/ 924402 h 924402"/>
              <a:gd name="connsiteX579" fmla="*/ 2653017 w 4603109"/>
              <a:gd name="connsiteY579" fmla="*/ 924402 h 924402"/>
              <a:gd name="connsiteX580" fmla="*/ 2636545 w 4603109"/>
              <a:gd name="connsiteY580" fmla="*/ 924402 h 924402"/>
              <a:gd name="connsiteX581" fmla="*/ 2629377 w 4603109"/>
              <a:gd name="connsiteY581" fmla="*/ 924402 h 924402"/>
              <a:gd name="connsiteX582" fmla="*/ 2627885 w 4603109"/>
              <a:gd name="connsiteY582" fmla="*/ 924402 h 924402"/>
              <a:gd name="connsiteX583" fmla="*/ 2606481 w 4603109"/>
              <a:gd name="connsiteY583" fmla="*/ 924402 h 924402"/>
              <a:gd name="connsiteX584" fmla="*/ 2552329 w 4603109"/>
              <a:gd name="connsiteY584" fmla="*/ 924402 h 924402"/>
              <a:gd name="connsiteX585" fmla="*/ 2525248 w 4603109"/>
              <a:gd name="connsiteY585" fmla="*/ 924402 h 924402"/>
              <a:gd name="connsiteX586" fmla="*/ 2510108 w 4603109"/>
              <a:gd name="connsiteY586" fmla="*/ 924402 h 924402"/>
              <a:gd name="connsiteX587" fmla="*/ 2508776 w 4603109"/>
              <a:gd name="connsiteY587" fmla="*/ 924402 h 924402"/>
              <a:gd name="connsiteX588" fmla="*/ 2480043 w 4603109"/>
              <a:gd name="connsiteY588" fmla="*/ 924402 h 924402"/>
              <a:gd name="connsiteX589" fmla="*/ 2478712 w 4603109"/>
              <a:gd name="connsiteY589" fmla="*/ 924402 h 924402"/>
              <a:gd name="connsiteX590" fmla="*/ 2463572 w 4603109"/>
              <a:gd name="connsiteY590" fmla="*/ 924402 h 924402"/>
              <a:gd name="connsiteX591" fmla="*/ 2436490 w 4603109"/>
              <a:gd name="connsiteY591" fmla="*/ 924402 h 924402"/>
              <a:gd name="connsiteX592" fmla="*/ 2382339 w 4603109"/>
              <a:gd name="connsiteY592" fmla="*/ 924402 h 924402"/>
              <a:gd name="connsiteX593" fmla="*/ 2360934 w 4603109"/>
              <a:gd name="connsiteY593" fmla="*/ 924402 h 924402"/>
              <a:gd name="connsiteX594" fmla="*/ 2359443 w 4603109"/>
              <a:gd name="connsiteY594" fmla="*/ 924402 h 924402"/>
              <a:gd name="connsiteX595" fmla="*/ 2352274 w 4603109"/>
              <a:gd name="connsiteY595" fmla="*/ 924402 h 924402"/>
              <a:gd name="connsiteX596" fmla="*/ 2335803 w 4603109"/>
              <a:gd name="connsiteY596" fmla="*/ 924402 h 924402"/>
              <a:gd name="connsiteX597" fmla="*/ 2332360 w 4603109"/>
              <a:gd name="connsiteY597" fmla="*/ 924402 h 924402"/>
              <a:gd name="connsiteX598" fmla="*/ 2332328 w 4603109"/>
              <a:gd name="connsiteY598" fmla="*/ 924402 h 924402"/>
              <a:gd name="connsiteX599" fmla="*/ 2330869 w 4603109"/>
              <a:gd name="connsiteY599" fmla="*/ 924402 h 924402"/>
              <a:gd name="connsiteX600" fmla="*/ 2308721 w 4603109"/>
              <a:gd name="connsiteY600" fmla="*/ 924402 h 924402"/>
              <a:gd name="connsiteX601" fmla="*/ 2233165 w 4603109"/>
              <a:gd name="connsiteY601" fmla="*/ 924402 h 924402"/>
              <a:gd name="connsiteX602" fmla="*/ 2231674 w 4603109"/>
              <a:gd name="connsiteY602" fmla="*/ 924402 h 924402"/>
              <a:gd name="connsiteX603" fmla="*/ 2204591 w 4603109"/>
              <a:gd name="connsiteY603" fmla="*/ 924402 h 924402"/>
              <a:gd name="connsiteX604" fmla="*/ 2204559 w 4603109"/>
              <a:gd name="connsiteY604" fmla="*/ 924402 h 924402"/>
              <a:gd name="connsiteX605" fmla="*/ 2203100 w 4603109"/>
              <a:gd name="connsiteY605" fmla="*/ 924402 h 924402"/>
              <a:gd name="connsiteX606" fmla="*/ 2189452 w 4603109"/>
              <a:gd name="connsiteY606" fmla="*/ 924402 h 924402"/>
              <a:gd name="connsiteX607" fmla="*/ 2160879 w 4603109"/>
              <a:gd name="connsiteY607" fmla="*/ 924402 h 924402"/>
              <a:gd name="connsiteX608" fmla="*/ 2159388 w 4603109"/>
              <a:gd name="connsiteY608" fmla="*/ 924402 h 924402"/>
              <a:gd name="connsiteX609" fmla="*/ 2085323 w 4603109"/>
              <a:gd name="connsiteY609" fmla="*/ 924402 h 924402"/>
              <a:gd name="connsiteX610" fmla="*/ 2077294 w 4603109"/>
              <a:gd name="connsiteY610" fmla="*/ 924402 h 924402"/>
              <a:gd name="connsiteX611" fmla="*/ 2061683 w 4603109"/>
              <a:gd name="connsiteY611" fmla="*/ 924402 h 924402"/>
              <a:gd name="connsiteX612" fmla="*/ 2055258 w 4603109"/>
              <a:gd name="connsiteY612" fmla="*/ 924402 h 924402"/>
              <a:gd name="connsiteX613" fmla="*/ 2038787 w 4603109"/>
              <a:gd name="connsiteY613" fmla="*/ 924402 h 924402"/>
              <a:gd name="connsiteX614" fmla="*/ 2033110 w 4603109"/>
              <a:gd name="connsiteY614" fmla="*/ 924402 h 924402"/>
              <a:gd name="connsiteX615" fmla="*/ 2031619 w 4603109"/>
              <a:gd name="connsiteY615" fmla="*/ 924402 h 924402"/>
              <a:gd name="connsiteX616" fmla="*/ 2011705 w 4603109"/>
              <a:gd name="connsiteY616" fmla="*/ 924402 h 924402"/>
              <a:gd name="connsiteX617" fmla="*/ 1957554 w 4603109"/>
              <a:gd name="connsiteY617" fmla="*/ 924402 h 924402"/>
              <a:gd name="connsiteX618" fmla="*/ 1949525 w 4603109"/>
              <a:gd name="connsiteY618" fmla="*/ 924402 h 924402"/>
              <a:gd name="connsiteX619" fmla="*/ 1927489 w 4603109"/>
              <a:gd name="connsiteY619" fmla="*/ 924402 h 924402"/>
              <a:gd name="connsiteX620" fmla="*/ 1911018 w 4603109"/>
              <a:gd name="connsiteY620" fmla="*/ 924402 h 924402"/>
              <a:gd name="connsiteX621" fmla="*/ 1907543 w 4603109"/>
              <a:gd name="connsiteY621" fmla="*/ 924402 h 924402"/>
              <a:gd name="connsiteX622" fmla="*/ 1885268 w 4603109"/>
              <a:gd name="connsiteY622" fmla="*/ 924402 h 924402"/>
              <a:gd name="connsiteX623" fmla="*/ 1883936 w 4603109"/>
              <a:gd name="connsiteY623" fmla="*/ 924402 h 924402"/>
              <a:gd name="connsiteX624" fmla="*/ 1868796 w 4603109"/>
              <a:gd name="connsiteY624" fmla="*/ 924402 h 924402"/>
              <a:gd name="connsiteX625" fmla="*/ 1838732 w 4603109"/>
              <a:gd name="connsiteY625" fmla="*/ 924402 h 924402"/>
              <a:gd name="connsiteX626" fmla="*/ 1779774 w 4603109"/>
              <a:gd name="connsiteY626" fmla="*/ 924402 h 924402"/>
              <a:gd name="connsiteX627" fmla="*/ 1764668 w 4603109"/>
              <a:gd name="connsiteY627" fmla="*/ 924402 h 924402"/>
              <a:gd name="connsiteX628" fmla="*/ 1757499 w 4603109"/>
              <a:gd name="connsiteY628" fmla="*/ 924402 h 924402"/>
              <a:gd name="connsiteX629" fmla="*/ 1741027 w 4603109"/>
              <a:gd name="connsiteY629" fmla="*/ 924402 h 924402"/>
              <a:gd name="connsiteX630" fmla="*/ 1737552 w 4603109"/>
              <a:gd name="connsiteY630" fmla="*/ 924402 h 924402"/>
              <a:gd name="connsiteX631" fmla="*/ 1736094 w 4603109"/>
              <a:gd name="connsiteY631" fmla="*/ 924402 h 924402"/>
              <a:gd name="connsiteX632" fmla="*/ 1734603 w 4603109"/>
              <a:gd name="connsiteY632" fmla="*/ 924402 h 924402"/>
              <a:gd name="connsiteX633" fmla="*/ 1710963 w 4603109"/>
              <a:gd name="connsiteY633" fmla="*/ 924402 h 924402"/>
              <a:gd name="connsiteX634" fmla="*/ 1707488 w 4603109"/>
              <a:gd name="connsiteY634" fmla="*/ 924402 h 924402"/>
              <a:gd name="connsiteX635" fmla="*/ 1652509 w 4603109"/>
              <a:gd name="connsiteY635" fmla="*/ 924402 h 924402"/>
              <a:gd name="connsiteX636" fmla="*/ 1636899 w 4603109"/>
              <a:gd name="connsiteY636" fmla="*/ 924402 h 924402"/>
              <a:gd name="connsiteX637" fmla="*/ 1609783 w 4603109"/>
              <a:gd name="connsiteY637" fmla="*/ 924402 h 924402"/>
              <a:gd name="connsiteX638" fmla="*/ 1608325 w 4603109"/>
              <a:gd name="connsiteY638" fmla="*/ 924402 h 924402"/>
              <a:gd name="connsiteX639" fmla="*/ 1606834 w 4603109"/>
              <a:gd name="connsiteY639" fmla="*/ 924402 h 924402"/>
              <a:gd name="connsiteX640" fmla="*/ 1579719 w 4603109"/>
              <a:gd name="connsiteY640" fmla="*/ 924402 h 924402"/>
              <a:gd name="connsiteX641" fmla="*/ 1564612 w 4603109"/>
              <a:gd name="connsiteY641" fmla="*/ 924402 h 924402"/>
              <a:gd name="connsiteX642" fmla="*/ 1524740 w 4603109"/>
              <a:gd name="connsiteY642" fmla="*/ 924402 h 924402"/>
              <a:gd name="connsiteX643" fmla="*/ 1482518 w 4603109"/>
              <a:gd name="connsiteY643" fmla="*/ 924402 h 924402"/>
              <a:gd name="connsiteX644" fmla="*/ 1460483 w 4603109"/>
              <a:gd name="connsiteY644" fmla="*/ 924402 h 924402"/>
              <a:gd name="connsiteX645" fmla="*/ 1452454 w 4603109"/>
              <a:gd name="connsiteY645" fmla="*/ 924402 h 924402"/>
              <a:gd name="connsiteX646" fmla="*/ 1444011 w 4603109"/>
              <a:gd name="connsiteY646" fmla="*/ 924402 h 924402"/>
              <a:gd name="connsiteX647" fmla="*/ 1436843 w 4603109"/>
              <a:gd name="connsiteY647" fmla="*/ 924402 h 924402"/>
              <a:gd name="connsiteX648" fmla="*/ 1413947 w 4603109"/>
              <a:gd name="connsiteY648" fmla="*/ 924402 h 924402"/>
              <a:gd name="connsiteX649" fmla="*/ 1354749 w 4603109"/>
              <a:gd name="connsiteY649" fmla="*/ 924402 h 924402"/>
              <a:gd name="connsiteX650" fmla="*/ 1332714 w 4603109"/>
              <a:gd name="connsiteY650" fmla="*/ 924402 h 924402"/>
              <a:gd name="connsiteX651" fmla="*/ 1324685 w 4603109"/>
              <a:gd name="connsiteY651" fmla="*/ 924402 h 924402"/>
              <a:gd name="connsiteX652" fmla="*/ 1316242 w 4603109"/>
              <a:gd name="connsiteY652" fmla="*/ 924402 h 924402"/>
              <a:gd name="connsiteX653" fmla="*/ 1312767 w 4603109"/>
              <a:gd name="connsiteY653" fmla="*/ 924402 h 924402"/>
              <a:gd name="connsiteX654" fmla="*/ 1286178 w 4603109"/>
              <a:gd name="connsiteY654" fmla="*/ 924402 h 924402"/>
              <a:gd name="connsiteX655" fmla="*/ 1282703 w 4603109"/>
              <a:gd name="connsiteY655" fmla="*/ 924402 h 924402"/>
              <a:gd name="connsiteX656" fmla="*/ 1243956 w 4603109"/>
              <a:gd name="connsiteY656" fmla="*/ 924402 h 924402"/>
              <a:gd name="connsiteX657" fmla="*/ 1184998 w 4603109"/>
              <a:gd name="connsiteY657" fmla="*/ 924402 h 924402"/>
              <a:gd name="connsiteX658" fmla="*/ 1154934 w 4603109"/>
              <a:gd name="connsiteY658" fmla="*/ 924402 h 924402"/>
              <a:gd name="connsiteX659" fmla="*/ 1139828 w 4603109"/>
              <a:gd name="connsiteY659" fmla="*/ 924402 h 924402"/>
              <a:gd name="connsiteX660" fmla="*/ 1116187 w 4603109"/>
              <a:gd name="connsiteY660" fmla="*/ 924402 h 924402"/>
              <a:gd name="connsiteX661" fmla="*/ 1112712 w 4603109"/>
              <a:gd name="connsiteY661" fmla="*/ 924402 h 924402"/>
              <a:gd name="connsiteX662" fmla="*/ 1057734 w 4603109"/>
              <a:gd name="connsiteY662" fmla="*/ 924402 h 924402"/>
              <a:gd name="connsiteX663" fmla="*/ 1027669 w 4603109"/>
              <a:gd name="connsiteY663" fmla="*/ 924402 h 924402"/>
              <a:gd name="connsiteX664" fmla="*/ 1012059 w 4603109"/>
              <a:gd name="connsiteY664" fmla="*/ 924402 h 924402"/>
              <a:gd name="connsiteX665" fmla="*/ 984943 w 4603109"/>
              <a:gd name="connsiteY665" fmla="*/ 924402 h 924402"/>
              <a:gd name="connsiteX666" fmla="*/ 929965 w 4603109"/>
              <a:gd name="connsiteY666" fmla="*/ 924402 h 924402"/>
              <a:gd name="connsiteX667" fmla="*/ 899900 w 4603109"/>
              <a:gd name="connsiteY667" fmla="*/ 924402 h 924402"/>
              <a:gd name="connsiteX668" fmla="*/ 857678 w 4603109"/>
              <a:gd name="connsiteY668" fmla="*/ 924402 h 924402"/>
              <a:gd name="connsiteX669" fmla="*/ 819171 w 4603109"/>
              <a:gd name="connsiteY669" fmla="*/ 924402 h 924402"/>
              <a:gd name="connsiteX670" fmla="*/ 729909 w 4603109"/>
              <a:gd name="connsiteY670" fmla="*/ 924402 h 924402"/>
              <a:gd name="connsiteX671" fmla="*/ 691402 w 4603109"/>
              <a:gd name="connsiteY671" fmla="*/ 924402 h 924402"/>
              <a:gd name="connsiteX672" fmla="*/ 687927 w 4603109"/>
              <a:gd name="connsiteY672" fmla="*/ 924402 h 924402"/>
              <a:gd name="connsiteX673" fmla="*/ 560158 w 4603109"/>
              <a:gd name="connsiteY673" fmla="*/ 924402 h 924402"/>
              <a:gd name="connsiteX674" fmla="*/ 432894 w 4603109"/>
              <a:gd name="connsiteY674" fmla="*/ 924402 h 924402"/>
              <a:gd name="connsiteX675" fmla="*/ 305125 w 4603109"/>
              <a:gd name="connsiteY675" fmla="*/ 924402 h 924402"/>
              <a:gd name="connsiteX676" fmla="*/ 223202 w 4603109"/>
              <a:gd name="connsiteY676" fmla="*/ 877348 h 924402"/>
              <a:gd name="connsiteX677" fmla="*/ 10809 w 4603109"/>
              <a:gd name="connsiteY677" fmla="*/ 509257 h 924402"/>
              <a:gd name="connsiteX678" fmla="*/ 10809 w 4603109"/>
              <a:gd name="connsiteY678" fmla="*/ 415146 h 924402"/>
              <a:gd name="connsiteX679" fmla="*/ 223202 w 4603109"/>
              <a:gd name="connsiteY679" fmla="*/ 47054 h 924402"/>
              <a:gd name="connsiteX680" fmla="*/ 305125 w 4603109"/>
              <a:gd name="connsiteY680" fmla="*/ 0 h 92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</a:cxnLst>
            <a:rect l="l" t="t" r="r" b="b"/>
            <a:pathLst>
              <a:path w="4603109" h="924402">
                <a:moveTo>
                  <a:pt x="305125" y="0"/>
                </a:moveTo>
                <a:lnTo>
                  <a:pt x="432894" y="0"/>
                </a:lnTo>
                <a:lnTo>
                  <a:pt x="445336" y="0"/>
                </a:lnTo>
                <a:cubicBezTo>
                  <a:pt x="485989" y="0"/>
                  <a:pt x="520835" y="0"/>
                  <a:pt x="550703" y="0"/>
                </a:cubicBezTo>
                <a:lnTo>
                  <a:pt x="560158" y="0"/>
                </a:lnTo>
                <a:lnTo>
                  <a:pt x="573105" y="0"/>
                </a:lnTo>
                <a:lnTo>
                  <a:pt x="626202" y="0"/>
                </a:lnTo>
                <a:cubicBezTo>
                  <a:pt x="646943" y="0"/>
                  <a:pt x="663537" y="0"/>
                  <a:pt x="676811" y="0"/>
                </a:cubicBezTo>
                <a:lnTo>
                  <a:pt x="678472" y="0"/>
                </a:lnTo>
                <a:lnTo>
                  <a:pt x="687927" y="0"/>
                </a:lnTo>
                <a:lnTo>
                  <a:pt x="691402" y="0"/>
                </a:lnTo>
                <a:lnTo>
                  <a:pt x="700371" y="0"/>
                </a:lnTo>
                <a:lnTo>
                  <a:pt x="707508" y="0"/>
                </a:lnTo>
                <a:cubicBezTo>
                  <a:pt x="729909" y="0"/>
                  <a:pt x="729909" y="0"/>
                  <a:pt x="729909" y="0"/>
                </a:cubicBezTo>
                <a:lnTo>
                  <a:pt x="753971" y="0"/>
                </a:lnTo>
                <a:lnTo>
                  <a:pt x="804580" y="0"/>
                </a:lnTo>
                <a:lnTo>
                  <a:pt x="805737" y="0"/>
                </a:lnTo>
                <a:lnTo>
                  <a:pt x="819171" y="0"/>
                </a:lnTo>
                <a:lnTo>
                  <a:pt x="828140" y="0"/>
                </a:lnTo>
                <a:lnTo>
                  <a:pt x="831615" y="0"/>
                </a:lnTo>
                <a:lnTo>
                  <a:pt x="835277" y="0"/>
                </a:lnTo>
                <a:lnTo>
                  <a:pt x="857678" y="0"/>
                </a:lnTo>
                <a:lnTo>
                  <a:pt x="864889" y="0"/>
                </a:lnTo>
                <a:lnTo>
                  <a:pt x="899900" y="0"/>
                </a:lnTo>
                <a:lnTo>
                  <a:pt x="909341" y="0"/>
                </a:lnTo>
                <a:lnTo>
                  <a:pt x="929965" y="0"/>
                </a:lnTo>
                <a:lnTo>
                  <a:pt x="933506" y="0"/>
                </a:lnTo>
                <a:lnTo>
                  <a:pt x="936982" y="0"/>
                </a:lnTo>
                <a:lnTo>
                  <a:pt x="959384" y="0"/>
                </a:lnTo>
                <a:lnTo>
                  <a:pt x="962542" y="0"/>
                </a:lnTo>
                <a:lnTo>
                  <a:pt x="984943" y="0"/>
                </a:lnTo>
                <a:lnTo>
                  <a:pt x="992658" y="0"/>
                </a:lnTo>
                <a:lnTo>
                  <a:pt x="1012059" y="0"/>
                </a:lnTo>
                <a:lnTo>
                  <a:pt x="1012480" y="0"/>
                </a:lnTo>
                <a:lnTo>
                  <a:pt x="1027669" y="0"/>
                </a:lnTo>
                <a:lnTo>
                  <a:pt x="1037110" y="0"/>
                </a:lnTo>
                <a:lnTo>
                  <a:pt x="1040112" y="0"/>
                </a:lnTo>
                <a:lnTo>
                  <a:pt x="1057734" y="0"/>
                </a:lnTo>
                <a:lnTo>
                  <a:pt x="1064751" y="0"/>
                </a:lnTo>
                <a:lnTo>
                  <a:pt x="1070177" y="0"/>
                </a:lnTo>
                <a:lnTo>
                  <a:pt x="1072436" y="0"/>
                </a:lnTo>
                <a:lnTo>
                  <a:pt x="1090311" y="0"/>
                </a:lnTo>
                <a:lnTo>
                  <a:pt x="1110718" y="0"/>
                </a:lnTo>
                <a:lnTo>
                  <a:pt x="1112712" y="0"/>
                </a:lnTo>
                <a:lnTo>
                  <a:pt x="1116187" y="0"/>
                </a:lnTo>
                <a:lnTo>
                  <a:pt x="1139828" y="0"/>
                </a:lnTo>
                <a:lnTo>
                  <a:pt x="1140249" y="0"/>
                </a:lnTo>
                <a:lnTo>
                  <a:pt x="1145480" y="0"/>
                </a:lnTo>
                <a:lnTo>
                  <a:pt x="1152270" y="0"/>
                </a:lnTo>
                <a:lnTo>
                  <a:pt x="1154934" y="0"/>
                </a:lnTo>
                <a:lnTo>
                  <a:pt x="1167881" y="0"/>
                </a:lnTo>
                <a:lnTo>
                  <a:pt x="1175544" y="0"/>
                </a:lnTo>
                <a:lnTo>
                  <a:pt x="1184998" y="0"/>
                </a:lnTo>
                <a:lnTo>
                  <a:pt x="1197946" y="0"/>
                </a:lnTo>
                <a:lnTo>
                  <a:pt x="1200205" y="0"/>
                </a:lnTo>
                <a:lnTo>
                  <a:pt x="1220978" y="0"/>
                </a:lnTo>
                <a:lnTo>
                  <a:pt x="1238487" y="0"/>
                </a:lnTo>
                <a:lnTo>
                  <a:pt x="1243956" y="0"/>
                </a:lnTo>
                <a:lnTo>
                  <a:pt x="1251042" y="0"/>
                </a:lnTo>
                <a:lnTo>
                  <a:pt x="1257637" y="0"/>
                </a:lnTo>
                <a:lnTo>
                  <a:pt x="1271587" y="0"/>
                </a:lnTo>
                <a:lnTo>
                  <a:pt x="1273249" y="0"/>
                </a:lnTo>
                <a:lnTo>
                  <a:pt x="1280039" y="0"/>
                </a:lnTo>
                <a:lnTo>
                  <a:pt x="1282703" y="0"/>
                </a:lnTo>
                <a:lnTo>
                  <a:pt x="1286178" y="0"/>
                </a:lnTo>
                <a:lnTo>
                  <a:pt x="1295146" y="0"/>
                </a:lnTo>
                <a:lnTo>
                  <a:pt x="1301651" y="0"/>
                </a:lnTo>
                <a:lnTo>
                  <a:pt x="1302284" y="0"/>
                </a:lnTo>
                <a:lnTo>
                  <a:pt x="1303313" y="0"/>
                </a:lnTo>
                <a:lnTo>
                  <a:pt x="1312767" y="0"/>
                </a:lnTo>
                <a:lnTo>
                  <a:pt x="1316242" y="0"/>
                </a:lnTo>
                <a:lnTo>
                  <a:pt x="1321886" y="0"/>
                </a:lnTo>
                <a:lnTo>
                  <a:pt x="1324685" y="0"/>
                </a:lnTo>
                <a:lnTo>
                  <a:pt x="1325211" y="0"/>
                </a:lnTo>
                <a:lnTo>
                  <a:pt x="1332348" y="0"/>
                </a:lnTo>
                <a:lnTo>
                  <a:pt x="1332714" y="0"/>
                </a:lnTo>
                <a:lnTo>
                  <a:pt x="1333135" y="0"/>
                </a:lnTo>
                <a:lnTo>
                  <a:pt x="1348747" y="0"/>
                </a:lnTo>
                <a:lnTo>
                  <a:pt x="1354749" y="0"/>
                </a:lnTo>
                <a:lnTo>
                  <a:pt x="1378811" y="0"/>
                </a:lnTo>
                <a:lnTo>
                  <a:pt x="1383745" y="0"/>
                </a:lnTo>
                <a:lnTo>
                  <a:pt x="1385406" y="0"/>
                </a:lnTo>
                <a:lnTo>
                  <a:pt x="1399356" y="0"/>
                </a:lnTo>
                <a:lnTo>
                  <a:pt x="1400513" y="0"/>
                </a:lnTo>
                <a:lnTo>
                  <a:pt x="1413947" y="0"/>
                </a:lnTo>
                <a:lnTo>
                  <a:pt x="1414442" y="0"/>
                </a:lnTo>
                <a:lnTo>
                  <a:pt x="1422915" y="0"/>
                </a:lnTo>
                <a:lnTo>
                  <a:pt x="1426390" y="0"/>
                </a:lnTo>
                <a:lnTo>
                  <a:pt x="1429420" y="0"/>
                </a:lnTo>
                <a:lnTo>
                  <a:pt x="1430053" y="0"/>
                </a:lnTo>
                <a:lnTo>
                  <a:pt x="1430206" y="0"/>
                </a:lnTo>
                <a:lnTo>
                  <a:pt x="1430577" y="0"/>
                </a:lnTo>
                <a:lnTo>
                  <a:pt x="1436843" y="0"/>
                </a:lnTo>
                <a:lnTo>
                  <a:pt x="1444011" y="0"/>
                </a:lnTo>
                <a:lnTo>
                  <a:pt x="1449655" y="0"/>
                </a:lnTo>
                <a:lnTo>
                  <a:pt x="1452454" y="0"/>
                </a:lnTo>
                <a:lnTo>
                  <a:pt x="1452980" y="0"/>
                </a:lnTo>
                <a:lnTo>
                  <a:pt x="1456455" y="0"/>
                </a:lnTo>
                <a:lnTo>
                  <a:pt x="1459664" y="0"/>
                </a:lnTo>
                <a:lnTo>
                  <a:pt x="1460117" y="0"/>
                </a:lnTo>
                <a:lnTo>
                  <a:pt x="1460483" y="0"/>
                </a:lnTo>
                <a:lnTo>
                  <a:pt x="1460904" y="0"/>
                </a:lnTo>
                <a:lnTo>
                  <a:pt x="1472926" y="0"/>
                </a:lnTo>
                <a:lnTo>
                  <a:pt x="1482518" y="0"/>
                </a:lnTo>
                <a:lnTo>
                  <a:pt x="1489729" y="0"/>
                </a:lnTo>
                <a:lnTo>
                  <a:pt x="1504116" y="0"/>
                </a:lnTo>
                <a:lnTo>
                  <a:pt x="1511514" y="0"/>
                </a:lnTo>
                <a:lnTo>
                  <a:pt x="1524740" y="0"/>
                </a:lnTo>
                <a:lnTo>
                  <a:pt x="1528282" y="0"/>
                </a:lnTo>
                <a:lnTo>
                  <a:pt x="1531757" y="0"/>
                </a:lnTo>
                <a:lnTo>
                  <a:pt x="1534181" y="0"/>
                </a:lnTo>
                <a:lnTo>
                  <a:pt x="1542211" y="0"/>
                </a:lnTo>
                <a:lnTo>
                  <a:pt x="1554159" y="0"/>
                </a:lnTo>
                <a:lnTo>
                  <a:pt x="1557318" y="0"/>
                </a:lnTo>
                <a:lnTo>
                  <a:pt x="1557975" y="0"/>
                </a:lnTo>
                <a:lnTo>
                  <a:pt x="1558346" y="0"/>
                </a:lnTo>
                <a:lnTo>
                  <a:pt x="1561822" y="0"/>
                </a:lnTo>
                <a:lnTo>
                  <a:pt x="1564612" y="0"/>
                </a:lnTo>
                <a:lnTo>
                  <a:pt x="1566857" y="0"/>
                </a:lnTo>
                <a:lnTo>
                  <a:pt x="1576919" y="0"/>
                </a:lnTo>
                <a:lnTo>
                  <a:pt x="1579719" y="0"/>
                </a:lnTo>
                <a:lnTo>
                  <a:pt x="1584224" y="0"/>
                </a:lnTo>
                <a:lnTo>
                  <a:pt x="1587382" y="0"/>
                </a:lnTo>
                <a:lnTo>
                  <a:pt x="1587433" y="0"/>
                </a:lnTo>
                <a:lnTo>
                  <a:pt x="1600695" y="0"/>
                </a:lnTo>
                <a:lnTo>
                  <a:pt x="1606834" y="0"/>
                </a:lnTo>
                <a:lnTo>
                  <a:pt x="1607256" y="0"/>
                </a:lnTo>
                <a:lnTo>
                  <a:pt x="1608325" y="0"/>
                </a:lnTo>
                <a:lnTo>
                  <a:pt x="1609783" y="0"/>
                </a:lnTo>
                <a:lnTo>
                  <a:pt x="1617498" y="0"/>
                </a:lnTo>
                <a:lnTo>
                  <a:pt x="1631885" y="0"/>
                </a:lnTo>
                <a:lnTo>
                  <a:pt x="1636899" y="0"/>
                </a:lnTo>
                <a:lnTo>
                  <a:pt x="1637320" y="0"/>
                </a:lnTo>
                <a:lnTo>
                  <a:pt x="1637445" y="0"/>
                </a:lnTo>
                <a:lnTo>
                  <a:pt x="1652509" y="0"/>
                </a:lnTo>
                <a:lnTo>
                  <a:pt x="1659526" y="0"/>
                </a:lnTo>
                <a:lnTo>
                  <a:pt x="1661950" y="0"/>
                </a:lnTo>
                <a:lnTo>
                  <a:pt x="1664952" y="0"/>
                </a:lnTo>
                <a:lnTo>
                  <a:pt x="1667212" y="0"/>
                </a:lnTo>
                <a:lnTo>
                  <a:pt x="1685087" y="0"/>
                </a:lnTo>
                <a:lnTo>
                  <a:pt x="1689591" y="0"/>
                </a:lnTo>
                <a:lnTo>
                  <a:pt x="1694626" y="0"/>
                </a:lnTo>
                <a:lnTo>
                  <a:pt x="1697276" y="0"/>
                </a:lnTo>
                <a:lnTo>
                  <a:pt x="1698000" y="0"/>
                </a:lnTo>
                <a:lnTo>
                  <a:pt x="1704688" y="0"/>
                </a:lnTo>
                <a:lnTo>
                  <a:pt x="1707488" y="0"/>
                </a:lnTo>
                <a:lnTo>
                  <a:pt x="1710963" y="0"/>
                </a:lnTo>
                <a:lnTo>
                  <a:pt x="1715151" y="0"/>
                </a:lnTo>
                <a:lnTo>
                  <a:pt x="1721928" y="0"/>
                </a:lnTo>
                <a:lnTo>
                  <a:pt x="1734603" y="0"/>
                </a:lnTo>
                <a:lnTo>
                  <a:pt x="1735025" y="0"/>
                </a:lnTo>
                <a:lnTo>
                  <a:pt x="1735558" y="0"/>
                </a:lnTo>
                <a:lnTo>
                  <a:pt x="1736094" y="0"/>
                </a:lnTo>
                <a:lnTo>
                  <a:pt x="1737552" y="0"/>
                </a:lnTo>
                <a:lnTo>
                  <a:pt x="1741027" y="0"/>
                </a:lnTo>
                <a:lnTo>
                  <a:pt x="1747046" y="0"/>
                </a:lnTo>
                <a:lnTo>
                  <a:pt x="1748537" y="0"/>
                </a:lnTo>
                <a:lnTo>
                  <a:pt x="1753052" y="0"/>
                </a:lnTo>
                <a:lnTo>
                  <a:pt x="1757499" y="0"/>
                </a:lnTo>
                <a:lnTo>
                  <a:pt x="1764668" y="0"/>
                </a:lnTo>
                <a:lnTo>
                  <a:pt x="1765089" y="0"/>
                </a:lnTo>
                <a:lnTo>
                  <a:pt x="1765214" y="0"/>
                </a:lnTo>
                <a:lnTo>
                  <a:pt x="1770320" y="0"/>
                </a:lnTo>
                <a:lnTo>
                  <a:pt x="1777110" y="0"/>
                </a:lnTo>
                <a:lnTo>
                  <a:pt x="1779774" y="0"/>
                </a:lnTo>
                <a:lnTo>
                  <a:pt x="1792721" y="0"/>
                </a:lnTo>
                <a:lnTo>
                  <a:pt x="1794981" y="0"/>
                </a:lnTo>
                <a:lnTo>
                  <a:pt x="1825045" y="0"/>
                </a:lnTo>
                <a:lnTo>
                  <a:pt x="1825769" y="0"/>
                </a:lnTo>
                <a:lnTo>
                  <a:pt x="1838732" y="0"/>
                </a:lnTo>
                <a:lnTo>
                  <a:pt x="1845818" y="0"/>
                </a:lnTo>
                <a:lnTo>
                  <a:pt x="1849697" y="0"/>
                </a:lnTo>
                <a:lnTo>
                  <a:pt x="1852412" y="0"/>
                </a:lnTo>
                <a:lnTo>
                  <a:pt x="1853903" y="0"/>
                </a:lnTo>
                <a:lnTo>
                  <a:pt x="1863327" y="0"/>
                </a:lnTo>
                <a:lnTo>
                  <a:pt x="1868796" y="0"/>
                </a:lnTo>
                <a:lnTo>
                  <a:pt x="1874815" y="0"/>
                </a:lnTo>
                <a:lnTo>
                  <a:pt x="1876306" y="0"/>
                </a:lnTo>
                <a:lnTo>
                  <a:pt x="1880821" y="0"/>
                </a:lnTo>
                <a:lnTo>
                  <a:pt x="1882477" y="0"/>
                </a:lnTo>
                <a:lnTo>
                  <a:pt x="1883936" y="0"/>
                </a:lnTo>
                <a:lnTo>
                  <a:pt x="1885268" y="0"/>
                </a:lnTo>
                <a:lnTo>
                  <a:pt x="1896427" y="0"/>
                </a:lnTo>
                <a:lnTo>
                  <a:pt x="1898089" y="0"/>
                </a:lnTo>
                <a:lnTo>
                  <a:pt x="1904879" y="0"/>
                </a:lnTo>
                <a:lnTo>
                  <a:pt x="1907543" y="0"/>
                </a:lnTo>
                <a:lnTo>
                  <a:pt x="1911018" y="0"/>
                </a:lnTo>
                <a:lnTo>
                  <a:pt x="1919986" y="0"/>
                </a:lnTo>
                <a:lnTo>
                  <a:pt x="1927124" y="0"/>
                </a:lnTo>
                <a:lnTo>
                  <a:pt x="1927489" y="0"/>
                </a:lnTo>
                <a:lnTo>
                  <a:pt x="1927911" y="0"/>
                </a:lnTo>
                <a:lnTo>
                  <a:pt x="1929402" y="0"/>
                </a:lnTo>
                <a:lnTo>
                  <a:pt x="1946726" y="0"/>
                </a:lnTo>
                <a:lnTo>
                  <a:pt x="1949525" y="0"/>
                </a:lnTo>
                <a:lnTo>
                  <a:pt x="1957554" y="0"/>
                </a:lnTo>
                <a:lnTo>
                  <a:pt x="1957975" y="0"/>
                </a:lnTo>
                <a:lnTo>
                  <a:pt x="1973587" y="0"/>
                </a:lnTo>
                <a:lnTo>
                  <a:pt x="1978520" y="0"/>
                </a:lnTo>
                <a:lnTo>
                  <a:pt x="1980012" y="0"/>
                </a:lnTo>
                <a:lnTo>
                  <a:pt x="1980181" y="0"/>
                </a:lnTo>
                <a:lnTo>
                  <a:pt x="1981672" y="0"/>
                </a:lnTo>
                <a:lnTo>
                  <a:pt x="2008585" y="0"/>
                </a:lnTo>
                <a:lnTo>
                  <a:pt x="2009218" y="0"/>
                </a:lnTo>
                <a:lnTo>
                  <a:pt x="2010246" y="0"/>
                </a:lnTo>
                <a:lnTo>
                  <a:pt x="2010709" y="0"/>
                </a:lnTo>
                <a:lnTo>
                  <a:pt x="2011705" y="0"/>
                </a:lnTo>
                <a:lnTo>
                  <a:pt x="2024147" y="0"/>
                </a:lnTo>
                <a:lnTo>
                  <a:pt x="2024196" y="0"/>
                </a:lnTo>
                <a:lnTo>
                  <a:pt x="2024981" y="0"/>
                </a:lnTo>
                <a:lnTo>
                  <a:pt x="2025353" y="0"/>
                </a:lnTo>
                <a:lnTo>
                  <a:pt x="2026473" y="0"/>
                </a:lnTo>
                <a:lnTo>
                  <a:pt x="2031619" y="0"/>
                </a:lnTo>
                <a:lnTo>
                  <a:pt x="2033110" y="0"/>
                </a:lnTo>
                <a:lnTo>
                  <a:pt x="2038787" y="0"/>
                </a:lnTo>
                <a:lnTo>
                  <a:pt x="2039282" y="0"/>
                </a:lnTo>
                <a:lnTo>
                  <a:pt x="2047755" y="0"/>
                </a:lnTo>
                <a:lnTo>
                  <a:pt x="2051230" y="0"/>
                </a:lnTo>
                <a:lnTo>
                  <a:pt x="2054893" y="0"/>
                </a:lnTo>
                <a:lnTo>
                  <a:pt x="2055046" y="0"/>
                </a:lnTo>
                <a:lnTo>
                  <a:pt x="2055258" y="0"/>
                </a:lnTo>
                <a:lnTo>
                  <a:pt x="2055680" y="0"/>
                </a:lnTo>
                <a:lnTo>
                  <a:pt x="2057171" y="0"/>
                </a:lnTo>
                <a:lnTo>
                  <a:pt x="2061683" y="0"/>
                </a:lnTo>
                <a:lnTo>
                  <a:pt x="2067702" y="0"/>
                </a:lnTo>
                <a:lnTo>
                  <a:pt x="2074495" y="0"/>
                </a:lnTo>
                <a:lnTo>
                  <a:pt x="2077294" y="0"/>
                </a:lnTo>
                <a:lnTo>
                  <a:pt x="2084504" y="0"/>
                </a:lnTo>
                <a:lnTo>
                  <a:pt x="2085323" y="0"/>
                </a:lnTo>
                <a:lnTo>
                  <a:pt x="2085744" y="0"/>
                </a:lnTo>
                <a:lnTo>
                  <a:pt x="2097766" y="0"/>
                </a:lnTo>
                <a:lnTo>
                  <a:pt x="2106289" y="0"/>
                </a:lnTo>
                <a:lnTo>
                  <a:pt x="2107781" y="0"/>
                </a:lnTo>
                <a:lnTo>
                  <a:pt x="2128956" y="0"/>
                </a:lnTo>
                <a:lnTo>
                  <a:pt x="2129514" y="0"/>
                </a:lnTo>
                <a:lnTo>
                  <a:pt x="2136354" y="0"/>
                </a:lnTo>
                <a:lnTo>
                  <a:pt x="2136987" y="0"/>
                </a:lnTo>
                <a:lnTo>
                  <a:pt x="2138478" y="0"/>
                </a:lnTo>
                <a:lnTo>
                  <a:pt x="2151916" y="0"/>
                </a:lnTo>
                <a:lnTo>
                  <a:pt x="2152750" y="0"/>
                </a:lnTo>
                <a:lnTo>
                  <a:pt x="2153122" y="0"/>
                </a:lnTo>
                <a:lnTo>
                  <a:pt x="2154242" y="0"/>
                </a:lnTo>
                <a:lnTo>
                  <a:pt x="2156597" y="0"/>
                </a:lnTo>
                <a:lnTo>
                  <a:pt x="2159388" y="0"/>
                </a:lnTo>
                <a:lnTo>
                  <a:pt x="2160879" y="0"/>
                </a:lnTo>
                <a:lnTo>
                  <a:pt x="2161633" y="0"/>
                </a:lnTo>
                <a:lnTo>
                  <a:pt x="2167051" y="0"/>
                </a:lnTo>
                <a:lnTo>
                  <a:pt x="2178999" y="0"/>
                </a:lnTo>
                <a:lnTo>
                  <a:pt x="2182158" y="0"/>
                </a:lnTo>
                <a:lnTo>
                  <a:pt x="2182815" y="0"/>
                </a:lnTo>
                <a:lnTo>
                  <a:pt x="2188666" y="0"/>
                </a:lnTo>
                <a:lnTo>
                  <a:pt x="2189452" y="0"/>
                </a:lnTo>
                <a:lnTo>
                  <a:pt x="2191697" y="0"/>
                </a:lnTo>
                <a:lnTo>
                  <a:pt x="2195471" y="0"/>
                </a:lnTo>
                <a:lnTo>
                  <a:pt x="2201759" y="0"/>
                </a:lnTo>
                <a:lnTo>
                  <a:pt x="2203100" y="0"/>
                </a:lnTo>
                <a:lnTo>
                  <a:pt x="2204559" y="0"/>
                </a:lnTo>
                <a:lnTo>
                  <a:pt x="2204591" y="0"/>
                </a:lnTo>
                <a:lnTo>
                  <a:pt x="2212273" y="0"/>
                </a:lnTo>
                <a:lnTo>
                  <a:pt x="2225535" y="0"/>
                </a:lnTo>
                <a:lnTo>
                  <a:pt x="2231674" y="0"/>
                </a:lnTo>
                <a:lnTo>
                  <a:pt x="2232096" y="0"/>
                </a:lnTo>
                <a:lnTo>
                  <a:pt x="2232220" y="0"/>
                </a:lnTo>
                <a:lnTo>
                  <a:pt x="2233118" y="0"/>
                </a:lnTo>
                <a:lnTo>
                  <a:pt x="2233165" y="0"/>
                </a:lnTo>
                <a:lnTo>
                  <a:pt x="2256725" y="0"/>
                </a:lnTo>
                <a:lnTo>
                  <a:pt x="2257283" y="0"/>
                </a:lnTo>
                <a:lnTo>
                  <a:pt x="2262285" y="0"/>
                </a:lnTo>
                <a:lnTo>
                  <a:pt x="2284366" y="0"/>
                </a:lnTo>
                <a:lnTo>
                  <a:pt x="2289402" y="0"/>
                </a:lnTo>
                <a:lnTo>
                  <a:pt x="2292052" y="0"/>
                </a:lnTo>
                <a:lnTo>
                  <a:pt x="2299271" y="0"/>
                </a:lnTo>
                <a:lnTo>
                  <a:pt x="2308721" y="0"/>
                </a:lnTo>
                <a:lnTo>
                  <a:pt x="2309927" y="0"/>
                </a:lnTo>
                <a:lnTo>
                  <a:pt x="2316435" y="0"/>
                </a:lnTo>
                <a:lnTo>
                  <a:pt x="2316703" y="0"/>
                </a:lnTo>
                <a:lnTo>
                  <a:pt x="2319466" y="0"/>
                </a:lnTo>
                <a:lnTo>
                  <a:pt x="2322840" y="0"/>
                </a:lnTo>
                <a:lnTo>
                  <a:pt x="2329528" y="0"/>
                </a:lnTo>
                <a:lnTo>
                  <a:pt x="2330869" y="0"/>
                </a:lnTo>
                <a:lnTo>
                  <a:pt x="2332328" y="0"/>
                </a:lnTo>
                <a:lnTo>
                  <a:pt x="2332360" y="0"/>
                </a:lnTo>
                <a:lnTo>
                  <a:pt x="2335803" y="0"/>
                </a:lnTo>
                <a:lnTo>
                  <a:pt x="2343312" y="0"/>
                </a:lnTo>
                <a:lnTo>
                  <a:pt x="2344804" y="0"/>
                </a:lnTo>
                <a:lnTo>
                  <a:pt x="2346768" y="0"/>
                </a:lnTo>
                <a:lnTo>
                  <a:pt x="2347827" y="0"/>
                </a:lnTo>
                <a:lnTo>
                  <a:pt x="2352274" y="0"/>
                </a:lnTo>
                <a:lnTo>
                  <a:pt x="2359443" y="0"/>
                </a:lnTo>
                <a:lnTo>
                  <a:pt x="2359865" y="0"/>
                </a:lnTo>
                <a:lnTo>
                  <a:pt x="2359989" y="0"/>
                </a:lnTo>
                <a:lnTo>
                  <a:pt x="2360887" y="0"/>
                </a:lnTo>
                <a:lnTo>
                  <a:pt x="2360934" y="0"/>
                </a:lnTo>
                <a:lnTo>
                  <a:pt x="2371886" y="0"/>
                </a:lnTo>
                <a:lnTo>
                  <a:pt x="2373377" y="0"/>
                </a:lnTo>
                <a:lnTo>
                  <a:pt x="2377892" y="0"/>
                </a:lnTo>
                <a:cubicBezTo>
                  <a:pt x="2382339" y="0"/>
                  <a:pt x="2382339" y="0"/>
                  <a:pt x="2382339" y="0"/>
                </a:cubicBezTo>
                <a:lnTo>
                  <a:pt x="2390054" y="0"/>
                </a:lnTo>
                <a:lnTo>
                  <a:pt x="2419821" y="0"/>
                </a:lnTo>
                <a:lnTo>
                  <a:pt x="2427040" y="0"/>
                </a:lnTo>
                <a:lnTo>
                  <a:pt x="2436490" y="0"/>
                </a:lnTo>
                <a:lnTo>
                  <a:pt x="2444472" y="0"/>
                </a:lnTo>
                <a:lnTo>
                  <a:pt x="2448678" y="0"/>
                </a:lnTo>
                <a:lnTo>
                  <a:pt x="2450171" y="0"/>
                </a:lnTo>
                <a:lnTo>
                  <a:pt x="2450609" y="0"/>
                </a:lnTo>
                <a:lnTo>
                  <a:pt x="2463572" y="0"/>
                </a:lnTo>
                <a:lnTo>
                  <a:pt x="2471081" y="0"/>
                </a:lnTo>
                <a:lnTo>
                  <a:pt x="2472573" y="0"/>
                </a:lnTo>
                <a:lnTo>
                  <a:pt x="2474537" y="0"/>
                </a:lnTo>
                <a:lnTo>
                  <a:pt x="2475596" y="0"/>
                </a:lnTo>
                <a:lnTo>
                  <a:pt x="2477252" y="0"/>
                </a:lnTo>
                <a:lnTo>
                  <a:pt x="2478712" y="0"/>
                </a:lnTo>
                <a:lnTo>
                  <a:pt x="2478743" y="0"/>
                </a:lnTo>
                <a:lnTo>
                  <a:pt x="2480043" y="0"/>
                </a:lnTo>
                <a:lnTo>
                  <a:pt x="2499655" y="0"/>
                </a:lnTo>
                <a:lnTo>
                  <a:pt x="2501146" y="0"/>
                </a:lnTo>
                <a:lnTo>
                  <a:pt x="2505661" y="0"/>
                </a:lnTo>
                <a:lnTo>
                  <a:pt x="2508776" y="0"/>
                </a:lnTo>
                <a:lnTo>
                  <a:pt x="2510108" y="0"/>
                </a:lnTo>
                <a:lnTo>
                  <a:pt x="2524178" y="0"/>
                </a:lnTo>
                <a:lnTo>
                  <a:pt x="2525248" y="0"/>
                </a:lnTo>
                <a:lnTo>
                  <a:pt x="2525669" y="0"/>
                </a:lnTo>
                <a:lnTo>
                  <a:pt x="2552329" y="0"/>
                </a:lnTo>
                <a:lnTo>
                  <a:pt x="2552751" y="0"/>
                </a:lnTo>
                <a:lnTo>
                  <a:pt x="2554242" y="0"/>
                </a:lnTo>
                <a:lnTo>
                  <a:pt x="2574787" y="0"/>
                </a:lnTo>
                <a:lnTo>
                  <a:pt x="2576279" y="0"/>
                </a:lnTo>
                <a:lnTo>
                  <a:pt x="2576447" y="0"/>
                </a:lnTo>
                <a:lnTo>
                  <a:pt x="2577940" y="0"/>
                </a:lnTo>
                <a:lnTo>
                  <a:pt x="2603360" y="0"/>
                </a:lnTo>
                <a:lnTo>
                  <a:pt x="2604852" y="0"/>
                </a:lnTo>
                <a:lnTo>
                  <a:pt x="2605021" y="0"/>
                </a:lnTo>
                <a:lnTo>
                  <a:pt x="2605484" y="0"/>
                </a:lnTo>
                <a:lnTo>
                  <a:pt x="2606481" y="0"/>
                </a:lnTo>
                <a:lnTo>
                  <a:pt x="2606512" y="0"/>
                </a:lnTo>
                <a:lnTo>
                  <a:pt x="2606976" y="0"/>
                </a:lnTo>
                <a:lnTo>
                  <a:pt x="2618923" y="0"/>
                </a:lnTo>
                <a:lnTo>
                  <a:pt x="2621248" y="0"/>
                </a:lnTo>
                <a:lnTo>
                  <a:pt x="2622740" y="0"/>
                </a:lnTo>
                <a:lnTo>
                  <a:pt x="2627885" y="0"/>
                </a:lnTo>
                <a:lnTo>
                  <a:pt x="2629377" y="0"/>
                </a:lnTo>
                <a:lnTo>
                  <a:pt x="2634058" y="0"/>
                </a:lnTo>
                <a:lnTo>
                  <a:pt x="2635549" y="0"/>
                </a:lnTo>
                <a:lnTo>
                  <a:pt x="2636545" y="0"/>
                </a:lnTo>
                <a:lnTo>
                  <a:pt x="2648987" y="0"/>
                </a:lnTo>
                <a:lnTo>
                  <a:pt x="2649821" y="0"/>
                </a:lnTo>
                <a:lnTo>
                  <a:pt x="2651313" y="0"/>
                </a:lnTo>
                <a:lnTo>
                  <a:pt x="2651947" y="0"/>
                </a:lnTo>
                <a:lnTo>
                  <a:pt x="2653017" y="0"/>
                </a:lnTo>
                <a:lnTo>
                  <a:pt x="2653438" y="0"/>
                </a:lnTo>
                <a:lnTo>
                  <a:pt x="2656459" y="0"/>
                </a:lnTo>
                <a:lnTo>
                  <a:pt x="2657950" y="0"/>
                </a:lnTo>
                <a:lnTo>
                  <a:pt x="2665460" y="0"/>
                </a:lnTo>
                <a:lnTo>
                  <a:pt x="2680098" y="0"/>
                </a:lnTo>
                <a:lnTo>
                  <a:pt x="2680520" y="0"/>
                </a:lnTo>
                <a:lnTo>
                  <a:pt x="2682011" y="0"/>
                </a:lnTo>
                <a:lnTo>
                  <a:pt x="2692542" y="0"/>
                </a:lnTo>
                <a:lnTo>
                  <a:pt x="2702556" y="0"/>
                </a:lnTo>
                <a:lnTo>
                  <a:pt x="2704048" y="0"/>
                </a:lnTo>
                <a:lnTo>
                  <a:pt x="2724289" y="0"/>
                </a:lnTo>
                <a:lnTo>
                  <a:pt x="2731129" y="0"/>
                </a:lnTo>
                <a:lnTo>
                  <a:pt x="2732621" y="0"/>
                </a:lnTo>
                <a:lnTo>
                  <a:pt x="2733253" y="0"/>
                </a:lnTo>
                <a:lnTo>
                  <a:pt x="2734745" y="0"/>
                </a:lnTo>
                <a:lnTo>
                  <a:pt x="2746692" y="0"/>
                </a:lnTo>
                <a:lnTo>
                  <a:pt x="2749017" y="0"/>
                </a:lnTo>
                <a:lnTo>
                  <a:pt x="2750509" y="0"/>
                </a:lnTo>
                <a:lnTo>
                  <a:pt x="2754354" y="0"/>
                </a:lnTo>
                <a:lnTo>
                  <a:pt x="2755654" y="0"/>
                </a:lnTo>
                <a:lnTo>
                  <a:pt x="2757146" y="0"/>
                </a:lnTo>
                <a:lnTo>
                  <a:pt x="2761827" y="0"/>
                </a:lnTo>
                <a:lnTo>
                  <a:pt x="2763318" y="0"/>
                </a:lnTo>
                <a:lnTo>
                  <a:pt x="2776756" y="0"/>
                </a:lnTo>
                <a:lnTo>
                  <a:pt x="2777590" y="0"/>
                </a:lnTo>
                <a:lnTo>
                  <a:pt x="2779082" y="0"/>
                </a:lnTo>
                <a:lnTo>
                  <a:pt x="2783442" y="0"/>
                </a:lnTo>
                <a:lnTo>
                  <a:pt x="2784228" y="0"/>
                </a:lnTo>
                <a:lnTo>
                  <a:pt x="2785719" y="0"/>
                </a:lnTo>
                <a:lnTo>
                  <a:pt x="2786473" y="0"/>
                </a:lnTo>
                <a:lnTo>
                  <a:pt x="2793229" y="0"/>
                </a:lnTo>
                <a:lnTo>
                  <a:pt x="2799367" y="0"/>
                </a:lnTo>
                <a:lnTo>
                  <a:pt x="2813506" y="0"/>
                </a:lnTo>
                <a:lnTo>
                  <a:pt x="2820311" y="0"/>
                </a:lnTo>
                <a:lnTo>
                  <a:pt x="2827893" y="0"/>
                </a:lnTo>
                <a:lnTo>
                  <a:pt x="2827940" y="0"/>
                </a:lnTo>
                <a:lnTo>
                  <a:pt x="2829431" y="0"/>
                </a:lnTo>
                <a:lnTo>
                  <a:pt x="2829978" y="0"/>
                </a:lnTo>
                <a:lnTo>
                  <a:pt x="2852058" y="0"/>
                </a:lnTo>
                <a:lnTo>
                  <a:pt x="2857060" y="0"/>
                </a:lnTo>
                <a:lnTo>
                  <a:pt x="2857958" y="0"/>
                </a:lnTo>
                <a:lnTo>
                  <a:pt x="2871601" y="0"/>
                </a:lnTo>
                <a:lnTo>
                  <a:pt x="2882123" y="0"/>
                </a:lnTo>
                <a:lnTo>
                  <a:pt x="2894046" y="0"/>
                </a:lnTo>
                <a:lnTo>
                  <a:pt x="2903496" y="0"/>
                </a:lnTo>
                <a:lnTo>
                  <a:pt x="2911211" y="0"/>
                </a:lnTo>
                <a:lnTo>
                  <a:pt x="2914242" y="0"/>
                </a:lnTo>
                <a:lnTo>
                  <a:pt x="2914461" y="0"/>
                </a:lnTo>
                <a:lnTo>
                  <a:pt x="2924111" y="0"/>
                </a:lnTo>
                <a:lnTo>
                  <a:pt x="2927136" y="0"/>
                </a:lnTo>
                <a:lnTo>
                  <a:pt x="2933561" y="0"/>
                </a:lnTo>
                <a:lnTo>
                  <a:pt x="2939580" y="0"/>
                </a:lnTo>
                <a:lnTo>
                  <a:pt x="2941275" y="0"/>
                </a:lnTo>
                <a:lnTo>
                  <a:pt x="2941543" y="0"/>
                </a:lnTo>
                <a:lnTo>
                  <a:pt x="2945586" y="0"/>
                </a:lnTo>
                <a:lnTo>
                  <a:pt x="2950032" y="0"/>
                </a:lnTo>
                <a:lnTo>
                  <a:pt x="2955662" y="0"/>
                </a:lnTo>
                <a:lnTo>
                  <a:pt x="2955709" y="0"/>
                </a:lnTo>
                <a:lnTo>
                  <a:pt x="2957200" y="0"/>
                </a:lnTo>
                <a:lnTo>
                  <a:pt x="2957747" y="0"/>
                </a:lnTo>
                <a:lnTo>
                  <a:pt x="2968152" y="0"/>
                </a:lnTo>
                <a:lnTo>
                  <a:pt x="2969644" y="0"/>
                </a:lnTo>
                <a:lnTo>
                  <a:pt x="2972667" y="0"/>
                </a:lnTo>
                <a:lnTo>
                  <a:pt x="2977114" y="0"/>
                </a:lnTo>
                <a:lnTo>
                  <a:pt x="2984829" y="0"/>
                </a:lnTo>
                <a:lnTo>
                  <a:pt x="2985727" y="0"/>
                </a:lnTo>
                <a:lnTo>
                  <a:pt x="2999370" y="0"/>
                </a:lnTo>
                <a:lnTo>
                  <a:pt x="3021815" y="0"/>
                </a:lnTo>
                <a:lnTo>
                  <a:pt x="3031265" y="0"/>
                </a:lnTo>
                <a:lnTo>
                  <a:pt x="3042230" y="0"/>
                </a:lnTo>
                <a:lnTo>
                  <a:pt x="3044946" y="0"/>
                </a:lnTo>
                <a:lnTo>
                  <a:pt x="3051880" y="0"/>
                </a:lnTo>
                <a:lnTo>
                  <a:pt x="3061330" y="0"/>
                </a:lnTo>
                <a:lnTo>
                  <a:pt x="3067349" y="0"/>
                </a:lnTo>
                <a:lnTo>
                  <a:pt x="3069312" y="0"/>
                </a:lnTo>
                <a:lnTo>
                  <a:pt x="3073355" y="0"/>
                </a:lnTo>
                <a:lnTo>
                  <a:pt x="3073518" y="0"/>
                </a:lnTo>
                <a:lnTo>
                  <a:pt x="3075011" y="0"/>
                </a:lnTo>
                <a:lnTo>
                  <a:pt x="3077801" y="0"/>
                </a:lnTo>
                <a:lnTo>
                  <a:pt x="3095921" y="0"/>
                </a:lnTo>
                <a:lnTo>
                  <a:pt x="3097413" y="0"/>
                </a:lnTo>
                <a:lnTo>
                  <a:pt x="3100436" y="0"/>
                </a:lnTo>
                <a:lnTo>
                  <a:pt x="3103552" y="0"/>
                </a:lnTo>
                <a:lnTo>
                  <a:pt x="3104883" y="0"/>
                </a:lnTo>
                <a:lnTo>
                  <a:pt x="3120023" y="0"/>
                </a:lnTo>
                <a:lnTo>
                  <a:pt x="3120445" y="0"/>
                </a:lnTo>
                <a:lnTo>
                  <a:pt x="3149018" y="0"/>
                </a:lnTo>
                <a:lnTo>
                  <a:pt x="3150088" y="0"/>
                </a:lnTo>
                <a:lnTo>
                  <a:pt x="3150509" y="0"/>
                </a:lnTo>
                <a:lnTo>
                  <a:pt x="3171054" y="0"/>
                </a:lnTo>
                <a:lnTo>
                  <a:pt x="3172715" y="0"/>
                </a:lnTo>
                <a:lnTo>
                  <a:pt x="3199627" y="0"/>
                </a:lnTo>
                <a:lnTo>
                  <a:pt x="3201119" y="0"/>
                </a:lnTo>
                <a:lnTo>
                  <a:pt x="3201287" y="0"/>
                </a:lnTo>
                <a:lnTo>
                  <a:pt x="3201751" y="0"/>
                </a:lnTo>
                <a:lnTo>
                  <a:pt x="3202780" y="0"/>
                </a:lnTo>
                <a:lnTo>
                  <a:pt x="3217515" y="0"/>
                </a:lnTo>
                <a:lnTo>
                  <a:pt x="3224152" y="0"/>
                </a:lnTo>
                <a:lnTo>
                  <a:pt x="3230324" y="0"/>
                </a:lnTo>
                <a:lnTo>
                  <a:pt x="3231321" y="0"/>
                </a:lnTo>
                <a:lnTo>
                  <a:pt x="3231816" y="0"/>
                </a:lnTo>
                <a:lnTo>
                  <a:pt x="3243763" y="0"/>
                </a:lnTo>
                <a:lnTo>
                  <a:pt x="3246088" y="0"/>
                </a:lnTo>
                <a:lnTo>
                  <a:pt x="3247580" y="0"/>
                </a:lnTo>
                <a:lnTo>
                  <a:pt x="3247792" y="0"/>
                </a:lnTo>
                <a:lnTo>
                  <a:pt x="3248214" y="0"/>
                </a:lnTo>
                <a:lnTo>
                  <a:pt x="3252725" y="0"/>
                </a:lnTo>
                <a:lnTo>
                  <a:pt x="3254217" y="0"/>
                </a:lnTo>
                <a:lnTo>
                  <a:pt x="3260235" y="0"/>
                </a:lnTo>
                <a:lnTo>
                  <a:pt x="3276787" y="0"/>
                </a:lnTo>
                <a:lnTo>
                  <a:pt x="3277857" y="0"/>
                </a:lnTo>
                <a:lnTo>
                  <a:pt x="3278278" y="0"/>
                </a:lnTo>
                <a:lnTo>
                  <a:pt x="3290300" y="0"/>
                </a:lnTo>
                <a:lnTo>
                  <a:pt x="3298823" y="0"/>
                </a:lnTo>
                <a:lnTo>
                  <a:pt x="3327396" y="0"/>
                </a:lnTo>
                <a:lnTo>
                  <a:pt x="3328888" y="0"/>
                </a:lnTo>
                <a:lnTo>
                  <a:pt x="3329520" y="0"/>
                </a:lnTo>
                <a:lnTo>
                  <a:pt x="3345284" y="0"/>
                </a:lnTo>
                <a:lnTo>
                  <a:pt x="3349129" y="0"/>
                </a:lnTo>
                <a:lnTo>
                  <a:pt x="3351921" y="0"/>
                </a:lnTo>
                <a:lnTo>
                  <a:pt x="3358093" y="0"/>
                </a:lnTo>
                <a:lnTo>
                  <a:pt x="3359585" y="0"/>
                </a:lnTo>
                <a:lnTo>
                  <a:pt x="3371532" y="0"/>
                </a:lnTo>
                <a:lnTo>
                  <a:pt x="3373857" y="0"/>
                </a:lnTo>
                <a:lnTo>
                  <a:pt x="3375349" y="0"/>
                </a:lnTo>
                <a:lnTo>
                  <a:pt x="3380494" y="0"/>
                </a:lnTo>
                <a:lnTo>
                  <a:pt x="3381986" y="0"/>
                </a:lnTo>
                <a:lnTo>
                  <a:pt x="3388004" y="0"/>
                </a:lnTo>
                <a:lnTo>
                  <a:pt x="3408282" y="0"/>
                </a:lnTo>
                <a:lnTo>
                  <a:pt x="3418069" y="0"/>
                </a:lnTo>
                <a:lnTo>
                  <a:pt x="3424207" y="0"/>
                </a:lnTo>
                <a:lnTo>
                  <a:pt x="3424753" y="0"/>
                </a:lnTo>
                <a:lnTo>
                  <a:pt x="3452733" y="0"/>
                </a:lnTo>
                <a:lnTo>
                  <a:pt x="3454818" y="0"/>
                </a:lnTo>
                <a:lnTo>
                  <a:pt x="3476898" y="0"/>
                </a:lnTo>
                <a:lnTo>
                  <a:pt x="3496441" y="0"/>
                </a:lnTo>
                <a:lnTo>
                  <a:pt x="3509236" y="0"/>
                </a:lnTo>
                <a:lnTo>
                  <a:pt x="3518886" y="0"/>
                </a:lnTo>
                <a:lnTo>
                  <a:pt x="3528336" y="0"/>
                </a:lnTo>
                <a:lnTo>
                  <a:pt x="3536051" y="0"/>
                </a:lnTo>
                <a:lnTo>
                  <a:pt x="3539301" y="0"/>
                </a:lnTo>
                <a:lnTo>
                  <a:pt x="3540361" y="0"/>
                </a:lnTo>
                <a:lnTo>
                  <a:pt x="3544807" y="0"/>
                </a:lnTo>
                <a:lnTo>
                  <a:pt x="3551976" y="0"/>
                </a:lnTo>
                <a:lnTo>
                  <a:pt x="3552522" y="0"/>
                </a:lnTo>
                <a:lnTo>
                  <a:pt x="3564420" y="0"/>
                </a:lnTo>
                <a:lnTo>
                  <a:pt x="3570426" y="0"/>
                </a:lnTo>
                <a:cubicBezTo>
                  <a:pt x="3574872" y="0"/>
                  <a:pt x="3574872" y="0"/>
                  <a:pt x="3574872" y="0"/>
                </a:cubicBezTo>
                <a:lnTo>
                  <a:pt x="3580502" y="0"/>
                </a:lnTo>
                <a:lnTo>
                  <a:pt x="3582587" y="0"/>
                </a:lnTo>
                <a:lnTo>
                  <a:pt x="3624210" y="0"/>
                </a:lnTo>
                <a:lnTo>
                  <a:pt x="3637005" y="0"/>
                </a:lnTo>
                <a:lnTo>
                  <a:pt x="3646655" y="0"/>
                </a:lnTo>
                <a:lnTo>
                  <a:pt x="3656105" y="0"/>
                </a:lnTo>
                <a:lnTo>
                  <a:pt x="3667070" y="0"/>
                </a:lnTo>
                <a:lnTo>
                  <a:pt x="3668130" y="0"/>
                </a:lnTo>
                <a:lnTo>
                  <a:pt x="3669786" y="0"/>
                </a:lnTo>
                <a:lnTo>
                  <a:pt x="3672576" y="0"/>
                </a:lnTo>
                <a:lnTo>
                  <a:pt x="3692189" y="0"/>
                </a:lnTo>
                <a:lnTo>
                  <a:pt x="3698195" y="0"/>
                </a:lnTo>
                <a:lnTo>
                  <a:pt x="3702641" y="0"/>
                </a:lnTo>
                <a:lnTo>
                  <a:pt x="3744863" y="0"/>
                </a:lnTo>
                <a:lnTo>
                  <a:pt x="3745285" y="0"/>
                </a:lnTo>
                <a:lnTo>
                  <a:pt x="3795894" y="0"/>
                </a:lnTo>
                <a:lnTo>
                  <a:pt x="3797555" y="0"/>
                </a:lnTo>
                <a:lnTo>
                  <a:pt x="3826591" y="0"/>
                </a:lnTo>
                <a:lnTo>
                  <a:pt x="3842355" y="0"/>
                </a:lnTo>
                <a:lnTo>
                  <a:pt x="3848992" y="0"/>
                </a:lnTo>
                <a:lnTo>
                  <a:pt x="3872632" y="0"/>
                </a:lnTo>
                <a:lnTo>
                  <a:pt x="3873054" y="0"/>
                </a:lnTo>
                <a:lnTo>
                  <a:pt x="3885075" y="0"/>
                </a:lnTo>
                <a:lnTo>
                  <a:pt x="3923663" y="0"/>
                </a:lnTo>
                <a:lnTo>
                  <a:pt x="3954360" y="0"/>
                </a:lnTo>
                <a:lnTo>
                  <a:pt x="3970124" y="0"/>
                </a:lnTo>
                <a:lnTo>
                  <a:pt x="3976761" y="0"/>
                </a:lnTo>
                <a:lnTo>
                  <a:pt x="4012844" y="0"/>
                </a:lnTo>
                <a:lnTo>
                  <a:pt x="4049593" y="0"/>
                </a:lnTo>
                <a:cubicBezTo>
                  <a:pt x="4169647" y="0"/>
                  <a:pt x="4169647" y="0"/>
                  <a:pt x="4169647" y="0"/>
                </a:cubicBezTo>
                <a:lnTo>
                  <a:pt x="4177362" y="0"/>
                </a:lnTo>
                <a:cubicBezTo>
                  <a:pt x="4297416" y="0"/>
                  <a:pt x="4297416" y="0"/>
                  <a:pt x="4297416" y="0"/>
                </a:cubicBezTo>
                <a:cubicBezTo>
                  <a:pt x="4327758" y="0"/>
                  <a:pt x="4364168" y="21251"/>
                  <a:pt x="4379339" y="47054"/>
                </a:cubicBezTo>
                <a:cubicBezTo>
                  <a:pt x="4591731" y="415146"/>
                  <a:pt x="4591731" y="415146"/>
                  <a:pt x="4591731" y="415146"/>
                </a:cubicBezTo>
                <a:cubicBezTo>
                  <a:pt x="4606902" y="440951"/>
                  <a:pt x="4606902" y="483452"/>
                  <a:pt x="4591731" y="509257"/>
                </a:cubicBezTo>
                <a:cubicBezTo>
                  <a:pt x="4379339" y="877348"/>
                  <a:pt x="4379339" y="877348"/>
                  <a:pt x="4379339" y="877348"/>
                </a:cubicBezTo>
                <a:cubicBezTo>
                  <a:pt x="4364168" y="903151"/>
                  <a:pt x="4327758" y="924402"/>
                  <a:pt x="4297416" y="924402"/>
                </a:cubicBezTo>
                <a:lnTo>
                  <a:pt x="4169647" y="924402"/>
                </a:lnTo>
                <a:lnTo>
                  <a:pt x="3976761" y="924402"/>
                </a:lnTo>
                <a:lnTo>
                  <a:pt x="3872632" y="924402"/>
                </a:lnTo>
                <a:lnTo>
                  <a:pt x="3848992" y="924402"/>
                </a:lnTo>
                <a:lnTo>
                  <a:pt x="3744863" y="924402"/>
                </a:lnTo>
                <a:lnTo>
                  <a:pt x="3702641" y="924402"/>
                </a:lnTo>
                <a:lnTo>
                  <a:pt x="3672576" y="924402"/>
                </a:lnTo>
                <a:lnTo>
                  <a:pt x="3656105" y="924402"/>
                </a:lnTo>
                <a:lnTo>
                  <a:pt x="3574872" y="924402"/>
                </a:lnTo>
                <a:lnTo>
                  <a:pt x="3551976" y="924402"/>
                </a:lnTo>
                <a:lnTo>
                  <a:pt x="3544807" y="924402"/>
                </a:lnTo>
                <a:lnTo>
                  <a:pt x="3528336" y="924402"/>
                </a:lnTo>
                <a:lnTo>
                  <a:pt x="3424207" y="924402"/>
                </a:lnTo>
                <a:lnTo>
                  <a:pt x="3381986" y="924402"/>
                </a:lnTo>
                <a:lnTo>
                  <a:pt x="3380494" y="924402"/>
                </a:lnTo>
                <a:lnTo>
                  <a:pt x="3351921" y="924402"/>
                </a:lnTo>
                <a:lnTo>
                  <a:pt x="3277857" y="924402"/>
                </a:lnTo>
                <a:lnTo>
                  <a:pt x="3254217" y="924402"/>
                </a:lnTo>
                <a:lnTo>
                  <a:pt x="3252725" y="924402"/>
                </a:lnTo>
                <a:lnTo>
                  <a:pt x="3247792" y="924402"/>
                </a:lnTo>
                <a:lnTo>
                  <a:pt x="3231321" y="924402"/>
                </a:lnTo>
                <a:lnTo>
                  <a:pt x="3224152" y="924402"/>
                </a:lnTo>
                <a:lnTo>
                  <a:pt x="3150088" y="924402"/>
                </a:lnTo>
                <a:lnTo>
                  <a:pt x="3120023" y="924402"/>
                </a:lnTo>
                <a:lnTo>
                  <a:pt x="3104883" y="924402"/>
                </a:lnTo>
                <a:lnTo>
                  <a:pt x="3103552" y="924402"/>
                </a:lnTo>
                <a:lnTo>
                  <a:pt x="3077801" y="924402"/>
                </a:lnTo>
                <a:lnTo>
                  <a:pt x="3061330" y="924402"/>
                </a:lnTo>
                <a:lnTo>
                  <a:pt x="3031265" y="924402"/>
                </a:lnTo>
                <a:lnTo>
                  <a:pt x="2977114" y="924402"/>
                </a:lnTo>
                <a:lnTo>
                  <a:pt x="2957200" y="924402"/>
                </a:lnTo>
                <a:lnTo>
                  <a:pt x="2955709" y="924402"/>
                </a:lnTo>
                <a:lnTo>
                  <a:pt x="2950032" y="924402"/>
                </a:lnTo>
                <a:lnTo>
                  <a:pt x="2933561" y="924402"/>
                </a:lnTo>
                <a:lnTo>
                  <a:pt x="2927136" y="924402"/>
                </a:lnTo>
                <a:lnTo>
                  <a:pt x="2903496" y="924402"/>
                </a:lnTo>
                <a:lnTo>
                  <a:pt x="2829431" y="924402"/>
                </a:lnTo>
                <a:lnTo>
                  <a:pt x="2827940" y="924402"/>
                </a:lnTo>
                <a:lnTo>
                  <a:pt x="2799367" y="924402"/>
                </a:lnTo>
                <a:lnTo>
                  <a:pt x="2785719" y="924402"/>
                </a:lnTo>
                <a:lnTo>
                  <a:pt x="2784228" y="924402"/>
                </a:lnTo>
                <a:lnTo>
                  <a:pt x="2757146" y="924402"/>
                </a:lnTo>
                <a:lnTo>
                  <a:pt x="2755654" y="924402"/>
                </a:lnTo>
                <a:lnTo>
                  <a:pt x="2680098" y="924402"/>
                </a:lnTo>
                <a:lnTo>
                  <a:pt x="2657950" y="924402"/>
                </a:lnTo>
                <a:lnTo>
                  <a:pt x="2656459" y="924402"/>
                </a:lnTo>
                <a:lnTo>
                  <a:pt x="2653017" y="924402"/>
                </a:lnTo>
                <a:lnTo>
                  <a:pt x="2636545" y="924402"/>
                </a:lnTo>
                <a:lnTo>
                  <a:pt x="2629377" y="924402"/>
                </a:lnTo>
                <a:lnTo>
                  <a:pt x="2627885" y="924402"/>
                </a:lnTo>
                <a:lnTo>
                  <a:pt x="2606481" y="924402"/>
                </a:lnTo>
                <a:lnTo>
                  <a:pt x="2552329" y="924402"/>
                </a:lnTo>
                <a:lnTo>
                  <a:pt x="2525248" y="924402"/>
                </a:lnTo>
                <a:lnTo>
                  <a:pt x="2510108" y="924402"/>
                </a:lnTo>
                <a:lnTo>
                  <a:pt x="2508776" y="924402"/>
                </a:lnTo>
                <a:lnTo>
                  <a:pt x="2480043" y="924402"/>
                </a:lnTo>
                <a:lnTo>
                  <a:pt x="2478712" y="924402"/>
                </a:lnTo>
                <a:lnTo>
                  <a:pt x="2463572" y="924402"/>
                </a:lnTo>
                <a:lnTo>
                  <a:pt x="2436490" y="924402"/>
                </a:lnTo>
                <a:lnTo>
                  <a:pt x="2382339" y="924402"/>
                </a:lnTo>
                <a:lnTo>
                  <a:pt x="2360934" y="924402"/>
                </a:lnTo>
                <a:lnTo>
                  <a:pt x="2359443" y="924402"/>
                </a:lnTo>
                <a:lnTo>
                  <a:pt x="2352274" y="924402"/>
                </a:lnTo>
                <a:lnTo>
                  <a:pt x="2335803" y="924402"/>
                </a:lnTo>
                <a:lnTo>
                  <a:pt x="2332360" y="924402"/>
                </a:lnTo>
                <a:lnTo>
                  <a:pt x="2332328" y="924402"/>
                </a:lnTo>
                <a:lnTo>
                  <a:pt x="2330869" y="924402"/>
                </a:lnTo>
                <a:lnTo>
                  <a:pt x="2308721" y="924402"/>
                </a:lnTo>
                <a:lnTo>
                  <a:pt x="2233165" y="924402"/>
                </a:lnTo>
                <a:lnTo>
                  <a:pt x="2231674" y="924402"/>
                </a:lnTo>
                <a:lnTo>
                  <a:pt x="2204591" y="924402"/>
                </a:lnTo>
                <a:lnTo>
                  <a:pt x="2204559" y="924402"/>
                </a:lnTo>
                <a:lnTo>
                  <a:pt x="2203100" y="924402"/>
                </a:lnTo>
                <a:lnTo>
                  <a:pt x="2189452" y="924402"/>
                </a:lnTo>
                <a:lnTo>
                  <a:pt x="2160879" y="924402"/>
                </a:lnTo>
                <a:lnTo>
                  <a:pt x="2159388" y="924402"/>
                </a:lnTo>
                <a:lnTo>
                  <a:pt x="2085323" y="924402"/>
                </a:lnTo>
                <a:lnTo>
                  <a:pt x="2077294" y="924402"/>
                </a:lnTo>
                <a:lnTo>
                  <a:pt x="2061683" y="924402"/>
                </a:lnTo>
                <a:lnTo>
                  <a:pt x="2055258" y="924402"/>
                </a:lnTo>
                <a:lnTo>
                  <a:pt x="2038787" y="924402"/>
                </a:lnTo>
                <a:lnTo>
                  <a:pt x="2033110" y="924402"/>
                </a:lnTo>
                <a:lnTo>
                  <a:pt x="2031619" y="924402"/>
                </a:lnTo>
                <a:lnTo>
                  <a:pt x="2011705" y="924402"/>
                </a:lnTo>
                <a:lnTo>
                  <a:pt x="1957554" y="924402"/>
                </a:lnTo>
                <a:lnTo>
                  <a:pt x="1949525" y="924402"/>
                </a:lnTo>
                <a:lnTo>
                  <a:pt x="1927489" y="924402"/>
                </a:lnTo>
                <a:lnTo>
                  <a:pt x="1911018" y="924402"/>
                </a:lnTo>
                <a:lnTo>
                  <a:pt x="1907543" y="924402"/>
                </a:lnTo>
                <a:lnTo>
                  <a:pt x="1885268" y="924402"/>
                </a:lnTo>
                <a:lnTo>
                  <a:pt x="1883936" y="924402"/>
                </a:lnTo>
                <a:lnTo>
                  <a:pt x="1868796" y="924402"/>
                </a:lnTo>
                <a:lnTo>
                  <a:pt x="1838732" y="924402"/>
                </a:lnTo>
                <a:lnTo>
                  <a:pt x="1779774" y="924402"/>
                </a:lnTo>
                <a:lnTo>
                  <a:pt x="1764668" y="924402"/>
                </a:lnTo>
                <a:lnTo>
                  <a:pt x="1757499" y="924402"/>
                </a:lnTo>
                <a:lnTo>
                  <a:pt x="1741027" y="924402"/>
                </a:lnTo>
                <a:lnTo>
                  <a:pt x="1737552" y="924402"/>
                </a:lnTo>
                <a:lnTo>
                  <a:pt x="1736094" y="924402"/>
                </a:lnTo>
                <a:lnTo>
                  <a:pt x="1734603" y="924402"/>
                </a:lnTo>
                <a:lnTo>
                  <a:pt x="1710963" y="924402"/>
                </a:lnTo>
                <a:lnTo>
                  <a:pt x="1707488" y="924402"/>
                </a:lnTo>
                <a:lnTo>
                  <a:pt x="1652509" y="924402"/>
                </a:lnTo>
                <a:lnTo>
                  <a:pt x="1636899" y="924402"/>
                </a:lnTo>
                <a:lnTo>
                  <a:pt x="1609783" y="924402"/>
                </a:lnTo>
                <a:lnTo>
                  <a:pt x="1608325" y="924402"/>
                </a:lnTo>
                <a:lnTo>
                  <a:pt x="1606834" y="924402"/>
                </a:lnTo>
                <a:lnTo>
                  <a:pt x="1579719" y="924402"/>
                </a:lnTo>
                <a:lnTo>
                  <a:pt x="1564612" y="924402"/>
                </a:lnTo>
                <a:lnTo>
                  <a:pt x="1524740" y="924402"/>
                </a:lnTo>
                <a:lnTo>
                  <a:pt x="1482518" y="924402"/>
                </a:lnTo>
                <a:lnTo>
                  <a:pt x="1460483" y="924402"/>
                </a:lnTo>
                <a:lnTo>
                  <a:pt x="1452454" y="924402"/>
                </a:lnTo>
                <a:lnTo>
                  <a:pt x="1444011" y="924402"/>
                </a:lnTo>
                <a:lnTo>
                  <a:pt x="1436843" y="924402"/>
                </a:lnTo>
                <a:lnTo>
                  <a:pt x="1413947" y="924402"/>
                </a:lnTo>
                <a:lnTo>
                  <a:pt x="1354749" y="924402"/>
                </a:lnTo>
                <a:lnTo>
                  <a:pt x="1332714" y="924402"/>
                </a:lnTo>
                <a:lnTo>
                  <a:pt x="1324685" y="924402"/>
                </a:lnTo>
                <a:lnTo>
                  <a:pt x="1316242" y="924402"/>
                </a:lnTo>
                <a:lnTo>
                  <a:pt x="1312767" y="924402"/>
                </a:lnTo>
                <a:lnTo>
                  <a:pt x="1286178" y="924402"/>
                </a:lnTo>
                <a:lnTo>
                  <a:pt x="1282703" y="924402"/>
                </a:lnTo>
                <a:lnTo>
                  <a:pt x="1243956" y="924402"/>
                </a:lnTo>
                <a:lnTo>
                  <a:pt x="1184998" y="924402"/>
                </a:lnTo>
                <a:lnTo>
                  <a:pt x="1154934" y="924402"/>
                </a:lnTo>
                <a:lnTo>
                  <a:pt x="1139828" y="924402"/>
                </a:lnTo>
                <a:lnTo>
                  <a:pt x="1116187" y="924402"/>
                </a:lnTo>
                <a:lnTo>
                  <a:pt x="1112712" y="924402"/>
                </a:lnTo>
                <a:lnTo>
                  <a:pt x="1057734" y="924402"/>
                </a:lnTo>
                <a:lnTo>
                  <a:pt x="1027669" y="924402"/>
                </a:lnTo>
                <a:lnTo>
                  <a:pt x="1012059" y="924402"/>
                </a:lnTo>
                <a:lnTo>
                  <a:pt x="984943" y="924402"/>
                </a:lnTo>
                <a:lnTo>
                  <a:pt x="929965" y="924402"/>
                </a:lnTo>
                <a:lnTo>
                  <a:pt x="899900" y="924402"/>
                </a:lnTo>
                <a:lnTo>
                  <a:pt x="857678" y="924402"/>
                </a:lnTo>
                <a:lnTo>
                  <a:pt x="819171" y="924402"/>
                </a:lnTo>
                <a:lnTo>
                  <a:pt x="729909" y="924402"/>
                </a:lnTo>
                <a:lnTo>
                  <a:pt x="691402" y="924402"/>
                </a:lnTo>
                <a:lnTo>
                  <a:pt x="687927" y="924402"/>
                </a:lnTo>
                <a:lnTo>
                  <a:pt x="560158" y="924402"/>
                </a:lnTo>
                <a:lnTo>
                  <a:pt x="432894" y="924402"/>
                </a:lnTo>
                <a:lnTo>
                  <a:pt x="305125" y="924402"/>
                </a:lnTo>
                <a:cubicBezTo>
                  <a:pt x="275541" y="924402"/>
                  <a:pt x="238373" y="903151"/>
                  <a:pt x="223202" y="877348"/>
                </a:cubicBezTo>
                <a:cubicBezTo>
                  <a:pt x="10809" y="509257"/>
                  <a:pt x="10809" y="509257"/>
                  <a:pt x="10809" y="509257"/>
                </a:cubicBezTo>
                <a:cubicBezTo>
                  <a:pt x="-3603" y="483452"/>
                  <a:pt x="-3603" y="440951"/>
                  <a:pt x="10809" y="415146"/>
                </a:cubicBezTo>
                <a:cubicBezTo>
                  <a:pt x="223202" y="47054"/>
                  <a:pt x="223202" y="47054"/>
                  <a:pt x="223202" y="47054"/>
                </a:cubicBezTo>
                <a:cubicBezTo>
                  <a:pt x="238373" y="21251"/>
                  <a:pt x="275541" y="0"/>
                  <a:pt x="305125" y="0"/>
                </a:cubicBezTo>
                <a:close/>
              </a:path>
            </a:pathLst>
          </a:custGeom>
          <a:solidFill>
            <a:srgbClr val="E87071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 rot="16200000">
            <a:off x="6483373" y="2848196"/>
            <a:ext cx="961990" cy="1085408"/>
            <a:chOff x="8439634" y="3544648"/>
            <a:chExt cx="1611146" cy="1817848"/>
          </a:xfrm>
        </p:grpSpPr>
        <p:sp>
          <p:nvSpPr>
            <p:cNvPr id="121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E87071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4" name="任意多边形 123"/>
          <p:cNvSpPr>
            <a:spLocks/>
          </p:cNvSpPr>
          <p:nvPr/>
        </p:nvSpPr>
        <p:spPr bwMode="auto">
          <a:xfrm>
            <a:off x="1735364" y="2963596"/>
            <a:ext cx="3559792" cy="854609"/>
          </a:xfrm>
          <a:custGeom>
            <a:avLst/>
            <a:gdLst>
              <a:gd name="connsiteX0" fmla="*/ 352810 w 4452260"/>
              <a:gd name="connsiteY0" fmla="*/ 0 h 1068867"/>
              <a:gd name="connsiteX1" fmla="*/ 636768 w 4452260"/>
              <a:gd name="connsiteY1" fmla="*/ 0 h 1068867"/>
              <a:gd name="connsiteX2" fmla="*/ 647700 w 4452260"/>
              <a:gd name="connsiteY2" fmla="*/ 0 h 1068867"/>
              <a:gd name="connsiteX3" fmla="*/ 724065 w 4452260"/>
              <a:gd name="connsiteY3" fmla="*/ 0 h 1068867"/>
              <a:gd name="connsiteX4" fmla="*/ 782584 w 4452260"/>
              <a:gd name="connsiteY4" fmla="*/ 0 h 1068867"/>
              <a:gd name="connsiteX5" fmla="*/ 799455 w 4452260"/>
              <a:gd name="connsiteY5" fmla="*/ 0 h 1068867"/>
              <a:gd name="connsiteX6" fmla="*/ 809825 w 4452260"/>
              <a:gd name="connsiteY6" fmla="*/ 0 h 1068867"/>
              <a:gd name="connsiteX7" fmla="*/ 818078 w 4452260"/>
              <a:gd name="connsiteY7" fmla="*/ 0 h 1068867"/>
              <a:gd name="connsiteX8" fmla="*/ 843980 w 4452260"/>
              <a:gd name="connsiteY8" fmla="*/ 0 h 1068867"/>
              <a:gd name="connsiteX9" fmla="*/ 931658 w 4452260"/>
              <a:gd name="connsiteY9" fmla="*/ 0 h 1068867"/>
              <a:gd name="connsiteX10" fmla="*/ 961580 w 4452260"/>
              <a:gd name="connsiteY10" fmla="*/ 0 h 1068867"/>
              <a:gd name="connsiteX11" fmla="*/ 1000055 w 4452260"/>
              <a:gd name="connsiteY11" fmla="*/ 0 h 1068867"/>
              <a:gd name="connsiteX12" fmla="*/ 1040537 w 4452260"/>
              <a:gd name="connsiteY12" fmla="*/ 0 h 1068867"/>
              <a:gd name="connsiteX13" fmla="*/ 1051453 w 4452260"/>
              <a:gd name="connsiteY13" fmla="*/ 0 h 1068867"/>
              <a:gd name="connsiteX14" fmla="*/ 1083414 w 4452260"/>
              <a:gd name="connsiteY14" fmla="*/ 0 h 1068867"/>
              <a:gd name="connsiteX15" fmla="*/ 1112969 w 4452260"/>
              <a:gd name="connsiteY15" fmla="*/ 0 h 1068867"/>
              <a:gd name="connsiteX16" fmla="*/ 1138871 w 4452260"/>
              <a:gd name="connsiteY16" fmla="*/ 0 h 1068867"/>
              <a:gd name="connsiteX17" fmla="*/ 1170224 w 4452260"/>
              <a:gd name="connsiteY17" fmla="*/ 0 h 1068867"/>
              <a:gd name="connsiteX18" fmla="*/ 1170711 w 4452260"/>
              <a:gd name="connsiteY18" fmla="*/ 0 h 1068867"/>
              <a:gd name="connsiteX19" fmla="*/ 1202662 w 4452260"/>
              <a:gd name="connsiteY19" fmla="*/ 0 h 1068867"/>
              <a:gd name="connsiteX20" fmla="*/ 1240037 w 4452260"/>
              <a:gd name="connsiteY20" fmla="*/ 0 h 1068867"/>
              <a:gd name="connsiteX21" fmla="*/ 1290626 w 4452260"/>
              <a:gd name="connsiteY21" fmla="*/ 0 h 1068867"/>
              <a:gd name="connsiteX22" fmla="*/ 1324496 w 4452260"/>
              <a:gd name="connsiteY22" fmla="*/ 0 h 1068867"/>
              <a:gd name="connsiteX23" fmla="*/ 1332348 w 4452260"/>
              <a:gd name="connsiteY23" fmla="*/ 0 h 1068867"/>
              <a:gd name="connsiteX24" fmla="*/ 1335428 w 4452260"/>
              <a:gd name="connsiteY24" fmla="*/ 0 h 1068867"/>
              <a:gd name="connsiteX25" fmla="*/ 1411793 w 4452260"/>
              <a:gd name="connsiteY25" fmla="*/ 0 h 1068867"/>
              <a:gd name="connsiteX26" fmla="*/ 1454182 w 4452260"/>
              <a:gd name="connsiteY26" fmla="*/ 0 h 1068867"/>
              <a:gd name="connsiteX27" fmla="*/ 1470312 w 4452260"/>
              <a:gd name="connsiteY27" fmla="*/ 0 h 1068867"/>
              <a:gd name="connsiteX28" fmla="*/ 1487183 w 4452260"/>
              <a:gd name="connsiteY28" fmla="*/ 0 h 1068867"/>
              <a:gd name="connsiteX29" fmla="*/ 1497552 w 4452260"/>
              <a:gd name="connsiteY29" fmla="*/ 0 h 1068867"/>
              <a:gd name="connsiteX30" fmla="*/ 1505806 w 4452260"/>
              <a:gd name="connsiteY30" fmla="*/ 0 h 1068867"/>
              <a:gd name="connsiteX31" fmla="*/ 1528471 w 4452260"/>
              <a:gd name="connsiteY31" fmla="*/ 0 h 1068867"/>
              <a:gd name="connsiteX32" fmla="*/ 1531708 w 4452260"/>
              <a:gd name="connsiteY32" fmla="*/ 0 h 1068867"/>
              <a:gd name="connsiteX33" fmla="*/ 1540992 w 4452260"/>
              <a:gd name="connsiteY33" fmla="*/ 0 h 1068867"/>
              <a:gd name="connsiteX34" fmla="*/ 1541479 w 4452260"/>
              <a:gd name="connsiteY34" fmla="*/ 0 h 1068867"/>
              <a:gd name="connsiteX35" fmla="*/ 1599998 w 4452260"/>
              <a:gd name="connsiteY35" fmla="*/ 0 h 1068867"/>
              <a:gd name="connsiteX36" fmla="*/ 1619386 w 4452260"/>
              <a:gd name="connsiteY36" fmla="*/ 0 h 1068867"/>
              <a:gd name="connsiteX37" fmla="*/ 1635492 w 4452260"/>
              <a:gd name="connsiteY37" fmla="*/ 0 h 1068867"/>
              <a:gd name="connsiteX38" fmla="*/ 1649308 w 4452260"/>
              <a:gd name="connsiteY38" fmla="*/ 0 h 1068867"/>
              <a:gd name="connsiteX39" fmla="*/ 1653720 w 4452260"/>
              <a:gd name="connsiteY39" fmla="*/ 0 h 1068867"/>
              <a:gd name="connsiteX40" fmla="*/ 1661394 w 4452260"/>
              <a:gd name="connsiteY40" fmla="*/ 0 h 1068867"/>
              <a:gd name="connsiteX41" fmla="*/ 1687782 w 4452260"/>
              <a:gd name="connsiteY41" fmla="*/ 0 h 1068867"/>
              <a:gd name="connsiteX42" fmla="*/ 1703116 w 4452260"/>
              <a:gd name="connsiteY42" fmla="*/ 0 h 1068867"/>
              <a:gd name="connsiteX43" fmla="*/ 1739181 w 4452260"/>
              <a:gd name="connsiteY43" fmla="*/ 0 h 1068867"/>
              <a:gd name="connsiteX44" fmla="*/ 1771141 w 4452260"/>
              <a:gd name="connsiteY44" fmla="*/ 0 h 1068867"/>
              <a:gd name="connsiteX45" fmla="*/ 1800697 w 4452260"/>
              <a:gd name="connsiteY45" fmla="*/ 0 h 1068867"/>
              <a:gd name="connsiteX46" fmla="*/ 1811727 w 4452260"/>
              <a:gd name="connsiteY46" fmla="*/ 0 h 1068867"/>
              <a:gd name="connsiteX47" fmla="*/ 1823361 w 4452260"/>
              <a:gd name="connsiteY47" fmla="*/ 0 h 1068867"/>
              <a:gd name="connsiteX48" fmla="*/ 1826599 w 4452260"/>
              <a:gd name="connsiteY48" fmla="*/ 0 h 1068867"/>
              <a:gd name="connsiteX49" fmla="*/ 1857951 w 4452260"/>
              <a:gd name="connsiteY49" fmla="*/ 0 h 1068867"/>
              <a:gd name="connsiteX50" fmla="*/ 1858439 w 4452260"/>
              <a:gd name="connsiteY50" fmla="*/ 0 h 1068867"/>
              <a:gd name="connsiteX51" fmla="*/ 1859676 w 4452260"/>
              <a:gd name="connsiteY51" fmla="*/ 0 h 1068867"/>
              <a:gd name="connsiteX52" fmla="*/ 1893346 w 4452260"/>
              <a:gd name="connsiteY52" fmla="*/ 0 h 1068867"/>
              <a:gd name="connsiteX53" fmla="*/ 1927765 w 4452260"/>
              <a:gd name="connsiteY53" fmla="*/ 0 h 1068867"/>
              <a:gd name="connsiteX54" fmla="*/ 1963365 w 4452260"/>
              <a:gd name="connsiteY54" fmla="*/ 0 h 1068867"/>
              <a:gd name="connsiteX55" fmla="*/ 1978354 w 4452260"/>
              <a:gd name="connsiteY55" fmla="*/ 0 h 1068867"/>
              <a:gd name="connsiteX56" fmla="*/ 1991032 w 4452260"/>
              <a:gd name="connsiteY56" fmla="*/ 0 h 1068867"/>
              <a:gd name="connsiteX57" fmla="*/ 2020076 w 4452260"/>
              <a:gd name="connsiteY57" fmla="*/ 0 h 1068867"/>
              <a:gd name="connsiteX58" fmla="*/ 2021800 w 4452260"/>
              <a:gd name="connsiteY58" fmla="*/ 0 h 1068867"/>
              <a:gd name="connsiteX59" fmla="*/ 2027021 w 4452260"/>
              <a:gd name="connsiteY59" fmla="*/ 0 h 1068867"/>
              <a:gd name="connsiteX60" fmla="*/ 2032162 w 4452260"/>
              <a:gd name="connsiteY60" fmla="*/ 0 h 1068867"/>
              <a:gd name="connsiteX61" fmla="*/ 2141909 w 4452260"/>
              <a:gd name="connsiteY61" fmla="*/ 0 h 1068867"/>
              <a:gd name="connsiteX62" fmla="*/ 2143633 w 4452260"/>
              <a:gd name="connsiteY62" fmla="*/ 0 h 1068867"/>
              <a:gd name="connsiteX63" fmla="*/ 2178359 w 4452260"/>
              <a:gd name="connsiteY63" fmla="*/ 0 h 1068867"/>
              <a:gd name="connsiteX64" fmla="*/ 2228719 w 4452260"/>
              <a:gd name="connsiteY64" fmla="*/ 0 h 1068867"/>
              <a:gd name="connsiteX65" fmla="*/ 2229207 w 4452260"/>
              <a:gd name="connsiteY65" fmla="*/ 0 h 1068867"/>
              <a:gd name="connsiteX66" fmla="*/ 2230931 w 4452260"/>
              <a:gd name="connsiteY66" fmla="*/ 0 h 1068867"/>
              <a:gd name="connsiteX67" fmla="*/ 2287725 w 4452260"/>
              <a:gd name="connsiteY67" fmla="*/ 0 h 1068867"/>
              <a:gd name="connsiteX68" fmla="*/ 2289450 w 4452260"/>
              <a:gd name="connsiteY68" fmla="*/ 0 h 1068867"/>
              <a:gd name="connsiteX69" fmla="*/ 2323220 w 4452260"/>
              <a:gd name="connsiteY69" fmla="*/ 0 h 1068867"/>
              <a:gd name="connsiteX70" fmla="*/ 2324944 w 4452260"/>
              <a:gd name="connsiteY70" fmla="*/ 0 h 1068867"/>
              <a:gd name="connsiteX71" fmla="*/ 2340483 w 4452260"/>
              <a:gd name="connsiteY71" fmla="*/ 0 h 1068867"/>
              <a:gd name="connsiteX72" fmla="*/ 2341447 w 4452260"/>
              <a:gd name="connsiteY72" fmla="*/ 0 h 1068867"/>
              <a:gd name="connsiteX73" fmla="*/ 2343172 w 4452260"/>
              <a:gd name="connsiteY73" fmla="*/ 0 h 1068867"/>
              <a:gd name="connsiteX74" fmla="*/ 2349122 w 4452260"/>
              <a:gd name="connsiteY74" fmla="*/ 0 h 1068867"/>
              <a:gd name="connsiteX75" fmla="*/ 2350846 w 4452260"/>
              <a:gd name="connsiteY75" fmla="*/ 0 h 1068867"/>
              <a:gd name="connsiteX76" fmla="*/ 2390844 w 4452260"/>
              <a:gd name="connsiteY76" fmla="*/ 0 h 1068867"/>
              <a:gd name="connsiteX77" fmla="*/ 2462317 w 4452260"/>
              <a:gd name="connsiteY77" fmla="*/ 0 h 1068867"/>
              <a:gd name="connsiteX78" fmla="*/ 2499455 w 4452260"/>
              <a:gd name="connsiteY78" fmla="*/ 0 h 1068867"/>
              <a:gd name="connsiteX79" fmla="*/ 2530713 w 4452260"/>
              <a:gd name="connsiteY79" fmla="*/ 0 h 1068867"/>
              <a:gd name="connsiteX80" fmla="*/ 2547403 w 4452260"/>
              <a:gd name="connsiteY80" fmla="*/ 0 h 1068867"/>
              <a:gd name="connsiteX81" fmla="*/ 2549127 w 4452260"/>
              <a:gd name="connsiteY81" fmla="*/ 0 h 1068867"/>
              <a:gd name="connsiteX82" fmla="*/ 2581074 w 4452260"/>
              <a:gd name="connsiteY82" fmla="*/ 0 h 1068867"/>
              <a:gd name="connsiteX83" fmla="*/ 2582112 w 4452260"/>
              <a:gd name="connsiteY83" fmla="*/ 0 h 1068867"/>
              <a:gd name="connsiteX84" fmla="*/ 2669530 w 4452260"/>
              <a:gd name="connsiteY84" fmla="*/ 0 h 1068867"/>
              <a:gd name="connsiteX85" fmla="*/ 2678759 w 4452260"/>
              <a:gd name="connsiteY85" fmla="*/ 0 h 1068867"/>
              <a:gd name="connsiteX86" fmla="*/ 2709527 w 4452260"/>
              <a:gd name="connsiteY86" fmla="*/ 0 h 1068867"/>
              <a:gd name="connsiteX87" fmla="*/ 2711252 w 4452260"/>
              <a:gd name="connsiteY87" fmla="*/ 0 h 1068867"/>
              <a:gd name="connsiteX88" fmla="*/ 2714748 w 4452260"/>
              <a:gd name="connsiteY88" fmla="*/ 0 h 1068867"/>
              <a:gd name="connsiteX89" fmla="*/ 2719890 w 4452260"/>
              <a:gd name="connsiteY89" fmla="*/ 0 h 1068867"/>
              <a:gd name="connsiteX90" fmla="*/ 2831360 w 4452260"/>
              <a:gd name="connsiteY90" fmla="*/ 0 h 1068867"/>
              <a:gd name="connsiteX91" fmla="*/ 2833086 w 4452260"/>
              <a:gd name="connsiteY91" fmla="*/ 0 h 1068867"/>
              <a:gd name="connsiteX92" fmla="*/ 2866087 w 4452260"/>
              <a:gd name="connsiteY92" fmla="*/ 0 h 1068867"/>
              <a:gd name="connsiteX93" fmla="*/ 2918659 w 4452260"/>
              <a:gd name="connsiteY93" fmla="*/ 0 h 1068867"/>
              <a:gd name="connsiteX94" fmla="*/ 2919896 w 4452260"/>
              <a:gd name="connsiteY94" fmla="*/ 0 h 1068867"/>
              <a:gd name="connsiteX95" fmla="*/ 2920383 w 4452260"/>
              <a:gd name="connsiteY95" fmla="*/ 0 h 1068867"/>
              <a:gd name="connsiteX96" fmla="*/ 2977177 w 4452260"/>
              <a:gd name="connsiteY96" fmla="*/ 0 h 1068867"/>
              <a:gd name="connsiteX97" fmla="*/ 2978902 w 4452260"/>
              <a:gd name="connsiteY97" fmla="*/ 0 h 1068867"/>
              <a:gd name="connsiteX98" fmla="*/ 3012671 w 4452260"/>
              <a:gd name="connsiteY98" fmla="*/ 0 h 1068867"/>
              <a:gd name="connsiteX99" fmla="*/ 3014397 w 4452260"/>
              <a:gd name="connsiteY99" fmla="*/ 0 h 1068867"/>
              <a:gd name="connsiteX100" fmla="*/ 3028211 w 4452260"/>
              <a:gd name="connsiteY100" fmla="*/ 0 h 1068867"/>
              <a:gd name="connsiteX101" fmla="*/ 3030899 w 4452260"/>
              <a:gd name="connsiteY101" fmla="*/ 0 h 1068867"/>
              <a:gd name="connsiteX102" fmla="*/ 3032624 w 4452260"/>
              <a:gd name="connsiteY102" fmla="*/ 0 h 1068867"/>
              <a:gd name="connsiteX103" fmla="*/ 3038573 w 4452260"/>
              <a:gd name="connsiteY103" fmla="*/ 0 h 1068867"/>
              <a:gd name="connsiteX104" fmla="*/ 3040298 w 4452260"/>
              <a:gd name="connsiteY104" fmla="*/ 0 h 1068867"/>
              <a:gd name="connsiteX105" fmla="*/ 3082021 w 4452260"/>
              <a:gd name="connsiteY105" fmla="*/ 0 h 1068867"/>
              <a:gd name="connsiteX106" fmla="*/ 3150044 w 4452260"/>
              <a:gd name="connsiteY106" fmla="*/ 0 h 1068867"/>
              <a:gd name="connsiteX107" fmla="*/ 3218441 w 4452260"/>
              <a:gd name="connsiteY107" fmla="*/ 0 h 1068867"/>
              <a:gd name="connsiteX108" fmla="*/ 3236855 w 4452260"/>
              <a:gd name="connsiteY108" fmla="*/ 0 h 1068867"/>
              <a:gd name="connsiteX109" fmla="*/ 3269839 w 4452260"/>
              <a:gd name="connsiteY109" fmla="*/ 0 h 1068867"/>
              <a:gd name="connsiteX110" fmla="*/ 3272250 w 4452260"/>
              <a:gd name="connsiteY110" fmla="*/ 0 h 1068867"/>
              <a:gd name="connsiteX111" fmla="*/ 3320378 w 4452260"/>
              <a:gd name="connsiteY111" fmla="*/ 0 h 1068867"/>
              <a:gd name="connsiteX112" fmla="*/ 3346330 w 4452260"/>
              <a:gd name="connsiteY112" fmla="*/ 0 h 1068867"/>
              <a:gd name="connsiteX113" fmla="*/ 3357257 w 4452260"/>
              <a:gd name="connsiteY113" fmla="*/ 0 h 1068867"/>
              <a:gd name="connsiteX114" fmla="*/ 3369936 w 4452260"/>
              <a:gd name="connsiteY114" fmla="*/ 0 h 1068867"/>
              <a:gd name="connsiteX115" fmla="*/ 3398980 w 4452260"/>
              <a:gd name="connsiteY115" fmla="*/ 0 h 1068867"/>
              <a:gd name="connsiteX116" fmla="*/ 3405925 w 4452260"/>
              <a:gd name="connsiteY116" fmla="*/ 0 h 1068867"/>
              <a:gd name="connsiteX117" fmla="*/ 3411066 w 4452260"/>
              <a:gd name="connsiteY117" fmla="*/ 0 h 1068867"/>
              <a:gd name="connsiteX118" fmla="*/ 3520813 w 4452260"/>
              <a:gd name="connsiteY118" fmla="*/ 0 h 1068867"/>
              <a:gd name="connsiteX119" fmla="*/ 3607623 w 4452260"/>
              <a:gd name="connsiteY119" fmla="*/ 0 h 1068867"/>
              <a:gd name="connsiteX120" fmla="*/ 3608111 w 4452260"/>
              <a:gd name="connsiteY120" fmla="*/ 0 h 1068867"/>
              <a:gd name="connsiteX121" fmla="*/ 3666629 w 4452260"/>
              <a:gd name="connsiteY121" fmla="*/ 0 h 1068867"/>
              <a:gd name="connsiteX122" fmla="*/ 3702124 w 4452260"/>
              <a:gd name="connsiteY122" fmla="*/ 0 h 1068867"/>
              <a:gd name="connsiteX123" fmla="*/ 3720351 w 4452260"/>
              <a:gd name="connsiteY123" fmla="*/ 0 h 1068867"/>
              <a:gd name="connsiteX124" fmla="*/ 3728025 w 4452260"/>
              <a:gd name="connsiteY124" fmla="*/ 0 h 1068867"/>
              <a:gd name="connsiteX125" fmla="*/ 3769748 w 4452260"/>
              <a:gd name="connsiteY125" fmla="*/ 0 h 1068867"/>
              <a:gd name="connsiteX126" fmla="*/ 4098793 w 4452260"/>
              <a:gd name="connsiteY126" fmla="*/ 0 h 1068867"/>
              <a:gd name="connsiteX127" fmla="*/ 4193519 w 4452260"/>
              <a:gd name="connsiteY127" fmla="*/ 54408 h 1068867"/>
              <a:gd name="connsiteX128" fmla="*/ 4439104 w 4452260"/>
              <a:gd name="connsiteY128" fmla="*/ 480025 h 1068867"/>
              <a:gd name="connsiteX129" fmla="*/ 4439104 w 4452260"/>
              <a:gd name="connsiteY129" fmla="*/ 588843 h 1068867"/>
              <a:gd name="connsiteX130" fmla="*/ 4193519 w 4452260"/>
              <a:gd name="connsiteY130" fmla="*/ 1014459 h 1068867"/>
              <a:gd name="connsiteX131" fmla="*/ 4098793 w 4452260"/>
              <a:gd name="connsiteY131" fmla="*/ 1068867 h 1068867"/>
              <a:gd name="connsiteX132" fmla="*/ 3728025 w 4452260"/>
              <a:gd name="connsiteY132" fmla="*/ 1068867 h 1068867"/>
              <a:gd name="connsiteX133" fmla="*/ 3607623 w 4452260"/>
              <a:gd name="connsiteY133" fmla="*/ 1068867 h 1068867"/>
              <a:gd name="connsiteX134" fmla="*/ 3411066 w 4452260"/>
              <a:gd name="connsiteY134" fmla="*/ 1068867 h 1068867"/>
              <a:gd name="connsiteX135" fmla="*/ 3357257 w 4452260"/>
              <a:gd name="connsiteY135" fmla="*/ 1068867 h 1068867"/>
              <a:gd name="connsiteX136" fmla="*/ 3236855 w 4452260"/>
              <a:gd name="connsiteY136" fmla="*/ 1068867 h 1068867"/>
              <a:gd name="connsiteX137" fmla="*/ 3040298 w 4452260"/>
              <a:gd name="connsiteY137" fmla="*/ 1068867 h 1068867"/>
              <a:gd name="connsiteX138" fmla="*/ 3038573 w 4452260"/>
              <a:gd name="connsiteY138" fmla="*/ 1068867 h 1068867"/>
              <a:gd name="connsiteX139" fmla="*/ 2919896 w 4452260"/>
              <a:gd name="connsiteY139" fmla="*/ 1068867 h 1068867"/>
              <a:gd name="connsiteX140" fmla="*/ 2866087 w 4452260"/>
              <a:gd name="connsiteY140" fmla="*/ 1068867 h 1068867"/>
              <a:gd name="connsiteX141" fmla="*/ 2719890 w 4452260"/>
              <a:gd name="connsiteY141" fmla="*/ 1068867 h 1068867"/>
              <a:gd name="connsiteX142" fmla="*/ 2669530 w 4452260"/>
              <a:gd name="connsiteY142" fmla="*/ 1068867 h 1068867"/>
              <a:gd name="connsiteX143" fmla="*/ 2549127 w 4452260"/>
              <a:gd name="connsiteY143" fmla="*/ 1068867 h 1068867"/>
              <a:gd name="connsiteX144" fmla="*/ 2547403 w 4452260"/>
              <a:gd name="connsiteY144" fmla="*/ 1068867 h 1068867"/>
              <a:gd name="connsiteX145" fmla="*/ 2350846 w 4452260"/>
              <a:gd name="connsiteY145" fmla="*/ 1068867 h 1068867"/>
              <a:gd name="connsiteX146" fmla="*/ 2349122 w 4452260"/>
              <a:gd name="connsiteY146" fmla="*/ 1068867 h 1068867"/>
              <a:gd name="connsiteX147" fmla="*/ 2228719 w 4452260"/>
              <a:gd name="connsiteY147" fmla="*/ 1068867 h 1068867"/>
              <a:gd name="connsiteX148" fmla="*/ 2178359 w 4452260"/>
              <a:gd name="connsiteY148" fmla="*/ 1068867 h 1068867"/>
              <a:gd name="connsiteX149" fmla="*/ 2032162 w 4452260"/>
              <a:gd name="connsiteY149" fmla="*/ 1068867 h 1068867"/>
              <a:gd name="connsiteX150" fmla="*/ 1978354 w 4452260"/>
              <a:gd name="connsiteY150" fmla="*/ 1068867 h 1068867"/>
              <a:gd name="connsiteX151" fmla="*/ 1859676 w 4452260"/>
              <a:gd name="connsiteY151" fmla="*/ 1068867 h 1068867"/>
              <a:gd name="connsiteX152" fmla="*/ 1857951 w 4452260"/>
              <a:gd name="connsiteY152" fmla="*/ 1068867 h 1068867"/>
              <a:gd name="connsiteX153" fmla="*/ 1826599 w 4452260"/>
              <a:gd name="connsiteY153" fmla="*/ 1068867 h 1068867"/>
              <a:gd name="connsiteX154" fmla="*/ 1661394 w 4452260"/>
              <a:gd name="connsiteY154" fmla="*/ 1068867 h 1068867"/>
              <a:gd name="connsiteX155" fmla="*/ 1540992 w 4452260"/>
              <a:gd name="connsiteY155" fmla="*/ 1068867 h 1068867"/>
              <a:gd name="connsiteX156" fmla="*/ 1531708 w 4452260"/>
              <a:gd name="connsiteY156" fmla="*/ 1068867 h 1068867"/>
              <a:gd name="connsiteX157" fmla="*/ 1487183 w 4452260"/>
              <a:gd name="connsiteY157" fmla="*/ 1068867 h 1068867"/>
              <a:gd name="connsiteX158" fmla="*/ 1335428 w 4452260"/>
              <a:gd name="connsiteY158" fmla="*/ 1068867 h 1068867"/>
              <a:gd name="connsiteX159" fmla="*/ 1290626 w 4452260"/>
              <a:gd name="connsiteY159" fmla="*/ 1068867 h 1068867"/>
              <a:gd name="connsiteX160" fmla="*/ 1170224 w 4452260"/>
              <a:gd name="connsiteY160" fmla="*/ 1068867 h 1068867"/>
              <a:gd name="connsiteX161" fmla="*/ 1138871 w 4452260"/>
              <a:gd name="connsiteY161" fmla="*/ 1068867 h 1068867"/>
              <a:gd name="connsiteX162" fmla="*/ 1040537 w 4452260"/>
              <a:gd name="connsiteY162" fmla="*/ 1068867 h 1068867"/>
              <a:gd name="connsiteX163" fmla="*/ 843980 w 4452260"/>
              <a:gd name="connsiteY163" fmla="*/ 1068867 h 1068867"/>
              <a:gd name="connsiteX164" fmla="*/ 799455 w 4452260"/>
              <a:gd name="connsiteY164" fmla="*/ 1068867 h 1068867"/>
              <a:gd name="connsiteX165" fmla="*/ 647700 w 4452260"/>
              <a:gd name="connsiteY165" fmla="*/ 1068867 h 1068867"/>
              <a:gd name="connsiteX166" fmla="*/ 352810 w 4452260"/>
              <a:gd name="connsiteY166" fmla="*/ 1068867 h 1068867"/>
              <a:gd name="connsiteX167" fmla="*/ 258084 w 4452260"/>
              <a:gd name="connsiteY167" fmla="*/ 1014459 h 1068867"/>
              <a:gd name="connsiteX168" fmla="*/ 12498 w 4452260"/>
              <a:gd name="connsiteY168" fmla="*/ 588843 h 1068867"/>
              <a:gd name="connsiteX169" fmla="*/ 12498 w 4452260"/>
              <a:gd name="connsiteY169" fmla="*/ 480025 h 1068867"/>
              <a:gd name="connsiteX170" fmla="*/ 258084 w 4452260"/>
              <a:gd name="connsiteY170" fmla="*/ 54408 h 1068867"/>
              <a:gd name="connsiteX171" fmla="*/ 352810 w 4452260"/>
              <a:gd name="connsiteY171" fmla="*/ 0 h 10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452260" h="1068867">
                <a:moveTo>
                  <a:pt x="352810" y="0"/>
                </a:moveTo>
                <a:cubicBezTo>
                  <a:pt x="475602" y="0"/>
                  <a:pt x="567696" y="0"/>
                  <a:pt x="636768" y="0"/>
                </a:cubicBezTo>
                <a:lnTo>
                  <a:pt x="647700" y="0"/>
                </a:lnTo>
                <a:lnTo>
                  <a:pt x="724065" y="0"/>
                </a:lnTo>
                <a:cubicBezTo>
                  <a:pt x="748048" y="0"/>
                  <a:pt x="767235" y="0"/>
                  <a:pt x="782584" y="0"/>
                </a:cubicBezTo>
                <a:lnTo>
                  <a:pt x="799455" y="0"/>
                </a:lnTo>
                <a:lnTo>
                  <a:pt x="809825" y="0"/>
                </a:lnTo>
                <a:lnTo>
                  <a:pt x="818078" y="0"/>
                </a:lnTo>
                <a:cubicBezTo>
                  <a:pt x="843980" y="0"/>
                  <a:pt x="843980" y="0"/>
                  <a:pt x="843980" y="0"/>
                </a:cubicBezTo>
                <a:lnTo>
                  <a:pt x="931658" y="0"/>
                </a:lnTo>
                <a:lnTo>
                  <a:pt x="961580" y="0"/>
                </a:lnTo>
                <a:lnTo>
                  <a:pt x="1000055" y="0"/>
                </a:lnTo>
                <a:lnTo>
                  <a:pt x="1040537" y="0"/>
                </a:lnTo>
                <a:lnTo>
                  <a:pt x="1051453" y="0"/>
                </a:lnTo>
                <a:lnTo>
                  <a:pt x="1083414" y="0"/>
                </a:lnTo>
                <a:lnTo>
                  <a:pt x="1112969" y="0"/>
                </a:lnTo>
                <a:cubicBezTo>
                  <a:pt x="1138871" y="0"/>
                  <a:pt x="1138871" y="0"/>
                  <a:pt x="1138871" y="0"/>
                </a:cubicBezTo>
                <a:lnTo>
                  <a:pt x="1170224" y="0"/>
                </a:lnTo>
                <a:lnTo>
                  <a:pt x="1170711" y="0"/>
                </a:lnTo>
                <a:lnTo>
                  <a:pt x="1202662" y="0"/>
                </a:lnTo>
                <a:lnTo>
                  <a:pt x="1240037" y="0"/>
                </a:lnTo>
                <a:cubicBezTo>
                  <a:pt x="1290626" y="0"/>
                  <a:pt x="1290626" y="0"/>
                  <a:pt x="1290626" y="0"/>
                </a:cubicBezTo>
                <a:lnTo>
                  <a:pt x="1324496" y="0"/>
                </a:lnTo>
                <a:lnTo>
                  <a:pt x="1332348" y="0"/>
                </a:lnTo>
                <a:lnTo>
                  <a:pt x="1335428" y="0"/>
                </a:lnTo>
                <a:lnTo>
                  <a:pt x="1411793" y="0"/>
                </a:lnTo>
                <a:lnTo>
                  <a:pt x="1454182" y="0"/>
                </a:lnTo>
                <a:lnTo>
                  <a:pt x="1470312" y="0"/>
                </a:lnTo>
                <a:lnTo>
                  <a:pt x="1487183" y="0"/>
                </a:lnTo>
                <a:lnTo>
                  <a:pt x="1497552" y="0"/>
                </a:lnTo>
                <a:lnTo>
                  <a:pt x="1505806" y="0"/>
                </a:lnTo>
                <a:lnTo>
                  <a:pt x="1528471" y="0"/>
                </a:lnTo>
                <a:lnTo>
                  <a:pt x="1531708" y="0"/>
                </a:lnTo>
                <a:lnTo>
                  <a:pt x="1540992" y="0"/>
                </a:lnTo>
                <a:lnTo>
                  <a:pt x="1541479" y="0"/>
                </a:lnTo>
                <a:lnTo>
                  <a:pt x="1599998" y="0"/>
                </a:lnTo>
                <a:lnTo>
                  <a:pt x="1619386" y="0"/>
                </a:lnTo>
                <a:lnTo>
                  <a:pt x="1635492" y="0"/>
                </a:lnTo>
                <a:lnTo>
                  <a:pt x="1649308" y="0"/>
                </a:lnTo>
                <a:lnTo>
                  <a:pt x="1653720" y="0"/>
                </a:lnTo>
                <a:lnTo>
                  <a:pt x="1661394" y="0"/>
                </a:lnTo>
                <a:lnTo>
                  <a:pt x="1687782" y="0"/>
                </a:lnTo>
                <a:lnTo>
                  <a:pt x="1703116" y="0"/>
                </a:lnTo>
                <a:lnTo>
                  <a:pt x="1739181" y="0"/>
                </a:lnTo>
                <a:lnTo>
                  <a:pt x="1771141" y="0"/>
                </a:lnTo>
                <a:lnTo>
                  <a:pt x="1800697" y="0"/>
                </a:lnTo>
                <a:lnTo>
                  <a:pt x="1811727" y="0"/>
                </a:lnTo>
                <a:lnTo>
                  <a:pt x="1823361" y="0"/>
                </a:lnTo>
                <a:lnTo>
                  <a:pt x="1826599" y="0"/>
                </a:lnTo>
                <a:lnTo>
                  <a:pt x="1857951" y="0"/>
                </a:lnTo>
                <a:lnTo>
                  <a:pt x="1858439" y="0"/>
                </a:lnTo>
                <a:lnTo>
                  <a:pt x="1859676" y="0"/>
                </a:lnTo>
                <a:lnTo>
                  <a:pt x="1893346" y="0"/>
                </a:lnTo>
                <a:lnTo>
                  <a:pt x="1927765" y="0"/>
                </a:lnTo>
                <a:lnTo>
                  <a:pt x="1963365" y="0"/>
                </a:lnTo>
                <a:lnTo>
                  <a:pt x="1978354" y="0"/>
                </a:lnTo>
                <a:lnTo>
                  <a:pt x="1991032" y="0"/>
                </a:lnTo>
                <a:lnTo>
                  <a:pt x="2020076" y="0"/>
                </a:lnTo>
                <a:lnTo>
                  <a:pt x="2021800" y="0"/>
                </a:lnTo>
                <a:lnTo>
                  <a:pt x="2027021" y="0"/>
                </a:lnTo>
                <a:cubicBezTo>
                  <a:pt x="2032162" y="0"/>
                  <a:pt x="2032162" y="0"/>
                  <a:pt x="2032162" y="0"/>
                </a:cubicBezTo>
                <a:lnTo>
                  <a:pt x="2141909" y="0"/>
                </a:lnTo>
                <a:lnTo>
                  <a:pt x="2143633" y="0"/>
                </a:lnTo>
                <a:lnTo>
                  <a:pt x="2178359" y="0"/>
                </a:lnTo>
                <a:lnTo>
                  <a:pt x="2228719" y="0"/>
                </a:lnTo>
                <a:lnTo>
                  <a:pt x="2229207" y="0"/>
                </a:lnTo>
                <a:lnTo>
                  <a:pt x="2230931" y="0"/>
                </a:lnTo>
                <a:lnTo>
                  <a:pt x="2287725" y="0"/>
                </a:lnTo>
                <a:lnTo>
                  <a:pt x="2289450" y="0"/>
                </a:lnTo>
                <a:lnTo>
                  <a:pt x="2323220" y="0"/>
                </a:lnTo>
                <a:lnTo>
                  <a:pt x="2324944" y="0"/>
                </a:lnTo>
                <a:lnTo>
                  <a:pt x="2340483" y="0"/>
                </a:lnTo>
                <a:lnTo>
                  <a:pt x="2341447" y="0"/>
                </a:lnTo>
                <a:lnTo>
                  <a:pt x="2343172" y="0"/>
                </a:lnTo>
                <a:lnTo>
                  <a:pt x="2349122" y="0"/>
                </a:lnTo>
                <a:lnTo>
                  <a:pt x="2350846" y="0"/>
                </a:lnTo>
                <a:lnTo>
                  <a:pt x="2390844" y="0"/>
                </a:lnTo>
                <a:lnTo>
                  <a:pt x="2462317" y="0"/>
                </a:lnTo>
                <a:lnTo>
                  <a:pt x="2499455" y="0"/>
                </a:lnTo>
                <a:lnTo>
                  <a:pt x="2530713" y="0"/>
                </a:lnTo>
                <a:lnTo>
                  <a:pt x="2547403" y="0"/>
                </a:lnTo>
                <a:lnTo>
                  <a:pt x="2549127" y="0"/>
                </a:lnTo>
                <a:lnTo>
                  <a:pt x="2581074" y="0"/>
                </a:lnTo>
                <a:lnTo>
                  <a:pt x="2582112" y="0"/>
                </a:lnTo>
                <a:cubicBezTo>
                  <a:pt x="2669530" y="0"/>
                  <a:pt x="2669530" y="0"/>
                  <a:pt x="2669530" y="0"/>
                </a:cubicBezTo>
                <a:lnTo>
                  <a:pt x="2678759" y="0"/>
                </a:lnTo>
                <a:lnTo>
                  <a:pt x="2709527" y="0"/>
                </a:lnTo>
                <a:lnTo>
                  <a:pt x="2711252" y="0"/>
                </a:lnTo>
                <a:lnTo>
                  <a:pt x="2714748" y="0"/>
                </a:lnTo>
                <a:lnTo>
                  <a:pt x="2719890" y="0"/>
                </a:lnTo>
                <a:lnTo>
                  <a:pt x="2831360" y="0"/>
                </a:lnTo>
                <a:lnTo>
                  <a:pt x="2833086" y="0"/>
                </a:lnTo>
                <a:lnTo>
                  <a:pt x="2866087" y="0"/>
                </a:lnTo>
                <a:lnTo>
                  <a:pt x="2918659" y="0"/>
                </a:lnTo>
                <a:lnTo>
                  <a:pt x="2919896" y="0"/>
                </a:lnTo>
                <a:lnTo>
                  <a:pt x="2920383" y="0"/>
                </a:lnTo>
                <a:lnTo>
                  <a:pt x="2977177" y="0"/>
                </a:lnTo>
                <a:lnTo>
                  <a:pt x="2978902" y="0"/>
                </a:lnTo>
                <a:lnTo>
                  <a:pt x="3012671" y="0"/>
                </a:lnTo>
                <a:lnTo>
                  <a:pt x="3014397" y="0"/>
                </a:lnTo>
                <a:lnTo>
                  <a:pt x="3028211" y="0"/>
                </a:lnTo>
                <a:lnTo>
                  <a:pt x="3030899" y="0"/>
                </a:lnTo>
                <a:lnTo>
                  <a:pt x="3032624" y="0"/>
                </a:lnTo>
                <a:lnTo>
                  <a:pt x="3038573" y="0"/>
                </a:lnTo>
                <a:lnTo>
                  <a:pt x="3040298" y="0"/>
                </a:lnTo>
                <a:lnTo>
                  <a:pt x="3082021" y="0"/>
                </a:lnTo>
                <a:lnTo>
                  <a:pt x="3150044" y="0"/>
                </a:lnTo>
                <a:lnTo>
                  <a:pt x="3218441" y="0"/>
                </a:lnTo>
                <a:lnTo>
                  <a:pt x="3236855" y="0"/>
                </a:lnTo>
                <a:lnTo>
                  <a:pt x="3269839" y="0"/>
                </a:lnTo>
                <a:lnTo>
                  <a:pt x="3272250" y="0"/>
                </a:lnTo>
                <a:lnTo>
                  <a:pt x="3320378" y="0"/>
                </a:lnTo>
                <a:lnTo>
                  <a:pt x="3346330" y="0"/>
                </a:lnTo>
                <a:lnTo>
                  <a:pt x="3357257" y="0"/>
                </a:lnTo>
                <a:lnTo>
                  <a:pt x="3369936" y="0"/>
                </a:lnTo>
                <a:lnTo>
                  <a:pt x="3398980" y="0"/>
                </a:lnTo>
                <a:lnTo>
                  <a:pt x="3405925" y="0"/>
                </a:lnTo>
                <a:cubicBezTo>
                  <a:pt x="3411066" y="0"/>
                  <a:pt x="3411066" y="0"/>
                  <a:pt x="3411066" y="0"/>
                </a:cubicBezTo>
                <a:lnTo>
                  <a:pt x="3520813" y="0"/>
                </a:lnTo>
                <a:lnTo>
                  <a:pt x="3607623" y="0"/>
                </a:lnTo>
                <a:lnTo>
                  <a:pt x="3608111" y="0"/>
                </a:lnTo>
                <a:lnTo>
                  <a:pt x="3666629" y="0"/>
                </a:lnTo>
                <a:lnTo>
                  <a:pt x="3702124" y="0"/>
                </a:lnTo>
                <a:lnTo>
                  <a:pt x="3720351" y="0"/>
                </a:lnTo>
                <a:lnTo>
                  <a:pt x="3728025" y="0"/>
                </a:lnTo>
                <a:lnTo>
                  <a:pt x="3769748" y="0"/>
                </a:lnTo>
                <a:cubicBezTo>
                  <a:pt x="4098793" y="0"/>
                  <a:pt x="4098793" y="0"/>
                  <a:pt x="4098793" y="0"/>
                </a:cubicBezTo>
                <a:cubicBezTo>
                  <a:pt x="4133877" y="0"/>
                  <a:pt x="4175977" y="24572"/>
                  <a:pt x="4193519" y="54408"/>
                </a:cubicBezTo>
                <a:cubicBezTo>
                  <a:pt x="4439104" y="480025"/>
                  <a:pt x="4439104" y="480025"/>
                  <a:pt x="4439104" y="480025"/>
                </a:cubicBezTo>
                <a:cubicBezTo>
                  <a:pt x="4456646" y="509862"/>
                  <a:pt x="4456646" y="559005"/>
                  <a:pt x="4439104" y="588843"/>
                </a:cubicBezTo>
                <a:cubicBezTo>
                  <a:pt x="4193519" y="1014459"/>
                  <a:pt x="4193519" y="1014459"/>
                  <a:pt x="4193519" y="1014459"/>
                </a:cubicBezTo>
                <a:cubicBezTo>
                  <a:pt x="4175977" y="1044295"/>
                  <a:pt x="4133877" y="1068867"/>
                  <a:pt x="4098793" y="1068867"/>
                </a:cubicBezTo>
                <a:lnTo>
                  <a:pt x="3728025" y="1068867"/>
                </a:lnTo>
                <a:lnTo>
                  <a:pt x="3607623" y="1068867"/>
                </a:lnTo>
                <a:lnTo>
                  <a:pt x="3411066" y="1068867"/>
                </a:lnTo>
                <a:lnTo>
                  <a:pt x="3357257" y="1068867"/>
                </a:lnTo>
                <a:lnTo>
                  <a:pt x="3236855" y="1068867"/>
                </a:lnTo>
                <a:lnTo>
                  <a:pt x="3040298" y="1068867"/>
                </a:lnTo>
                <a:lnTo>
                  <a:pt x="3038573" y="1068867"/>
                </a:lnTo>
                <a:lnTo>
                  <a:pt x="2919896" y="1068867"/>
                </a:lnTo>
                <a:lnTo>
                  <a:pt x="2866087" y="1068867"/>
                </a:lnTo>
                <a:lnTo>
                  <a:pt x="2719890" y="1068867"/>
                </a:lnTo>
                <a:lnTo>
                  <a:pt x="2669530" y="1068867"/>
                </a:lnTo>
                <a:lnTo>
                  <a:pt x="2549127" y="1068867"/>
                </a:lnTo>
                <a:lnTo>
                  <a:pt x="2547403" y="1068867"/>
                </a:lnTo>
                <a:lnTo>
                  <a:pt x="2350846" y="1068867"/>
                </a:lnTo>
                <a:lnTo>
                  <a:pt x="2349122" y="1068867"/>
                </a:lnTo>
                <a:lnTo>
                  <a:pt x="2228719" y="1068867"/>
                </a:lnTo>
                <a:lnTo>
                  <a:pt x="2178359" y="1068867"/>
                </a:lnTo>
                <a:lnTo>
                  <a:pt x="2032162" y="1068867"/>
                </a:lnTo>
                <a:lnTo>
                  <a:pt x="1978354" y="1068867"/>
                </a:lnTo>
                <a:lnTo>
                  <a:pt x="1859676" y="1068867"/>
                </a:lnTo>
                <a:lnTo>
                  <a:pt x="1857951" y="1068867"/>
                </a:lnTo>
                <a:lnTo>
                  <a:pt x="1826599" y="1068867"/>
                </a:lnTo>
                <a:lnTo>
                  <a:pt x="1661394" y="1068867"/>
                </a:lnTo>
                <a:lnTo>
                  <a:pt x="1540992" y="1068867"/>
                </a:lnTo>
                <a:lnTo>
                  <a:pt x="1531708" y="1068867"/>
                </a:lnTo>
                <a:lnTo>
                  <a:pt x="1487183" y="1068867"/>
                </a:lnTo>
                <a:lnTo>
                  <a:pt x="1335428" y="1068867"/>
                </a:lnTo>
                <a:lnTo>
                  <a:pt x="1290626" y="1068867"/>
                </a:lnTo>
                <a:lnTo>
                  <a:pt x="1170224" y="1068867"/>
                </a:lnTo>
                <a:lnTo>
                  <a:pt x="1138871" y="1068867"/>
                </a:lnTo>
                <a:lnTo>
                  <a:pt x="1040537" y="1068867"/>
                </a:lnTo>
                <a:lnTo>
                  <a:pt x="843980" y="1068867"/>
                </a:lnTo>
                <a:lnTo>
                  <a:pt x="799455" y="1068867"/>
                </a:lnTo>
                <a:lnTo>
                  <a:pt x="647700" y="1068867"/>
                </a:lnTo>
                <a:lnTo>
                  <a:pt x="352810" y="1068867"/>
                </a:lnTo>
                <a:cubicBezTo>
                  <a:pt x="318603" y="1068867"/>
                  <a:pt x="275626" y="1044295"/>
                  <a:pt x="258084" y="1014459"/>
                </a:cubicBezTo>
                <a:cubicBezTo>
                  <a:pt x="12498" y="588843"/>
                  <a:pt x="12498" y="588843"/>
                  <a:pt x="12498" y="588843"/>
                </a:cubicBezTo>
                <a:cubicBezTo>
                  <a:pt x="-4166" y="559005"/>
                  <a:pt x="-4166" y="509862"/>
                  <a:pt x="12498" y="480025"/>
                </a:cubicBezTo>
                <a:cubicBezTo>
                  <a:pt x="258084" y="54408"/>
                  <a:pt x="258084" y="54408"/>
                  <a:pt x="258084" y="54408"/>
                </a:cubicBezTo>
                <a:cubicBezTo>
                  <a:pt x="275626" y="24572"/>
                  <a:pt x="318603" y="0"/>
                  <a:pt x="35281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3D3D3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任意多边形 124"/>
          <p:cNvSpPr>
            <a:spLocks/>
          </p:cNvSpPr>
          <p:nvPr/>
        </p:nvSpPr>
        <p:spPr bwMode="auto">
          <a:xfrm>
            <a:off x="1855271" y="3059059"/>
            <a:ext cx="3304837" cy="663681"/>
          </a:xfrm>
          <a:custGeom>
            <a:avLst/>
            <a:gdLst>
              <a:gd name="connsiteX0" fmla="*/ 305125 w 4603109"/>
              <a:gd name="connsiteY0" fmla="*/ 0 h 924402"/>
              <a:gd name="connsiteX1" fmla="*/ 432894 w 4603109"/>
              <a:gd name="connsiteY1" fmla="*/ 0 h 924402"/>
              <a:gd name="connsiteX2" fmla="*/ 445336 w 4603109"/>
              <a:gd name="connsiteY2" fmla="*/ 0 h 924402"/>
              <a:gd name="connsiteX3" fmla="*/ 550703 w 4603109"/>
              <a:gd name="connsiteY3" fmla="*/ 0 h 924402"/>
              <a:gd name="connsiteX4" fmla="*/ 560158 w 4603109"/>
              <a:gd name="connsiteY4" fmla="*/ 0 h 924402"/>
              <a:gd name="connsiteX5" fmla="*/ 573105 w 4603109"/>
              <a:gd name="connsiteY5" fmla="*/ 0 h 924402"/>
              <a:gd name="connsiteX6" fmla="*/ 626202 w 4603109"/>
              <a:gd name="connsiteY6" fmla="*/ 0 h 924402"/>
              <a:gd name="connsiteX7" fmla="*/ 676811 w 4603109"/>
              <a:gd name="connsiteY7" fmla="*/ 0 h 924402"/>
              <a:gd name="connsiteX8" fmla="*/ 678472 w 4603109"/>
              <a:gd name="connsiteY8" fmla="*/ 0 h 924402"/>
              <a:gd name="connsiteX9" fmla="*/ 687927 w 4603109"/>
              <a:gd name="connsiteY9" fmla="*/ 0 h 924402"/>
              <a:gd name="connsiteX10" fmla="*/ 691402 w 4603109"/>
              <a:gd name="connsiteY10" fmla="*/ 0 h 924402"/>
              <a:gd name="connsiteX11" fmla="*/ 700371 w 4603109"/>
              <a:gd name="connsiteY11" fmla="*/ 0 h 924402"/>
              <a:gd name="connsiteX12" fmla="*/ 707508 w 4603109"/>
              <a:gd name="connsiteY12" fmla="*/ 0 h 924402"/>
              <a:gd name="connsiteX13" fmla="*/ 729909 w 4603109"/>
              <a:gd name="connsiteY13" fmla="*/ 0 h 924402"/>
              <a:gd name="connsiteX14" fmla="*/ 753971 w 4603109"/>
              <a:gd name="connsiteY14" fmla="*/ 0 h 924402"/>
              <a:gd name="connsiteX15" fmla="*/ 804580 w 4603109"/>
              <a:gd name="connsiteY15" fmla="*/ 0 h 924402"/>
              <a:gd name="connsiteX16" fmla="*/ 805737 w 4603109"/>
              <a:gd name="connsiteY16" fmla="*/ 0 h 924402"/>
              <a:gd name="connsiteX17" fmla="*/ 819171 w 4603109"/>
              <a:gd name="connsiteY17" fmla="*/ 0 h 924402"/>
              <a:gd name="connsiteX18" fmla="*/ 828140 w 4603109"/>
              <a:gd name="connsiteY18" fmla="*/ 0 h 924402"/>
              <a:gd name="connsiteX19" fmla="*/ 831615 w 4603109"/>
              <a:gd name="connsiteY19" fmla="*/ 0 h 924402"/>
              <a:gd name="connsiteX20" fmla="*/ 835277 w 4603109"/>
              <a:gd name="connsiteY20" fmla="*/ 0 h 924402"/>
              <a:gd name="connsiteX21" fmla="*/ 857678 w 4603109"/>
              <a:gd name="connsiteY21" fmla="*/ 0 h 924402"/>
              <a:gd name="connsiteX22" fmla="*/ 864889 w 4603109"/>
              <a:gd name="connsiteY22" fmla="*/ 0 h 924402"/>
              <a:gd name="connsiteX23" fmla="*/ 899900 w 4603109"/>
              <a:gd name="connsiteY23" fmla="*/ 0 h 924402"/>
              <a:gd name="connsiteX24" fmla="*/ 909341 w 4603109"/>
              <a:gd name="connsiteY24" fmla="*/ 0 h 924402"/>
              <a:gd name="connsiteX25" fmla="*/ 929965 w 4603109"/>
              <a:gd name="connsiteY25" fmla="*/ 0 h 924402"/>
              <a:gd name="connsiteX26" fmla="*/ 933506 w 4603109"/>
              <a:gd name="connsiteY26" fmla="*/ 0 h 924402"/>
              <a:gd name="connsiteX27" fmla="*/ 936982 w 4603109"/>
              <a:gd name="connsiteY27" fmla="*/ 0 h 924402"/>
              <a:gd name="connsiteX28" fmla="*/ 959384 w 4603109"/>
              <a:gd name="connsiteY28" fmla="*/ 0 h 924402"/>
              <a:gd name="connsiteX29" fmla="*/ 962542 w 4603109"/>
              <a:gd name="connsiteY29" fmla="*/ 0 h 924402"/>
              <a:gd name="connsiteX30" fmla="*/ 984943 w 4603109"/>
              <a:gd name="connsiteY30" fmla="*/ 0 h 924402"/>
              <a:gd name="connsiteX31" fmla="*/ 992658 w 4603109"/>
              <a:gd name="connsiteY31" fmla="*/ 0 h 924402"/>
              <a:gd name="connsiteX32" fmla="*/ 1012059 w 4603109"/>
              <a:gd name="connsiteY32" fmla="*/ 0 h 924402"/>
              <a:gd name="connsiteX33" fmla="*/ 1012480 w 4603109"/>
              <a:gd name="connsiteY33" fmla="*/ 0 h 924402"/>
              <a:gd name="connsiteX34" fmla="*/ 1027669 w 4603109"/>
              <a:gd name="connsiteY34" fmla="*/ 0 h 924402"/>
              <a:gd name="connsiteX35" fmla="*/ 1037110 w 4603109"/>
              <a:gd name="connsiteY35" fmla="*/ 0 h 924402"/>
              <a:gd name="connsiteX36" fmla="*/ 1040112 w 4603109"/>
              <a:gd name="connsiteY36" fmla="*/ 0 h 924402"/>
              <a:gd name="connsiteX37" fmla="*/ 1057734 w 4603109"/>
              <a:gd name="connsiteY37" fmla="*/ 0 h 924402"/>
              <a:gd name="connsiteX38" fmla="*/ 1064751 w 4603109"/>
              <a:gd name="connsiteY38" fmla="*/ 0 h 924402"/>
              <a:gd name="connsiteX39" fmla="*/ 1070177 w 4603109"/>
              <a:gd name="connsiteY39" fmla="*/ 0 h 924402"/>
              <a:gd name="connsiteX40" fmla="*/ 1072436 w 4603109"/>
              <a:gd name="connsiteY40" fmla="*/ 0 h 924402"/>
              <a:gd name="connsiteX41" fmla="*/ 1090311 w 4603109"/>
              <a:gd name="connsiteY41" fmla="*/ 0 h 924402"/>
              <a:gd name="connsiteX42" fmla="*/ 1110718 w 4603109"/>
              <a:gd name="connsiteY42" fmla="*/ 0 h 924402"/>
              <a:gd name="connsiteX43" fmla="*/ 1112712 w 4603109"/>
              <a:gd name="connsiteY43" fmla="*/ 0 h 924402"/>
              <a:gd name="connsiteX44" fmla="*/ 1116187 w 4603109"/>
              <a:gd name="connsiteY44" fmla="*/ 0 h 924402"/>
              <a:gd name="connsiteX45" fmla="*/ 1139828 w 4603109"/>
              <a:gd name="connsiteY45" fmla="*/ 0 h 924402"/>
              <a:gd name="connsiteX46" fmla="*/ 1140249 w 4603109"/>
              <a:gd name="connsiteY46" fmla="*/ 0 h 924402"/>
              <a:gd name="connsiteX47" fmla="*/ 1145480 w 4603109"/>
              <a:gd name="connsiteY47" fmla="*/ 0 h 924402"/>
              <a:gd name="connsiteX48" fmla="*/ 1152270 w 4603109"/>
              <a:gd name="connsiteY48" fmla="*/ 0 h 924402"/>
              <a:gd name="connsiteX49" fmla="*/ 1154934 w 4603109"/>
              <a:gd name="connsiteY49" fmla="*/ 0 h 924402"/>
              <a:gd name="connsiteX50" fmla="*/ 1167881 w 4603109"/>
              <a:gd name="connsiteY50" fmla="*/ 0 h 924402"/>
              <a:gd name="connsiteX51" fmla="*/ 1175544 w 4603109"/>
              <a:gd name="connsiteY51" fmla="*/ 0 h 924402"/>
              <a:gd name="connsiteX52" fmla="*/ 1184998 w 4603109"/>
              <a:gd name="connsiteY52" fmla="*/ 0 h 924402"/>
              <a:gd name="connsiteX53" fmla="*/ 1197946 w 4603109"/>
              <a:gd name="connsiteY53" fmla="*/ 0 h 924402"/>
              <a:gd name="connsiteX54" fmla="*/ 1200205 w 4603109"/>
              <a:gd name="connsiteY54" fmla="*/ 0 h 924402"/>
              <a:gd name="connsiteX55" fmla="*/ 1220978 w 4603109"/>
              <a:gd name="connsiteY55" fmla="*/ 0 h 924402"/>
              <a:gd name="connsiteX56" fmla="*/ 1238487 w 4603109"/>
              <a:gd name="connsiteY56" fmla="*/ 0 h 924402"/>
              <a:gd name="connsiteX57" fmla="*/ 1243956 w 4603109"/>
              <a:gd name="connsiteY57" fmla="*/ 0 h 924402"/>
              <a:gd name="connsiteX58" fmla="*/ 1251042 w 4603109"/>
              <a:gd name="connsiteY58" fmla="*/ 0 h 924402"/>
              <a:gd name="connsiteX59" fmla="*/ 1257637 w 4603109"/>
              <a:gd name="connsiteY59" fmla="*/ 0 h 924402"/>
              <a:gd name="connsiteX60" fmla="*/ 1271587 w 4603109"/>
              <a:gd name="connsiteY60" fmla="*/ 0 h 924402"/>
              <a:gd name="connsiteX61" fmla="*/ 1273249 w 4603109"/>
              <a:gd name="connsiteY61" fmla="*/ 0 h 924402"/>
              <a:gd name="connsiteX62" fmla="*/ 1280039 w 4603109"/>
              <a:gd name="connsiteY62" fmla="*/ 0 h 924402"/>
              <a:gd name="connsiteX63" fmla="*/ 1282703 w 4603109"/>
              <a:gd name="connsiteY63" fmla="*/ 0 h 924402"/>
              <a:gd name="connsiteX64" fmla="*/ 1286178 w 4603109"/>
              <a:gd name="connsiteY64" fmla="*/ 0 h 924402"/>
              <a:gd name="connsiteX65" fmla="*/ 1295146 w 4603109"/>
              <a:gd name="connsiteY65" fmla="*/ 0 h 924402"/>
              <a:gd name="connsiteX66" fmla="*/ 1301651 w 4603109"/>
              <a:gd name="connsiteY66" fmla="*/ 0 h 924402"/>
              <a:gd name="connsiteX67" fmla="*/ 1302284 w 4603109"/>
              <a:gd name="connsiteY67" fmla="*/ 0 h 924402"/>
              <a:gd name="connsiteX68" fmla="*/ 1303313 w 4603109"/>
              <a:gd name="connsiteY68" fmla="*/ 0 h 924402"/>
              <a:gd name="connsiteX69" fmla="*/ 1312767 w 4603109"/>
              <a:gd name="connsiteY69" fmla="*/ 0 h 924402"/>
              <a:gd name="connsiteX70" fmla="*/ 1316242 w 4603109"/>
              <a:gd name="connsiteY70" fmla="*/ 0 h 924402"/>
              <a:gd name="connsiteX71" fmla="*/ 1321886 w 4603109"/>
              <a:gd name="connsiteY71" fmla="*/ 0 h 924402"/>
              <a:gd name="connsiteX72" fmla="*/ 1324685 w 4603109"/>
              <a:gd name="connsiteY72" fmla="*/ 0 h 924402"/>
              <a:gd name="connsiteX73" fmla="*/ 1325211 w 4603109"/>
              <a:gd name="connsiteY73" fmla="*/ 0 h 924402"/>
              <a:gd name="connsiteX74" fmla="*/ 1332348 w 4603109"/>
              <a:gd name="connsiteY74" fmla="*/ 0 h 924402"/>
              <a:gd name="connsiteX75" fmla="*/ 1332714 w 4603109"/>
              <a:gd name="connsiteY75" fmla="*/ 0 h 924402"/>
              <a:gd name="connsiteX76" fmla="*/ 1333135 w 4603109"/>
              <a:gd name="connsiteY76" fmla="*/ 0 h 924402"/>
              <a:gd name="connsiteX77" fmla="*/ 1348747 w 4603109"/>
              <a:gd name="connsiteY77" fmla="*/ 0 h 924402"/>
              <a:gd name="connsiteX78" fmla="*/ 1354749 w 4603109"/>
              <a:gd name="connsiteY78" fmla="*/ 0 h 924402"/>
              <a:gd name="connsiteX79" fmla="*/ 1378811 w 4603109"/>
              <a:gd name="connsiteY79" fmla="*/ 0 h 924402"/>
              <a:gd name="connsiteX80" fmla="*/ 1383745 w 4603109"/>
              <a:gd name="connsiteY80" fmla="*/ 0 h 924402"/>
              <a:gd name="connsiteX81" fmla="*/ 1385406 w 4603109"/>
              <a:gd name="connsiteY81" fmla="*/ 0 h 924402"/>
              <a:gd name="connsiteX82" fmla="*/ 1399356 w 4603109"/>
              <a:gd name="connsiteY82" fmla="*/ 0 h 924402"/>
              <a:gd name="connsiteX83" fmla="*/ 1400513 w 4603109"/>
              <a:gd name="connsiteY83" fmla="*/ 0 h 924402"/>
              <a:gd name="connsiteX84" fmla="*/ 1413947 w 4603109"/>
              <a:gd name="connsiteY84" fmla="*/ 0 h 924402"/>
              <a:gd name="connsiteX85" fmla="*/ 1414442 w 4603109"/>
              <a:gd name="connsiteY85" fmla="*/ 0 h 924402"/>
              <a:gd name="connsiteX86" fmla="*/ 1422915 w 4603109"/>
              <a:gd name="connsiteY86" fmla="*/ 0 h 924402"/>
              <a:gd name="connsiteX87" fmla="*/ 1426390 w 4603109"/>
              <a:gd name="connsiteY87" fmla="*/ 0 h 924402"/>
              <a:gd name="connsiteX88" fmla="*/ 1429420 w 4603109"/>
              <a:gd name="connsiteY88" fmla="*/ 0 h 924402"/>
              <a:gd name="connsiteX89" fmla="*/ 1430053 w 4603109"/>
              <a:gd name="connsiteY89" fmla="*/ 0 h 924402"/>
              <a:gd name="connsiteX90" fmla="*/ 1430206 w 4603109"/>
              <a:gd name="connsiteY90" fmla="*/ 0 h 924402"/>
              <a:gd name="connsiteX91" fmla="*/ 1430577 w 4603109"/>
              <a:gd name="connsiteY91" fmla="*/ 0 h 924402"/>
              <a:gd name="connsiteX92" fmla="*/ 1436843 w 4603109"/>
              <a:gd name="connsiteY92" fmla="*/ 0 h 924402"/>
              <a:gd name="connsiteX93" fmla="*/ 1444011 w 4603109"/>
              <a:gd name="connsiteY93" fmla="*/ 0 h 924402"/>
              <a:gd name="connsiteX94" fmla="*/ 1449655 w 4603109"/>
              <a:gd name="connsiteY94" fmla="*/ 0 h 924402"/>
              <a:gd name="connsiteX95" fmla="*/ 1452454 w 4603109"/>
              <a:gd name="connsiteY95" fmla="*/ 0 h 924402"/>
              <a:gd name="connsiteX96" fmla="*/ 1452980 w 4603109"/>
              <a:gd name="connsiteY96" fmla="*/ 0 h 924402"/>
              <a:gd name="connsiteX97" fmla="*/ 1456455 w 4603109"/>
              <a:gd name="connsiteY97" fmla="*/ 0 h 924402"/>
              <a:gd name="connsiteX98" fmla="*/ 1459664 w 4603109"/>
              <a:gd name="connsiteY98" fmla="*/ 0 h 924402"/>
              <a:gd name="connsiteX99" fmla="*/ 1460117 w 4603109"/>
              <a:gd name="connsiteY99" fmla="*/ 0 h 924402"/>
              <a:gd name="connsiteX100" fmla="*/ 1460483 w 4603109"/>
              <a:gd name="connsiteY100" fmla="*/ 0 h 924402"/>
              <a:gd name="connsiteX101" fmla="*/ 1460904 w 4603109"/>
              <a:gd name="connsiteY101" fmla="*/ 0 h 924402"/>
              <a:gd name="connsiteX102" fmla="*/ 1472926 w 4603109"/>
              <a:gd name="connsiteY102" fmla="*/ 0 h 924402"/>
              <a:gd name="connsiteX103" fmla="*/ 1482518 w 4603109"/>
              <a:gd name="connsiteY103" fmla="*/ 0 h 924402"/>
              <a:gd name="connsiteX104" fmla="*/ 1489729 w 4603109"/>
              <a:gd name="connsiteY104" fmla="*/ 0 h 924402"/>
              <a:gd name="connsiteX105" fmla="*/ 1504116 w 4603109"/>
              <a:gd name="connsiteY105" fmla="*/ 0 h 924402"/>
              <a:gd name="connsiteX106" fmla="*/ 1511514 w 4603109"/>
              <a:gd name="connsiteY106" fmla="*/ 0 h 924402"/>
              <a:gd name="connsiteX107" fmla="*/ 1524740 w 4603109"/>
              <a:gd name="connsiteY107" fmla="*/ 0 h 924402"/>
              <a:gd name="connsiteX108" fmla="*/ 1528282 w 4603109"/>
              <a:gd name="connsiteY108" fmla="*/ 0 h 924402"/>
              <a:gd name="connsiteX109" fmla="*/ 1531757 w 4603109"/>
              <a:gd name="connsiteY109" fmla="*/ 0 h 924402"/>
              <a:gd name="connsiteX110" fmla="*/ 1534181 w 4603109"/>
              <a:gd name="connsiteY110" fmla="*/ 0 h 924402"/>
              <a:gd name="connsiteX111" fmla="*/ 1542211 w 4603109"/>
              <a:gd name="connsiteY111" fmla="*/ 0 h 924402"/>
              <a:gd name="connsiteX112" fmla="*/ 1554159 w 4603109"/>
              <a:gd name="connsiteY112" fmla="*/ 0 h 924402"/>
              <a:gd name="connsiteX113" fmla="*/ 1557318 w 4603109"/>
              <a:gd name="connsiteY113" fmla="*/ 0 h 924402"/>
              <a:gd name="connsiteX114" fmla="*/ 1557975 w 4603109"/>
              <a:gd name="connsiteY114" fmla="*/ 0 h 924402"/>
              <a:gd name="connsiteX115" fmla="*/ 1558346 w 4603109"/>
              <a:gd name="connsiteY115" fmla="*/ 0 h 924402"/>
              <a:gd name="connsiteX116" fmla="*/ 1561822 w 4603109"/>
              <a:gd name="connsiteY116" fmla="*/ 0 h 924402"/>
              <a:gd name="connsiteX117" fmla="*/ 1564612 w 4603109"/>
              <a:gd name="connsiteY117" fmla="*/ 0 h 924402"/>
              <a:gd name="connsiteX118" fmla="*/ 1566857 w 4603109"/>
              <a:gd name="connsiteY118" fmla="*/ 0 h 924402"/>
              <a:gd name="connsiteX119" fmla="*/ 1576919 w 4603109"/>
              <a:gd name="connsiteY119" fmla="*/ 0 h 924402"/>
              <a:gd name="connsiteX120" fmla="*/ 1579719 w 4603109"/>
              <a:gd name="connsiteY120" fmla="*/ 0 h 924402"/>
              <a:gd name="connsiteX121" fmla="*/ 1584224 w 4603109"/>
              <a:gd name="connsiteY121" fmla="*/ 0 h 924402"/>
              <a:gd name="connsiteX122" fmla="*/ 1587382 w 4603109"/>
              <a:gd name="connsiteY122" fmla="*/ 0 h 924402"/>
              <a:gd name="connsiteX123" fmla="*/ 1587433 w 4603109"/>
              <a:gd name="connsiteY123" fmla="*/ 0 h 924402"/>
              <a:gd name="connsiteX124" fmla="*/ 1600695 w 4603109"/>
              <a:gd name="connsiteY124" fmla="*/ 0 h 924402"/>
              <a:gd name="connsiteX125" fmla="*/ 1606834 w 4603109"/>
              <a:gd name="connsiteY125" fmla="*/ 0 h 924402"/>
              <a:gd name="connsiteX126" fmla="*/ 1607256 w 4603109"/>
              <a:gd name="connsiteY126" fmla="*/ 0 h 924402"/>
              <a:gd name="connsiteX127" fmla="*/ 1608325 w 4603109"/>
              <a:gd name="connsiteY127" fmla="*/ 0 h 924402"/>
              <a:gd name="connsiteX128" fmla="*/ 1609783 w 4603109"/>
              <a:gd name="connsiteY128" fmla="*/ 0 h 924402"/>
              <a:gd name="connsiteX129" fmla="*/ 1617498 w 4603109"/>
              <a:gd name="connsiteY129" fmla="*/ 0 h 924402"/>
              <a:gd name="connsiteX130" fmla="*/ 1631885 w 4603109"/>
              <a:gd name="connsiteY130" fmla="*/ 0 h 924402"/>
              <a:gd name="connsiteX131" fmla="*/ 1636899 w 4603109"/>
              <a:gd name="connsiteY131" fmla="*/ 0 h 924402"/>
              <a:gd name="connsiteX132" fmla="*/ 1637320 w 4603109"/>
              <a:gd name="connsiteY132" fmla="*/ 0 h 924402"/>
              <a:gd name="connsiteX133" fmla="*/ 1637445 w 4603109"/>
              <a:gd name="connsiteY133" fmla="*/ 0 h 924402"/>
              <a:gd name="connsiteX134" fmla="*/ 1652509 w 4603109"/>
              <a:gd name="connsiteY134" fmla="*/ 0 h 924402"/>
              <a:gd name="connsiteX135" fmla="*/ 1659526 w 4603109"/>
              <a:gd name="connsiteY135" fmla="*/ 0 h 924402"/>
              <a:gd name="connsiteX136" fmla="*/ 1661950 w 4603109"/>
              <a:gd name="connsiteY136" fmla="*/ 0 h 924402"/>
              <a:gd name="connsiteX137" fmla="*/ 1664952 w 4603109"/>
              <a:gd name="connsiteY137" fmla="*/ 0 h 924402"/>
              <a:gd name="connsiteX138" fmla="*/ 1667212 w 4603109"/>
              <a:gd name="connsiteY138" fmla="*/ 0 h 924402"/>
              <a:gd name="connsiteX139" fmla="*/ 1685087 w 4603109"/>
              <a:gd name="connsiteY139" fmla="*/ 0 h 924402"/>
              <a:gd name="connsiteX140" fmla="*/ 1689591 w 4603109"/>
              <a:gd name="connsiteY140" fmla="*/ 0 h 924402"/>
              <a:gd name="connsiteX141" fmla="*/ 1694626 w 4603109"/>
              <a:gd name="connsiteY141" fmla="*/ 0 h 924402"/>
              <a:gd name="connsiteX142" fmla="*/ 1697276 w 4603109"/>
              <a:gd name="connsiteY142" fmla="*/ 0 h 924402"/>
              <a:gd name="connsiteX143" fmla="*/ 1698000 w 4603109"/>
              <a:gd name="connsiteY143" fmla="*/ 0 h 924402"/>
              <a:gd name="connsiteX144" fmla="*/ 1704688 w 4603109"/>
              <a:gd name="connsiteY144" fmla="*/ 0 h 924402"/>
              <a:gd name="connsiteX145" fmla="*/ 1707488 w 4603109"/>
              <a:gd name="connsiteY145" fmla="*/ 0 h 924402"/>
              <a:gd name="connsiteX146" fmla="*/ 1710963 w 4603109"/>
              <a:gd name="connsiteY146" fmla="*/ 0 h 924402"/>
              <a:gd name="connsiteX147" fmla="*/ 1715151 w 4603109"/>
              <a:gd name="connsiteY147" fmla="*/ 0 h 924402"/>
              <a:gd name="connsiteX148" fmla="*/ 1721928 w 4603109"/>
              <a:gd name="connsiteY148" fmla="*/ 0 h 924402"/>
              <a:gd name="connsiteX149" fmla="*/ 1734603 w 4603109"/>
              <a:gd name="connsiteY149" fmla="*/ 0 h 924402"/>
              <a:gd name="connsiteX150" fmla="*/ 1735025 w 4603109"/>
              <a:gd name="connsiteY150" fmla="*/ 0 h 924402"/>
              <a:gd name="connsiteX151" fmla="*/ 1735558 w 4603109"/>
              <a:gd name="connsiteY151" fmla="*/ 0 h 924402"/>
              <a:gd name="connsiteX152" fmla="*/ 1736094 w 4603109"/>
              <a:gd name="connsiteY152" fmla="*/ 0 h 924402"/>
              <a:gd name="connsiteX153" fmla="*/ 1737552 w 4603109"/>
              <a:gd name="connsiteY153" fmla="*/ 0 h 924402"/>
              <a:gd name="connsiteX154" fmla="*/ 1741027 w 4603109"/>
              <a:gd name="connsiteY154" fmla="*/ 0 h 924402"/>
              <a:gd name="connsiteX155" fmla="*/ 1747046 w 4603109"/>
              <a:gd name="connsiteY155" fmla="*/ 0 h 924402"/>
              <a:gd name="connsiteX156" fmla="*/ 1748537 w 4603109"/>
              <a:gd name="connsiteY156" fmla="*/ 0 h 924402"/>
              <a:gd name="connsiteX157" fmla="*/ 1753052 w 4603109"/>
              <a:gd name="connsiteY157" fmla="*/ 0 h 924402"/>
              <a:gd name="connsiteX158" fmla="*/ 1757499 w 4603109"/>
              <a:gd name="connsiteY158" fmla="*/ 0 h 924402"/>
              <a:gd name="connsiteX159" fmla="*/ 1764668 w 4603109"/>
              <a:gd name="connsiteY159" fmla="*/ 0 h 924402"/>
              <a:gd name="connsiteX160" fmla="*/ 1765089 w 4603109"/>
              <a:gd name="connsiteY160" fmla="*/ 0 h 924402"/>
              <a:gd name="connsiteX161" fmla="*/ 1765214 w 4603109"/>
              <a:gd name="connsiteY161" fmla="*/ 0 h 924402"/>
              <a:gd name="connsiteX162" fmla="*/ 1770320 w 4603109"/>
              <a:gd name="connsiteY162" fmla="*/ 0 h 924402"/>
              <a:gd name="connsiteX163" fmla="*/ 1777110 w 4603109"/>
              <a:gd name="connsiteY163" fmla="*/ 0 h 924402"/>
              <a:gd name="connsiteX164" fmla="*/ 1779774 w 4603109"/>
              <a:gd name="connsiteY164" fmla="*/ 0 h 924402"/>
              <a:gd name="connsiteX165" fmla="*/ 1792721 w 4603109"/>
              <a:gd name="connsiteY165" fmla="*/ 0 h 924402"/>
              <a:gd name="connsiteX166" fmla="*/ 1794981 w 4603109"/>
              <a:gd name="connsiteY166" fmla="*/ 0 h 924402"/>
              <a:gd name="connsiteX167" fmla="*/ 1825045 w 4603109"/>
              <a:gd name="connsiteY167" fmla="*/ 0 h 924402"/>
              <a:gd name="connsiteX168" fmla="*/ 1825769 w 4603109"/>
              <a:gd name="connsiteY168" fmla="*/ 0 h 924402"/>
              <a:gd name="connsiteX169" fmla="*/ 1838732 w 4603109"/>
              <a:gd name="connsiteY169" fmla="*/ 0 h 924402"/>
              <a:gd name="connsiteX170" fmla="*/ 1845818 w 4603109"/>
              <a:gd name="connsiteY170" fmla="*/ 0 h 924402"/>
              <a:gd name="connsiteX171" fmla="*/ 1849697 w 4603109"/>
              <a:gd name="connsiteY171" fmla="*/ 0 h 924402"/>
              <a:gd name="connsiteX172" fmla="*/ 1852412 w 4603109"/>
              <a:gd name="connsiteY172" fmla="*/ 0 h 924402"/>
              <a:gd name="connsiteX173" fmla="*/ 1853903 w 4603109"/>
              <a:gd name="connsiteY173" fmla="*/ 0 h 924402"/>
              <a:gd name="connsiteX174" fmla="*/ 1863327 w 4603109"/>
              <a:gd name="connsiteY174" fmla="*/ 0 h 924402"/>
              <a:gd name="connsiteX175" fmla="*/ 1868796 w 4603109"/>
              <a:gd name="connsiteY175" fmla="*/ 0 h 924402"/>
              <a:gd name="connsiteX176" fmla="*/ 1874815 w 4603109"/>
              <a:gd name="connsiteY176" fmla="*/ 0 h 924402"/>
              <a:gd name="connsiteX177" fmla="*/ 1876306 w 4603109"/>
              <a:gd name="connsiteY177" fmla="*/ 0 h 924402"/>
              <a:gd name="connsiteX178" fmla="*/ 1880821 w 4603109"/>
              <a:gd name="connsiteY178" fmla="*/ 0 h 924402"/>
              <a:gd name="connsiteX179" fmla="*/ 1882477 w 4603109"/>
              <a:gd name="connsiteY179" fmla="*/ 0 h 924402"/>
              <a:gd name="connsiteX180" fmla="*/ 1883936 w 4603109"/>
              <a:gd name="connsiteY180" fmla="*/ 0 h 924402"/>
              <a:gd name="connsiteX181" fmla="*/ 1885268 w 4603109"/>
              <a:gd name="connsiteY181" fmla="*/ 0 h 924402"/>
              <a:gd name="connsiteX182" fmla="*/ 1896427 w 4603109"/>
              <a:gd name="connsiteY182" fmla="*/ 0 h 924402"/>
              <a:gd name="connsiteX183" fmla="*/ 1898089 w 4603109"/>
              <a:gd name="connsiteY183" fmla="*/ 0 h 924402"/>
              <a:gd name="connsiteX184" fmla="*/ 1904879 w 4603109"/>
              <a:gd name="connsiteY184" fmla="*/ 0 h 924402"/>
              <a:gd name="connsiteX185" fmla="*/ 1907543 w 4603109"/>
              <a:gd name="connsiteY185" fmla="*/ 0 h 924402"/>
              <a:gd name="connsiteX186" fmla="*/ 1911018 w 4603109"/>
              <a:gd name="connsiteY186" fmla="*/ 0 h 924402"/>
              <a:gd name="connsiteX187" fmla="*/ 1919986 w 4603109"/>
              <a:gd name="connsiteY187" fmla="*/ 0 h 924402"/>
              <a:gd name="connsiteX188" fmla="*/ 1927124 w 4603109"/>
              <a:gd name="connsiteY188" fmla="*/ 0 h 924402"/>
              <a:gd name="connsiteX189" fmla="*/ 1927489 w 4603109"/>
              <a:gd name="connsiteY189" fmla="*/ 0 h 924402"/>
              <a:gd name="connsiteX190" fmla="*/ 1927911 w 4603109"/>
              <a:gd name="connsiteY190" fmla="*/ 0 h 924402"/>
              <a:gd name="connsiteX191" fmla="*/ 1929402 w 4603109"/>
              <a:gd name="connsiteY191" fmla="*/ 0 h 924402"/>
              <a:gd name="connsiteX192" fmla="*/ 1946726 w 4603109"/>
              <a:gd name="connsiteY192" fmla="*/ 0 h 924402"/>
              <a:gd name="connsiteX193" fmla="*/ 1949525 w 4603109"/>
              <a:gd name="connsiteY193" fmla="*/ 0 h 924402"/>
              <a:gd name="connsiteX194" fmla="*/ 1957554 w 4603109"/>
              <a:gd name="connsiteY194" fmla="*/ 0 h 924402"/>
              <a:gd name="connsiteX195" fmla="*/ 1957975 w 4603109"/>
              <a:gd name="connsiteY195" fmla="*/ 0 h 924402"/>
              <a:gd name="connsiteX196" fmla="*/ 1973587 w 4603109"/>
              <a:gd name="connsiteY196" fmla="*/ 0 h 924402"/>
              <a:gd name="connsiteX197" fmla="*/ 1978520 w 4603109"/>
              <a:gd name="connsiteY197" fmla="*/ 0 h 924402"/>
              <a:gd name="connsiteX198" fmla="*/ 1980012 w 4603109"/>
              <a:gd name="connsiteY198" fmla="*/ 0 h 924402"/>
              <a:gd name="connsiteX199" fmla="*/ 1980181 w 4603109"/>
              <a:gd name="connsiteY199" fmla="*/ 0 h 924402"/>
              <a:gd name="connsiteX200" fmla="*/ 1981672 w 4603109"/>
              <a:gd name="connsiteY200" fmla="*/ 0 h 924402"/>
              <a:gd name="connsiteX201" fmla="*/ 2008585 w 4603109"/>
              <a:gd name="connsiteY201" fmla="*/ 0 h 924402"/>
              <a:gd name="connsiteX202" fmla="*/ 2009218 w 4603109"/>
              <a:gd name="connsiteY202" fmla="*/ 0 h 924402"/>
              <a:gd name="connsiteX203" fmla="*/ 2010246 w 4603109"/>
              <a:gd name="connsiteY203" fmla="*/ 0 h 924402"/>
              <a:gd name="connsiteX204" fmla="*/ 2010709 w 4603109"/>
              <a:gd name="connsiteY204" fmla="*/ 0 h 924402"/>
              <a:gd name="connsiteX205" fmla="*/ 2011705 w 4603109"/>
              <a:gd name="connsiteY205" fmla="*/ 0 h 924402"/>
              <a:gd name="connsiteX206" fmla="*/ 2024147 w 4603109"/>
              <a:gd name="connsiteY206" fmla="*/ 0 h 924402"/>
              <a:gd name="connsiteX207" fmla="*/ 2024196 w 4603109"/>
              <a:gd name="connsiteY207" fmla="*/ 0 h 924402"/>
              <a:gd name="connsiteX208" fmla="*/ 2024981 w 4603109"/>
              <a:gd name="connsiteY208" fmla="*/ 0 h 924402"/>
              <a:gd name="connsiteX209" fmla="*/ 2025353 w 4603109"/>
              <a:gd name="connsiteY209" fmla="*/ 0 h 924402"/>
              <a:gd name="connsiteX210" fmla="*/ 2026473 w 4603109"/>
              <a:gd name="connsiteY210" fmla="*/ 0 h 924402"/>
              <a:gd name="connsiteX211" fmla="*/ 2031619 w 4603109"/>
              <a:gd name="connsiteY211" fmla="*/ 0 h 924402"/>
              <a:gd name="connsiteX212" fmla="*/ 2033110 w 4603109"/>
              <a:gd name="connsiteY212" fmla="*/ 0 h 924402"/>
              <a:gd name="connsiteX213" fmla="*/ 2038787 w 4603109"/>
              <a:gd name="connsiteY213" fmla="*/ 0 h 924402"/>
              <a:gd name="connsiteX214" fmla="*/ 2039282 w 4603109"/>
              <a:gd name="connsiteY214" fmla="*/ 0 h 924402"/>
              <a:gd name="connsiteX215" fmla="*/ 2047755 w 4603109"/>
              <a:gd name="connsiteY215" fmla="*/ 0 h 924402"/>
              <a:gd name="connsiteX216" fmla="*/ 2051230 w 4603109"/>
              <a:gd name="connsiteY216" fmla="*/ 0 h 924402"/>
              <a:gd name="connsiteX217" fmla="*/ 2054893 w 4603109"/>
              <a:gd name="connsiteY217" fmla="*/ 0 h 924402"/>
              <a:gd name="connsiteX218" fmla="*/ 2055046 w 4603109"/>
              <a:gd name="connsiteY218" fmla="*/ 0 h 924402"/>
              <a:gd name="connsiteX219" fmla="*/ 2055258 w 4603109"/>
              <a:gd name="connsiteY219" fmla="*/ 0 h 924402"/>
              <a:gd name="connsiteX220" fmla="*/ 2055680 w 4603109"/>
              <a:gd name="connsiteY220" fmla="*/ 0 h 924402"/>
              <a:gd name="connsiteX221" fmla="*/ 2057171 w 4603109"/>
              <a:gd name="connsiteY221" fmla="*/ 0 h 924402"/>
              <a:gd name="connsiteX222" fmla="*/ 2061683 w 4603109"/>
              <a:gd name="connsiteY222" fmla="*/ 0 h 924402"/>
              <a:gd name="connsiteX223" fmla="*/ 2067702 w 4603109"/>
              <a:gd name="connsiteY223" fmla="*/ 0 h 924402"/>
              <a:gd name="connsiteX224" fmla="*/ 2074495 w 4603109"/>
              <a:gd name="connsiteY224" fmla="*/ 0 h 924402"/>
              <a:gd name="connsiteX225" fmla="*/ 2077294 w 4603109"/>
              <a:gd name="connsiteY225" fmla="*/ 0 h 924402"/>
              <a:gd name="connsiteX226" fmla="*/ 2084504 w 4603109"/>
              <a:gd name="connsiteY226" fmla="*/ 0 h 924402"/>
              <a:gd name="connsiteX227" fmla="*/ 2085323 w 4603109"/>
              <a:gd name="connsiteY227" fmla="*/ 0 h 924402"/>
              <a:gd name="connsiteX228" fmla="*/ 2085744 w 4603109"/>
              <a:gd name="connsiteY228" fmla="*/ 0 h 924402"/>
              <a:gd name="connsiteX229" fmla="*/ 2097766 w 4603109"/>
              <a:gd name="connsiteY229" fmla="*/ 0 h 924402"/>
              <a:gd name="connsiteX230" fmla="*/ 2106289 w 4603109"/>
              <a:gd name="connsiteY230" fmla="*/ 0 h 924402"/>
              <a:gd name="connsiteX231" fmla="*/ 2107781 w 4603109"/>
              <a:gd name="connsiteY231" fmla="*/ 0 h 924402"/>
              <a:gd name="connsiteX232" fmla="*/ 2128956 w 4603109"/>
              <a:gd name="connsiteY232" fmla="*/ 0 h 924402"/>
              <a:gd name="connsiteX233" fmla="*/ 2129514 w 4603109"/>
              <a:gd name="connsiteY233" fmla="*/ 0 h 924402"/>
              <a:gd name="connsiteX234" fmla="*/ 2136354 w 4603109"/>
              <a:gd name="connsiteY234" fmla="*/ 0 h 924402"/>
              <a:gd name="connsiteX235" fmla="*/ 2136987 w 4603109"/>
              <a:gd name="connsiteY235" fmla="*/ 0 h 924402"/>
              <a:gd name="connsiteX236" fmla="*/ 2138478 w 4603109"/>
              <a:gd name="connsiteY236" fmla="*/ 0 h 924402"/>
              <a:gd name="connsiteX237" fmla="*/ 2151916 w 4603109"/>
              <a:gd name="connsiteY237" fmla="*/ 0 h 924402"/>
              <a:gd name="connsiteX238" fmla="*/ 2152750 w 4603109"/>
              <a:gd name="connsiteY238" fmla="*/ 0 h 924402"/>
              <a:gd name="connsiteX239" fmla="*/ 2153122 w 4603109"/>
              <a:gd name="connsiteY239" fmla="*/ 0 h 924402"/>
              <a:gd name="connsiteX240" fmla="*/ 2154242 w 4603109"/>
              <a:gd name="connsiteY240" fmla="*/ 0 h 924402"/>
              <a:gd name="connsiteX241" fmla="*/ 2156597 w 4603109"/>
              <a:gd name="connsiteY241" fmla="*/ 0 h 924402"/>
              <a:gd name="connsiteX242" fmla="*/ 2159388 w 4603109"/>
              <a:gd name="connsiteY242" fmla="*/ 0 h 924402"/>
              <a:gd name="connsiteX243" fmla="*/ 2160879 w 4603109"/>
              <a:gd name="connsiteY243" fmla="*/ 0 h 924402"/>
              <a:gd name="connsiteX244" fmla="*/ 2161633 w 4603109"/>
              <a:gd name="connsiteY244" fmla="*/ 0 h 924402"/>
              <a:gd name="connsiteX245" fmla="*/ 2167051 w 4603109"/>
              <a:gd name="connsiteY245" fmla="*/ 0 h 924402"/>
              <a:gd name="connsiteX246" fmla="*/ 2178999 w 4603109"/>
              <a:gd name="connsiteY246" fmla="*/ 0 h 924402"/>
              <a:gd name="connsiteX247" fmla="*/ 2182158 w 4603109"/>
              <a:gd name="connsiteY247" fmla="*/ 0 h 924402"/>
              <a:gd name="connsiteX248" fmla="*/ 2182815 w 4603109"/>
              <a:gd name="connsiteY248" fmla="*/ 0 h 924402"/>
              <a:gd name="connsiteX249" fmla="*/ 2188666 w 4603109"/>
              <a:gd name="connsiteY249" fmla="*/ 0 h 924402"/>
              <a:gd name="connsiteX250" fmla="*/ 2189452 w 4603109"/>
              <a:gd name="connsiteY250" fmla="*/ 0 h 924402"/>
              <a:gd name="connsiteX251" fmla="*/ 2191697 w 4603109"/>
              <a:gd name="connsiteY251" fmla="*/ 0 h 924402"/>
              <a:gd name="connsiteX252" fmla="*/ 2195471 w 4603109"/>
              <a:gd name="connsiteY252" fmla="*/ 0 h 924402"/>
              <a:gd name="connsiteX253" fmla="*/ 2201759 w 4603109"/>
              <a:gd name="connsiteY253" fmla="*/ 0 h 924402"/>
              <a:gd name="connsiteX254" fmla="*/ 2203100 w 4603109"/>
              <a:gd name="connsiteY254" fmla="*/ 0 h 924402"/>
              <a:gd name="connsiteX255" fmla="*/ 2204559 w 4603109"/>
              <a:gd name="connsiteY255" fmla="*/ 0 h 924402"/>
              <a:gd name="connsiteX256" fmla="*/ 2204591 w 4603109"/>
              <a:gd name="connsiteY256" fmla="*/ 0 h 924402"/>
              <a:gd name="connsiteX257" fmla="*/ 2212273 w 4603109"/>
              <a:gd name="connsiteY257" fmla="*/ 0 h 924402"/>
              <a:gd name="connsiteX258" fmla="*/ 2225535 w 4603109"/>
              <a:gd name="connsiteY258" fmla="*/ 0 h 924402"/>
              <a:gd name="connsiteX259" fmla="*/ 2231674 w 4603109"/>
              <a:gd name="connsiteY259" fmla="*/ 0 h 924402"/>
              <a:gd name="connsiteX260" fmla="*/ 2232096 w 4603109"/>
              <a:gd name="connsiteY260" fmla="*/ 0 h 924402"/>
              <a:gd name="connsiteX261" fmla="*/ 2232220 w 4603109"/>
              <a:gd name="connsiteY261" fmla="*/ 0 h 924402"/>
              <a:gd name="connsiteX262" fmla="*/ 2233118 w 4603109"/>
              <a:gd name="connsiteY262" fmla="*/ 0 h 924402"/>
              <a:gd name="connsiteX263" fmla="*/ 2233165 w 4603109"/>
              <a:gd name="connsiteY263" fmla="*/ 0 h 924402"/>
              <a:gd name="connsiteX264" fmla="*/ 2256725 w 4603109"/>
              <a:gd name="connsiteY264" fmla="*/ 0 h 924402"/>
              <a:gd name="connsiteX265" fmla="*/ 2257283 w 4603109"/>
              <a:gd name="connsiteY265" fmla="*/ 0 h 924402"/>
              <a:gd name="connsiteX266" fmla="*/ 2262285 w 4603109"/>
              <a:gd name="connsiteY266" fmla="*/ 0 h 924402"/>
              <a:gd name="connsiteX267" fmla="*/ 2284366 w 4603109"/>
              <a:gd name="connsiteY267" fmla="*/ 0 h 924402"/>
              <a:gd name="connsiteX268" fmla="*/ 2289402 w 4603109"/>
              <a:gd name="connsiteY268" fmla="*/ 0 h 924402"/>
              <a:gd name="connsiteX269" fmla="*/ 2292052 w 4603109"/>
              <a:gd name="connsiteY269" fmla="*/ 0 h 924402"/>
              <a:gd name="connsiteX270" fmla="*/ 2299271 w 4603109"/>
              <a:gd name="connsiteY270" fmla="*/ 0 h 924402"/>
              <a:gd name="connsiteX271" fmla="*/ 2308721 w 4603109"/>
              <a:gd name="connsiteY271" fmla="*/ 0 h 924402"/>
              <a:gd name="connsiteX272" fmla="*/ 2309927 w 4603109"/>
              <a:gd name="connsiteY272" fmla="*/ 0 h 924402"/>
              <a:gd name="connsiteX273" fmla="*/ 2316435 w 4603109"/>
              <a:gd name="connsiteY273" fmla="*/ 0 h 924402"/>
              <a:gd name="connsiteX274" fmla="*/ 2316703 w 4603109"/>
              <a:gd name="connsiteY274" fmla="*/ 0 h 924402"/>
              <a:gd name="connsiteX275" fmla="*/ 2319466 w 4603109"/>
              <a:gd name="connsiteY275" fmla="*/ 0 h 924402"/>
              <a:gd name="connsiteX276" fmla="*/ 2322840 w 4603109"/>
              <a:gd name="connsiteY276" fmla="*/ 0 h 924402"/>
              <a:gd name="connsiteX277" fmla="*/ 2329528 w 4603109"/>
              <a:gd name="connsiteY277" fmla="*/ 0 h 924402"/>
              <a:gd name="connsiteX278" fmla="*/ 2330869 w 4603109"/>
              <a:gd name="connsiteY278" fmla="*/ 0 h 924402"/>
              <a:gd name="connsiteX279" fmla="*/ 2332328 w 4603109"/>
              <a:gd name="connsiteY279" fmla="*/ 0 h 924402"/>
              <a:gd name="connsiteX280" fmla="*/ 2332360 w 4603109"/>
              <a:gd name="connsiteY280" fmla="*/ 0 h 924402"/>
              <a:gd name="connsiteX281" fmla="*/ 2335803 w 4603109"/>
              <a:gd name="connsiteY281" fmla="*/ 0 h 924402"/>
              <a:gd name="connsiteX282" fmla="*/ 2343312 w 4603109"/>
              <a:gd name="connsiteY282" fmla="*/ 0 h 924402"/>
              <a:gd name="connsiteX283" fmla="*/ 2344804 w 4603109"/>
              <a:gd name="connsiteY283" fmla="*/ 0 h 924402"/>
              <a:gd name="connsiteX284" fmla="*/ 2346768 w 4603109"/>
              <a:gd name="connsiteY284" fmla="*/ 0 h 924402"/>
              <a:gd name="connsiteX285" fmla="*/ 2347827 w 4603109"/>
              <a:gd name="connsiteY285" fmla="*/ 0 h 924402"/>
              <a:gd name="connsiteX286" fmla="*/ 2352274 w 4603109"/>
              <a:gd name="connsiteY286" fmla="*/ 0 h 924402"/>
              <a:gd name="connsiteX287" fmla="*/ 2359443 w 4603109"/>
              <a:gd name="connsiteY287" fmla="*/ 0 h 924402"/>
              <a:gd name="connsiteX288" fmla="*/ 2359865 w 4603109"/>
              <a:gd name="connsiteY288" fmla="*/ 0 h 924402"/>
              <a:gd name="connsiteX289" fmla="*/ 2359989 w 4603109"/>
              <a:gd name="connsiteY289" fmla="*/ 0 h 924402"/>
              <a:gd name="connsiteX290" fmla="*/ 2360887 w 4603109"/>
              <a:gd name="connsiteY290" fmla="*/ 0 h 924402"/>
              <a:gd name="connsiteX291" fmla="*/ 2360934 w 4603109"/>
              <a:gd name="connsiteY291" fmla="*/ 0 h 924402"/>
              <a:gd name="connsiteX292" fmla="*/ 2371886 w 4603109"/>
              <a:gd name="connsiteY292" fmla="*/ 0 h 924402"/>
              <a:gd name="connsiteX293" fmla="*/ 2373377 w 4603109"/>
              <a:gd name="connsiteY293" fmla="*/ 0 h 924402"/>
              <a:gd name="connsiteX294" fmla="*/ 2377892 w 4603109"/>
              <a:gd name="connsiteY294" fmla="*/ 0 h 924402"/>
              <a:gd name="connsiteX295" fmla="*/ 2382339 w 4603109"/>
              <a:gd name="connsiteY295" fmla="*/ 0 h 924402"/>
              <a:gd name="connsiteX296" fmla="*/ 2390054 w 4603109"/>
              <a:gd name="connsiteY296" fmla="*/ 0 h 924402"/>
              <a:gd name="connsiteX297" fmla="*/ 2419821 w 4603109"/>
              <a:gd name="connsiteY297" fmla="*/ 0 h 924402"/>
              <a:gd name="connsiteX298" fmla="*/ 2427040 w 4603109"/>
              <a:gd name="connsiteY298" fmla="*/ 0 h 924402"/>
              <a:gd name="connsiteX299" fmla="*/ 2436490 w 4603109"/>
              <a:gd name="connsiteY299" fmla="*/ 0 h 924402"/>
              <a:gd name="connsiteX300" fmla="*/ 2444472 w 4603109"/>
              <a:gd name="connsiteY300" fmla="*/ 0 h 924402"/>
              <a:gd name="connsiteX301" fmla="*/ 2448678 w 4603109"/>
              <a:gd name="connsiteY301" fmla="*/ 0 h 924402"/>
              <a:gd name="connsiteX302" fmla="*/ 2450171 w 4603109"/>
              <a:gd name="connsiteY302" fmla="*/ 0 h 924402"/>
              <a:gd name="connsiteX303" fmla="*/ 2450609 w 4603109"/>
              <a:gd name="connsiteY303" fmla="*/ 0 h 924402"/>
              <a:gd name="connsiteX304" fmla="*/ 2463572 w 4603109"/>
              <a:gd name="connsiteY304" fmla="*/ 0 h 924402"/>
              <a:gd name="connsiteX305" fmla="*/ 2471081 w 4603109"/>
              <a:gd name="connsiteY305" fmla="*/ 0 h 924402"/>
              <a:gd name="connsiteX306" fmla="*/ 2472573 w 4603109"/>
              <a:gd name="connsiteY306" fmla="*/ 0 h 924402"/>
              <a:gd name="connsiteX307" fmla="*/ 2474537 w 4603109"/>
              <a:gd name="connsiteY307" fmla="*/ 0 h 924402"/>
              <a:gd name="connsiteX308" fmla="*/ 2475596 w 4603109"/>
              <a:gd name="connsiteY308" fmla="*/ 0 h 924402"/>
              <a:gd name="connsiteX309" fmla="*/ 2477252 w 4603109"/>
              <a:gd name="connsiteY309" fmla="*/ 0 h 924402"/>
              <a:gd name="connsiteX310" fmla="*/ 2478712 w 4603109"/>
              <a:gd name="connsiteY310" fmla="*/ 0 h 924402"/>
              <a:gd name="connsiteX311" fmla="*/ 2478743 w 4603109"/>
              <a:gd name="connsiteY311" fmla="*/ 0 h 924402"/>
              <a:gd name="connsiteX312" fmla="*/ 2480043 w 4603109"/>
              <a:gd name="connsiteY312" fmla="*/ 0 h 924402"/>
              <a:gd name="connsiteX313" fmla="*/ 2499655 w 4603109"/>
              <a:gd name="connsiteY313" fmla="*/ 0 h 924402"/>
              <a:gd name="connsiteX314" fmla="*/ 2501146 w 4603109"/>
              <a:gd name="connsiteY314" fmla="*/ 0 h 924402"/>
              <a:gd name="connsiteX315" fmla="*/ 2505661 w 4603109"/>
              <a:gd name="connsiteY315" fmla="*/ 0 h 924402"/>
              <a:gd name="connsiteX316" fmla="*/ 2508776 w 4603109"/>
              <a:gd name="connsiteY316" fmla="*/ 0 h 924402"/>
              <a:gd name="connsiteX317" fmla="*/ 2510108 w 4603109"/>
              <a:gd name="connsiteY317" fmla="*/ 0 h 924402"/>
              <a:gd name="connsiteX318" fmla="*/ 2524178 w 4603109"/>
              <a:gd name="connsiteY318" fmla="*/ 0 h 924402"/>
              <a:gd name="connsiteX319" fmla="*/ 2525248 w 4603109"/>
              <a:gd name="connsiteY319" fmla="*/ 0 h 924402"/>
              <a:gd name="connsiteX320" fmla="*/ 2525669 w 4603109"/>
              <a:gd name="connsiteY320" fmla="*/ 0 h 924402"/>
              <a:gd name="connsiteX321" fmla="*/ 2552329 w 4603109"/>
              <a:gd name="connsiteY321" fmla="*/ 0 h 924402"/>
              <a:gd name="connsiteX322" fmla="*/ 2552751 w 4603109"/>
              <a:gd name="connsiteY322" fmla="*/ 0 h 924402"/>
              <a:gd name="connsiteX323" fmla="*/ 2554242 w 4603109"/>
              <a:gd name="connsiteY323" fmla="*/ 0 h 924402"/>
              <a:gd name="connsiteX324" fmla="*/ 2574787 w 4603109"/>
              <a:gd name="connsiteY324" fmla="*/ 0 h 924402"/>
              <a:gd name="connsiteX325" fmla="*/ 2576279 w 4603109"/>
              <a:gd name="connsiteY325" fmla="*/ 0 h 924402"/>
              <a:gd name="connsiteX326" fmla="*/ 2576447 w 4603109"/>
              <a:gd name="connsiteY326" fmla="*/ 0 h 924402"/>
              <a:gd name="connsiteX327" fmla="*/ 2577940 w 4603109"/>
              <a:gd name="connsiteY327" fmla="*/ 0 h 924402"/>
              <a:gd name="connsiteX328" fmla="*/ 2603360 w 4603109"/>
              <a:gd name="connsiteY328" fmla="*/ 0 h 924402"/>
              <a:gd name="connsiteX329" fmla="*/ 2604852 w 4603109"/>
              <a:gd name="connsiteY329" fmla="*/ 0 h 924402"/>
              <a:gd name="connsiteX330" fmla="*/ 2605021 w 4603109"/>
              <a:gd name="connsiteY330" fmla="*/ 0 h 924402"/>
              <a:gd name="connsiteX331" fmla="*/ 2605484 w 4603109"/>
              <a:gd name="connsiteY331" fmla="*/ 0 h 924402"/>
              <a:gd name="connsiteX332" fmla="*/ 2606481 w 4603109"/>
              <a:gd name="connsiteY332" fmla="*/ 0 h 924402"/>
              <a:gd name="connsiteX333" fmla="*/ 2606512 w 4603109"/>
              <a:gd name="connsiteY333" fmla="*/ 0 h 924402"/>
              <a:gd name="connsiteX334" fmla="*/ 2606976 w 4603109"/>
              <a:gd name="connsiteY334" fmla="*/ 0 h 924402"/>
              <a:gd name="connsiteX335" fmla="*/ 2618923 w 4603109"/>
              <a:gd name="connsiteY335" fmla="*/ 0 h 924402"/>
              <a:gd name="connsiteX336" fmla="*/ 2621248 w 4603109"/>
              <a:gd name="connsiteY336" fmla="*/ 0 h 924402"/>
              <a:gd name="connsiteX337" fmla="*/ 2622740 w 4603109"/>
              <a:gd name="connsiteY337" fmla="*/ 0 h 924402"/>
              <a:gd name="connsiteX338" fmla="*/ 2627885 w 4603109"/>
              <a:gd name="connsiteY338" fmla="*/ 0 h 924402"/>
              <a:gd name="connsiteX339" fmla="*/ 2629377 w 4603109"/>
              <a:gd name="connsiteY339" fmla="*/ 0 h 924402"/>
              <a:gd name="connsiteX340" fmla="*/ 2634058 w 4603109"/>
              <a:gd name="connsiteY340" fmla="*/ 0 h 924402"/>
              <a:gd name="connsiteX341" fmla="*/ 2635549 w 4603109"/>
              <a:gd name="connsiteY341" fmla="*/ 0 h 924402"/>
              <a:gd name="connsiteX342" fmla="*/ 2636545 w 4603109"/>
              <a:gd name="connsiteY342" fmla="*/ 0 h 924402"/>
              <a:gd name="connsiteX343" fmla="*/ 2648987 w 4603109"/>
              <a:gd name="connsiteY343" fmla="*/ 0 h 924402"/>
              <a:gd name="connsiteX344" fmla="*/ 2649821 w 4603109"/>
              <a:gd name="connsiteY344" fmla="*/ 0 h 924402"/>
              <a:gd name="connsiteX345" fmla="*/ 2651313 w 4603109"/>
              <a:gd name="connsiteY345" fmla="*/ 0 h 924402"/>
              <a:gd name="connsiteX346" fmla="*/ 2651947 w 4603109"/>
              <a:gd name="connsiteY346" fmla="*/ 0 h 924402"/>
              <a:gd name="connsiteX347" fmla="*/ 2653017 w 4603109"/>
              <a:gd name="connsiteY347" fmla="*/ 0 h 924402"/>
              <a:gd name="connsiteX348" fmla="*/ 2653438 w 4603109"/>
              <a:gd name="connsiteY348" fmla="*/ 0 h 924402"/>
              <a:gd name="connsiteX349" fmla="*/ 2656459 w 4603109"/>
              <a:gd name="connsiteY349" fmla="*/ 0 h 924402"/>
              <a:gd name="connsiteX350" fmla="*/ 2657950 w 4603109"/>
              <a:gd name="connsiteY350" fmla="*/ 0 h 924402"/>
              <a:gd name="connsiteX351" fmla="*/ 2665460 w 4603109"/>
              <a:gd name="connsiteY351" fmla="*/ 0 h 924402"/>
              <a:gd name="connsiteX352" fmla="*/ 2680098 w 4603109"/>
              <a:gd name="connsiteY352" fmla="*/ 0 h 924402"/>
              <a:gd name="connsiteX353" fmla="*/ 2680520 w 4603109"/>
              <a:gd name="connsiteY353" fmla="*/ 0 h 924402"/>
              <a:gd name="connsiteX354" fmla="*/ 2682011 w 4603109"/>
              <a:gd name="connsiteY354" fmla="*/ 0 h 924402"/>
              <a:gd name="connsiteX355" fmla="*/ 2692542 w 4603109"/>
              <a:gd name="connsiteY355" fmla="*/ 0 h 924402"/>
              <a:gd name="connsiteX356" fmla="*/ 2702556 w 4603109"/>
              <a:gd name="connsiteY356" fmla="*/ 0 h 924402"/>
              <a:gd name="connsiteX357" fmla="*/ 2704048 w 4603109"/>
              <a:gd name="connsiteY357" fmla="*/ 0 h 924402"/>
              <a:gd name="connsiteX358" fmla="*/ 2724289 w 4603109"/>
              <a:gd name="connsiteY358" fmla="*/ 0 h 924402"/>
              <a:gd name="connsiteX359" fmla="*/ 2731129 w 4603109"/>
              <a:gd name="connsiteY359" fmla="*/ 0 h 924402"/>
              <a:gd name="connsiteX360" fmla="*/ 2732621 w 4603109"/>
              <a:gd name="connsiteY360" fmla="*/ 0 h 924402"/>
              <a:gd name="connsiteX361" fmla="*/ 2733253 w 4603109"/>
              <a:gd name="connsiteY361" fmla="*/ 0 h 924402"/>
              <a:gd name="connsiteX362" fmla="*/ 2734745 w 4603109"/>
              <a:gd name="connsiteY362" fmla="*/ 0 h 924402"/>
              <a:gd name="connsiteX363" fmla="*/ 2746692 w 4603109"/>
              <a:gd name="connsiteY363" fmla="*/ 0 h 924402"/>
              <a:gd name="connsiteX364" fmla="*/ 2749017 w 4603109"/>
              <a:gd name="connsiteY364" fmla="*/ 0 h 924402"/>
              <a:gd name="connsiteX365" fmla="*/ 2750509 w 4603109"/>
              <a:gd name="connsiteY365" fmla="*/ 0 h 924402"/>
              <a:gd name="connsiteX366" fmla="*/ 2754354 w 4603109"/>
              <a:gd name="connsiteY366" fmla="*/ 0 h 924402"/>
              <a:gd name="connsiteX367" fmla="*/ 2755654 w 4603109"/>
              <a:gd name="connsiteY367" fmla="*/ 0 h 924402"/>
              <a:gd name="connsiteX368" fmla="*/ 2757146 w 4603109"/>
              <a:gd name="connsiteY368" fmla="*/ 0 h 924402"/>
              <a:gd name="connsiteX369" fmla="*/ 2761827 w 4603109"/>
              <a:gd name="connsiteY369" fmla="*/ 0 h 924402"/>
              <a:gd name="connsiteX370" fmla="*/ 2763318 w 4603109"/>
              <a:gd name="connsiteY370" fmla="*/ 0 h 924402"/>
              <a:gd name="connsiteX371" fmla="*/ 2776756 w 4603109"/>
              <a:gd name="connsiteY371" fmla="*/ 0 h 924402"/>
              <a:gd name="connsiteX372" fmla="*/ 2777590 w 4603109"/>
              <a:gd name="connsiteY372" fmla="*/ 0 h 924402"/>
              <a:gd name="connsiteX373" fmla="*/ 2779082 w 4603109"/>
              <a:gd name="connsiteY373" fmla="*/ 0 h 924402"/>
              <a:gd name="connsiteX374" fmla="*/ 2783442 w 4603109"/>
              <a:gd name="connsiteY374" fmla="*/ 0 h 924402"/>
              <a:gd name="connsiteX375" fmla="*/ 2784228 w 4603109"/>
              <a:gd name="connsiteY375" fmla="*/ 0 h 924402"/>
              <a:gd name="connsiteX376" fmla="*/ 2785719 w 4603109"/>
              <a:gd name="connsiteY376" fmla="*/ 0 h 924402"/>
              <a:gd name="connsiteX377" fmla="*/ 2786473 w 4603109"/>
              <a:gd name="connsiteY377" fmla="*/ 0 h 924402"/>
              <a:gd name="connsiteX378" fmla="*/ 2793229 w 4603109"/>
              <a:gd name="connsiteY378" fmla="*/ 0 h 924402"/>
              <a:gd name="connsiteX379" fmla="*/ 2799367 w 4603109"/>
              <a:gd name="connsiteY379" fmla="*/ 0 h 924402"/>
              <a:gd name="connsiteX380" fmla="*/ 2813506 w 4603109"/>
              <a:gd name="connsiteY380" fmla="*/ 0 h 924402"/>
              <a:gd name="connsiteX381" fmla="*/ 2820311 w 4603109"/>
              <a:gd name="connsiteY381" fmla="*/ 0 h 924402"/>
              <a:gd name="connsiteX382" fmla="*/ 2827893 w 4603109"/>
              <a:gd name="connsiteY382" fmla="*/ 0 h 924402"/>
              <a:gd name="connsiteX383" fmla="*/ 2827940 w 4603109"/>
              <a:gd name="connsiteY383" fmla="*/ 0 h 924402"/>
              <a:gd name="connsiteX384" fmla="*/ 2829431 w 4603109"/>
              <a:gd name="connsiteY384" fmla="*/ 0 h 924402"/>
              <a:gd name="connsiteX385" fmla="*/ 2829978 w 4603109"/>
              <a:gd name="connsiteY385" fmla="*/ 0 h 924402"/>
              <a:gd name="connsiteX386" fmla="*/ 2852058 w 4603109"/>
              <a:gd name="connsiteY386" fmla="*/ 0 h 924402"/>
              <a:gd name="connsiteX387" fmla="*/ 2857060 w 4603109"/>
              <a:gd name="connsiteY387" fmla="*/ 0 h 924402"/>
              <a:gd name="connsiteX388" fmla="*/ 2857958 w 4603109"/>
              <a:gd name="connsiteY388" fmla="*/ 0 h 924402"/>
              <a:gd name="connsiteX389" fmla="*/ 2871601 w 4603109"/>
              <a:gd name="connsiteY389" fmla="*/ 0 h 924402"/>
              <a:gd name="connsiteX390" fmla="*/ 2882123 w 4603109"/>
              <a:gd name="connsiteY390" fmla="*/ 0 h 924402"/>
              <a:gd name="connsiteX391" fmla="*/ 2894046 w 4603109"/>
              <a:gd name="connsiteY391" fmla="*/ 0 h 924402"/>
              <a:gd name="connsiteX392" fmla="*/ 2903496 w 4603109"/>
              <a:gd name="connsiteY392" fmla="*/ 0 h 924402"/>
              <a:gd name="connsiteX393" fmla="*/ 2911211 w 4603109"/>
              <a:gd name="connsiteY393" fmla="*/ 0 h 924402"/>
              <a:gd name="connsiteX394" fmla="*/ 2914242 w 4603109"/>
              <a:gd name="connsiteY394" fmla="*/ 0 h 924402"/>
              <a:gd name="connsiteX395" fmla="*/ 2914461 w 4603109"/>
              <a:gd name="connsiteY395" fmla="*/ 0 h 924402"/>
              <a:gd name="connsiteX396" fmla="*/ 2924111 w 4603109"/>
              <a:gd name="connsiteY396" fmla="*/ 0 h 924402"/>
              <a:gd name="connsiteX397" fmla="*/ 2927136 w 4603109"/>
              <a:gd name="connsiteY397" fmla="*/ 0 h 924402"/>
              <a:gd name="connsiteX398" fmla="*/ 2933561 w 4603109"/>
              <a:gd name="connsiteY398" fmla="*/ 0 h 924402"/>
              <a:gd name="connsiteX399" fmla="*/ 2939580 w 4603109"/>
              <a:gd name="connsiteY399" fmla="*/ 0 h 924402"/>
              <a:gd name="connsiteX400" fmla="*/ 2941275 w 4603109"/>
              <a:gd name="connsiteY400" fmla="*/ 0 h 924402"/>
              <a:gd name="connsiteX401" fmla="*/ 2941543 w 4603109"/>
              <a:gd name="connsiteY401" fmla="*/ 0 h 924402"/>
              <a:gd name="connsiteX402" fmla="*/ 2945586 w 4603109"/>
              <a:gd name="connsiteY402" fmla="*/ 0 h 924402"/>
              <a:gd name="connsiteX403" fmla="*/ 2950032 w 4603109"/>
              <a:gd name="connsiteY403" fmla="*/ 0 h 924402"/>
              <a:gd name="connsiteX404" fmla="*/ 2955662 w 4603109"/>
              <a:gd name="connsiteY404" fmla="*/ 0 h 924402"/>
              <a:gd name="connsiteX405" fmla="*/ 2955709 w 4603109"/>
              <a:gd name="connsiteY405" fmla="*/ 0 h 924402"/>
              <a:gd name="connsiteX406" fmla="*/ 2957200 w 4603109"/>
              <a:gd name="connsiteY406" fmla="*/ 0 h 924402"/>
              <a:gd name="connsiteX407" fmla="*/ 2957747 w 4603109"/>
              <a:gd name="connsiteY407" fmla="*/ 0 h 924402"/>
              <a:gd name="connsiteX408" fmla="*/ 2968152 w 4603109"/>
              <a:gd name="connsiteY408" fmla="*/ 0 h 924402"/>
              <a:gd name="connsiteX409" fmla="*/ 2969644 w 4603109"/>
              <a:gd name="connsiteY409" fmla="*/ 0 h 924402"/>
              <a:gd name="connsiteX410" fmla="*/ 2972667 w 4603109"/>
              <a:gd name="connsiteY410" fmla="*/ 0 h 924402"/>
              <a:gd name="connsiteX411" fmla="*/ 2977114 w 4603109"/>
              <a:gd name="connsiteY411" fmla="*/ 0 h 924402"/>
              <a:gd name="connsiteX412" fmla="*/ 2984829 w 4603109"/>
              <a:gd name="connsiteY412" fmla="*/ 0 h 924402"/>
              <a:gd name="connsiteX413" fmla="*/ 2985727 w 4603109"/>
              <a:gd name="connsiteY413" fmla="*/ 0 h 924402"/>
              <a:gd name="connsiteX414" fmla="*/ 2999370 w 4603109"/>
              <a:gd name="connsiteY414" fmla="*/ 0 h 924402"/>
              <a:gd name="connsiteX415" fmla="*/ 3021815 w 4603109"/>
              <a:gd name="connsiteY415" fmla="*/ 0 h 924402"/>
              <a:gd name="connsiteX416" fmla="*/ 3031265 w 4603109"/>
              <a:gd name="connsiteY416" fmla="*/ 0 h 924402"/>
              <a:gd name="connsiteX417" fmla="*/ 3042230 w 4603109"/>
              <a:gd name="connsiteY417" fmla="*/ 0 h 924402"/>
              <a:gd name="connsiteX418" fmla="*/ 3044946 w 4603109"/>
              <a:gd name="connsiteY418" fmla="*/ 0 h 924402"/>
              <a:gd name="connsiteX419" fmla="*/ 3051880 w 4603109"/>
              <a:gd name="connsiteY419" fmla="*/ 0 h 924402"/>
              <a:gd name="connsiteX420" fmla="*/ 3061330 w 4603109"/>
              <a:gd name="connsiteY420" fmla="*/ 0 h 924402"/>
              <a:gd name="connsiteX421" fmla="*/ 3067349 w 4603109"/>
              <a:gd name="connsiteY421" fmla="*/ 0 h 924402"/>
              <a:gd name="connsiteX422" fmla="*/ 3069312 w 4603109"/>
              <a:gd name="connsiteY422" fmla="*/ 0 h 924402"/>
              <a:gd name="connsiteX423" fmla="*/ 3073355 w 4603109"/>
              <a:gd name="connsiteY423" fmla="*/ 0 h 924402"/>
              <a:gd name="connsiteX424" fmla="*/ 3073518 w 4603109"/>
              <a:gd name="connsiteY424" fmla="*/ 0 h 924402"/>
              <a:gd name="connsiteX425" fmla="*/ 3075011 w 4603109"/>
              <a:gd name="connsiteY425" fmla="*/ 0 h 924402"/>
              <a:gd name="connsiteX426" fmla="*/ 3077801 w 4603109"/>
              <a:gd name="connsiteY426" fmla="*/ 0 h 924402"/>
              <a:gd name="connsiteX427" fmla="*/ 3095921 w 4603109"/>
              <a:gd name="connsiteY427" fmla="*/ 0 h 924402"/>
              <a:gd name="connsiteX428" fmla="*/ 3097413 w 4603109"/>
              <a:gd name="connsiteY428" fmla="*/ 0 h 924402"/>
              <a:gd name="connsiteX429" fmla="*/ 3100436 w 4603109"/>
              <a:gd name="connsiteY429" fmla="*/ 0 h 924402"/>
              <a:gd name="connsiteX430" fmla="*/ 3103552 w 4603109"/>
              <a:gd name="connsiteY430" fmla="*/ 0 h 924402"/>
              <a:gd name="connsiteX431" fmla="*/ 3104883 w 4603109"/>
              <a:gd name="connsiteY431" fmla="*/ 0 h 924402"/>
              <a:gd name="connsiteX432" fmla="*/ 3120023 w 4603109"/>
              <a:gd name="connsiteY432" fmla="*/ 0 h 924402"/>
              <a:gd name="connsiteX433" fmla="*/ 3120445 w 4603109"/>
              <a:gd name="connsiteY433" fmla="*/ 0 h 924402"/>
              <a:gd name="connsiteX434" fmla="*/ 3149018 w 4603109"/>
              <a:gd name="connsiteY434" fmla="*/ 0 h 924402"/>
              <a:gd name="connsiteX435" fmla="*/ 3150088 w 4603109"/>
              <a:gd name="connsiteY435" fmla="*/ 0 h 924402"/>
              <a:gd name="connsiteX436" fmla="*/ 3150509 w 4603109"/>
              <a:gd name="connsiteY436" fmla="*/ 0 h 924402"/>
              <a:gd name="connsiteX437" fmla="*/ 3171054 w 4603109"/>
              <a:gd name="connsiteY437" fmla="*/ 0 h 924402"/>
              <a:gd name="connsiteX438" fmla="*/ 3172715 w 4603109"/>
              <a:gd name="connsiteY438" fmla="*/ 0 h 924402"/>
              <a:gd name="connsiteX439" fmla="*/ 3199627 w 4603109"/>
              <a:gd name="connsiteY439" fmla="*/ 0 h 924402"/>
              <a:gd name="connsiteX440" fmla="*/ 3201119 w 4603109"/>
              <a:gd name="connsiteY440" fmla="*/ 0 h 924402"/>
              <a:gd name="connsiteX441" fmla="*/ 3201287 w 4603109"/>
              <a:gd name="connsiteY441" fmla="*/ 0 h 924402"/>
              <a:gd name="connsiteX442" fmla="*/ 3201751 w 4603109"/>
              <a:gd name="connsiteY442" fmla="*/ 0 h 924402"/>
              <a:gd name="connsiteX443" fmla="*/ 3202780 w 4603109"/>
              <a:gd name="connsiteY443" fmla="*/ 0 h 924402"/>
              <a:gd name="connsiteX444" fmla="*/ 3217515 w 4603109"/>
              <a:gd name="connsiteY444" fmla="*/ 0 h 924402"/>
              <a:gd name="connsiteX445" fmla="*/ 3224152 w 4603109"/>
              <a:gd name="connsiteY445" fmla="*/ 0 h 924402"/>
              <a:gd name="connsiteX446" fmla="*/ 3230324 w 4603109"/>
              <a:gd name="connsiteY446" fmla="*/ 0 h 924402"/>
              <a:gd name="connsiteX447" fmla="*/ 3231321 w 4603109"/>
              <a:gd name="connsiteY447" fmla="*/ 0 h 924402"/>
              <a:gd name="connsiteX448" fmla="*/ 3231816 w 4603109"/>
              <a:gd name="connsiteY448" fmla="*/ 0 h 924402"/>
              <a:gd name="connsiteX449" fmla="*/ 3243763 w 4603109"/>
              <a:gd name="connsiteY449" fmla="*/ 0 h 924402"/>
              <a:gd name="connsiteX450" fmla="*/ 3246088 w 4603109"/>
              <a:gd name="connsiteY450" fmla="*/ 0 h 924402"/>
              <a:gd name="connsiteX451" fmla="*/ 3247580 w 4603109"/>
              <a:gd name="connsiteY451" fmla="*/ 0 h 924402"/>
              <a:gd name="connsiteX452" fmla="*/ 3247792 w 4603109"/>
              <a:gd name="connsiteY452" fmla="*/ 0 h 924402"/>
              <a:gd name="connsiteX453" fmla="*/ 3248214 w 4603109"/>
              <a:gd name="connsiteY453" fmla="*/ 0 h 924402"/>
              <a:gd name="connsiteX454" fmla="*/ 3252725 w 4603109"/>
              <a:gd name="connsiteY454" fmla="*/ 0 h 924402"/>
              <a:gd name="connsiteX455" fmla="*/ 3254217 w 4603109"/>
              <a:gd name="connsiteY455" fmla="*/ 0 h 924402"/>
              <a:gd name="connsiteX456" fmla="*/ 3260235 w 4603109"/>
              <a:gd name="connsiteY456" fmla="*/ 0 h 924402"/>
              <a:gd name="connsiteX457" fmla="*/ 3276787 w 4603109"/>
              <a:gd name="connsiteY457" fmla="*/ 0 h 924402"/>
              <a:gd name="connsiteX458" fmla="*/ 3277857 w 4603109"/>
              <a:gd name="connsiteY458" fmla="*/ 0 h 924402"/>
              <a:gd name="connsiteX459" fmla="*/ 3278278 w 4603109"/>
              <a:gd name="connsiteY459" fmla="*/ 0 h 924402"/>
              <a:gd name="connsiteX460" fmla="*/ 3290300 w 4603109"/>
              <a:gd name="connsiteY460" fmla="*/ 0 h 924402"/>
              <a:gd name="connsiteX461" fmla="*/ 3298823 w 4603109"/>
              <a:gd name="connsiteY461" fmla="*/ 0 h 924402"/>
              <a:gd name="connsiteX462" fmla="*/ 3327396 w 4603109"/>
              <a:gd name="connsiteY462" fmla="*/ 0 h 924402"/>
              <a:gd name="connsiteX463" fmla="*/ 3328888 w 4603109"/>
              <a:gd name="connsiteY463" fmla="*/ 0 h 924402"/>
              <a:gd name="connsiteX464" fmla="*/ 3329520 w 4603109"/>
              <a:gd name="connsiteY464" fmla="*/ 0 h 924402"/>
              <a:gd name="connsiteX465" fmla="*/ 3345284 w 4603109"/>
              <a:gd name="connsiteY465" fmla="*/ 0 h 924402"/>
              <a:gd name="connsiteX466" fmla="*/ 3349129 w 4603109"/>
              <a:gd name="connsiteY466" fmla="*/ 0 h 924402"/>
              <a:gd name="connsiteX467" fmla="*/ 3351921 w 4603109"/>
              <a:gd name="connsiteY467" fmla="*/ 0 h 924402"/>
              <a:gd name="connsiteX468" fmla="*/ 3358093 w 4603109"/>
              <a:gd name="connsiteY468" fmla="*/ 0 h 924402"/>
              <a:gd name="connsiteX469" fmla="*/ 3359585 w 4603109"/>
              <a:gd name="connsiteY469" fmla="*/ 0 h 924402"/>
              <a:gd name="connsiteX470" fmla="*/ 3371532 w 4603109"/>
              <a:gd name="connsiteY470" fmla="*/ 0 h 924402"/>
              <a:gd name="connsiteX471" fmla="*/ 3373857 w 4603109"/>
              <a:gd name="connsiteY471" fmla="*/ 0 h 924402"/>
              <a:gd name="connsiteX472" fmla="*/ 3375349 w 4603109"/>
              <a:gd name="connsiteY472" fmla="*/ 0 h 924402"/>
              <a:gd name="connsiteX473" fmla="*/ 3380494 w 4603109"/>
              <a:gd name="connsiteY473" fmla="*/ 0 h 924402"/>
              <a:gd name="connsiteX474" fmla="*/ 3381986 w 4603109"/>
              <a:gd name="connsiteY474" fmla="*/ 0 h 924402"/>
              <a:gd name="connsiteX475" fmla="*/ 3388004 w 4603109"/>
              <a:gd name="connsiteY475" fmla="*/ 0 h 924402"/>
              <a:gd name="connsiteX476" fmla="*/ 3408282 w 4603109"/>
              <a:gd name="connsiteY476" fmla="*/ 0 h 924402"/>
              <a:gd name="connsiteX477" fmla="*/ 3418069 w 4603109"/>
              <a:gd name="connsiteY477" fmla="*/ 0 h 924402"/>
              <a:gd name="connsiteX478" fmla="*/ 3424207 w 4603109"/>
              <a:gd name="connsiteY478" fmla="*/ 0 h 924402"/>
              <a:gd name="connsiteX479" fmla="*/ 3424753 w 4603109"/>
              <a:gd name="connsiteY479" fmla="*/ 0 h 924402"/>
              <a:gd name="connsiteX480" fmla="*/ 3452733 w 4603109"/>
              <a:gd name="connsiteY480" fmla="*/ 0 h 924402"/>
              <a:gd name="connsiteX481" fmla="*/ 3454818 w 4603109"/>
              <a:gd name="connsiteY481" fmla="*/ 0 h 924402"/>
              <a:gd name="connsiteX482" fmla="*/ 3476898 w 4603109"/>
              <a:gd name="connsiteY482" fmla="*/ 0 h 924402"/>
              <a:gd name="connsiteX483" fmla="*/ 3496441 w 4603109"/>
              <a:gd name="connsiteY483" fmla="*/ 0 h 924402"/>
              <a:gd name="connsiteX484" fmla="*/ 3509236 w 4603109"/>
              <a:gd name="connsiteY484" fmla="*/ 0 h 924402"/>
              <a:gd name="connsiteX485" fmla="*/ 3518886 w 4603109"/>
              <a:gd name="connsiteY485" fmla="*/ 0 h 924402"/>
              <a:gd name="connsiteX486" fmla="*/ 3528336 w 4603109"/>
              <a:gd name="connsiteY486" fmla="*/ 0 h 924402"/>
              <a:gd name="connsiteX487" fmla="*/ 3536051 w 4603109"/>
              <a:gd name="connsiteY487" fmla="*/ 0 h 924402"/>
              <a:gd name="connsiteX488" fmla="*/ 3539301 w 4603109"/>
              <a:gd name="connsiteY488" fmla="*/ 0 h 924402"/>
              <a:gd name="connsiteX489" fmla="*/ 3540361 w 4603109"/>
              <a:gd name="connsiteY489" fmla="*/ 0 h 924402"/>
              <a:gd name="connsiteX490" fmla="*/ 3544807 w 4603109"/>
              <a:gd name="connsiteY490" fmla="*/ 0 h 924402"/>
              <a:gd name="connsiteX491" fmla="*/ 3551976 w 4603109"/>
              <a:gd name="connsiteY491" fmla="*/ 0 h 924402"/>
              <a:gd name="connsiteX492" fmla="*/ 3552522 w 4603109"/>
              <a:gd name="connsiteY492" fmla="*/ 0 h 924402"/>
              <a:gd name="connsiteX493" fmla="*/ 3564420 w 4603109"/>
              <a:gd name="connsiteY493" fmla="*/ 0 h 924402"/>
              <a:gd name="connsiteX494" fmla="*/ 3570426 w 4603109"/>
              <a:gd name="connsiteY494" fmla="*/ 0 h 924402"/>
              <a:gd name="connsiteX495" fmla="*/ 3574872 w 4603109"/>
              <a:gd name="connsiteY495" fmla="*/ 0 h 924402"/>
              <a:gd name="connsiteX496" fmla="*/ 3580502 w 4603109"/>
              <a:gd name="connsiteY496" fmla="*/ 0 h 924402"/>
              <a:gd name="connsiteX497" fmla="*/ 3582587 w 4603109"/>
              <a:gd name="connsiteY497" fmla="*/ 0 h 924402"/>
              <a:gd name="connsiteX498" fmla="*/ 3624210 w 4603109"/>
              <a:gd name="connsiteY498" fmla="*/ 0 h 924402"/>
              <a:gd name="connsiteX499" fmla="*/ 3637005 w 4603109"/>
              <a:gd name="connsiteY499" fmla="*/ 0 h 924402"/>
              <a:gd name="connsiteX500" fmla="*/ 3646655 w 4603109"/>
              <a:gd name="connsiteY500" fmla="*/ 0 h 924402"/>
              <a:gd name="connsiteX501" fmla="*/ 3656105 w 4603109"/>
              <a:gd name="connsiteY501" fmla="*/ 0 h 924402"/>
              <a:gd name="connsiteX502" fmla="*/ 3667070 w 4603109"/>
              <a:gd name="connsiteY502" fmla="*/ 0 h 924402"/>
              <a:gd name="connsiteX503" fmla="*/ 3668130 w 4603109"/>
              <a:gd name="connsiteY503" fmla="*/ 0 h 924402"/>
              <a:gd name="connsiteX504" fmla="*/ 3669786 w 4603109"/>
              <a:gd name="connsiteY504" fmla="*/ 0 h 924402"/>
              <a:gd name="connsiteX505" fmla="*/ 3672576 w 4603109"/>
              <a:gd name="connsiteY505" fmla="*/ 0 h 924402"/>
              <a:gd name="connsiteX506" fmla="*/ 3692189 w 4603109"/>
              <a:gd name="connsiteY506" fmla="*/ 0 h 924402"/>
              <a:gd name="connsiteX507" fmla="*/ 3698195 w 4603109"/>
              <a:gd name="connsiteY507" fmla="*/ 0 h 924402"/>
              <a:gd name="connsiteX508" fmla="*/ 3702641 w 4603109"/>
              <a:gd name="connsiteY508" fmla="*/ 0 h 924402"/>
              <a:gd name="connsiteX509" fmla="*/ 3744863 w 4603109"/>
              <a:gd name="connsiteY509" fmla="*/ 0 h 924402"/>
              <a:gd name="connsiteX510" fmla="*/ 3745285 w 4603109"/>
              <a:gd name="connsiteY510" fmla="*/ 0 h 924402"/>
              <a:gd name="connsiteX511" fmla="*/ 3795894 w 4603109"/>
              <a:gd name="connsiteY511" fmla="*/ 0 h 924402"/>
              <a:gd name="connsiteX512" fmla="*/ 3797555 w 4603109"/>
              <a:gd name="connsiteY512" fmla="*/ 0 h 924402"/>
              <a:gd name="connsiteX513" fmla="*/ 3826591 w 4603109"/>
              <a:gd name="connsiteY513" fmla="*/ 0 h 924402"/>
              <a:gd name="connsiteX514" fmla="*/ 3842355 w 4603109"/>
              <a:gd name="connsiteY514" fmla="*/ 0 h 924402"/>
              <a:gd name="connsiteX515" fmla="*/ 3848992 w 4603109"/>
              <a:gd name="connsiteY515" fmla="*/ 0 h 924402"/>
              <a:gd name="connsiteX516" fmla="*/ 3872632 w 4603109"/>
              <a:gd name="connsiteY516" fmla="*/ 0 h 924402"/>
              <a:gd name="connsiteX517" fmla="*/ 3873054 w 4603109"/>
              <a:gd name="connsiteY517" fmla="*/ 0 h 924402"/>
              <a:gd name="connsiteX518" fmla="*/ 3885075 w 4603109"/>
              <a:gd name="connsiteY518" fmla="*/ 0 h 924402"/>
              <a:gd name="connsiteX519" fmla="*/ 3923663 w 4603109"/>
              <a:gd name="connsiteY519" fmla="*/ 0 h 924402"/>
              <a:gd name="connsiteX520" fmla="*/ 3954360 w 4603109"/>
              <a:gd name="connsiteY520" fmla="*/ 0 h 924402"/>
              <a:gd name="connsiteX521" fmla="*/ 3970124 w 4603109"/>
              <a:gd name="connsiteY521" fmla="*/ 0 h 924402"/>
              <a:gd name="connsiteX522" fmla="*/ 3976761 w 4603109"/>
              <a:gd name="connsiteY522" fmla="*/ 0 h 924402"/>
              <a:gd name="connsiteX523" fmla="*/ 4012844 w 4603109"/>
              <a:gd name="connsiteY523" fmla="*/ 0 h 924402"/>
              <a:gd name="connsiteX524" fmla="*/ 4049593 w 4603109"/>
              <a:gd name="connsiteY524" fmla="*/ 0 h 924402"/>
              <a:gd name="connsiteX525" fmla="*/ 4169647 w 4603109"/>
              <a:gd name="connsiteY525" fmla="*/ 0 h 924402"/>
              <a:gd name="connsiteX526" fmla="*/ 4177362 w 4603109"/>
              <a:gd name="connsiteY526" fmla="*/ 0 h 924402"/>
              <a:gd name="connsiteX527" fmla="*/ 4297416 w 4603109"/>
              <a:gd name="connsiteY527" fmla="*/ 0 h 924402"/>
              <a:gd name="connsiteX528" fmla="*/ 4379339 w 4603109"/>
              <a:gd name="connsiteY528" fmla="*/ 47054 h 924402"/>
              <a:gd name="connsiteX529" fmla="*/ 4591731 w 4603109"/>
              <a:gd name="connsiteY529" fmla="*/ 415146 h 924402"/>
              <a:gd name="connsiteX530" fmla="*/ 4591731 w 4603109"/>
              <a:gd name="connsiteY530" fmla="*/ 509257 h 924402"/>
              <a:gd name="connsiteX531" fmla="*/ 4379339 w 4603109"/>
              <a:gd name="connsiteY531" fmla="*/ 877348 h 924402"/>
              <a:gd name="connsiteX532" fmla="*/ 4297416 w 4603109"/>
              <a:gd name="connsiteY532" fmla="*/ 924402 h 924402"/>
              <a:gd name="connsiteX533" fmla="*/ 4169647 w 4603109"/>
              <a:gd name="connsiteY533" fmla="*/ 924402 h 924402"/>
              <a:gd name="connsiteX534" fmla="*/ 3976761 w 4603109"/>
              <a:gd name="connsiteY534" fmla="*/ 924402 h 924402"/>
              <a:gd name="connsiteX535" fmla="*/ 3872632 w 4603109"/>
              <a:gd name="connsiteY535" fmla="*/ 924402 h 924402"/>
              <a:gd name="connsiteX536" fmla="*/ 3848992 w 4603109"/>
              <a:gd name="connsiteY536" fmla="*/ 924402 h 924402"/>
              <a:gd name="connsiteX537" fmla="*/ 3744863 w 4603109"/>
              <a:gd name="connsiteY537" fmla="*/ 924402 h 924402"/>
              <a:gd name="connsiteX538" fmla="*/ 3702641 w 4603109"/>
              <a:gd name="connsiteY538" fmla="*/ 924402 h 924402"/>
              <a:gd name="connsiteX539" fmla="*/ 3672576 w 4603109"/>
              <a:gd name="connsiteY539" fmla="*/ 924402 h 924402"/>
              <a:gd name="connsiteX540" fmla="*/ 3656105 w 4603109"/>
              <a:gd name="connsiteY540" fmla="*/ 924402 h 924402"/>
              <a:gd name="connsiteX541" fmla="*/ 3574872 w 4603109"/>
              <a:gd name="connsiteY541" fmla="*/ 924402 h 924402"/>
              <a:gd name="connsiteX542" fmla="*/ 3551976 w 4603109"/>
              <a:gd name="connsiteY542" fmla="*/ 924402 h 924402"/>
              <a:gd name="connsiteX543" fmla="*/ 3544807 w 4603109"/>
              <a:gd name="connsiteY543" fmla="*/ 924402 h 924402"/>
              <a:gd name="connsiteX544" fmla="*/ 3528336 w 4603109"/>
              <a:gd name="connsiteY544" fmla="*/ 924402 h 924402"/>
              <a:gd name="connsiteX545" fmla="*/ 3424207 w 4603109"/>
              <a:gd name="connsiteY545" fmla="*/ 924402 h 924402"/>
              <a:gd name="connsiteX546" fmla="*/ 3381986 w 4603109"/>
              <a:gd name="connsiteY546" fmla="*/ 924402 h 924402"/>
              <a:gd name="connsiteX547" fmla="*/ 3380494 w 4603109"/>
              <a:gd name="connsiteY547" fmla="*/ 924402 h 924402"/>
              <a:gd name="connsiteX548" fmla="*/ 3351921 w 4603109"/>
              <a:gd name="connsiteY548" fmla="*/ 924402 h 924402"/>
              <a:gd name="connsiteX549" fmla="*/ 3277857 w 4603109"/>
              <a:gd name="connsiteY549" fmla="*/ 924402 h 924402"/>
              <a:gd name="connsiteX550" fmla="*/ 3254217 w 4603109"/>
              <a:gd name="connsiteY550" fmla="*/ 924402 h 924402"/>
              <a:gd name="connsiteX551" fmla="*/ 3252725 w 4603109"/>
              <a:gd name="connsiteY551" fmla="*/ 924402 h 924402"/>
              <a:gd name="connsiteX552" fmla="*/ 3247792 w 4603109"/>
              <a:gd name="connsiteY552" fmla="*/ 924402 h 924402"/>
              <a:gd name="connsiteX553" fmla="*/ 3231321 w 4603109"/>
              <a:gd name="connsiteY553" fmla="*/ 924402 h 924402"/>
              <a:gd name="connsiteX554" fmla="*/ 3224152 w 4603109"/>
              <a:gd name="connsiteY554" fmla="*/ 924402 h 924402"/>
              <a:gd name="connsiteX555" fmla="*/ 3150088 w 4603109"/>
              <a:gd name="connsiteY555" fmla="*/ 924402 h 924402"/>
              <a:gd name="connsiteX556" fmla="*/ 3120023 w 4603109"/>
              <a:gd name="connsiteY556" fmla="*/ 924402 h 924402"/>
              <a:gd name="connsiteX557" fmla="*/ 3104883 w 4603109"/>
              <a:gd name="connsiteY557" fmla="*/ 924402 h 924402"/>
              <a:gd name="connsiteX558" fmla="*/ 3103552 w 4603109"/>
              <a:gd name="connsiteY558" fmla="*/ 924402 h 924402"/>
              <a:gd name="connsiteX559" fmla="*/ 3077801 w 4603109"/>
              <a:gd name="connsiteY559" fmla="*/ 924402 h 924402"/>
              <a:gd name="connsiteX560" fmla="*/ 3061330 w 4603109"/>
              <a:gd name="connsiteY560" fmla="*/ 924402 h 924402"/>
              <a:gd name="connsiteX561" fmla="*/ 3031265 w 4603109"/>
              <a:gd name="connsiteY561" fmla="*/ 924402 h 924402"/>
              <a:gd name="connsiteX562" fmla="*/ 2977114 w 4603109"/>
              <a:gd name="connsiteY562" fmla="*/ 924402 h 924402"/>
              <a:gd name="connsiteX563" fmla="*/ 2957200 w 4603109"/>
              <a:gd name="connsiteY563" fmla="*/ 924402 h 924402"/>
              <a:gd name="connsiteX564" fmla="*/ 2955709 w 4603109"/>
              <a:gd name="connsiteY564" fmla="*/ 924402 h 924402"/>
              <a:gd name="connsiteX565" fmla="*/ 2950032 w 4603109"/>
              <a:gd name="connsiteY565" fmla="*/ 924402 h 924402"/>
              <a:gd name="connsiteX566" fmla="*/ 2933561 w 4603109"/>
              <a:gd name="connsiteY566" fmla="*/ 924402 h 924402"/>
              <a:gd name="connsiteX567" fmla="*/ 2927136 w 4603109"/>
              <a:gd name="connsiteY567" fmla="*/ 924402 h 924402"/>
              <a:gd name="connsiteX568" fmla="*/ 2903496 w 4603109"/>
              <a:gd name="connsiteY568" fmla="*/ 924402 h 924402"/>
              <a:gd name="connsiteX569" fmla="*/ 2829431 w 4603109"/>
              <a:gd name="connsiteY569" fmla="*/ 924402 h 924402"/>
              <a:gd name="connsiteX570" fmla="*/ 2827940 w 4603109"/>
              <a:gd name="connsiteY570" fmla="*/ 924402 h 924402"/>
              <a:gd name="connsiteX571" fmla="*/ 2799367 w 4603109"/>
              <a:gd name="connsiteY571" fmla="*/ 924402 h 924402"/>
              <a:gd name="connsiteX572" fmla="*/ 2785719 w 4603109"/>
              <a:gd name="connsiteY572" fmla="*/ 924402 h 924402"/>
              <a:gd name="connsiteX573" fmla="*/ 2784228 w 4603109"/>
              <a:gd name="connsiteY573" fmla="*/ 924402 h 924402"/>
              <a:gd name="connsiteX574" fmla="*/ 2757146 w 4603109"/>
              <a:gd name="connsiteY574" fmla="*/ 924402 h 924402"/>
              <a:gd name="connsiteX575" fmla="*/ 2755654 w 4603109"/>
              <a:gd name="connsiteY575" fmla="*/ 924402 h 924402"/>
              <a:gd name="connsiteX576" fmla="*/ 2680098 w 4603109"/>
              <a:gd name="connsiteY576" fmla="*/ 924402 h 924402"/>
              <a:gd name="connsiteX577" fmla="*/ 2657950 w 4603109"/>
              <a:gd name="connsiteY577" fmla="*/ 924402 h 924402"/>
              <a:gd name="connsiteX578" fmla="*/ 2656459 w 4603109"/>
              <a:gd name="connsiteY578" fmla="*/ 924402 h 924402"/>
              <a:gd name="connsiteX579" fmla="*/ 2653017 w 4603109"/>
              <a:gd name="connsiteY579" fmla="*/ 924402 h 924402"/>
              <a:gd name="connsiteX580" fmla="*/ 2636545 w 4603109"/>
              <a:gd name="connsiteY580" fmla="*/ 924402 h 924402"/>
              <a:gd name="connsiteX581" fmla="*/ 2629377 w 4603109"/>
              <a:gd name="connsiteY581" fmla="*/ 924402 h 924402"/>
              <a:gd name="connsiteX582" fmla="*/ 2627885 w 4603109"/>
              <a:gd name="connsiteY582" fmla="*/ 924402 h 924402"/>
              <a:gd name="connsiteX583" fmla="*/ 2606481 w 4603109"/>
              <a:gd name="connsiteY583" fmla="*/ 924402 h 924402"/>
              <a:gd name="connsiteX584" fmla="*/ 2552329 w 4603109"/>
              <a:gd name="connsiteY584" fmla="*/ 924402 h 924402"/>
              <a:gd name="connsiteX585" fmla="*/ 2525248 w 4603109"/>
              <a:gd name="connsiteY585" fmla="*/ 924402 h 924402"/>
              <a:gd name="connsiteX586" fmla="*/ 2510108 w 4603109"/>
              <a:gd name="connsiteY586" fmla="*/ 924402 h 924402"/>
              <a:gd name="connsiteX587" fmla="*/ 2508776 w 4603109"/>
              <a:gd name="connsiteY587" fmla="*/ 924402 h 924402"/>
              <a:gd name="connsiteX588" fmla="*/ 2480043 w 4603109"/>
              <a:gd name="connsiteY588" fmla="*/ 924402 h 924402"/>
              <a:gd name="connsiteX589" fmla="*/ 2478712 w 4603109"/>
              <a:gd name="connsiteY589" fmla="*/ 924402 h 924402"/>
              <a:gd name="connsiteX590" fmla="*/ 2463572 w 4603109"/>
              <a:gd name="connsiteY590" fmla="*/ 924402 h 924402"/>
              <a:gd name="connsiteX591" fmla="*/ 2436490 w 4603109"/>
              <a:gd name="connsiteY591" fmla="*/ 924402 h 924402"/>
              <a:gd name="connsiteX592" fmla="*/ 2382339 w 4603109"/>
              <a:gd name="connsiteY592" fmla="*/ 924402 h 924402"/>
              <a:gd name="connsiteX593" fmla="*/ 2360934 w 4603109"/>
              <a:gd name="connsiteY593" fmla="*/ 924402 h 924402"/>
              <a:gd name="connsiteX594" fmla="*/ 2359443 w 4603109"/>
              <a:gd name="connsiteY594" fmla="*/ 924402 h 924402"/>
              <a:gd name="connsiteX595" fmla="*/ 2352274 w 4603109"/>
              <a:gd name="connsiteY595" fmla="*/ 924402 h 924402"/>
              <a:gd name="connsiteX596" fmla="*/ 2335803 w 4603109"/>
              <a:gd name="connsiteY596" fmla="*/ 924402 h 924402"/>
              <a:gd name="connsiteX597" fmla="*/ 2332360 w 4603109"/>
              <a:gd name="connsiteY597" fmla="*/ 924402 h 924402"/>
              <a:gd name="connsiteX598" fmla="*/ 2332328 w 4603109"/>
              <a:gd name="connsiteY598" fmla="*/ 924402 h 924402"/>
              <a:gd name="connsiteX599" fmla="*/ 2330869 w 4603109"/>
              <a:gd name="connsiteY599" fmla="*/ 924402 h 924402"/>
              <a:gd name="connsiteX600" fmla="*/ 2308721 w 4603109"/>
              <a:gd name="connsiteY600" fmla="*/ 924402 h 924402"/>
              <a:gd name="connsiteX601" fmla="*/ 2233165 w 4603109"/>
              <a:gd name="connsiteY601" fmla="*/ 924402 h 924402"/>
              <a:gd name="connsiteX602" fmla="*/ 2231674 w 4603109"/>
              <a:gd name="connsiteY602" fmla="*/ 924402 h 924402"/>
              <a:gd name="connsiteX603" fmla="*/ 2204591 w 4603109"/>
              <a:gd name="connsiteY603" fmla="*/ 924402 h 924402"/>
              <a:gd name="connsiteX604" fmla="*/ 2204559 w 4603109"/>
              <a:gd name="connsiteY604" fmla="*/ 924402 h 924402"/>
              <a:gd name="connsiteX605" fmla="*/ 2203100 w 4603109"/>
              <a:gd name="connsiteY605" fmla="*/ 924402 h 924402"/>
              <a:gd name="connsiteX606" fmla="*/ 2189452 w 4603109"/>
              <a:gd name="connsiteY606" fmla="*/ 924402 h 924402"/>
              <a:gd name="connsiteX607" fmla="*/ 2160879 w 4603109"/>
              <a:gd name="connsiteY607" fmla="*/ 924402 h 924402"/>
              <a:gd name="connsiteX608" fmla="*/ 2159388 w 4603109"/>
              <a:gd name="connsiteY608" fmla="*/ 924402 h 924402"/>
              <a:gd name="connsiteX609" fmla="*/ 2085323 w 4603109"/>
              <a:gd name="connsiteY609" fmla="*/ 924402 h 924402"/>
              <a:gd name="connsiteX610" fmla="*/ 2077294 w 4603109"/>
              <a:gd name="connsiteY610" fmla="*/ 924402 h 924402"/>
              <a:gd name="connsiteX611" fmla="*/ 2061683 w 4603109"/>
              <a:gd name="connsiteY611" fmla="*/ 924402 h 924402"/>
              <a:gd name="connsiteX612" fmla="*/ 2055258 w 4603109"/>
              <a:gd name="connsiteY612" fmla="*/ 924402 h 924402"/>
              <a:gd name="connsiteX613" fmla="*/ 2038787 w 4603109"/>
              <a:gd name="connsiteY613" fmla="*/ 924402 h 924402"/>
              <a:gd name="connsiteX614" fmla="*/ 2033110 w 4603109"/>
              <a:gd name="connsiteY614" fmla="*/ 924402 h 924402"/>
              <a:gd name="connsiteX615" fmla="*/ 2031619 w 4603109"/>
              <a:gd name="connsiteY615" fmla="*/ 924402 h 924402"/>
              <a:gd name="connsiteX616" fmla="*/ 2011705 w 4603109"/>
              <a:gd name="connsiteY616" fmla="*/ 924402 h 924402"/>
              <a:gd name="connsiteX617" fmla="*/ 1957554 w 4603109"/>
              <a:gd name="connsiteY617" fmla="*/ 924402 h 924402"/>
              <a:gd name="connsiteX618" fmla="*/ 1949525 w 4603109"/>
              <a:gd name="connsiteY618" fmla="*/ 924402 h 924402"/>
              <a:gd name="connsiteX619" fmla="*/ 1927489 w 4603109"/>
              <a:gd name="connsiteY619" fmla="*/ 924402 h 924402"/>
              <a:gd name="connsiteX620" fmla="*/ 1911018 w 4603109"/>
              <a:gd name="connsiteY620" fmla="*/ 924402 h 924402"/>
              <a:gd name="connsiteX621" fmla="*/ 1907543 w 4603109"/>
              <a:gd name="connsiteY621" fmla="*/ 924402 h 924402"/>
              <a:gd name="connsiteX622" fmla="*/ 1885268 w 4603109"/>
              <a:gd name="connsiteY622" fmla="*/ 924402 h 924402"/>
              <a:gd name="connsiteX623" fmla="*/ 1883936 w 4603109"/>
              <a:gd name="connsiteY623" fmla="*/ 924402 h 924402"/>
              <a:gd name="connsiteX624" fmla="*/ 1868796 w 4603109"/>
              <a:gd name="connsiteY624" fmla="*/ 924402 h 924402"/>
              <a:gd name="connsiteX625" fmla="*/ 1838732 w 4603109"/>
              <a:gd name="connsiteY625" fmla="*/ 924402 h 924402"/>
              <a:gd name="connsiteX626" fmla="*/ 1779774 w 4603109"/>
              <a:gd name="connsiteY626" fmla="*/ 924402 h 924402"/>
              <a:gd name="connsiteX627" fmla="*/ 1764668 w 4603109"/>
              <a:gd name="connsiteY627" fmla="*/ 924402 h 924402"/>
              <a:gd name="connsiteX628" fmla="*/ 1757499 w 4603109"/>
              <a:gd name="connsiteY628" fmla="*/ 924402 h 924402"/>
              <a:gd name="connsiteX629" fmla="*/ 1741027 w 4603109"/>
              <a:gd name="connsiteY629" fmla="*/ 924402 h 924402"/>
              <a:gd name="connsiteX630" fmla="*/ 1737552 w 4603109"/>
              <a:gd name="connsiteY630" fmla="*/ 924402 h 924402"/>
              <a:gd name="connsiteX631" fmla="*/ 1736094 w 4603109"/>
              <a:gd name="connsiteY631" fmla="*/ 924402 h 924402"/>
              <a:gd name="connsiteX632" fmla="*/ 1734603 w 4603109"/>
              <a:gd name="connsiteY632" fmla="*/ 924402 h 924402"/>
              <a:gd name="connsiteX633" fmla="*/ 1710963 w 4603109"/>
              <a:gd name="connsiteY633" fmla="*/ 924402 h 924402"/>
              <a:gd name="connsiteX634" fmla="*/ 1707488 w 4603109"/>
              <a:gd name="connsiteY634" fmla="*/ 924402 h 924402"/>
              <a:gd name="connsiteX635" fmla="*/ 1652509 w 4603109"/>
              <a:gd name="connsiteY635" fmla="*/ 924402 h 924402"/>
              <a:gd name="connsiteX636" fmla="*/ 1636899 w 4603109"/>
              <a:gd name="connsiteY636" fmla="*/ 924402 h 924402"/>
              <a:gd name="connsiteX637" fmla="*/ 1609783 w 4603109"/>
              <a:gd name="connsiteY637" fmla="*/ 924402 h 924402"/>
              <a:gd name="connsiteX638" fmla="*/ 1608325 w 4603109"/>
              <a:gd name="connsiteY638" fmla="*/ 924402 h 924402"/>
              <a:gd name="connsiteX639" fmla="*/ 1606834 w 4603109"/>
              <a:gd name="connsiteY639" fmla="*/ 924402 h 924402"/>
              <a:gd name="connsiteX640" fmla="*/ 1579719 w 4603109"/>
              <a:gd name="connsiteY640" fmla="*/ 924402 h 924402"/>
              <a:gd name="connsiteX641" fmla="*/ 1564612 w 4603109"/>
              <a:gd name="connsiteY641" fmla="*/ 924402 h 924402"/>
              <a:gd name="connsiteX642" fmla="*/ 1524740 w 4603109"/>
              <a:gd name="connsiteY642" fmla="*/ 924402 h 924402"/>
              <a:gd name="connsiteX643" fmla="*/ 1482518 w 4603109"/>
              <a:gd name="connsiteY643" fmla="*/ 924402 h 924402"/>
              <a:gd name="connsiteX644" fmla="*/ 1460483 w 4603109"/>
              <a:gd name="connsiteY644" fmla="*/ 924402 h 924402"/>
              <a:gd name="connsiteX645" fmla="*/ 1452454 w 4603109"/>
              <a:gd name="connsiteY645" fmla="*/ 924402 h 924402"/>
              <a:gd name="connsiteX646" fmla="*/ 1444011 w 4603109"/>
              <a:gd name="connsiteY646" fmla="*/ 924402 h 924402"/>
              <a:gd name="connsiteX647" fmla="*/ 1436843 w 4603109"/>
              <a:gd name="connsiteY647" fmla="*/ 924402 h 924402"/>
              <a:gd name="connsiteX648" fmla="*/ 1413947 w 4603109"/>
              <a:gd name="connsiteY648" fmla="*/ 924402 h 924402"/>
              <a:gd name="connsiteX649" fmla="*/ 1354749 w 4603109"/>
              <a:gd name="connsiteY649" fmla="*/ 924402 h 924402"/>
              <a:gd name="connsiteX650" fmla="*/ 1332714 w 4603109"/>
              <a:gd name="connsiteY650" fmla="*/ 924402 h 924402"/>
              <a:gd name="connsiteX651" fmla="*/ 1324685 w 4603109"/>
              <a:gd name="connsiteY651" fmla="*/ 924402 h 924402"/>
              <a:gd name="connsiteX652" fmla="*/ 1316242 w 4603109"/>
              <a:gd name="connsiteY652" fmla="*/ 924402 h 924402"/>
              <a:gd name="connsiteX653" fmla="*/ 1312767 w 4603109"/>
              <a:gd name="connsiteY653" fmla="*/ 924402 h 924402"/>
              <a:gd name="connsiteX654" fmla="*/ 1286178 w 4603109"/>
              <a:gd name="connsiteY654" fmla="*/ 924402 h 924402"/>
              <a:gd name="connsiteX655" fmla="*/ 1282703 w 4603109"/>
              <a:gd name="connsiteY655" fmla="*/ 924402 h 924402"/>
              <a:gd name="connsiteX656" fmla="*/ 1243956 w 4603109"/>
              <a:gd name="connsiteY656" fmla="*/ 924402 h 924402"/>
              <a:gd name="connsiteX657" fmla="*/ 1184998 w 4603109"/>
              <a:gd name="connsiteY657" fmla="*/ 924402 h 924402"/>
              <a:gd name="connsiteX658" fmla="*/ 1154934 w 4603109"/>
              <a:gd name="connsiteY658" fmla="*/ 924402 h 924402"/>
              <a:gd name="connsiteX659" fmla="*/ 1139828 w 4603109"/>
              <a:gd name="connsiteY659" fmla="*/ 924402 h 924402"/>
              <a:gd name="connsiteX660" fmla="*/ 1116187 w 4603109"/>
              <a:gd name="connsiteY660" fmla="*/ 924402 h 924402"/>
              <a:gd name="connsiteX661" fmla="*/ 1112712 w 4603109"/>
              <a:gd name="connsiteY661" fmla="*/ 924402 h 924402"/>
              <a:gd name="connsiteX662" fmla="*/ 1057734 w 4603109"/>
              <a:gd name="connsiteY662" fmla="*/ 924402 h 924402"/>
              <a:gd name="connsiteX663" fmla="*/ 1027669 w 4603109"/>
              <a:gd name="connsiteY663" fmla="*/ 924402 h 924402"/>
              <a:gd name="connsiteX664" fmla="*/ 1012059 w 4603109"/>
              <a:gd name="connsiteY664" fmla="*/ 924402 h 924402"/>
              <a:gd name="connsiteX665" fmla="*/ 984943 w 4603109"/>
              <a:gd name="connsiteY665" fmla="*/ 924402 h 924402"/>
              <a:gd name="connsiteX666" fmla="*/ 929965 w 4603109"/>
              <a:gd name="connsiteY666" fmla="*/ 924402 h 924402"/>
              <a:gd name="connsiteX667" fmla="*/ 899900 w 4603109"/>
              <a:gd name="connsiteY667" fmla="*/ 924402 h 924402"/>
              <a:gd name="connsiteX668" fmla="*/ 857678 w 4603109"/>
              <a:gd name="connsiteY668" fmla="*/ 924402 h 924402"/>
              <a:gd name="connsiteX669" fmla="*/ 819171 w 4603109"/>
              <a:gd name="connsiteY669" fmla="*/ 924402 h 924402"/>
              <a:gd name="connsiteX670" fmla="*/ 729909 w 4603109"/>
              <a:gd name="connsiteY670" fmla="*/ 924402 h 924402"/>
              <a:gd name="connsiteX671" fmla="*/ 691402 w 4603109"/>
              <a:gd name="connsiteY671" fmla="*/ 924402 h 924402"/>
              <a:gd name="connsiteX672" fmla="*/ 687927 w 4603109"/>
              <a:gd name="connsiteY672" fmla="*/ 924402 h 924402"/>
              <a:gd name="connsiteX673" fmla="*/ 560158 w 4603109"/>
              <a:gd name="connsiteY673" fmla="*/ 924402 h 924402"/>
              <a:gd name="connsiteX674" fmla="*/ 432894 w 4603109"/>
              <a:gd name="connsiteY674" fmla="*/ 924402 h 924402"/>
              <a:gd name="connsiteX675" fmla="*/ 305125 w 4603109"/>
              <a:gd name="connsiteY675" fmla="*/ 924402 h 924402"/>
              <a:gd name="connsiteX676" fmla="*/ 223202 w 4603109"/>
              <a:gd name="connsiteY676" fmla="*/ 877348 h 924402"/>
              <a:gd name="connsiteX677" fmla="*/ 10809 w 4603109"/>
              <a:gd name="connsiteY677" fmla="*/ 509257 h 924402"/>
              <a:gd name="connsiteX678" fmla="*/ 10809 w 4603109"/>
              <a:gd name="connsiteY678" fmla="*/ 415146 h 924402"/>
              <a:gd name="connsiteX679" fmla="*/ 223202 w 4603109"/>
              <a:gd name="connsiteY679" fmla="*/ 47054 h 924402"/>
              <a:gd name="connsiteX680" fmla="*/ 305125 w 4603109"/>
              <a:gd name="connsiteY680" fmla="*/ 0 h 92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</a:cxnLst>
            <a:rect l="l" t="t" r="r" b="b"/>
            <a:pathLst>
              <a:path w="4603109" h="924402">
                <a:moveTo>
                  <a:pt x="305125" y="0"/>
                </a:moveTo>
                <a:lnTo>
                  <a:pt x="432894" y="0"/>
                </a:lnTo>
                <a:lnTo>
                  <a:pt x="445336" y="0"/>
                </a:lnTo>
                <a:cubicBezTo>
                  <a:pt x="485989" y="0"/>
                  <a:pt x="520835" y="0"/>
                  <a:pt x="550703" y="0"/>
                </a:cubicBezTo>
                <a:lnTo>
                  <a:pt x="560158" y="0"/>
                </a:lnTo>
                <a:lnTo>
                  <a:pt x="573105" y="0"/>
                </a:lnTo>
                <a:lnTo>
                  <a:pt x="626202" y="0"/>
                </a:lnTo>
                <a:cubicBezTo>
                  <a:pt x="646943" y="0"/>
                  <a:pt x="663537" y="0"/>
                  <a:pt x="676811" y="0"/>
                </a:cubicBezTo>
                <a:lnTo>
                  <a:pt x="678472" y="0"/>
                </a:lnTo>
                <a:lnTo>
                  <a:pt x="687927" y="0"/>
                </a:lnTo>
                <a:lnTo>
                  <a:pt x="691402" y="0"/>
                </a:lnTo>
                <a:lnTo>
                  <a:pt x="700371" y="0"/>
                </a:lnTo>
                <a:lnTo>
                  <a:pt x="707508" y="0"/>
                </a:lnTo>
                <a:cubicBezTo>
                  <a:pt x="729909" y="0"/>
                  <a:pt x="729909" y="0"/>
                  <a:pt x="729909" y="0"/>
                </a:cubicBezTo>
                <a:lnTo>
                  <a:pt x="753971" y="0"/>
                </a:lnTo>
                <a:lnTo>
                  <a:pt x="804580" y="0"/>
                </a:lnTo>
                <a:lnTo>
                  <a:pt x="805737" y="0"/>
                </a:lnTo>
                <a:lnTo>
                  <a:pt x="819171" y="0"/>
                </a:lnTo>
                <a:lnTo>
                  <a:pt x="828140" y="0"/>
                </a:lnTo>
                <a:lnTo>
                  <a:pt x="831615" y="0"/>
                </a:lnTo>
                <a:lnTo>
                  <a:pt x="835277" y="0"/>
                </a:lnTo>
                <a:lnTo>
                  <a:pt x="857678" y="0"/>
                </a:lnTo>
                <a:lnTo>
                  <a:pt x="864889" y="0"/>
                </a:lnTo>
                <a:lnTo>
                  <a:pt x="899900" y="0"/>
                </a:lnTo>
                <a:lnTo>
                  <a:pt x="909341" y="0"/>
                </a:lnTo>
                <a:lnTo>
                  <a:pt x="929965" y="0"/>
                </a:lnTo>
                <a:lnTo>
                  <a:pt x="933506" y="0"/>
                </a:lnTo>
                <a:lnTo>
                  <a:pt x="936982" y="0"/>
                </a:lnTo>
                <a:lnTo>
                  <a:pt x="959384" y="0"/>
                </a:lnTo>
                <a:lnTo>
                  <a:pt x="962542" y="0"/>
                </a:lnTo>
                <a:lnTo>
                  <a:pt x="984943" y="0"/>
                </a:lnTo>
                <a:lnTo>
                  <a:pt x="992658" y="0"/>
                </a:lnTo>
                <a:lnTo>
                  <a:pt x="1012059" y="0"/>
                </a:lnTo>
                <a:lnTo>
                  <a:pt x="1012480" y="0"/>
                </a:lnTo>
                <a:lnTo>
                  <a:pt x="1027669" y="0"/>
                </a:lnTo>
                <a:lnTo>
                  <a:pt x="1037110" y="0"/>
                </a:lnTo>
                <a:lnTo>
                  <a:pt x="1040112" y="0"/>
                </a:lnTo>
                <a:lnTo>
                  <a:pt x="1057734" y="0"/>
                </a:lnTo>
                <a:lnTo>
                  <a:pt x="1064751" y="0"/>
                </a:lnTo>
                <a:lnTo>
                  <a:pt x="1070177" y="0"/>
                </a:lnTo>
                <a:lnTo>
                  <a:pt x="1072436" y="0"/>
                </a:lnTo>
                <a:lnTo>
                  <a:pt x="1090311" y="0"/>
                </a:lnTo>
                <a:lnTo>
                  <a:pt x="1110718" y="0"/>
                </a:lnTo>
                <a:lnTo>
                  <a:pt x="1112712" y="0"/>
                </a:lnTo>
                <a:lnTo>
                  <a:pt x="1116187" y="0"/>
                </a:lnTo>
                <a:lnTo>
                  <a:pt x="1139828" y="0"/>
                </a:lnTo>
                <a:lnTo>
                  <a:pt x="1140249" y="0"/>
                </a:lnTo>
                <a:lnTo>
                  <a:pt x="1145480" y="0"/>
                </a:lnTo>
                <a:lnTo>
                  <a:pt x="1152270" y="0"/>
                </a:lnTo>
                <a:lnTo>
                  <a:pt x="1154934" y="0"/>
                </a:lnTo>
                <a:lnTo>
                  <a:pt x="1167881" y="0"/>
                </a:lnTo>
                <a:lnTo>
                  <a:pt x="1175544" y="0"/>
                </a:lnTo>
                <a:lnTo>
                  <a:pt x="1184998" y="0"/>
                </a:lnTo>
                <a:lnTo>
                  <a:pt x="1197946" y="0"/>
                </a:lnTo>
                <a:lnTo>
                  <a:pt x="1200205" y="0"/>
                </a:lnTo>
                <a:lnTo>
                  <a:pt x="1220978" y="0"/>
                </a:lnTo>
                <a:lnTo>
                  <a:pt x="1238487" y="0"/>
                </a:lnTo>
                <a:lnTo>
                  <a:pt x="1243956" y="0"/>
                </a:lnTo>
                <a:lnTo>
                  <a:pt x="1251042" y="0"/>
                </a:lnTo>
                <a:lnTo>
                  <a:pt x="1257637" y="0"/>
                </a:lnTo>
                <a:lnTo>
                  <a:pt x="1271587" y="0"/>
                </a:lnTo>
                <a:lnTo>
                  <a:pt x="1273249" y="0"/>
                </a:lnTo>
                <a:lnTo>
                  <a:pt x="1280039" y="0"/>
                </a:lnTo>
                <a:lnTo>
                  <a:pt x="1282703" y="0"/>
                </a:lnTo>
                <a:lnTo>
                  <a:pt x="1286178" y="0"/>
                </a:lnTo>
                <a:lnTo>
                  <a:pt x="1295146" y="0"/>
                </a:lnTo>
                <a:lnTo>
                  <a:pt x="1301651" y="0"/>
                </a:lnTo>
                <a:lnTo>
                  <a:pt x="1302284" y="0"/>
                </a:lnTo>
                <a:lnTo>
                  <a:pt x="1303313" y="0"/>
                </a:lnTo>
                <a:lnTo>
                  <a:pt x="1312767" y="0"/>
                </a:lnTo>
                <a:lnTo>
                  <a:pt x="1316242" y="0"/>
                </a:lnTo>
                <a:lnTo>
                  <a:pt x="1321886" y="0"/>
                </a:lnTo>
                <a:lnTo>
                  <a:pt x="1324685" y="0"/>
                </a:lnTo>
                <a:lnTo>
                  <a:pt x="1325211" y="0"/>
                </a:lnTo>
                <a:lnTo>
                  <a:pt x="1332348" y="0"/>
                </a:lnTo>
                <a:lnTo>
                  <a:pt x="1332714" y="0"/>
                </a:lnTo>
                <a:lnTo>
                  <a:pt x="1333135" y="0"/>
                </a:lnTo>
                <a:lnTo>
                  <a:pt x="1348747" y="0"/>
                </a:lnTo>
                <a:lnTo>
                  <a:pt x="1354749" y="0"/>
                </a:lnTo>
                <a:lnTo>
                  <a:pt x="1378811" y="0"/>
                </a:lnTo>
                <a:lnTo>
                  <a:pt x="1383745" y="0"/>
                </a:lnTo>
                <a:lnTo>
                  <a:pt x="1385406" y="0"/>
                </a:lnTo>
                <a:lnTo>
                  <a:pt x="1399356" y="0"/>
                </a:lnTo>
                <a:lnTo>
                  <a:pt x="1400513" y="0"/>
                </a:lnTo>
                <a:lnTo>
                  <a:pt x="1413947" y="0"/>
                </a:lnTo>
                <a:lnTo>
                  <a:pt x="1414442" y="0"/>
                </a:lnTo>
                <a:lnTo>
                  <a:pt x="1422915" y="0"/>
                </a:lnTo>
                <a:lnTo>
                  <a:pt x="1426390" y="0"/>
                </a:lnTo>
                <a:lnTo>
                  <a:pt x="1429420" y="0"/>
                </a:lnTo>
                <a:lnTo>
                  <a:pt x="1430053" y="0"/>
                </a:lnTo>
                <a:lnTo>
                  <a:pt x="1430206" y="0"/>
                </a:lnTo>
                <a:lnTo>
                  <a:pt x="1430577" y="0"/>
                </a:lnTo>
                <a:lnTo>
                  <a:pt x="1436843" y="0"/>
                </a:lnTo>
                <a:lnTo>
                  <a:pt x="1444011" y="0"/>
                </a:lnTo>
                <a:lnTo>
                  <a:pt x="1449655" y="0"/>
                </a:lnTo>
                <a:lnTo>
                  <a:pt x="1452454" y="0"/>
                </a:lnTo>
                <a:lnTo>
                  <a:pt x="1452980" y="0"/>
                </a:lnTo>
                <a:lnTo>
                  <a:pt x="1456455" y="0"/>
                </a:lnTo>
                <a:lnTo>
                  <a:pt x="1459664" y="0"/>
                </a:lnTo>
                <a:lnTo>
                  <a:pt x="1460117" y="0"/>
                </a:lnTo>
                <a:lnTo>
                  <a:pt x="1460483" y="0"/>
                </a:lnTo>
                <a:lnTo>
                  <a:pt x="1460904" y="0"/>
                </a:lnTo>
                <a:lnTo>
                  <a:pt x="1472926" y="0"/>
                </a:lnTo>
                <a:lnTo>
                  <a:pt x="1482518" y="0"/>
                </a:lnTo>
                <a:lnTo>
                  <a:pt x="1489729" y="0"/>
                </a:lnTo>
                <a:lnTo>
                  <a:pt x="1504116" y="0"/>
                </a:lnTo>
                <a:lnTo>
                  <a:pt x="1511514" y="0"/>
                </a:lnTo>
                <a:lnTo>
                  <a:pt x="1524740" y="0"/>
                </a:lnTo>
                <a:lnTo>
                  <a:pt x="1528282" y="0"/>
                </a:lnTo>
                <a:lnTo>
                  <a:pt x="1531757" y="0"/>
                </a:lnTo>
                <a:lnTo>
                  <a:pt x="1534181" y="0"/>
                </a:lnTo>
                <a:lnTo>
                  <a:pt x="1542211" y="0"/>
                </a:lnTo>
                <a:lnTo>
                  <a:pt x="1554159" y="0"/>
                </a:lnTo>
                <a:lnTo>
                  <a:pt x="1557318" y="0"/>
                </a:lnTo>
                <a:lnTo>
                  <a:pt x="1557975" y="0"/>
                </a:lnTo>
                <a:lnTo>
                  <a:pt x="1558346" y="0"/>
                </a:lnTo>
                <a:lnTo>
                  <a:pt x="1561822" y="0"/>
                </a:lnTo>
                <a:lnTo>
                  <a:pt x="1564612" y="0"/>
                </a:lnTo>
                <a:lnTo>
                  <a:pt x="1566857" y="0"/>
                </a:lnTo>
                <a:lnTo>
                  <a:pt x="1576919" y="0"/>
                </a:lnTo>
                <a:lnTo>
                  <a:pt x="1579719" y="0"/>
                </a:lnTo>
                <a:lnTo>
                  <a:pt x="1584224" y="0"/>
                </a:lnTo>
                <a:lnTo>
                  <a:pt x="1587382" y="0"/>
                </a:lnTo>
                <a:lnTo>
                  <a:pt x="1587433" y="0"/>
                </a:lnTo>
                <a:lnTo>
                  <a:pt x="1600695" y="0"/>
                </a:lnTo>
                <a:lnTo>
                  <a:pt x="1606834" y="0"/>
                </a:lnTo>
                <a:lnTo>
                  <a:pt x="1607256" y="0"/>
                </a:lnTo>
                <a:lnTo>
                  <a:pt x="1608325" y="0"/>
                </a:lnTo>
                <a:lnTo>
                  <a:pt x="1609783" y="0"/>
                </a:lnTo>
                <a:lnTo>
                  <a:pt x="1617498" y="0"/>
                </a:lnTo>
                <a:lnTo>
                  <a:pt x="1631885" y="0"/>
                </a:lnTo>
                <a:lnTo>
                  <a:pt x="1636899" y="0"/>
                </a:lnTo>
                <a:lnTo>
                  <a:pt x="1637320" y="0"/>
                </a:lnTo>
                <a:lnTo>
                  <a:pt x="1637445" y="0"/>
                </a:lnTo>
                <a:lnTo>
                  <a:pt x="1652509" y="0"/>
                </a:lnTo>
                <a:lnTo>
                  <a:pt x="1659526" y="0"/>
                </a:lnTo>
                <a:lnTo>
                  <a:pt x="1661950" y="0"/>
                </a:lnTo>
                <a:lnTo>
                  <a:pt x="1664952" y="0"/>
                </a:lnTo>
                <a:lnTo>
                  <a:pt x="1667212" y="0"/>
                </a:lnTo>
                <a:lnTo>
                  <a:pt x="1685087" y="0"/>
                </a:lnTo>
                <a:lnTo>
                  <a:pt x="1689591" y="0"/>
                </a:lnTo>
                <a:lnTo>
                  <a:pt x="1694626" y="0"/>
                </a:lnTo>
                <a:lnTo>
                  <a:pt x="1697276" y="0"/>
                </a:lnTo>
                <a:lnTo>
                  <a:pt x="1698000" y="0"/>
                </a:lnTo>
                <a:lnTo>
                  <a:pt x="1704688" y="0"/>
                </a:lnTo>
                <a:lnTo>
                  <a:pt x="1707488" y="0"/>
                </a:lnTo>
                <a:lnTo>
                  <a:pt x="1710963" y="0"/>
                </a:lnTo>
                <a:lnTo>
                  <a:pt x="1715151" y="0"/>
                </a:lnTo>
                <a:lnTo>
                  <a:pt x="1721928" y="0"/>
                </a:lnTo>
                <a:lnTo>
                  <a:pt x="1734603" y="0"/>
                </a:lnTo>
                <a:lnTo>
                  <a:pt x="1735025" y="0"/>
                </a:lnTo>
                <a:lnTo>
                  <a:pt x="1735558" y="0"/>
                </a:lnTo>
                <a:lnTo>
                  <a:pt x="1736094" y="0"/>
                </a:lnTo>
                <a:lnTo>
                  <a:pt x="1737552" y="0"/>
                </a:lnTo>
                <a:lnTo>
                  <a:pt x="1741027" y="0"/>
                </a:lnTo>
                <a:lnTo>
                  <a:pt x="1747046" y="0"/>
                </a:lnTo>
                <a:lnTo>
                  <a:pt x="1748537" y="0"/>
                </a:lnTo>
                <a:lnTo>
                  <a:pt x="1753052" y="0"/>
                </a:lnTo>
                <a:lnTo>
                  <a:pt x="1757499" y="0"/>
                </a:lnTo>
                <a:lnTo>
                  <a:pt x="1764668" y="0"/>
                </a:lnTo>
                <a:lnTo>
                  <a:pt x="1765089" y="0"/>
                </a:lnTo>
                <a:lnTo>
                  <a:pt x="1765214" y="0"/>
                </a:lnTo>
                <a:lnTo>
                  <a:pt x="1770320" y="0"/>
                </a:lnTo>
                <a:lnTo>
                  <a:pt x="1777110" y="0"/>
                </a:lnTo>
                <a:lnTo>
                  <a:pt x="1779774" y="0"/>
                </a:lnTo>
                <a:lnTo>
                  <a:pt x="1792721" y="0"/>
                </a:lnTo>
                <a:lnTo>
                  <a:pt x="1794981" y="0"/>
                </a:lnTo>
                <a:lnTo>
                  <a:pt x="1825045" y="0"/>
                </a:lnTo>
                <a:lnTo>
                  <a:pt x="1825769" y="0"/>
                </a:lnTo>
                <a:lnTo>
                  <a:pt x="1838732" y="0"/>
                </a:lnTo>
                <a:lnTo>
                  <a:pt x="1845818" y="0"/>
                </a:lnTo>
                <a:lnTo>
                  <a:pt x="1849697" y="0"/>
                </a:lnTo>
                <a:lnTo>
                  <a:pt x="1852412" y="0"/>
                </a:lnTo>
                <a:lnTo>
                  <a:pt x="1853903" y="0"/>
                </a:lnTo>
                <a:lnTo>
                  <a:pt x="1863327" y="0"/>
                </a:lnTo>
                <a:lnTo>
                  <a:pt x="1868796" y="0"/>
                </a:lnTo>
                <a:lnTo>
                  <a:pt x="1874815" y="0"/>
                </a:lnTo>
                <a:lnTo>
                  <a:pt x="1876306" y="0"/>
                </a:lnTo>
                <a:lnTo>
                  <a:pt x="1880821" y="0"/>
                </a:lnTo>
                <a:lnTo>
                  <a:pt x="1882477" y="0"/>
                </a:lnTo>
                <a:lnTo>
                  <a:pt x="1883936" y="0"/>
                </a:lnTo>
                <a:lnTo>
                  <a:pt x="1885268" y="0"/>
                </a:lnTo>
                <a:lnTo>
                  <a:pt x="1896427" y="0"/>
                </a:lnTo>
                <a:lnTo>
                  <a:pt x="1898089" y="0"/>
                </a:lnTo>
                <a:lnTo>
                  <a:pt x="1904879" y="0"/>
                </a:lnTo>
                <a:lnTo>
                  <a:pt x="1907543" y="0"/>
                </a:lnTo>
                <a:lnTo>
                  <a:pt x="1911018" y="0"/>
                </a:lnTo>
                <a:lnTo>
                  <a:pt x="1919986" y="0"/>
                </a:lnTo>
                <a:lnTo>
                  <a:pt x="1927124" y="0"/>
                </a:lnTo>
                <a:lnTo>
                  <a:pt x="1927489" y="0"/>
                </a:lnTo>
                <a:lnTo>
                  <a:pt x="1927911" y="0"/>
                </a:lnTo>
                <a:lnTo>
                  <a:pt x="1929402" y="0"/>
                </a:lnTo>
                <a:lnTo>
                  <a:pt x="1946726" y="0"/>
                </a:lnTo>
                <a:lnTo>
                  <a:pt x="1949525" y="0"/>
                </a:lnTo>
                <a:lnTo>
                  <a:pt x="1957554" y="0"/>
                </a:lnTo>
                <a:lnTo>
                  <a:pt x="1957975" y="0"/>
                </a:lnTo>
                <a:lnTo>
                  <a:pt x="1973587" y="0"/>
                </a:lnTo>
                <a:lnTo>
                  <a:pt x="1978520" y="0"/>
                </a:lnTo>
                <a:lnTo>
                  <a:pt x="1980012" y="0"/>
                </a:lnTo>
                <a:lnTo>
                  <a:pt x="1980181" y="0"/>
                </a:lnTo>
                <a:lnTo>
                  <a:pt x="1981672" y="0"/>
                </a:lnTo>
                <a:lnTo>
                  <a:pt x="2008585" y="0"/>
                </a:lnTo>
                <a:lnTo>
                  <a:pt x="2009218" y="0"/>
                </a:lnTo>
                <a:lnTo>
                  <a:pt x="2010246" y="0"/>
                </a:lnTo>
                <a:lnTo>
                  <a:pt x="2010709" y="0"/>
                </a:lnTo>
                <a:lnTo>
                  <a:pt x="2011705" y="0"/>
                </a:lnTo>
                <a:lnTo>
                  <a:pt x="2024147" y="0"/>
                </a:lnTo>
                <a:lnTo>
                  <a:pt x="2024196" y="0"/>
                </a:lnTo>
                <a:lnTo>
                  <a:pt x="2024981" y="0"/>
                </a:lnTo>
                <a:lnTo>
                  <a:pt x="2025353" y="0"/>
                </a:lnTo>
                <a:lnTo>
                  <a:pt x="2026473" y="0"/>
                </a:lnTo>
                <a:lnTo>
                  <a:pt x="2031619" y="0"/>
                </a:lnTo>
                <a:lnTo>
                  <a:pt x="2033110" y="0"/>
                </a:lnTo>
                <a:lnTo>
                  <a:pt x="2038787" y="0"/>
                </a:lnTo>
                <a:lnTo>
                  <a:pt x="2039282" y="0"/>
                </a:lnTo>
                <a:lnTo>
                  <a:pt x="2047755" y="0"/>
                </a:lnTo>
                <a:lnTo>
                  <a:pt x="2051230" y="0"/>
                </a:lnTo>
                <a:lnTo>
                  <a:pt x="2054893" y="0"/>
                </a:lnTo>
                <a:lnTo>
                  <a:pt x="2055046" y="0"/>
                </a:lnTo>
                <a:lnTo>
                  <a:pt x="2055258" y="0"/>
                </a:lnTo>
                <a:lnTo>
                  <a:pt x="2055680" y="0"/>
                </a:lnTo>
                <a:lnTo>
                  <a:pt x="2057171" y="0"/>
                </a:lnTo>
                <a:lnTo>
                  <a:pt x="2061683" y="0"/>
                </a:lnTo>
                <a:lnTo>
                  <a:pt x="2067702" y="0"/>
                </a:lnTo>
                <a:lnTo>
                  <a:pt x="2074495" y="0"/>
                </a:lnTo>
                <a:lnTo>
                  <a:pt x="2077294" y="0"/>
                </a:lnTo>
                <a:lnTo>
                  <a:pt x="2084504" y="0"/>
                </a:lnTo>
                <a:lnTo>
                  <a:pt x="2085323" y="0"/>
                </a:lnTo>
                <a:lnTo>
                  <a:pt x="2085744" y="0"/>
                </a:lnTo>
                <a:lnTo>
                  <a:pt x="2097766" y="0"/>
                </a:lnTo>
                <a:lnTo>
                  <a:pt x="2106289" y="0"/>
                </a:lnTo>
                <a:lnTo>
                  <a:pt x="2107781" y="0"/>
                </a:lnTo>
                <a:lnTo>
                  <a:pt x="2128956" y="0"/>
                </a:lnTo>
                <a:lnTo>
                  <a:pt x="2129514" y="0"/>
                </a:lnTo>
                <a:lnTo>
                  <a:pt x="2136354" y="0"/>
                </a:lnTo>
                <a:lnTo>
                  <a:pt x="2136987" y="0"/>
                </a:lnTo>
                <a:lnTo>
                  <a:pt x="2138478" y="0"/>
                </a:lnTo>
                <a:lnTo>
                  <a:pt x="2151916" y="0"/>
                </a:lnTo>
                <a:lnTo>
                  <a:pt x="2152750" y="0"/>
                </a:lnTo>
                <a:lnTo>
                  <a:pt x="2153122" y="0"/>
                </a:lnTo>
                <a:lnTo>
                  <a:pt x="2154242" y="0"/>
                </a:lnTo>
                <a:lnTo>
                  <a:pt x="2156597" y="0"/>
                </a:lnTo>
                <a:lnTo>
                  <a:pt x="2159388" y="0"/>
                </a:lnTo>
                <a:lnTo>
                  <a:pt x="2160879" y="0"/>
                </a:lnTo>
                <a:lnTo>
                  <a:pt x="2161633" y="0"/>
                </a:lnTo>
                <a:lnTo>
                  <a:pt x="2167051" y="0"/>
                </a:lnTo>
                <a:lnTo>
                  <a:pt x="2178999" y="0"/>
                </a:lnTo>
                <a:lnTo>
                  <a:pt x="2182158" y="0"/>
                </a:lnTo>
                <a:lnTo>
                  <a:pt x="2182815" y="0"/>
                </a:lnTo>
                <a:lnTo>
                  <a:pt x="2188666" y="0"/>
                </a:lnTo>
                <a:lnTo>
                  <a:pt x="2189452" y="0"/>
                </a:lnTo>
                <a:lnTo>
                  <a:pt x="2191697" y="0"/>
                </a:lnTo>
                <a:lnTo>
                  <a:pt x="2195471" y="0"/>
                </a:lnTo>
                <a:lnTo>
                  <a:pt x="2201759" y="0"/>
                </a:lnTo>
                <a:lnTo>
                  <a:pt x="2203100" y="0"/>
                </a:lnTo>
                <a:lnTo>
                  <a:pt x="2204559" y="0"/>
                </a:lnTo>
                <a:lnTo>
                  <a:pt x="2204591" y="0"/>
                </a:lnTo>
                <a:lnTo>
                  <a:pt x="2212273" y="0"/>
                </a:lnTo>
                <a:lnTo>
                  <a:pt x="2225535" y="0"/>
                </a:lnTo>
                <a:lnTo>
                  <a:pt x="2231674" y="0"/>
                </a:lnTo>
                <a:lnTo>
                  <a:pt x="2232096" y="0"/>
                </a:lnTo>
                <a:lnTo>
                  <a:pt x="2232220" y="0"/>
                </a:lnTo>
                <a:lnTo>
                  <a:pt x="2233118" y="0"/>
                </a:lnTo>
                <a:lnTo>
                  <a:pt x="2233165" y="0"/>
                </a:lnTo>
                <a:lnTo>
                  <a:pt x="2256725" y="0"/>
                </a:lnTo>
                <a:lnTo>
                  <a:pt x="2257283" y="0"/>
                </a:lnTo>
                <a:lnTo>
                  <a:pt x="2262285" y="0"/>
                </a:lnTo>
                <a:lnTo>
                  <a:pt x="2284366" y="0"/>
                </a:lnTo>
                <a:lnTo>
                  <a:pt x="2289402" y="0"/>
                </a:lnTo>
                <a:lnTo>
                  <a:pt x="2292052" y="0"/>
                </a:lnTo>
                <a:lnTo>
                  <a:pt x="2299271" y="0"/>
                </a:lnTo>
                <a:lnTo>
                  <a:pt x="2308721" y="0"/>
                </a:lnTo>
                <a:lnTo>
                  <a:pt x="2309927" y="0"/>
                </a:lnTo>
                <a:lnTo>
                  <a:pt x="2316435" y="0"/>
                </a:lnTo>
                <a:lnTo>
                  <a:pt x="2316703" y="0"/>
                </a:lnTo>
                <a:lnTo>
                  <a:pt x="2319466" y="0"/>
                </a:lnTo>
                <a:lnTo>
                  <a:pt x="2322840" y="0"/>
                </a:lnTo>
                <a:lnTo>
                  <a:pt x="2329528" y="0"/>
                </a:lnTo>
                <a:lnTo>
                  <a:pt x="2330869" y="0"/>
                </a:lnTo>
                <a:lnTo>
                  <a:pt x="2332328" y="0"/>
                </a:lnTo>
                <a:lnTo>
                  <a:pt x="2332360" y="0"/>
                </a:lnTo>
                <a:lnTo>
                  <a:pt x="2335803" y="0"/>
                </a:lnTo>
                <a:lnTo>
                  <a:pt x="2343312" y="0"/>
                </a:lnTo>
                <a:lnTo>
                  <a:pt x="2344804" y="0"/>
                </a:lnTo>
                <a:lnTo>
                  <a:pt x="2346768" y="0"/>
                </a:lnTo>
                <a:lnTo>
                  <a:pt x="2347827" y="0"/>
                </a:lnTo>
                <a:lnTo>
                  <a:pt x="2352274" y="0"/>
                </a:lnTo>
                <a:lnTo>
                  <a:pt x="2359443" y="0"/>
                </a:lnTo>
                <a:lnTo>
                  <a:pt x="2359865" y="0"/>
                </a:lnTo>
                <a:lnTo>
                  <a:pt x="2359989" y="0"/>
                </a:lnTo>
                <a:lnTo>
                  <a:pt x="2360887" y="0"/>
                </a:lnTo>
                <a:lnTo>
                  <a:pt x="2360934" y="0"/>
                </a:lnTo>
                <a:lnTo>
                  <a:pt x="2371886" y="0"/>
                </a:lnTo>
                <a:lnTo>
                  <a:pt x="2373377" y="0"/>
                </a:lnTo>
                <a:lnTo>
                  <a:pt x="2377892" y="0"/>
                </a:lnTo>
                <a:cubicBezTo>
                  <a:pt x="2382339" y="0"/>
                  <a:pt x="2382339" y="0"/>
                  <a:pt x="2382339" y="0"/>
                </a:cubicBezTo>
                <a:lnTo>
                  <a:pt x="2390054" y="0"/>
                </a:lnTo>
                <a:lnTo>
                  <a:pt x="2419821" y="0"/>
                </a:lnTo>
                <a:lnTo>
                  <a:pt x="2427040" y="0"/>
                </a:lnTo>
                <a:lnTo>
                  <a:pt x="2436490" y="0"/>
                </a:lnTo>
                <a:lnTo>
                  <a:pt x="2444472" y="0"/>
                </a:lnTo>
                <a:lnTo>
                  <a:pt x="2448678" y="0"/>
                </a:lnTo>
                <a:lnTo>
                  <a:pt x="2450171" y="0"/>
                </a:lnTo>
                <a:lnTo>
                  <a:pt x="2450609" y="0"/>
                </a:lnTo>
                <a:lnTo>
                  <a:pt x="2463572" y="0"/>
                </a:lnTo>
                <a:lnTo>
                  <a:pt x="2471081" y="0"/>
                </a:lnTo>
                <a:lnTo>
                  <a:pt x="2472573" y="0"/>
                </a:lnTo>
                <a:lnTo>
                  <a:pt x="2474537" y="0"/>
                </a:lnTo>
                <a:lnTo>
                  <a:pt x="2475596" y="0"/>
                </a:lnTo>
                <a:lnTo>
                  <a:pt x="2477252" y="0"/>
                </a:lnTo>
                <a:lnTo>
                  <a:pt x="2478712" y="0"/>
                </a:lnTo>
                <a:lnTo>
                  <a:pt x="2478743" y="0"/>
                </a:lnTo>
                <a:lnTo>
                  <a:pt x="2480043" y="0"/>
                </a:lnTo>
                <a:lnTo>
                  <a:pt x="2499655" y="0"/>
                </a:lnTo>
                <a:lnTo>
                  <a:pt x="2501146" y="0"/>
                </a:lnTo>
                <a:lnTo>
                  <a:pt x="2505661" y="0"/>
                </a:lnTo>
                <a:lnTo>
                  <a:pt x="2508776" y="0"/>
                </a:lnTo>
                <a:lnTo>
                  <a:pt x="2510108" y="0"/>
                </a:lnTo>
                <a:lnTo>
                  <a:pt x="2524178" y="0"/>
                </a:lnTo>
                <a:lnTo>
                  <a:pt x="2525248" y="0"/>
                </a:lnTo>
                <a:lnTo>
                  <a:pt x="2525669" y="0"/>
                </a:lnTo>
                <a:lnTo>
                  <a:pt x="2552329" y="0"/>
                </a:lnTo>
                <a:lnTo>
                  <a:pt x="2552751" y="0"/>
                </a:lnTo>
                <a:lnTo>
                  <a:pt x="2554242" y="0"/>
                </a:lnTo>
                <a:lnTo>
                  <a:pt x="2574787" y="0"/>
                </a:lnTo>
                <a:lnTo>
                  <a:pt x="2576279" y="0"/>
                </a:lnTo>
                <a:lnTo>
                  <a:pt x="2576447" y="0"/>
                </a:lnTo>
                <a:lnTo>
                  <a:pt x="2577940" y="0"/>
                </a:lnTo>
                <a:lnTo>
                  <a:pt x="2603360" y="0"/>
                </a:lnTo>
                <a:lnTo>
                  <a:pt x="2604852" y="0"/>
                </a:lnTo>
                <a:lnTo>
                  <a:pt x="2605021" y="0"/>
                </a:lnTo>
                <a:lnTo>
                  <a:pt x="2605484" y="0"/>
                </a:lnTo>
                <a:lnTo>
                  <a:pt x="2606481" y="0"/>
                </a:lnTo>
                <a:lnTo>
                  <a:pt x="2606512" y="0"/>
                </a:lnTo>
                <a:lnTo>
                  <a:pt x="2606976" y="0"/>
                </a:lnTo>
                <a:lnTo>
                  <a:pt x="2618923" y="0"/>
                </a:lnTo>
                <a:lnTo>
                  <a:pt x="2621248" y="0"/>
                </a:lnTo>
                <a:lnTo>
                  <a:pt x="2622740" y="0"/>
                </a:lnTo>
                <a:lnTo>
                  <a:pt x="2627885" y="0"/>
                </a:lnTo>
                <a:lnTo>
                  <a:pt x="2629377" y="0"/>
                </a:lnTo>
                <a:lnTo>
                  <a:pt x="2634058" y="0"/>
                </a:lnTo>
                <a:lnTo>
                  <a:pt x="2635549" y="0"/>
                </a:lnTo>
                <a:lnTo>
                  <a:pt x="2636545" y="0"/>
                </a:lnTo>
                <a:lnTo>
                  <a:pt x="2648987" y="0"/>
                </a:lnTo>
                <a:lnTo>
                  <a:pt x="2649821" y="0"/>
                </a:lnTo>
                <a:lnTo>
                  <a:pt x="2651313" y="0"/>
                </a:lnTo>
                <a:lnTo>
                  <a:pt x="2651947" y="0"/>
                </a:lnTo>
                <a:lnTo>
                  <a:pt x="2653017" y="0"/>
                </a:lnTo>
                <a:lnTo>
                  <a:pt x="2653438" y="0"/>
                </a:lnTo>
                <a:lnTo>
                  <a:pt x="2656459" y="0"/>
                </a:lnTo>
                <a:lnTo>
                  <a:pt x="2657950" y="0"/>
                </a:lnTo>
                <a:lnTo>
                  <a:pt x="2665460" y="0"/>
                </a:lnTo>
                <a:lnTo>
                  <a:pt x="2680098" y="0"/>
                </a:lnTo>
                <a:lnTo>
                  <a:pt x="2680520" y="0"/>
                </a:lnTo>
                <a:lnTo>
                  <a:pt x="2682011" y="0"/>
                </a:lnTo>
                <a:lnTo>
                  <a:pt x="2692542" y="0"/>
                </a:lnTo>
                <a:lnTo>
                  <a:pt x="2702556" y="0"/>
                </a:lnTo>
                <a:lnTo>
                  <a:pt x="2704048" y="0"/>
                </a:lnTo>
                <a:lnTo>
                  <a:pt x="2724289" y="0"/>
                </a:lnTo>
                <a:lnTo>
                  <a:pt x="2731129" y="0"/>
                </a:lnTo>
                <a:lnTo>
                  <a:pt x="2732621" y="0"/>
                </a:lnTo>
                <a:lnTo>
                  <a:pt x="2733253" y="0"/>
                </a:lnTo>
                <a:lnTo>
                  <a:pt x="2734745" y="0"/>
                </a:lnTo>
                <a:lnTo>
                  <a:pt x="2746692" y="0"/>
                </a:lnTo>
                <a:lnTo>
                  <a:pt x="2749017" y="0"/>
                </a:lnTo>
                <a:lnTo>
                  <a:pt x="2750509" y="0"/>
                </a:lnTo>
                <a:lnTo>
                  <a:pt x="2754354" y="0"/>
                </a:lnTo>
                <a:lnTo>
                  <a:pt x="2755654" y="0"/>
                </a:lnTo>
                <a:lnTo>
                  <a:pt x="2757146" y="0"/>
                </a:lnTo>
                <a:lnTo>
                  <a:pt x="2761827" y="0"/>
                </a:lnTo>
                <a:lnTo>
                  <a:pt x="2763318" y="0"/>
                </a:lnTo>
                <a:lnTo>
                  <a:pt x="2776756" y="0"/>
                </a:lnTo>
                <a:lnTo>
                  <a:pt x="2777590" y="0"/>
                </a:lnTo>
                <a:lnTo>
                  <a:pt x="2779082" y="0"/>
                </a:lnTo>
                <a:lnTo>
                  <a:pt x="2783442" y="0"/>
                </a:lnTo>
                <a:lnTo>
                  <a:pt x="2784228" y="0"/>
                </a:lnTo>
                <a:lnTo>
                  <a:pt x="2785719" y="0"/>
                </a:lnTo>
                <a:lnTo>
                  <a:pt x="2786473" y="0"/>
                </a:lnTo>
                <a:lnTo>
                  <a:pt x="2793229" y="0"/>
                </a:lnTo>
                <a:lnTo>
                  <a:pt x="2799367" y="0"/>
                </a:lnTo>
                <a:lnTo>
                  <a:pt x="2813506" y="0"/>
                </a:lnTo>
                <a:lnTo>
                  <a:pt x="2820311" y="0"/>
                </a:lnTo>
                <a:lnTo>
                  <a:pt x="2827893" y="0"/>
                </a:lnTo>
                <a:lnTo>
                  <a:pt x="2827940" y="0"/>
                </a:lnTo>
                <a:lnTo>
                  <a:pt x="2829431" y="0"/>
                </a:lnTo>
                <a:lnTo>
                  <a:pt x="2829978" y="0"/>
                </a:lnTo>
                <a:lnTo>
                  <a:pt x="2852058" y="0"/>
                </a:lnTo>
                <a:lnTo>
                  <a:pt x="2857060" y="0"/>
                </a:lnTo>
                <a:lnTo>
                  <a:pt x="2857958" y="0"/>
                </a:lnTo>
                <a:lnTo>
                  <a:pt x="2871601" y="0"/>
                </a:lnTo>
                <a:lnTo>
                  <a:pt x="2882123" y="0"/>
                </a:lnTo>
                <a:lnTo>
                  <a:pt x="2894046" y="0"/>
                </a:lnTo>
                <a:lnTo>
                  <a:pt x="2903496" y="0"/>
                </a:lnTo>
                <a:lnTo>
                  <a:pt x="2911211" y="0"/>
                </a:lnTo>
                <a:lnTo>
                  <a:pt x="2914242" y="0"/>
                </a:lnTo>
                <a:lnTo>
                  <a:pt x="2914461" y="0"/>
                </a:lnTo>
                <a:lnTo>
                  <a:pt x="2924111" y="0"/>
                </a:lnTo>
                <a:lnTo>
                  <a:pt x="2927136" y="0"/>
                </a:lnTo>
                <a:lnTo>
                  <a:pt x="2933561" y="0"/>
                </a:lnTo>
                <a:lnTo>
                  <a:pt x="2939580" y="0"/>
                </a:lnTo>
                <a:lnTo>
                  <a:pt x="2941275" y="0"/>
                </a:lnTo>
                <a:lnTo>
                  <a:pt x="2941543" y="0"/>
                </a:lnTo>
                <a:lnTo>
                  <a:pt x="2945586" y="0"/>
                </a:lnTo>
                <a:lnTo>
                  <a:pt x="2950032" y="0"/>
                </a:lnTo>
                <a:lnTo>
                  <a:pt x="2955662" y="0"/>
                </a:lnTo>
                <a:lnTo>
                  <a:pt x="2955709" y="0"/>
                </a:lnTo>
                <a:lnTo>
                  <a:pt x="2957200" y="0"/>
                </a:lnTo>
                <a:lnTo>
                  <a:pt x="2957747" y="0"/>
                </a:lnTo>
                <a:lnTo>
                  <a:pt x="2968152" y="0"/>
                </a:lnTo>
                <a:lnTo>
                  <a:pt x="2969644" y="0"/>
                </a:lnTo>
                <a:lnTo>
                  <a:pt x="2972667" y="0"/>
                </a:lnTo>
                <a:lnTo>
                  <a:pt x="2977114" y="0"/>
                </a:lnTo>
                <a:lnTo>
                  <a:pt x="2984829" y="0"/>
                </a:lnTo>
                <a:lnTo>
                  <a:pt x="2985727" y="0"/>
                </a:lnTo>
                <a:lnTo>
                  <a:pt x="2999370" y="0"/>
                </a:lnTo>
                <a:lnTo>
                  <a:pt x="3021815" y="0"/>
                </a:lnTo>
                <a:lnTo>
                  <a:pt x="3031265" y="0"/>
                </a:lnTo>
                <a:lnTo>
                  <a:pt x="3042230" y="0"/>
                </a:lnTo>
                <a:lnTo>
                  <a:pt x="3044946" y="0"/>
                </a:lnTo>
                <a:lnTo>
                  <a:pt x="3051880" y="0"/>
                </a:lnTo>
                <a:lnTo>
                  <a:pt x="3061330" y="0"/>
                </a:lnTo>
                <a:lnTo>
                  <a:pt x="3067349" y="0"/>
                </a:lnTo>
                <a:lnTo>
                  <a:pt x="3069312" y="0"/>
                </a:lnTo>
                <a:lnTo>
                  <a:pt x="3073355" y="0"/>
                </a:lnTo>
                <a:lnTo>
                  <a:pt x="3073518" y="0"/>
                </a:lnTo>
                <a:lnTo>
                  <a:pt x="3075011" y="0"/>
                </a:lnTo>
                <a:lnTo>
                  <a:pt x="3077801" y="0"/>
                </a:lnTo>
                <a:lnTo>
                  <a:pt x="3095921" y="0"/>
                </a:lnTo>
                <a:lnTo>
                  <a:pt x="3097413" y="0"/>
                </a:lnTo>
                <a:lnTo>
                  <a:pt x="3100436" y="0"/>
                </a:lnTo>
                <a:lnTo>
                  <a:pt x="3103552" y="0"/>
                </a:lnTo>
                <a:lnTo>
                  <a:pt x="3104883" y="0"/>
                </a:lnTo>
                <a:lnTo>
                  <a:pt x="3120023" y="0"/>
                </a:lnTo>
                <a:lnTo>
                  <a:pt x="3120445" y="0"/>
                </a:lnTo>
                <a:lnTo>
                  <a:pt x="3149018" y="0"/>
                </a:lnTo>
                <a:lnTo>
                  <a:pt x="3150088" y="0"/>
                </a:lnTo>
                <a:lnTo>
                  <a:pt x="3150509" y="0"/>
                </a:lnTo>
                <a:lnTo>
                  <a:pt x="3171054" y="0"/>
                </a:lnTo>
                <a:lnTo>
                  <a:pt x="3172715" y="0"/>
                </a:lnTo>
                <a:lnTo>
                  <a:pt x="3199627" y="0"/>
                </a:lnTo>
                <a:lnTo>
                  <a:pt x="3201119" y="0"/>
                </a:lnTo>
                <a:lnTo>
                  <a:pt x="3201287" y="0"/>
                </a:lnTo>
                <a:lnTo>
                  <a:pt x="3201751" y="0"/>
                </a:lnTo>
                <a:lnTo>
                  <a:pt x="3202780" y="0"/>
                </a:lnTo>
                <a:lnTo>
                  <a:pt x="3217515" y="0"/>
                </a:lnTo>
                <a:lnTo>
                  <a:pt x="3224152" y="0"/>
                </a:lnTo>
                <a:lnTo>
                  <a:pt x="3230324" y="0"/>
                </a:lnTo>
                <a:lnTo>
                  <a:pt x="3231321" y="0"/>
                </a:lnTo>
                <a:lnTo>
                  <a:pt x="3231816" y="0"/>
                </a:lnTo>
                <a:lnTo>
                  <a:pt x="3243763" y="0"/>
                </a:lnTo>
                <a:lnTo>
                  <a:pt x="3246088" y="0"/>
                </a:lnTo>
                <a:lnTo>
                  <a:pt x="3247580" y="0"/>
                </a:lnTo>
                <a:lnTo>
                  <a:pt x="3247792" y="0"/>
                </a:lnTo>
                <a:lnTo>
                  <a:pt x="3248214" y="0"/>
                </a:lnTo>
                <a:lnTo>
                  <a:pt x="3252725" y="0"/>
                </a:lnTo>
                <a:lnTo>
                  <a:pt x="3254217" y="0"/>
                </a:lnTo>
                <a:lnTo>
                  <a:pt x="3260235" y="0"/>
                </a:lnTo>
                <a:lnTo>
                  <a:pt x="3276787" y="0"/>
                </a:lnTo>
                <a:lnTo>
                  <a:pt x="3277857" y="0"/>
                </a:lnTo>
                <a:lnTo>
                  <a:pt x="3278278" y="0"/>
                </a:lnTo>
                <a:lnTo>
                  <a:pt x="3290300" y="0"/>
                </a:lnTo>
                <a:lnTo>
                  <a:pt x="3298823" y="0"/>
                </a:lnTo>
                <a:lnTo>
                  <a:pt x="3327396" y="0"/>
                </a:lnTo>
                <a:lnTo>
                  <a:pt x="3328888" y="0"/>
                </a:lnTo>
                <a:lnTo>
                  <a:pt x="3329520" y="0"/>
                </a:lnTo>
                <a:lnTo>
                  <a:pt x="3345284" y="0"/>
                </a:lnTo>
                <a:lnTo>
                  <a:pt x="3349129" y="0"/>
                </a:lnTo>
                <a:lnTo>
                  <a:pt x="3351921" y="0"/>
                </a:lnTo>
                <a:lnTo>
                  <a:pt x="3358093" y="0"/>
                </a:lnTo>
                <a:lnTo>
                  <a:pt x="3359585" y="0"/>
                </a:lnTo>
                <a:lnTo>
                  <a:pt x="3371532" y="0"/>
                </a:lnTo>
                <a:lnTo>
                  <a:pt x="3373857" y="0"/>
                </a:lnTo>
                <a:lnTo>
                  <a:pt x="3375349" y="0"/>
                </a:lnTo>
                <a:lnTo>
                  <a:pt x="3380494" y="0"/>
                </a:lnTo>
                <a:lnTo>
                  <a:pt x="3381986" y="0"/>
                </a:lnTo>
                <a:lnTo>
                  <a:pt x="3388004" y="0"/>
                </a:lnTo>
                <a:lnTo>
                  <a:pt x="3408282" y="0"/>
                </a:lnTo>
                <a:lnTo>
                  <a:pt x="3418069" y="0"/>
                </a:lnTo>
                <a:lnTo>
                  <a:pt x="3424207" y="0"/>
                </a:lnTo>
                <a:lnTo>
                  <a:pt x="3424753" y="0"/>
                </a:lnTo>
                <a:lnTo>
                  <a:pt x="3452733" y="0"/>
                </a:lnTo>
                <a:lnTo>
                  <a:pt x="3454818" y="0"/>
                </a:lnTo>
                <a:lnTo>
                  <a:pt x="3476898" y="0"/>
                </a:lnTo>
                <a:lnTo>
                  <a:pt x="3496441" y="0"/>
                </a:lnTo>
                <a:lnTo>
                  <a:pt x="3509236" y="0"/>
                </a:lnTo>
                <a:lnTo>
                  <a:pt x="3518886" y="0"/>
                </a:lnTo>
                <a:lnTo>
                  <a:pt x="3528336" y="0"/>
                </a:lnTo>
                <a:lnTo>
                  <a:pt x="3536051" y="0"/>
                </a:lnTo>
                <a:lnTo>
                  <a:pt x="3539301" y="0"/>
                </a:lnTo>
                <a:lnTo>
                  <a:pt x="3540361" y="0"/>
                </a:lnTo>
                <a:lnTo>
                  <a:pt x="3544807" y="0"/>
                </a:lnTo>
                <a:lnTo>
                  <a:pt x="3551976" y="0"/>
                </a:lnTo>
                <a:lnTo>
                  <a:pt x="3552522" y="0"/>
                </a:lnTo>
                <a:lnTo>
                  <a:pt x="3564420" y="0"/>
                </a:lnTo>
                <a:lnTo>
                  <a:pt x="3570426" y="0"/>
                </a:lnTo>
                <a:cubicBezTo>
                  <a:pt x="3574872" y="0"/>
                  <a:pt x="3574872" y="0"/>
                  <a:pt x="3574872" y="0"/>
                </a:cubicBezTo>
                <a:lnTo>
                  <a:pt x="3580502" y="0"/>
                </a:lnTo>
                <a:lnTo>
                  <a:pt x="3582587" y="0"/>
                </a:lnTo>
                <a:lnTo>
                  <a:pt x="3624210" y="0"/>
                </a:lnTo>
                <a:lnTo>
                  <a:pt x="3637005" y="0"/>
                </a:lnTo>
                <a:lnTo>
                  <a:pt x="3646655" y="0"/>
                </a:lnTo>
                <a:lnTo>
                  <a:pt x="3656105" y="0"/>
                </a:lnTo>
                <a:lnTo>
                  <a:pt x="3667070" y="0"/>
                </a:lnTo>
                <a:lnTo>
                  <a:pt x="3668130" y="0"/>
                </a:lnTo>
                <a:lnTo>
                  <a:pt x="3669786" y="0"/>
                </a:lnTo>
                <a:lnTo>
                  <a:pt x="3672576" y="0"/>
                </a:lnTo>
                <a:lnTo>
                  <a:pt x="3692189" y="0"/>
                </a:lnTo>
                <a:lnTo>
                  <a:pt x="3698195" y="0"/>
                </a:lnTo>
                <a:lnTo>
                  <a:pt x="3702641" y="0"/>
                </a:lnTo>
                <a:lnTo>
                  <a:pt x="3744863" y="0"/>
                </a:lnTo>
                <a:lnTo>
                  <a:pt x="3745285" y="0"/>
                </a:lnTo>
                <a:lnTo>
                  <a:pt x="3795894" y="0"/>
                </a:lnTo>
                <a:lnTo>
                  <a:pt x="3797555" y="0"/>
                </a:lnTo>
                <a:lnTo>
                  <a:pt x="3826591" y="0"/>
                </a:lnTo>
                <a:lnTo>
                  <a:pt x="3842355" y="0"/>
                </a:lnTo>
                <a:lnTo>
                  <a:pt x="3848992" y="0"/>
                </a:lnTo>
                <a:lnTo>
                  <a:pt x="3872632" y="0"/>
                </a:lnTo>
                <a:lnTo>
                  <a:pt x="3873054" y="0"/>
                </a:lnTo>
                <a:lnTo>
                  <a:pt x="3885075" y="0"/>
                </a:lnTo>
                <a:lnTo>
                  <a:pt x="3923663" y="0"/>
                </a:lnTo>
                <a:lnTo>
                  <a:pt x="3954360" y="0"/>
                </a:lnTo>
                <a:lnTo>
                  <a:pt x="3970124" y="0"/>
                </a:lnTo>
                <a:lnTo>
                  <a:pt x="3976761" y="0"/>
                </a:lnTo>
                <a:lnTo>
                  <a:pt x="4012844" y="0"/>
                </a:lnTo>
                <a:lnTo>
                  <a:pt x="4049593" y="0"/>
                </a:lnTo>
                <a:cubicBezTo>
                  <a:pt x="4169647" y="0"/>
                  <a:pt x="4169647" y="0"/>
                  <a:pt x="4169647" y="0"/>
                </a:cubicBezTo>
                <a:lnTo>
                  <a:pt x="4177362" y="0"/>
                </a:lnTo>
                <a:cubicBezTo>
                  <a:pt x="4297416" y="0"/>
                  <a:pt x="4297416" y="0"/>
                  <a:pt x="4297416" y="0"/>
                </a:cubicBezTo>
                <a:cubicBezTo>
                  <a:pt x="4327758" y="0"/>
                  <a:pt x="4364168" y="21251"/>
                  <a:pt x="4379339" y="47054"/>
                </a:cubicBezTo>
                <a:cubicBezTo>
                  <a:pt x="4591731" y="415146"/>
                  <a:pt x="4591731" y="415146"/>
                  <a:pt x="4591731" y="415146"/>
                </a:cubicBezTo>
                <a:cubicBezTo>
                  <a:pt x="4606902" y="440951"/>
                  <a:pt x="4606902" y="483452"/>
                  <a:pt x="4591731" y="509257"/>
                </a:cubicBezTo>
                <a:cubicBezTo>
                  <a:pt x="4379339" y="877348"/>
                  <a:pt x="4379339" y="877348"/>
                  <a:pt x="4379339" y="877348"/>
                </a:cubicBezTo>
                <a:cubicBezTo>
                  <a:pt x="4364168" y="903151"/>
                  <a:pt x="4327758" y="924402"/>
                  <a:pt x="4297416" y="924402"/>
                </a:cubicBezTo>
                <a:lnTo>
                  <a:pt x="4169647" y="924402"/>
                </a:lnTo>
                <a:lnTo>
                  <a:pt x="3976761" y="924402"/>
                </a:lnTo>
                <a:lnTo>
                  <a:pt x="3872632" y="924402"/>
                </a:lnTo>
                <a:lnTo>
                  <a:pt x="3848992" y="924402"/>
                </a:lnTo>
                <a:lnTo>
                  <a:pt x="3744863" y="924402"/>
                </a:lnTo>
                <a:lnTo>
                  <a:pt x="3702641" y="924402"/>
                </a:lnTo>
                <a:lnTo>
                  <a:pt x="3672576" y="924402"/>
                </a:lnTo>
                <a:lnTo>
                  <a:pt x="3656105" y="924402"/>
                </a:lnTo>
                <a:lnTo>
                  <a:pt x="3574872" y="924402"/>
                </a:lnTo>
                <a:lnTo>
                  <a:pt x="3551976" y="924402"/>
                </a:lnTo>
                <a:lnTo>
                  <a:pt x="3544807" y="924402"/>
                </a:lnTo>
                <a:lnTo>
                  <a:pt x="3528336" y="924402"/>
                </a:lnTo>
                <a:lnTo>
                  <a:pt x="3424207" y="924402"/>
                </a:lnTo>
                <a:lnTo>
                  <a:pt x="3381986" y="924402"/>
                </a:lnTo>
                <a:lnTo>
                  <a:pt x="3380494" y="924402"/>
                </a:lnTo>
                <a:lnTo>
                  <a:pt x="3351921" y="924402"/>
                </a:lnTo>
                <a:lnTo>
                  <a:pt x="3277857" y="924402"/>
                </a:lnTo>
                <a:lnTo>
                  <a:pt x="3254217" y="924402"/>
                </a:lnTo>
                <a:lnTo>
                  <a:pt x="3252725" y="924402"/>
                </a:lnTo>
                <a:lnTo>
                  <a:pt x="3247792" y="924402"/>
                </a:lnTo>
                <a:lnTo>
                  <a:pt x="3231321" y="924402"/>
                </a:lnTo>
                <a:lnTo>
                  <a:pt x="3224152" y="924402"/>
                </a:lnTo>
                <a:lnTo>
                  <a:pt x="3150088" y="924402"/>
                </a:lnTo>
                <a:lnTo>
                  <a:pt x="3120023" y="924402"/>
                </a:lnTo>
                <a:lnTo>
                  <a:pt x="3104883" y="924402"/>
                </a:lnTo>
                <a:lnTo>
                  <a:pt x="3103552" y="924402"/>
                </a:lnTo>
                <a:lnTo>
                  <a:pt x="3077801" y="924402"/>
                </a:lnTo>
                <a:lnTo>
                  <a:pt x="3061330" y="924402"/>
                </a:lnTo>
                <a:lnTo>
                  <a:pt x="3031265" y="924402"/>
                </a:lnTo>
                <a:lnTo>
                  <a:pt x="2977114" y="924402"/>
                </a:lnTo>
                <a:lnTo>
                  <a:pt x="2957200" y="924402"/>
                </a:lnTo>
                <a:lnTo>
                  <a:pt x="2955709" y="924402"/>
                </a:lnTo>
                <a:lnTo>
                  <a:pt x="2950032" y="924402"/>
                </a:lnTo>
                <a:lnTo>
                  <a:pt x="2933561" y="924402"/>
                </a:lnTo>
                <a:lnTo>
                  <a:pt x="2927136" y="924402"/>
                </a:lnTo>
                <a:lnTo>
                  <a:pt x="2903496" y="924402"/>
                </a:lnTo>
                <a:lnTo>
                  <a:pt x="2829431" y="924402"/>
                </a:lnTo>
                <a:lnTo>
                  <a:pt x="2827940" y="924402"/>
                </a:lnTo>
                <a:lnTo>
                  <a:pt x="2799367" y="924402"/>
                </a:lnTo>
                <a:lnTo>
                  <a:pt x="2785719" y="924402"/>
                </a:lnTo>
                <a:lnTo>
                  <a:pt x="2784228" y="924402"/>
                </a:lnTo>
                <a:lnTo>
                  <a:pt x="2757146" y="924402"/>
                </a:lnTo>
                <a:lnTo>
                  <a:pt x="2755654" y="924402"/>
                </a:lnTo>
                <a:lnTo>
                  <a:pt x="2680098" y="924402"/>
                </a:lnTo>
                <a:lnTo>
                  <a:pt x="2657950" y="924402"/>
                </a:lnTo>
                <a:lnTo>
                  <a:pt x="2656459" y="924402"/>
                </a:lnTo>
                <a:lnTo>
                  <a:pt x="2653017" y="924402"/>
                </a:lnTo>
                <a:lnTo>
                  <a:pt x="2636545" y="924402"/>
                </a:lnTo>
                <a:lnTo>
                  <a:pt x="2629377" y="924402"/>
                </a:lnTo>
                <a:lnTo>
                  <a:pt x="2627885" y="924402"/>
                </a:lnTo>
                <a:lnTo>
                  <a:pt x="2606481" y="924402"/>
                </a:lnTo>
                <a:lnTo>
                  <a:pt x="2552329" y="924402"/>
                </a:lnTo>
                <a:lnTo>
                  <a:pt x="2525248" y="924402"/>
                </a:lnTo>
                <a:lnTo>
                  <a:pt x="2510108" y="924402"/>
                </a:lnTo>
                <a:lnTo>
                  <a:pt x="2508776" y="924402"/>
                </a:lnTo>
                <a:lnTo>
                  <a:pt x="2480043" y="924402"/>
                </a:lnTo>
                <a:lnTo>
                  <a:pt x="2478712" y="924402"/>
                </a:lnTo>
                <a:lnTo>
                  <a:pt x="2463572" y="924402"/>
                </a:lnTo>
                <a:lnTo>
                  <a:pt x="2436490" y="924402"/>
                </a:lnTo>
                <a:lnTo>
                  <a:pt x="2382339" y="924402"/>
                </a:lnTo>
                <a:lnTo>
                  <a:pt x="2360934" y="924402"/>
                </a:lnTo>
                <a:lnTo>
                  <a:pt x="2359443" y="924402"/>
                </a:lnTo>
                <a:lnTo>
                  <a:pt x="2352274" y="924402"/>
                </a:lnTo>
                <a:lnTo>
                  <a:pt x="2335803" y="924402"/>
                </a:lnTo>
                <a:lnTo>
                  <a:pt x="2332360" y="924402"/>
                </a:lnTo>
                <a:lnTo>
                  <a:pt x="2332328" y="924402"/>
                </a:lnTo>
                <a:lnTo>
                  <a:pt x="2330869" y="924402"/>
                </a:lnTo>
                <a:lnTo>
                  <a:pt x="2308721" y="924402"/>
                </a:lnTo>
                <a:lnTo>
                  <a:pt x="2233165" y="924402"/>
                </a:lnTo>
                <a:lnTo>
                  <a:pt x="2231674" y="924402"/>
                </a:lnTo>
                <a:lnTo>
                  <a:pt x="2204591" y="924402"/>
                </a:lnTo>
                <a:lnTo>
                  <a:pt x="2204559" y="924402"/>
                </a:lnTo>
                <a:lnTo>
                  <a:pt x="2203100" y="924402"/>
                </a:lnTo>
                <a:lnTo>
                  <a:pt x="2189452" y="924402"/>
                </a:lnTo>
                <a:lnTo>
                  <a:pt x="2160879" y="924402"/>
                </a:lnTo>
                <a:lnTo>
                  <a:pt x="2159388" y="924402"/>
                </a:lnTo>
                <a:lnTo>
                  <a:pt x="2085323" y="924402"/>
                </a:lnTo>
                <a:lnTo>
                  <a:pt x="2077294" y="924402"/>
                </a:lnTo>
                <a:lnTo>
                  <a:pt x="2061683" y="924402"/>
                </a:lnTo>
                <a:lnTo>
                  <a:pt x="2055258" y="924402"/>
                </a:lnTo>
                <a:lnTo>
                  <a:pt x="2038787" y="924402"/>
                </a:lnTo>
                <a:lnTo>
                  <a:pt x="2033110" y="924402"/>
                </a:lnTo>
                <a:lnTo>
                  <a:pt x="2031619" y="924402"/>
                </a:lnTo>
                <a:lnTo>
                  <a:pt x="2011705" y="924402"/>
                </a:lnTo>
                <a:lnTo>
                  <a:pt x="1957554" y="924402"/>
                </a:lnTo>
                <a:lnTo>
                  <a:pt x="1949525" y="924402"/>
                </a:lnTo>
                <a:lnTo>
                  <a:pt x="1927489" y="924402"/>
                </a:lnTo>
                <a:lnTo>
                  <a:pt x="1911018" y="924402"/>
                </a:lnTo>
                <a:lnTo>
                  <a:pt x="1907543" y="924402"/>
                </a:lnTo>
                <a:lnTo>
                  <a:pt x="1885268" y="924402"/>
                </a:lnTo>
                <a:lnTo>
                  <a:pt x="1883936" y="924402"/>
                </a:lnTo>
                <a:lnTo>
                  <a:pt x="1868796" y="924402"/>
                </a:lnTo>
                <a:lnTo>
                  <a:pt x="1838732" y="924402"/>
                </a:lnTo>
                <a:lnTo>
                  <a:pt x="1779774" y="924402"/>
                </a:lnTo>
                <a:lnTo>
                  <a:pt x="1764668" y="924402"/>
                </a:lnTo>
                <a:lnTo>
                  <a:pt x="1757499" y="924402"/>
                </a:lnTo>
                <a:lnTo>
                  <a:pt x="1741027" y="924402"/>
                </a:lnTo>
                <a:lnTo>
                  <a:pt x="1737552" y="924402"/>
                </a:lnTo>
                <a:lnTo>
                  <a:pt x="1736094" y="924402"/>
                </a:lnTo>
                <a:lnTo>
                  <a:pt x="1734603" y="924402"/>
                </a:lnTo>
                <a:lnTo>
                  <a:pt x="1710963" y="924402"/>
                </a:lnTo>
                <a:lnTo>
                  <a:pt x="1707488" y="924402"/>
                </a:lnTo>
                <a:lnTo>
                  <a:pt x="1652509" y="924402"/>
                </a:lnTo>
                <a:lnTo>
                  <a:pt x="1636899" y="924402"/>
                </a:lnTo>
                <a:lnTo>
                  <a:pt x="1609783" y="924402"/>
                </a:lnTo>
                <a:lnTo>
                  <a:pt x="1608325" y="924402"/>
                </a:lnTo>
                <a:lnTo>
                  <a:pt x="1606834" y="924402"/>
                </a:lnTo>
                <a:lnTo>
                  <a:pt x="1579719" y="924402"/>
                </a:lnTo>
                <a:lnTo>
                  <a:pt x="1564612" y="924402"/>
                </a:lnTo>
                <a:lnTo>
                  <a:pt x="1524740" y="924402"/>
                </a:lnTo>
                <a:lnTo>
                  <a:pt x="1482518" y="924402"/>
                </a:lnTo>
                <a:lnTo>
                  <a:pt x="1460483" y="924402"/>
                </a:lnTo>
                <a:lnTo>
                  <a:pt x="1452454" y="924402"/>
                </a:lnTo>
                <a:lnTo>
                  <a:pt x="1444011" y="924402"/>
                </a:lnTo>
                <a:lnTo>
                  <a:pt x="1436843" y="924402"/>
                </a:lnTo>
                <a:lnTo>
                  <a:pt x="1413947" y="924402"/>
                </a:lnTo>
                <a:lnTo>
                  <a:pt x="1354749" y="924402"/>
                </a:lnTo>
                <a:lnTo>
                  <a:pt x="1332714" y="924402"/>
                </a:lnTo>
                <a:lnTo>
                  <a:pt x="1324685" y="924402"/>
                </a:lnTo>
                <a:lnTo>
                  <a:pt x="1316242" y="924402"/>
                </a:lnTo>
                <a:lnTo>
                  <a:pt x="1312767" y="924402"/>
                </a:lnTo>
                <a:lnTo>
                  <a:pt x="1286178" y="924402"/>
                </a:lnTo>
                <a:lnTo>
                  <a:pt x="1282703" y="924402"/>
                </a:lnTo>
                <a:lnTo>
                  <a:pt x="1243956" y="924402"/>
                </a:lnTo>
                <a:lnTo>
                  <a:pt x="1184998" y="924402"/>
                </a:lnTo>
                <a:lnTo>
                  <a:pt x="1154934" y="924402"/>
                </a:lnTo>
                <a:lnTo>
                  <a:pt x="1139828" y="924402"/>
                </a:lnTo>
                <a:lnTo>
                  <a:pt x="1116187" y="924402"/>
                </a:lnTo>
                <a:lnTo>
                  <a:pt x="1112712" y="924402"/>
                </a:lnTo>
                <a:lnTo>
                  <a:pt x="1057734" y="924402"/>
                </a:lnTo>
                <a:lnTo>
                  <a:pt x="1027669" y="924402"/>
                </a:lnTo>
                <a:lnTo>
                  <a:pt x="1012059" y="924402"/>
                </a:lnTo>
                <a:lnTo>
                  <a:pt x="984943" y="924402"/>
                </a:lnTo>
                <a:lnTo>
                  <a:pt x="929965" y="924402"/>
                </a:lnTo>
                <a:lnTo>
                  <a:pt x="899900" y="924402"/>
                </a:lnTo>
                <a:lnTo>
                  <a:pt x="857678" y="924402"/>
                </a:lnTo>
                <a:lnTo>
                  <a:pt x="819171" y="924402"/>
                </a:lnTo>
                <a:lnTo>
                  <a:pt x="729909" y="924402"/>
                </a:lnTo>
                <a:lnTo>
                  <a:pt x="691402" y="924402"/>
                </a:lnTo>
                <a:lnTo>
                  <a:pt x="687927" y="924402"/>
                </a:lnTo>
                <a:lnTo>
                  <a:pt x="560158" y="924402"/>
                </a:lnTo>
                <a:lnTo>
                  <a:pt x="432894" y="924402"/>
                </a:lnTo>
                <a:lnTo>
                  <a:pt x="305125" y="924402"/>
                </a:lnTo>
                <a:cubicBezTo>
                  <a:pt x="275541" y="924402"/>
                  <a:pt x="238373" y="903151"/>
                  <a:pt x="223202" y="877348"/>
                </a:cubicBezTo>
                <a:cubicBezTo>
                  <a:pt x="10809" y="509257"/>
                  <a:pt x="10809" y="509257"/>
                  <a:pt x="10809" y="509257"/>
                </a:cubicBezTo>
                <a:cubicBezTo>
                  <a:pt x="-3603" y="483452"/>
                  <a:pt x="-3603" y="440951"/>
                  <a:pt x="10809" y="415146"/>
                </a:cubicBezTo>
                <a:cubicBezTo>
                  <a:pt x="223202" y="47054"/>
                  <a:pt x="223202" y="47054"/>
                  <a:pt x="223202" y="47054"/>
                </a:cubicBezTo>
                <a:cubicBezTo>
                  <a:pt x="238373" y="21251"/>
                  <a:pt x="275541" y="0"/>
                  <a:pt x="305125" y="0"/>
                </a:cubicBezTo>
                <a:close/>
              </a:path>
            </a:pathLst>
          </a:custGeom>
          <a:solidFill>
            <a:srgbClr val="C65885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6" name="组合 125"/>
          <p:cNvGrpSpPr/>
          <p:nvPr/>
        </p:nvGrpSpPr>
        <p:grpSpPr>
          <a:xfrm rot="5400000" flipH="1">
            <a:off x="4746637" y="2848196"/>
            <a:ext cx="961990" cy="1085408"/>
            <a:chOff x="8439634" y="3544648"/>
            <a:chExt cx="1611146" cy="1817848"/>
          </a:xfrm>
        </p:grpSpPr>
        <p:sp>
          <p:nvSpPr>
            <p:cNvPr id="128" name="Freeform 5"/>
            <p:cNvSpPr>
              <a:spLocks/>
            </p:cNvSpPr>
            <p:nvPr/>
          </p:nvSpPr>
          <p:spPr bwMode="auto">
            <a:xfrm rot="5400000" flipH="1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"/>
            <p:cNvSpPr>
              <a:spLocks/>
            </p:cNvSpPr>
            <p:nvPr/>
          </p:nvSpPr>
          <p:spPr bwMode="auto">
            <a:xfrm rot="5400000" flipH="1">
              <a:off x="8582835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65885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1" name="任意多边形 130"/>
          <p:cNvSpPr>
            <a:spLocks/>
          </p:cNvSpPr>
          <p:nvPr/>
        </p:nvSpPr>
        <p:spPr bwMode="auto">
          <a:xfrm>
            <a:off x="6896844" y="4303446"/>
            <a:ext cx="3559792" cy="854609"/>
          </a:xfrm>
          <a:custGeom>
            <a:avLst/>
            <a:gdLst>
              <a:gd name="connsiteX0" fmla="*/ 352810 w 4452260"/>
              <a:gd name="connsiteY0" fmla="*/ 0 h 1068867"/>
              <a:gd name="connsiteX1" fmla="*/ 636768 w 4452260"/>
              <a:gd name="connsiteY1" fmla="*/ 0 h 1068867"/>
              <a:gd name="connsiteX2" fmla="*/ 647700 w 4452260"/>
              <a:gd name="connsiteY2" fmla="*/ 0 h 1068867"/>
              <a:gd name="connsiteX3" fmla="*/ 724065 w 4452260"/>
              <a:gd name="connsiteY3" fmla="*/ 0 h 1068867"/>
              <a:gd name="connsiteX4" fmla="*/ 782584 w 4452260"/>
              <a:gd name="connsiteY4" fmla="*/ 0 h 1068867"/>
              <a:gd name="connsiteX5" fmla="*/ 799455 w 4452260"/>
              <a:gd name="connsiteY5" fmla="*/ 0 h 1068867"/>
              <a:gd name="connsiteX6" fmla="*/ 809825 w 4452260"/>
              <a:gd name="connsiteY6" fmla="*/ 0 h 1068867"/>
              <a:gd name="connsiteX7" fmla="*/ 818078 w 4452260"/>
              <a:gd name="connsiteY7" fmla="*/ 0 h 1068867"/>
              <a:gd name="connsiteX8" fmla="*/ 843980 w 4452260"/>
              <a:gd name="connsiteY8" fmla="*/ 0 h 1068867"/>
              <a:gd name="connsiteX9" fmla="*/ 931658 w 4452260"/>
              <a:gd name="connsiteY9" fmla="*/ 0 h 1068867"/>
              <a:gd name="connsiteX10" fmla="*/ 961580 w 4452260"/>
              <a:gd name="connsiteY10" fmla="*/ 0 h 1068867"/>
              <a:gd name="connsiteX11" fmla="*/ 1000055 w 4452260"/>
              <a:gd name="connsiteY11" fmla="*/ 0 h 1068867"/>
              <a:gd name="connsiteX12" fmla="*/ 1040537 w 4452260"/>
              <a:gd name="connsiteY12" fmla="*/ 0 h 1068867"/>
              <a:gd name="connsiteX13" fmla="*/ 1051453 w 4452260"/>
              <a:gd name="connsiteY13" fmla="*/ 0 h 1068867"/>
              <a:gd name="connsiteX14" fmla="*/ 1083414 w 4452260"/>
              <a:gd name="connsiteY14" fmla="*/ 0 h 1068867"/>
              <a:gd name="connsiteX15" fmla="*/ 1112969 w 4452260"/>
              <a:gd name="connsiteY15" fmla="*/ 0 h 1068867"/>
              <a:gd name="connsiteX16" fmla="*/ 1138871 w 4452260"/>
              <a:gd name="connsiteY16" fmla="*/ 0 h 1068867"/>
              <a:gd name="connsiteX17" fmla="*/ 1170224 w 4452260"/>
              <a:gd name="connsiteY17" fmla="*/ 0 h 1068867"/>
              <a:gd name="connsiteX18" fmla="*/ 1170711 w 4452260"/>
              <a:gd name="connsiteY18" fmla="*/ 0 h 1068867"/>
              <a:gd name="connsiteX19" fmla="*/ 1202662 w 4452260"/>
              <a:gd name="connsiteY19" fmla="*/ 0 h 1068867"/>
              <a:gd name="connsiteX20" fmla="*/ 1240037 w 4452260"/>
              <a:gd name="connsiteY20" fmla="*/ 0 h 1068867"/>
              <a:gd name="connsiteX21" fmla="*/ 1290626 w 4452260"/>
              <a:gd name="connsiteY21" fmla="*/ 0 h 1068867"/>
              <a:gd name="connsiteX22" fmla="*/ 1324496 w 4452260"/>
              <a:gd name="connsiteY22" fmla="*/ 0 h 1068867"/>
              <a:gd name="connsiteX23" fmla="*/ 1332348 w 4452260"/>
              <a:gd name="connsiteY23" fmla="*/ 0 h 1068867"/>
              <a:gd name="connsiteX24" fmla="*/ 1335428 w 4452260"/>
              <a:gd name="connsiteY24" fmla="*/ 0 h 1068867"/>
              <a:gd name="connsiteX25" fmla="*/ 1411793 w 4452260"/>
              <a:gd name="connsiteY25" fmla="*/ 0 h 1068867"/>
              <a:gd name="connsiteX26" fmla="*/ 1454182 w 4452260"/>
              <a:gd name="connsiteY26" fmla="*/ 0 h 1068867"/>
              <a:gd name="connsiteX27" fmla="*/ 1470312 w 4452260"/>
              <a:gd name="connsiteY27" fmla="*/ 0 h 1068867"/>
              <a:gd name="connsiteX28" fmla="*/ 1487183 w 4452260"/>
              <a:gd name="connsiteY28" fmla="*/ 0 h 1068867"/>
              <a:gd name="connsiteX29" fmla="*/ 1497552 w 4452260"/>
              <a:gd name="connsiteY29" fmla="*/ 0 h 1068867"/>
              <a:gd name="connsiteX30" fmla="*/ 1505806 w 4452260"/>
              <a:gd name="connsiteY30" fmla="*/ 0 h 1068867"/>
              <a:gd name="connsiteX31" fmla="*/ 1528471 w 4452260"/>
              <a:gd name="connsiteY31" fmla="*/ 0 h 1068867"/>
              <a:gd name="connsiteX32" fmla="*/ 1531708 w 4452260"/>
              <a:gd name="connsiteY32" fmla="*/ 0 h 1068867"/>
              <a:gd name="connsiteX33" fmla="*/ 1540992 w 4452260"/>
              <a:gd name="connsiteY33" fmla="*/ 0 h 1068867"/>
              <a:gd name="connsiteX34" fmla="*/ 1541479 w 4452260"/>
              <a:gd name="connsiteY34" fmla="*/ 0 h 1068867"/>
              <a:gd name="connsiteX35" fmla="*/ 1599998 w 4452260"/>
              <a:gd name="connsiteY35" fmla="*/ 0 h 1068867"/>
              <a:gd name="connsiteX36" fmla="*/ 1619386 w 4452260"/>
              <a:gd name="connsiteY36" fmla="*/ 0 h 1068867"/>
              <a:gd name="connsiteX37" fmla="*/ 1635492 w 4452260"/>
              <a:gd name="connsiteY37" fmla="*/ 0 h 1068867"/>
              <a:gd name="connsiteX38" fmla="*/ 1649308 w 4452260"/>
              <a:gd name="connsiteY38" fmla="*/ 0 h 1068867"/>
              <a:gd name="connsiteX39" fmla="*/ 1653720 w 4452260"/>
              <a:gd name="connsiteY39" fmla="*/ 0 h 1068867"/>
              <a:gd name="connsiteX40" fmla="*/ 1661394 w 4452260"/>
              <a:gd name="connsiteY40" fmla="*/ 0 h 1068867"/>
              <a:gd name="connsiteX41" fmla="*/ 1687782 w 4452260"/>
              <a:gd name="connsiteY41" fmla="*/ 0 h 1068867"/>
              <a:gd name="connsiteX42" fmla="*/ 1703116 w 4452260"/>
              <a:gd name="connsiteY42" fmla="*/ 0 h 1068867"/>
              <a:gd name="connsiteX43" fmla="*/ 1739181 w 4452260"/>
              <a:gd name="connsiteY43" fmla="*/ 0 h 1068867"/>
              <a:gd name="connsiteX44" fmla="*/ 1771141 w 4452260"/>
              <a:gd name="connsiteY44" fmla="*/ 0 h 1068867"/>
              <a:gd name="connsiteX45" fmla="*/ 1800697 w 4452260"/>
              <a:gd name="connsiteY45" fmla="*/ 0 h 1068867"/>
              <a:gd name="connsiteX46" fmla="*/ 1811727 w 4452260"/>
              <a:gd name="connsiteY46" fmla="*/ 0 h 1068867"/>
              <a:gd name="connsiteX47" fmla="*/ 1823361 w 4452260"/>
              <a:gd name="connsiteY47" fmla="*/ 0 h 1068867"/>
              <a:gd name="connsiteX48" fmla="*/ 1826599 w 4452260"/>
              <a:gd name="connsiteY48" fmla="*/ 0 h 1068867"/>
              <a:gd name="connsiteX49" fmla="*/ 1857951 w 4452260"/>
              <a:gd name="connsiteY49" fmla="*/ 0 h 1068867"/>
              <a:gd name="connsiteX50" fmla="*/ 1858439 w 4452260"/>
              <a:gd name="connsiteY50" fmla="*/ 0 h 1068867"/>
              <a:gd name="connsiteX51" fmla="*/ 1859676 w 4452260"/>
              <a:gd name="connsiteY51" fmla="*/ 0 h 1068867"/>
              <a:gd name="connsiteX52" fmla="*/ 1893346 w 4452260"/>
              <a:gd name="connsiteY52" fmla="*/ 0 h 1068867"/>
              <a:gd name="connsiteX53" fmla="*/ 1927765 w 4452260"/>
              <a:gd name="connsiteY53" fmla="*/ 0 h 1068867"/>
              <a:gd name="connsiteX54" fmla="*/ 1963365 w 4452260"/>
              <a:gd name="connsiteY54" fmla="*/ 0 h 1068867"/>
              <a:gd name="connsiteX55" fmla="*/ 1978354 w 4452260"/>
              <a:gd name="connsiteY55" fmla="*/ 0 h 1068867"/>
              <a:gd name="connsiteX56" fmla="*/ 1991032 w 4452260"/>
              <a:gd name="connsiteY56" fmla="*/ 0 h 1068867"/>
              <a:gd name="connsiteX57" fmla="*/ 2020076 w 4452260"/>
              <a:gd name="connsiteY57" fmla="*/ 0 h 1068867"/>
              <a:gd name="connsiteX58" fmla="*/ 2021800 w 4452260"/>
              <a:gd name="connsiteY58" fmla="*/ 0 h 1068867"/>
              <a:gd name="connsiteX59" fmla="*/ 2027021 w 4452260"/>
              <a:gd name="connsiteY59" fmla="*/ 0 h 1068867"/>
              <a:gd name="connsiteX60" fmla="*/ 2032162 w 4452260"/>
              <a:gd name="connsiteY60" fmla="*/ 0 h 1068867"/>
              <a:gd name="connsiteX61" fmla="*/ 2141909 w 4452260"/>
              <a:gd name="connsiteY61" fmla="*/ 0 h 1068867"/>
              <a:gd name="connsiteX62" fmla="*/ 2143633 w 4452260"/>
              <a:gd name="connsiteY62" fmla="*/ 0 h 1068867"/>
              <a:gd name="connsiteX63" fmla="*/ 2178359 w 4452260"/>
              <a:gd name="connsiteY63" fmla="*/ 0 h 1068867"/>
              <a:gd name="connsiteX64" fmla="*/ 2228719 w 4452260"/>
              <a:gd name="connsiteY64" fmla="*/ 0 h 1068867"/>
              <a:gd name="connsiteX65" fmla="*/ 2229207 w 4452260"/>
              <a:gd name="connsiteY65" fmla="*/ 0 h 1068867"/>
              <a:gd name="connsiteX66" fmla="*/ 2230931 w 4452260"/>
              <a:gd name="connsiteY66" fmla="*/ 0 h 1068867"/>
              <a:gd name="connsiteX67" fmla="*/ 2287725 w 4452260"/>
              <a:gd name="connsiteY67" fmla="*/ 0 h 1068867"/>
              <a:gd name="connsiteX68" fmla="*/ 2289450 w 4452260"/>
              <a:gd name="connsiteY68" fmla="*/ 0 h 1068867"/>
              <a:gd name="connsiteX69" fmla="*/ 2323220 w 4452260"/>
              <a:gd name="connsiteY69" fmla="*/ 0 h 1068867"/>
              <a:gd name="connsiteX70" fmla="*/ 2324944 w 4452260"/>
              <a:gd name="connsiteY70" fmla="*/ 0 h 1068867"/>
              <a:gd name="connsiteX71" fmla="*/ 2340483 w 4452260"/>
              <a:gd name="connsiteY71" fmla="*/ 0 h 1068867"/>
              <a:gd name="connsiteX72" fmla="*/ 2341447 w 4452260"/>
              <a:gd name="connsiteY72" fmla="*/ 0 h 1068867"/>
              <a:gd name="connsiteX73" fmla="*/ 2343172 w 4452260"/>
              <a:gd name="connsiteY73" fmla="*/ 0 h 1068867"/>
              <a:gd name="connsiteX74" fmla="*/ 2349122 w 4452260"/>
              <a:gd name="connsiteY74" fmla="*/ 0 h 1068867"/>
              <a:gd name="connsiteX75" fmla="*/ 2350846 w 4452260"/>
              <a:gd name="connsiteY75" fmla="*/ 0 h 1068867"/>
              <a:gd name="connsiteX76" fmla="*/ 2390844 w 4452260"/>
              <a:gd name="connsiteY76" fmla="*/ 0 h 1068867"/>
              <a:gd name="connsiteX77" fmla="*/ 2462317 w 4452260"/>
              <a:gd name="connsiteY77" fmla="*/ 0 h 1068867"/>
              <a:gd name="connsiteX78" fmla="*/ 2499455 w 4452260"/>
              <a:gd name="connsiteY78" fmla="*/ 0 h 1068867"/>
              <a:gd name="connsiteX79" fmla="*/ 2530713 w 4452260"/>
              <a:gd name="connsiteY79" fmla="*/ 0 h 1068867"/>
              <a:gd name="connsiteX80" fmla="*/ 2547403 w 4452260"/>
              <a:gd name="connsiteY80" fmla="*/ 0 h 1068867"/>
              <a:gd name="connsiteX81" fmla="*/ 2549127 w 4452260"/>
              <a:gd name="connsiteY81" fmla="*/ 0 h 1068867"/>
              <a:gd name="connsiteX82" fmla="*/ 2581074 w 4452260"/>
              <a:gd name="connsiteY82" fmla="*/ 0 h 1068867"/>
              <a:gd name="connsiteX83" fmla="*/ 2582112 w 4452260"/>
              <a:gd name="connsiteY83" fmla="*/ 0 h 1068867"/>
              <a:gd name="connsiteX84" fmla="*/ 2669530 w 4452260"/>
              <a:gd name="connsiteY84" fmla="*/ 0 h 1068867"/>
              <a:gd name="connsiteX85" fmla="*/ 2678759 w 4452260"/>
              <a:gd name="connsiteY85" fmla="*/ 0 h 1068867"/>
              <a:gd name="connsiteX86" fmla="*/ 2709527 w 4452260"/>
              <a:gd name="connsiteY86" fmla="*/ 0 h 1068867"/>
              <a:gd name="connsiteX87" fmla="*/ 2711252 w 4452260"/>
              <a:gd name="connsiteY87" fmla="*/ 0 h 1068867"/>
              <a:gd name="connsiteX88" fmla="*/ 2714748 w 4452260"/>
              <a:gd name="connsiteY88" fmla="*/ 0 h 1068867"/>
              <a:gd name="connsiteX89" fmla="*/ 2719890 w 4452260"/>
              <a:gd name="connsiteY89" fmla="*/ 0 h 1068867"/>
              <a:gd name="connsiteX90" fmla="*/ 2831360 w 4452260"/>
              <a:gd name="connsiteY90" fmla="*/ 0 h 1068867"/>
              <a:gd name="connsiteX91" fmla="*/ 2833086 w 4452260"/>
              <a:gd name="connsiteY91" fmla="*/ 0 h 1068867"/>
              <a:gd name="connsiteX92" fmla="*/ 2866087 w 4452260"/>
              <a:gd name="connsiteY92" fmla="*/ 0 h 1068867"/>
              <a:gd name="connsiteX93" fmla="*/ 2918659 w 4452260"/>
              <a:gd name="connsiteY93" fmla="*/ 0 h 1068867"/>
              <a:gd name="connsiteX94" fmla="*/ 2919896 w 4452260"/>
              <a:gd name="connsiteY94" fmla="*/ 0 h 1068867"/>
              <a:gd name="connsiteX95" fmla="*/ 2920383 w 4452260"/>
              <a:gd name="connsiteY95" fmla="*/ 0 h 1068867"/>
              <a:gd name="connsiteX96" fmla="*/ 2977177 w 4452260"/>
              <a:gd name="connsiteY96" fmla="*/ 0 h 1068867"/>
              <a:gd name="connsiteX97" fmla="*/ 2978902 w 4452260"/>
              <a:gd name="connsiteY97" fmla="*/ 0 h 1068867"/>
              <a:gd name="connsiteX98" fmla="*/ 3012671 w 4452260"/>
              <a:gd name="connsiteY98" fmla="*/ 0 h 1068867"/>
              <a:gd name="connsiteX99" fmla="*/ 3014397 w 4452260"/>
              <a:gd name="connsiteY99" fmla="*/ 0 h 1068867"/>
              <a:gd name="connsiteX100" fmla="*/ 3028211 w 4452260"/>
              <a:gd name="connsiteY100" fmla="*/ 0 h 1068867"/>
              <a:gd name="connsiteX101" fmla="*/ 3030899 w 4452260"/>
              <a:gd name="connsiteY101" fmla="*/ 0 h 1068867"/>
              <a:gd name="connsiteX102" fmla="*/ 3032624 w 4452260"/>
              <a:gd name="connsiteY102" fmla="*/ 0 h 1068867"/>
              <a:gd name="connsiteX103" fmla="*/ 3038573 w 4452260"/>
              <a:gd name="connsiteY103" fmla="*/ 0 h 1068867"/>
              <a:gd name="connsiteX104" fmla="*/ 3040298 w 4452260"/>
              <a:gd name="connsiteY104" fmla="*/ 0 h 1068867"/>
              <a:gd name="connsiteX105" fmla="*/ 3082021 w 4452260"/>
              <a:gd name="connsiteY105" fmla="*/ 0 h 1068867"/>
              <a:gd name="connsiteX106" fmla="*/ 3150044 w 4452260"/>
              <a:gd name="connsiteY106" fmla="*/ 0 h 1068867"/>
              <a:gd name="connsiteX107" fmla="*/ 3218441 w 4452260"/>
              <a:gd name="connsiteY107" fmla="*/ 0 h 1068867"/>
              <a:gd name="connsiteX108" fmla="*/ 3236855 w 4452260"/>
              <a:gd name="connsiteY108" fmla="*/ 0 h 1068867"/>
              <a:gd name="connsiteX109" fmla="*/ 3269839 w 4452260"/>
              <a:gd name="connsiteY109" fmla="*/ 0 h 1068867"/>
              <a:gd name="connsiteX110" fmla="*/ 3272250 w 4452260"/>
              <a:gd name="connsiteY110" fmla="*/ 0 h 1068867"/>
              <a:gd name="connsiteX111" fmla="*/ 3320378 w 4452260"/>
              <a:gd name="connsiteY111" fmla="*/ 0 h 1068867"/>
              <a:gd name="connsiteX112" fmla="*/ 3346330 w 4452260"/>
              <a:gd name="connsiteY112" fmla="*/ 0 h 1068867"/>
              <a:gd name="connsiteX113" fmla="*/ 3357257 w 4452260"/>
              <a:gd name="connsiteY113" fmla="*/ 0 h 1068867"/>
              <a:gd name="connsiteX114" fmla="*/ 3369936 w 4452260"/>
              <a:gd name="connsiteY114" fmla="*/ 0 h 1068867"/>
              <a:gd name="connsiteX115" fmla="*/ 3398980 w 4452260"/>
              <a:gd name="connsiteY115" fmla="*/ 0 h 1068867"/>
              <a:gd name="connsiteX116" fmla="*/ 3405925 w 4452260"/>
              <a:gd name="connsiteY116" fmla="*/ 0 h 1068867"/>
              <a:gd name="connsiteX117" fmla="*/ 3411066 w 4452260"/>
              <a:gd name="connsiteY117" fmla="*/ 0 h 1068867"/>
              <a:gd name="connsiteX118" fmla="*/ 3520813 w 4452260"/>
              <a:gd name="connsiteY118" fmla="*/ 0 h 1068867"/>
              <a:gd name="connsiteX119" fmla="*/ 3607623 w 4452260"/>
              <a:gd name="connsiteY119" fmla="*/ 0 h 1068867"/>
              <a:gd name="connsiteX120" fmla="*/ 3608111 w 4452260"/>
              <a:gd name="connsiteY120" fmla="*/ 0 h 1068867"/>
              <a:gd name="connsiteX121" fmla="*/ 3666629 w 4452260"/>
              <a:gd name="connsiteY121" fmla="*/ 0 h 1068867"/>
              <a:gd name="connsiteX122" fmla="*/ 3702124 w 4452260"/>
              <a:gd name="connsiteY122" fmla="*/ 0 h 1068867"/>
              <a:gd name="connsiteX123" fmla="*/ 3720351 w 4452260"/>
              <a:gd name="connsiteY123" fmla="*/ 0 h 1068867"/>
              <a:gd name="connsiteX124" fmla="*/ 3728025 w 4452260"/>
              <a:gd name="connsiteY124" fmla="*/ 0 h 1068867"/>
              <a:gd name="connsiteX125" fmla="*/ 3769748 w 4452260"/>
              <a:gd name="connsiteY125" fmla="*/ 0 h 1068867"/>
              <a:gd name="connsiteX126" fmla="*/ 4098793 w 4452260"/>
              <a:gd name="connsiteY126" fmla="*/ 0 h 1068867"/>
              <a:gd name="connsiteX127" fmla="*/ 4193519 w 4452260"/>
              <a:gd name="connsiteY127" fmla="*/ 54408 h 1068867"/>
              <a:gd name="connsiteX128" fmla="*/ 4439104 w 4452260"/>
              <a:gd name="connsiteY128" fmla="*/ 480025 h 1068867"/>
              <a:gd name="connsiteX129" fmla="*/ 4439104 w 4452260"/>
              <a:gd name="connsiteY129" fmla="*/ 588843 h 1068867"/>
              <a:gd name="connsiteX130" fmla="*/ 4193519 w 4452260"/>
              <a:gd name="connsiteY130" fmla="*/ 1014459 h 1068867"/>
              <a:gd name="connsiteX131" fmla="*/ 4098793 w 4452260"/>
              <a:gd name="connsiteY131" fmla="*/ 1068867 h 1068867"/>
              <a:gd name="connsiteX132" fmla="*/ 3728025 w 4452260"/>
              <a:gd name="connsiteY132" fmla="*/ 1068867 h 1068867"/>
              <a:gd name="connsiteX133" fmla="*/ 3607623 w 4452260"/>
              <a:gd name="connsiteY133" fmla="*/ 1068867 h 1068867"/>
              <a:gd name="connsiteX134" fmla="*/ 3411066 w 4452260"/>
              <a:gd name="connsiteY134" fmla="*/ 1068867 h 1068867"/>
              <a:gd name="connsiteX135" fmla="*/ 3357257 w 4452260"/>
              <a:gd name="connsiteY135" fmla="*/ 1068867 h 1068867"/>
              <a:gd name="connsiteX136" fmla="*/ 3236855 w 4452260"/>
              <a:gd name="connsiteY136" fmla="*/ 1068867 h 1068867"/>
              <a:gd name="connsiteX137" fmla="*/ 3040298 w 4452260"/>
              <a:gd name="connsiteY137" fmla="*/ 1068867 h 1068867"/>
              <a:gd name="connsiteX138" fmla="*/ 3038573 w 4452260"/>
              <a:gd name="connsiteY138" fmla="*/ 1068867 h 1068867"/>
              <a:gd name="connsiteX139" fmla="*/ 2919896 w 4452260"/>
              <a:gd name="connsiteY139" fmla="*/ 1068867 h 1068867"/>
              <a:gd name="connsiteX140" fmla="*/ 2866087 w 4452260"/>
              <a:gd name="connsiteY140" fmla="*/ 1068867 h 1068867"/>
              <a:gd name="connsiteX141" fmla="*/ 2719890 w 4452260"/>
              <a:gd name="connsiteY141" fmla="*/ 1068867 h 1068867"/>
              <a:gd name="connsiteX142" fmla="*/ 2669530 w 4452260"/>
              <a:gd name="connsiteY142" fmla="*/ 1068867 h 1068867"/>
              <a:gd name="connsiteX143" fmla="*/ 2549127 w 4452260"/>
              <a:gd name="connsiteY143" fmla="*/ 1068867 h 1068867"/>
              <a:gd name="connsiteX144" fmla="*/ 2547403 w 4452260"/>
              <a:gd name="connsiteY144" fmla="*/ 1068867 h 1068867"/>
              <a:gd name="connsiteX145" fmla="*/ 2350846 w 4452260"/>
              <a:gd name="connsiteY145" fmla="*/ 1068867 h 1068867"/>
              <a:gd name="connsiteX146" fmla="*/ 2349122 w 4452260"/>
              <a:gd name="connsiteY146" fmla="*/ 1068867 h 1068867"/>
              <a:gd name="connsiteX147" fmla="*/ 2228719 w 4452260"/>
              <a:gd name="connsiteY147" fmla="*/ 1068867 h 1068867"/>
              <a:gd name="connsiteX148" fmla="*/ 2178359 w 4452260"/>
              <a:gd name="connsiteY148" fmla="*/ 1068867 h 1068867"/>
              <a:gd name="connsiteX149" fmla="*/ 2032162 w 4452260"/>
              <a:gd name="connsiteY149" fmla="*/ 1068867 h 1068867"/>
              <a:gd name="connsiteX150" fmla="*/ 1978354 w 4452260"/>
              <a:gd name="connsiteY150" fmla="*/ 1068867 h 1068867"/>
              <a:gd name="connsiteX151" fmla="*/ 1859676 w 4452260"/>
              <a:gd name="connsiteY151" fmla="*/ 1068867 h 1068867"/>
              <a:gd name="connsiteX152" fmla="*/ 1857951 w 4452260"/>
              <a:gd name="connsiteY152" fmla="*/ 1068867 h 1068867"/>
              <a:gd name="connsiteX153" fmla="*/ 1826599 w 4452260"/>
              <a:gd name="connsiteY153" fmla="*/ 1068867 h 1068867"/>
              <a:gd name="connsiteX154" fmla="*/ 1661394 w 4452260"/>
              <a:gd name="connsiteY154" fmla="*/ 1068867 h 1068867"/>
              <a:gd name="connsiteX155" fmla="*/ 1540992 w 4452260"/>
              <a:gd name="connsiteY155" fmla="*/ 1068867 h 1068867"/>
              <a:gd name="connsiteX156" fmla="*/ 1531708 w 4452260"/>
              <a:gd name="connsiteY156" fmla="*/ 1068867 h 1068867"/>
              <a:gd name="connsiteX157" fmla="*/ 1487183 w 4452260"/>
              <a:gd name="connsiteY157" fmla="*/ 1068867 h 1068867"/>
              <a:gd name="connsiteX158" fmla="*/ 1335428 w 4452260"/>
              <a:gd name="connsiteY158" fmla="*/ 1068867 h 1068867"/>
              <a:gd name="connsiteX159" fmla="*/ 1290626 w 4452260"/>
              <a:gd name="connsiteY159" fmla="*/ 1068867 h 1068867"/>
              <a:gd name="connsiteX160" fmla="*/ 1170224 w 4452260"/>
              <a:gd name="connsiteY160" fmla="*/ 1068867 h 1068867"/>
              <a:gd name="connsiteX161" fmla="*/ 1138871 w 4452260"/>
              <a:gd name="connsiteY161" fmla="*/ 1068867 h 1068867"/>
              <a:gd name="connsiteX162" fmla="*/ 1040537 w 4452260"/>
              <a:gd name="connsiteY162" fmla="*/ 1068867 h 1068867"/>
              <a:gd name="connsiteX163" fmla="*/ 843980 w 4452260"/>
              <a:gd name="connsiteY163" fmla="*/ 1068867 h 1068867"/>
              <a:gd name="connsiteX164" fmla="*/ 799455 w 4452260"/>
              <a:gd name="connsiteY164" fmla="*/ 1068867 h 1068867"/>
              <a:gd name="connsiteX165" fmla="*/ 647700 w 4452260"/>
              <a:gd name="connsiteY165" fmla="*/ 1068867 h 1068867"/>
              <a:gd name="connsiteX166" fmla="*/ 352810 w 4452260"/>
              <a:gd name="connsiteY166" fmla="*/ 1068867 h 1068867"/>
              <a:gd name="connsiteX167" fmla="*/ 258084 w 4452260"/>
              <a:gd name="connsiteY167" fmla="*/ 1014459 h 1068867"/>
              <a:gd name="connsiteX168" fmla="*/ 12498 w 4452260"/>
              <a:gd name="connsiteY168" fmla="*/ 588843 h 1068867"/>
              <a:gd name="connsiteX169" fmla="*/ 12498 w 4452260"/>
              <a:gd name="connsiteY169" fmla="*/ 480025 h 1068867"/>
              <a:gd name="connsiteX170" fmla="*/ 258084 w 4452260"/>
              <a:gd name="connsiteY170" fmla="*/ 54408 h 1068867"/>
              <a:gd name="connsiteX171" fmla="*/ 352810 w 4452260"/>
              <a:gd name="connsiteY171" fmla="*/ 0 h 10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452260" h="1068867">
                <a:moveTo>
                  <a:pt x="352810" y="0"/>
                </a:moveTo>
                <a:cubicBezTo>
                  <a:pt x="475602" y="0"/>
                  <a:pt x="567696" y="0"/>
                  <a:pt x="636768" y="0"/>
                </a:cubicBezTo>
                <a:lnTo>
                  <a:pt x="647700" y="0"/>
                </a:lnTo>
                <a:lnTo>
                  <a:pt x="724065" y="0"/>
                </a:lnTo>
                <a:cubicBezTo>
                  <a:pt x="748048" y="0"/>
                  <a:pt x="767235" y="0"/>
                  <a:pt x="782584" y="0"/>
                </a:cubicBezTo>
                <a:lnTo>
                  <a:pt x="799455" y="0"/>
                </a:lnTo>
                <a:lnTo>
                  <a:pt x="809825" y="0"/>
                </a:lnTo>
                <a:lnTo>
                  <a:pt x="818078" y="0"/>
                </a:lnTo>
                <a:cubicBezTo>
                  <a:pt x="843980" y="0"/>
                  <a:pt x="843980" y="0"/>
                  <a:pt x="843980" y="0"/>
                </a:cubicBezTo>
                <a:lnTo>
                  <a:pt x="931658" y="0"/>
                </a:lnTo>
                <a:lnTo>
                  <a:pt x="961580" y="0"/>
                </a:lnTo>
                <a:lnTo>
                  <a:pt x="1000055" y="0"/>
                </a:lnTo>
                <a:lnTo>
                  <a:pt x="1040537" y="0"/>
                </a:lnTo>
                <a:lnTo>
                  <a:pt x="1051453" y="0"/>
                </a:lnTo>
                <a:lnTo>
                  <a:pt x="1083414" y="0"/>
                </a:lnTo>
                <a:lnTo>
                  <a:pt x="1112969" y="0"/>
                </a:lnTo>
                <a:cubicBezTo>
                  <a:pt x="1138871" y="0"/>
                  <a:pt x="1138871" y="0"/>
                  <a:pt x="1138871" y="0"/>
                </a:cubicBezTo>
                <a:lnTo>
                  <a:pt x="1170224" y="0"/>
                </a:lnTo>
                <a:lnTo>
                  <a:pt x="1170711" y="0"/>
                </a:lnTo>
                <a:lnTo>
                  <a:pt x="1202662" y="0"/>
                </a:lnTo>
                <a:lnTo>
                  <a:pt x="1240037" y="0"/>
                </a:lnTo>
                <a:cubicBezTo>
                  <a:pt x="1290626" y="0"/>
                  <a:pt x="1290626" y="0"/>
                  <a:pt x="1290626" y="0"/>
                </a:cubicBezTo>
                <a:lnTo>
                  <a:pt x="1324496" y="0"/>
                </a:lnTo>
                <a:lnTo>
                  <a:pt x="1332348" y="0"/>
                </a:lnTo>
                <a:lnTo>
                  <a:pt x="1335428" y="0"/>
                </a:lnTo>
                <a:lnTo>
                  <a:pt x="1411793" y="0"/>
                </a:lnTo>
                <a:lnTo>
                  <a:pt x="1454182" y="0"/>
                </a:lnTo>
                <a:lnTo>
                  <a:pt x="1470312" y="0"/>
                </a:lnTo>
                <a:lnTo>
                  <a:pt x="1487183" y="0"/>
                </a:lnTo>
                <a:lnTo>
                  <a:pt x="1497552" y="0"/>
                </a:lnTo>
                <a:lnTo>
                  <a:pt x="1505806" y="0"/>
                </a:lnTo>
                <a:lnTo>
                  <a:pt x="1528471" y="0"/>
                </a:lnTo>
                <a:lnTo>
                  <a:pt x="1531708" y="0"/>
                </a:lnTo>
                <a:lnTo>
                  <a:pt x="1540992" y="0"/>
                </a:lnTo>
                <a:lnTo>
                  <a:pt x="1541479" y="0"/>
                </a:lnTo>
                <a:lnTo>
                  <a:pt x="1599998" y="0"/>
                </a:lnTo>
                <a:lnTo>
                  <a:pt x="1619386" y="0"/>
                </a:lnTo>
                <a:lnTo>
                  <a:pt x="1635492" y="0"/>
                </a:lnTo>
                <a:lnTo>
                  <a:pt x="1649308" y="0"/>
                </a:lnTo>
                <a:lnTo>
                  <a:pt x="1653720" y="0"/>
                </a:lnTo>
                <a:lnTo>
                  <a:pt x="1661394" y="0"/>
                </a:lnTo>
                <a:lnTo>
                  <a:pt x="1687782" y="0"/>
                </a:lnTo>
                <a:lnTo>
                  <a:pt x="1703116" y="0"/>
                </a:lnTo>
                <a:lnTo>
                  <a:pt x="1739181" y="0"/>
                </a:lnTo>
                <a:lnTo>
                  <a:pt x="1771141" y="0"/>
                </a:lnTo>
                <a:lnTo>
                  <a:pt x="1800697" y="0"/>
                </a:lnTo>
                <a:lnTo>
                  <a:pt x="1811727" y="0"/>
                </a:lnTo>
                <a:lnTo>
                  <a:pt x="1823361" y="0"/>
                </a:lnTo>
                <a:lnTo>
                  <a:pt x="1826599" y="0"/>
                </a:lnTo>
                <a:lnTo>
                  <a:pt x="1857951" y="0"/>
                </a:lnTo>
                <a:lnTo>
                  <a:pt x="1858439" y="0"/>
                </a:lnTo>
                <a:lnTo>
                  <a:pt x="1859676" y="0"/>
                </a:lnTo>
                <a:lnTo>
                  <a:pt x="1893346" y="0"/>
                </a:lnTo>
                <a:lnTo>
                  <a:pt x="1927765" y="0"/>
                </a:lnTo>
                <a:lnTo>
                  <a:pt x="1963365" y="0"/>
                </a:lnTo>
                <a:lnTo>
                  <a:pt x="1978354" y="0"/>
                </a:lnTo>
                <a:lnTo>
                  <a:pt x="1991032" y="0"/>
                </a:lnTo>
                <a:lnTo>
                  <a:pt x="2020076" y="0"/>
                </a:lnTo>
                <a:lnTo>
                  <a:pt x="2021800" y="0"/>
                </a:lnTo>
                <a:lnTo>
                  <a:pt x="2027021" y="0"/>
                </a:lnTo>
                <a:cubicBezTo>
                  <a:pt x="2032162" y="0"/>
                  <a:pt x="2032162" y="0"/>
                  <a:pt x="2032162" y="0"/>
                </a:cubicBezTo>
                <a:lnTo>
                  <a:pt x="2141909" y="0"/>
                </a:lnTo>
                <a:lnTo>
                  <a:pt x="2143633" y="0"/>
                </a:lnTo>
                <a:lnTo>
                  <a:pt x="2178359" y="0"/>
                </a:lnTo>
                <a:lnTo>
                  <a:pt x="2228719" y="0"/>
                </a:lnTo>
                <a:lnTo>
                  <a:pt x="2229207" y="0"/>
                </a:lnTo>
                <a:lnTo>
                  <a:pt x="2230931" y="0"/>
                </a:lnTo>
                <a:lnTo>
                  <a:pt x="2287725" y="0"/>
                </a:lnTo>
                <a:lnTo>
                  <a:pt x="2289450" y="0"/>
                </a:lnTo>
                <a:lnTo>
                  <a:pt x="2323220" y="0"/>
                </a:lnTo>
                <a:lnTo>
                  <a:pt x="2324944" y="0"/>
                </a:lnTo>
                <a:lnTo>
                  <a:pt x="2340483" y="0"/>
                </a:lnTo>
                <a:lnTo>
                  <a:pt x="2341447" y="0"/>
                </a:lnTo>
                <a:lnTo>
                  <a:pt x="2343172" y="0"/>
                </a:lnTo>
                <a:lnTo>
                  <a:pt x="2349122" y="0"/>
                </a:lnTo>
                <a:lnTo>
                  <a:pt x="2350846" y="0"/>
                </a:lnTo>
                <a:lnTo>
                  <a:pt x="2390844" y="0"/>
                </a:lnTo>
                <a:lnTo>
                  <a:pt x="2462317" y="0"/>
                </a:lnTo>
                <a:lnTo>
                  <a:pt x="2499455" y="0"/>
                </a:lnTo>
                <a:lnTo>
                  <a:pt x="2530713" y="0"/>
                </a:lnTo>
                <a:lnTo>
                  <a:pt x="2547403" y="0"/>
                </a:lnTo>
                <a:lnTo>
                  <a:pt x="2549127" y="0"/>
                </a:lnTo>
                <a:lnTo>
                  <a:pt x="2581074" y="0"/>
                </a:lnTo>
                <a:lnTo>
                  <a:pt x="2582112" y="0"/>
                </a:lnTo>
                <a:cubicBezTo>
                  <a:pt x="2669530" y="0"/>
                  <a:pt x="2669530" y="0"/>
                  <a:pt x="2669530" y="0"/>
                </a:cubicBezTo>
                <a:lnTo>
                  <a:pt x="2678759" y="0"/>
                </a:lnTo>
                <a:lnTo>
                  <a:pt x="2709527" y="0"/>
                </a:lnTo>
                <a:lnTo>
                  <a:pt x="2711252" y="0"/>
                </a:lnTo>
                <a:lnTo>
                  <a:pt x="2714748" y="0"/>
                </a:lnTo>
                <a:lnTo>
                  <a:pt x="2719890" y="0"/>
                </a:lnTo>
                <a:lnTo>
                  <a:pt x="2831360" y="0"/>
                </a:lnTo>
                <a:lnTo>
                  <a:pt x="2833086" y="0"/>
                </a:lnTo>
                <a:lnTo>
                  <a:pt x="2866087" y="0"/>
                </a:lnTo>
                <a:lnTo>
                  <a:pt x="2918659" y="0"/>
                </a:lnTo>
                <a:lnTo>
                  <a:pt x="2919896" y="0"/>
                </a:lnTo>
                <a:lnTo>
                  <a:pt x="2920383" y="0"/>
                </a:lnTo>
                <a:lnTo>
                  <a:pt x="2977177" y="0"/>
                </a:lnTo>
                <a:lnTo>
                  <a:pt x="2978902" y="0"/>
                </a:lnTo>
                <a:lnTo>
                  <a:pt x="3012671" y="0"/>
                </a:lnTo>
                <a:lnTo>
                  <a:pt x="3014397" y="0"/>
                </a:lnTo>
                <a:lnTo>
                  <a:pt x="3028211" y="0"/>
                </a:lnTo>
                <a:lnTo>
                  <a:pt x="3030899" y="0"/>
                </a:lnTo>
                <a:lnTo>
                  <a:pt x="3032624" y="0"/>
                </a:lnTo>
                <a:lnTo>
                  <a:pt x="3038573" y="0"/>
                </a:lnTo>
                <a:lnTo>
                  <a:pt x="3040298" y="0"/>
                </a:lnTo>
                <a:lnTo>
                  <a:pt x="3082021" y="0"/>
                </a:lnTo>
                <a:lnTo>
                  <a:pt x="3150044" y="0"/>
                </a:lnTo>
                <a:lnTo>
                  <a:pt x="3218441" y="0"/>
                </a:lnTo>
                <a:lnTo>
                  <a:pt x="3236855" y="0"/>
                </a:lnTo>
                <a:lnTo>
                  <a:pt x="3269839" y="0"/>
                </a:lnTo>
                <a:lnTo>
                  <a:pt x="3272250" y="0"/>
                </a:lnTo>
                <a:lnTo>
                  <a:pt x="3320378" y="0"/>
                </a:lnTo>
                <a:lnTo>
                  <a:pt x="3346330" y="0"/>
                </a:lnTo>
                <a:lnTo>
                  <a:pt x="3357257" y="0"/>
                </a:lnTo>
                <a:lnTo>
                  <a:pt x="3369936" y="0"/>
                </a:lnTo>
                <a:lnTo>
                  <a:pt x="3398980" y="0"/>
                </a:lnTo>
                <a:lnTo>
                  <a:pt x="3405925" y="0"/>
                </a:lnTo>
                <a:cubicBezTo>
                  <a:pt x="3411066" y="0"/>
                  <a:pt x="3411066" y="0"/>
                  <a:pt x="3411066" y="0"/>
                </a:cubicBezTo>
                <a:lnTo>
                  <a:pt x="3520813" y="0"/>
                </a:lnTo>
                <a:lnTo>
                  <a:pt x="3607623" y="0"/>
                </a:lnTo>
                <a:lnTo>
                  <a:pt x="3608111" y="0"/>
                </a:lnTo>
                <a:lnTo>
                  <a:pt x="3666629" y="0"/>
                </a:lnTo>
                <a:lnTo>
                  <a:pt x="3702124" y="0"/>
                </a:lnTo>
                <a:lnTo>
                  <a:pt x="3720351" y="0"/>
                </a:lnTo>
                <a:lnTo>
                  <a:pt x="3728025" y="0"/>
                </a:lnTo>
                <a:lnTo>
                  <a:pt x="3769748" y="0"/>
                </a:lnTo>
                <a:cubicBezTo>
                  <a:pt x="4098793" y="0"/>
                  <a:pt x="4098793" y="0"/>
                  <a:pt x="4098793" y="0"/>
                </a:cubicBezTo>
                <a:cubicBezTo>
                  <a:pt x="4133877" y="0"/>
                  <a:pt x="4175977" y="24572"/>
                  <a:pt x="4193519" y="54408"/>
                </a:cubicBezTo>
                <a:cubicBezTo>
                  <a:pt x="4439104" y="480025"/>
                  <a:pt x="4439104" y="480025"/>
                  <a:pt x="4439104" y="480025"/>
                </a:cubicBezTo>
                <a:cubicBezTo>
                  <a:pt x="4456646" y="509862"/>
                  <a:pt x="4456646" y="559005"/>
                  <a:pt x="4439104" y="588843"/>
                </a:cubicBezTo>
                <a:cubicBezTo>
                  <a:pt x="4193519" y="1014459"/>
                  <a:pt x="4193519" y="1014459"/>
                  <a:pt x="4193519" y="1014459"/>
                </a:cubicBezTo>
                <a:cubicBezTo>
                  <a:pt x="4175977" y="1044295"/>
                  <a:pt x="4133877" y="1068867"/>
                  <a:pt x="4098793" y="1068867"/>
                </a:cubicBezTo>
                <a:lnTo>
                  <a:pt x="3728025" y="1068867"/>
                </a:lnTo>
                <a:lnTo>
                  <a:pt x="3607623" y="1068867"/>
                </a:lnTo>
                <a:lnTo>
                  <a:pt x="3411066" y="1068867"/>
                </a:lnTo>
                <a:lnTo>
                  <a:pt x="3357257" y="1068867"/>
                </a:lnTo>
                <a:lnTo>
                  <a:pt x="3236855" y="1068867"/>
                </a:lnTo>
                <a:lnTo>
                  <a:pt x="3040298" y="1068867"/>
                </a:lnTo>
                <a:lnTo>
                  <a:pt x="3038573" y="1068867"/>
                </a:lnTo>
                <a:lnTo>
                  <a:pt x="2919896" y="1068867"/>
                </a:lnTo>
                <a:lnTo>
                  <a:pt x="2866087" y="1068867"/>
                </a:lnTo>
                <a:lnTo>
                  <a:pt x="2719890" y="1068867"/>
                </a:lnTo>
                <a:lnTo>
                  <a:pt x="2669530" y="1068867"/>
                </a:lnTo>
                <a:lnTo>
                  <a:pt x="2549127" y="1068867"/>
                </a:lnTo>
                <a:lnTo>
                  <a:pt x="2547403" y="1068867"/>
                </a:lnTo>
                <a:lnTo>
                  <a:pt x="2350846" y="1068867"/>
                </a:lnTo>
                <a:lnTo>
                  <a:pt x="2349122" y="1068867"/>
                </a:lnTo>
                <a:lnTo>
                  <a:pt x="2228719" y="1068867"/>
                </a:lnTo>
                <a:lnTo>
                  <a:pt x="2178359" y="1068867"/>
                </a:lnTo>
                <a:lnTo>
                  <a:pt x="2032162" y="1068867"/>
                </a:lnTo>
                <a:lnTo>
                  <a:pt x="1978354" y="1068867"/>
                </a:lnTo>
                <a:lnTo>
                  <a:pt x="1859676" y="1068867"/>
                </a:lnTo>
                <a:lnTo>
                  <a:pt x="1857951" y="1068867"/>
                </a:lnTo>
                <a:lnTo>
                  <a:pt x="1826599" y="1068867"/>
                </a:lnTo>
                <a:lnTo>
                  <a:pt x="1661394" y="1068867"/>
                </a:lnTo>
                <a:lnTo>
                  <a:pt x="1540992" y="1068867"/>
                </a:lnTo>
                <a:lnTo>
                  <a:pt x="1531708" y="1068867"/>
                </a:lnTo>
                <a:lnTo>
                  <a:pt x="1487183" y="1068867"/>
                </a:lnTo>
                <a:lnTo>
                  <a:pt x="1335428" y="1068867"/>
                </a:lnTo>
                <a:lnTo>
                  <a:pt x="1290626" y="1068867"/>
                </a:lnTo>
                <a:lnTo>
                  <a:pt x="1170224" y="1068867"/>
                </a:lnTo>
                <a:lnTo>
                  <a:pt x="1138871" y="1068867"/>
                </a:lnTo>
                <a:lnTo>
                  <a:pt x="1040537" y="1068867"/>
                </a:lnTo>
                <a:lnTo>
                  <a:pt x="843980" y="1068867"/>
                </a:lnTo>
                <a:lnTo>
                  <a:pt x="799455" y="1068867"/>
                </a:lnTo>
                <a:lnTo>
                  <a:pt x="647700" y="1068867"/>
                </a:lnTo>
                <a:lnTo>
                  <a:pt x="352810" y="1068867"/>
                </a:lnTo>
                <a:cubicBezTo>
                  <a:pt x="318603" y="1068867"/>
                  <a:pt x="275626" y="1044295"/>
                  <a:pt x="258084" y="1014459"/>
                </a:cubicBezTo>
                <a:cubicBezTo>
                  <a:pt x="12498" y="588843"/>
                  <a:pt x="12498" y="588843"/>
                  <a:pt x="12498" y="588843"/>
                </a:cubicBezTo>
                <a:cubicBezTo>
                  <a:pt x="-4166" y="559005"/>
                  <a:pt x="-4166" y="509862"/>
                  <a:pt x="12498" y="480025"/>
                </a:cubicBezTo>
                <a:cubicBezTo>
                  <a:pt x="258084" y="54408"/>
                  <a:pt x="258084" y="54408"/>
                  <a:pt x="258084" y="54408"/>
                </a:cubicBezTo>
                <a:cubicBezTo>
                  <a:pt x="275626" y="24572"/>
                  <a:pt x="318603" y="0"/>
                  <a:pt x="35281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3D3D3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任意多边形 131"/>
          <p:cNvSpPr>
            <a:spLocks/>
          </p:cNvSpPr>
          <p:nvPr/>
        </p:nvSpPr>
        <p:spPr bwMode="auto">
          <a:xfrm>
            <a:off x="7031892" y="4398909"/>
            <a:ext cx="3304837" cy="663681"/>
          </a:xfrm>
          <a:custGeom>
            <a:avLst/>
            <a:gdLst>
              <a:gd name="connsiteX0" fmla="*/ 305125 w 4603109"/>
              <a:gd name="connsiteY0" fmla="*/ 0 h 924402"/>
              <a:gd name="connsiteX1" fmla="*/ 432894 w 4603109"/>
              <a:gd name="connsiteY1" fmla="*/ 0 h 924402"/>
              <a:gd name="connsiteX2" fmla="*/ 445336 w 4603109"/>
              <a:gd name="connsiteY2" fmla="*/ 0 h 924402"/>
              <a:gd name="connsiteX3" fmla="*/ 550703 w 4603109"/>
              <a:gd name="connsiteY3" fmla="*/ 0 h 924402"/>
              <a:gd name="connsiteX4" fmla="*/ 560158 w 4603109"/>
              <a:gd name="connsiteY4" fmla="*/ 0 h 924402"/>
              <a:gd name="connsiteX5" fmla="*/ 573105 w 4603109"/>
              <a:gd name="connsiteY5" fmla="*/ 0 h 924402"/>
              <a:gd name="connsiteX6" fmla="*/ 626202 w 4603109"/>
              <a:gd name="connsiteY6" fmla="*/ 0 h 924402"/>
              <a:gd name="connsiteX7" fmla="*/ 676811 w 4603109"/>
              <a:gd name="connsiteY7" fmla="*/ 0 h 924402"/>
              <a:gd name="connsiteX8" fmla="*/ 678472 w 4603109"/>
              <a:gd name="connsiteY8" fmla="*/ 0 h 924402"/>
              <a:gd name="connsiteX9" fmla="*/ 687927 w 4603109"/>
              <a:gd name="connsiteY9" fmla="*/ 0 h 924402"/>
              <a:gd name="connsiteX10" fmla="*/ 691402 w 4603109"/>
              <a:gd name="connsiteY10" fmla="*/ 0 h 924402"/>
              <a:gd name="connsiteX11" fmla="*/ 700371 w 4603109"/>
              <a:gd name="connsiteY11" fmla="*/ 0 h 924402"/>
              <a:gd name="connsiteX12" fmla="*/ 707508 w 4603109"/>
              <a:gd name="connsiteY12" fmla="*/ 0 h 924402"/>
              <a:gd name="connsiteX13" fmla="*/ 729909 w 4603109"/>
              <a:gd name="connsiteY13" fmla="*/ 0 h 924402"/>
              <a:gd name="connsiteX14" fmla="*/ 753971 w 4603109"/>
              <a:gd name="connsiteY14" fmla="*/ 0 h 924402"/>
              <a:gd name="connsiteX15" fmla="*/ 804580 w 4603109"/>
              <a:gd name="connsiteY15" fmla="*/ 0 h 924402"/>
              <a:gd name="connsiteX16" fmla="*/ 805737 w 4603109"/>
              <a:gd name="connsiteY16" fmla="*/ 0 h 924402"/>
              <a:gd name="connsiteX17" fmla="*/ 819171 w 4603109"/>
              <a:gd name="connsiteY17" fmla="*/ 0 h 924402"/>
              <a:gd name="connsiteX18" fmla="*/ 828140 w 4603109"/>
              <a:gd name="connsiteY18" fmla="*/ 0 h 924402"/>
              <a:gd name="connsiteX19" fmla="*/ 831615 w 4603109"/>
              <a:gd name="connsiteY19" fmla="*/ 0 h 924402"/>
              <a:gd name="connsiteX20" fmla="*/ 835277 w 4603109"/>
              <a:gd name="connsiteY20" fmla="*/ 0 h 924402"/>
              <a:gd name="connsiteX21" fmla="*/ 857678 w 4603109"/>
              <a:gd name="connsiteY21" fmla="*/ 0 h 924402"/>
              <a:gd name="connsiteX22" fmla="*/ 864889 w 4603109"/>
              <a:gd name="connsiteY22" fmla="*/ 0 h 924402"/>
              <a:gd name="connsiteX23" fmla="*/ 899900 w 4603109"/>
              <a:gd name="connsiteY23" fmla="*/ 0 h 924402"/>
              <a:gd name="connsiteX24" fmla="*/ 909341 w 4603109"/>
              <a:gd name="connsiteY24" fmla="*/ 0 h 924402"/>
              <a:gd name="connsiteX25" fmla="*/ 929965 w 4603109"/>
              <a:gd name="connsiteY25" fmla="*/ 0 h 924402"/>
              <a:gd name="connsiteX26" fmla="*/ 933506 w 4603109"/>
              <a:gd name="connsiteY26" fmla="*/ 0 h 924402"/>
              <a:gd name="connsiteX27" fmla="*/ 936982 w 4603109"/>
              <a:gd name="connsiteY27" fmla="*/ 0 h 924402"/>
              <a:gd name="connsiteX28" fmla="*/ 959384 w 4603109"/>
              <a:gd name="connsiteY28" fmla="*/ 0 h 924402"/>
              <a:gd name="connsiteX29" fmla="*/ 962542 w 4603109"/>
              <a:gd name="connsiteY29" fmla="*/ 0 h 924402"/>
              <a:gd name="connsiteX30" fmla="*/ 984943 w 4603109"/>
              <a:gd name="connsiteY30" fmla="*/ 0 h 924402"/>
              <a:gd name="connsiteX31" fmla="*/ 992658 w 4603109"/>
              <a:gd name="connsiteY31" fmla="*/ 0 h 924402"/>
              <a:gd name="connsiteX32" fmla="*/ 1012059 w 4603109"/>
              <a:gd name="connsiteY32" fmla="*/ 0 h 924402"/>
              <a:gd name="connsiteX33" fmla="*/ 1012480 w 4603109"/>
              <a:gd name="connsiteY33" fmla="*/ 0 h 924402"/>
              <a:gd name="connsiteX34" fmla="*/ 1027669 w 4603109"/>
              <a:gd name="connsiteY34" fmla="*/ 0 h 924402"/>
              <a:gd name="connsiteX35" fmla="*/ 1037110 w 4603109"/>
              <a:gd name="connsiteY35" fmla="*/ 0 h 924402"/>
              <a:gd name="connsiteX36" fmla="*/ 1040112 w 4603109"/>
              <a:gd name="connsiteY36" fmla="*/ 0 h 924402"/>
              <a:gd name="connsiteX37" fmla="*/ 1057734 w 4603109"/>
              <a:gd name="connsiteY37" fmla="*/ 0 h 924402"/>
              <a:gd name="connsiteX38" fmla="*/ 1064751 w 4603109"/>
              <a:gd name="connsiteY38" fmla="*/ 0 h 924402"/>
              <a:gd name="connsiteX39" fmla="*/ 1070177 w 4603109"/>
              <a:gd name="connsiteY39" fmla="*/ 0 h 924402"/>
              <a:gd name="connsiteX40" fmla="*/ 1072436 w 4603109"/>
              <a:gd name="connsiteY40" fmla="*/ 0 h 924402"/>
              <a:gd name="connsiteX41" fmla="*/ 1090311 w 4603109"/>
              <a:gd name="connsiteY41" fmla="*/ 0 h 924402"/>
              <a:gd name="connsiteX42" fmla="*/ 1110718 w 4603109"/>
              <a:gd name="connsiteY42" fmla="*/ 0 h 924402"/>
              <a:gd name="connsiteX43" fmla="*/ 1112712 w 4603109"/>
              <a:gd name="connsiteY43" fmla="*/ 0 h 924402"/>
              <a:gd name="connsiteX44" fmla="*/ 1116187 w 4603109"/>
              <a:gd name="connsiteY44" fmla="*/ 0 h 924402"/>
              <a:gd name="connsiteX45" fmla="*/ 1139828 w 4603109"/>
              <a:gd name="connsiteY45" fmla="*/ 0 h 924402"/>
              <a:gd name="connsiteX46" fmla="*/ 1140249 w 4603109"/>
              <a:gd name="connsiteY46" fmla="*/ 0 h 924402"/>
              <a:gd name="connsiteX47" fmla="*/ 1145480 w 4603109"/>
              <a:gd name="connsiteY47" fmla="*/ 0 h 924402"/>
              <a:gd name="connsiteX48" fmla="*/ 1152270 w 4603109"/>
              <a:gd name="connsiteY48" fmla="*/ 0 h 924402"/>
              <a:gd name="connsiteX49" fmla="*/ 1154934 w 4603109"/>
              <a:gd name="connsiteY49" fmla="*/ 0 h 924402"/>
              <a:gd name="connsiteX50" fmla="*/ 1167881 w 4603109"/>
              <a:gd name="connsiteY50" fmla="*/ 0 h 924402"/>
              <a:gd name="connsiteX51" fmla="*/ 1175544 w 4603109"/>
              <a:gd name="connsiteY51" fmla="*/ 0 h 924402"/>
              <a:gd name="connsiteX52" fmla="*/ 1184998 w 4603109"/>
              <a:gd name="connsiteY52" fmla="*/ 0 h 924402"/>
              <a:gd name="connsiteX53" fmla="*/ 1197946 w 4603109"/>
              <a:gd name="connsiteY53" fmla="*/ 0 h 924402"/>
              <a:gd name="connsiteX54" fmla="*/ 1200205 w 4603109"/>
              <a:gd name="connsiteY54" fmla="*/ 0 h 924402"/>
              <a:gd name="connsiteX55" fmla="*/ 1220978 w 4603109"/>
              <a:gd name="connsiteY55" fmla="*/ 0 h 924402"/>
              <a:gd name="connsiteX56" fmla="*/ 1238487 w 4603109"/>
              <a:gd name="connsiteY56" fmla="*/ 0 h 924402"/>
              <a:gd name="connsiteX57" fmla="*/ 1243956 w 4603109"/>
              <a:gd name="connsiteY57" fmla="*/ 0 h 924402"/>
              <a:gd name="connsiteX58" fmla="*/ 1251042 w 4603109"/>
              <a:gd name="connsiteY58" fmla="*/ 0 h 924402"/>
              <a:gd name="connsiteX59" fmla="*/ 1257637 w 4603109"/>
              <a:gd name="connsiteY59" fmla="*/ 0 h 924402"/>
              <a:gd name="connsiteX60" fmla="*/ 1271587 w 4603109"/>
              <a:gd name="connsiteY60" fmla="*/ 0 h 924402"/>
              <a:gd name="connsiteX61" fmla="*/ 1273249 w 4603109"/>
              <a:gd name="connsiteY61" fmla="*/ 0 h 924402"/>
              <a:gd name="connsiteX62" fmla="*/ 1280039 w 4603109"/>
              <a:gd name="connsiteY62" fmla="*/ 0 h 924402"/>
              <a:gd name="connsiteX63" fmla="*/ 1282703 w 4603109"/>
              <a:gd name="connsiteY63" fmla="*/ 0 h 924402"/>
              <a:gd name="connsiteX64" fmla="*/ 1286178 w 4603109"/>
              <a:gd name="connsiteY64" fmla="*/ 0 h 924402"/>
              <a:gd name="connsiteX65" fmla="*/ 1295146 w 4603109"/>
              <a:gd name="connsiteY65" fmla="*/ 0 h 924402"/>
              <a:gd name="connsiteX66" fmla="*/ 1301651 w 4603109"/>
              <a:gd name="connsiteY66" fmla="*/ 0 h 924402"/>
              <a:gd name="connsiteX67" fmla="*/ 1302284 w 4603109"/>
              <a:gd name="connsiteY67" fmla="*/ 0 h 924402"/>
              <a:gd name="connsiteX68" fmla="*/ 1303313 w 4603109"/>
              <a:gd name="connsiteY68" fmla="*/ 0 h 924402"/>
              <a:gd name="connsiteX69" fmla="*/ 1312767 w 4603109"/>
              <a:gd name="connsiteY69" fmla="*/ 0 h 924402"/>
              <a:gd name="connsiteX70" fmla="*/ 1316242 w 4603109"/>
              <a:gd name="connsiteY70" fmla="*/ 0 h 924402"/>
              <a:gd name="connsiteX71" fmla="*/ 1321886 w 4603109"/>
              <a:gd name="connsiteY71" fmla="*/ 0 h 924402"/>
              <a:gd name="connsiteX72" fmla="*/ 1324685 w 4603109"/>
              <a:gd name="connsiteY72" fmla="*/ 0 h 924402"/>
              <a:gd name="connsiteX73" fmla="*/ 1325211 w 4603109"/>
              <a:gd name="connsiteY73" fmla="*/ 0 h 924402"/>
              <a:gd name="connsiteX74" fmla="*/ 1332348 w 4603109"/>
              <a:gd name="connsiteY74" fmla="*/ 0 h 924402"/>
              <a:gd name="connsiteX75" fmla="*/ 1332714 w 4603109"/>
              <a:gd name="connsiteY75" fmla="*/ 0 h 924402"/>
              <a:gd name="connsiteX76" fmla="*/ 1333135 w 4603109"/>
              <a:gd name="connsiteY76" fmla="*/ 0 h 924402"/>
              <a:gd name="connsiteX77" fmla="*/ 1348747 w 4603109"/>
              <a:gd name="connsiteY77" fmla="*/ 0 h 924402"/>
              <a:gd name="connsiteX78" fmla="*/ 1354749 w 4603109"/>
              <a:gd name="connsiteY78" fmla="*/ 0 h 924402"/>
              <a:gd name="connsiteX79" fmla="*/ 1378811 w 4603109"/>
              <a:gd name="connsiteY79" fmla="*/ 0 h 924402"/>
              <a:gd name="connsiteX80" fmla="*/ 1383745 w 4603109"/>
              <a:gd name="connsiteY80" fmla="*/ 0 h 924402"/>
              <a:gd name="connsiteX81" fmla="*/ 1385406 w 4603109"/>
              <a:gd name="connsiteY81" fmla="*/ 0 h 924402"/>
              <a:gd name="connsiteX82" fmla="*/ 1399356 w 4603109"/>
              <a:gd name="connsiteY82" fmla="*/ 0 h 924402"/>
              <a:gd name="connsiteX83" fmla="*/ 1400513 w 4603109"/>
              <a:gd name="connsiteY83" fmla="*/ 0 h 924402"/>
              <a:gd name="connsiteX84" fmla="*/ 1413947 w 4603109"/>
              <a:gd name="connsiteY84" fmla="*/ 0 h 924402"/>
              <a:gd name="connsiteX85" fmla="*/ 1414442 w 4603109"/>
              <a:gd name="connsiteY85" fmla="*/ 0 h 924402"/>
              <a:gd name="connsiteX86" fmla="*/ 1422915 w 4603109"/>
              <a:gd name="connsiteY86" fmla="*/ 0 h 924402"/>
              <a:gd name="connsiteX87" fmla="*/ 1426390 w 4603109"/>
              <a:gd name="connsiteY87" fmla="*/ 0 h 924402"/>
              <a:gd name="connsiteX88" fmla="*/ 1429420 w 4603109"/>
              <a:gd name="connsiteY88" fmla="*/ 0 h 924402"/>
              <a:gd name="connsiteX89" fmla="*/ 1430053 w 4603109"/>
              <a:gd name="connsiteY89" fmla="*/ 0 h 924402"/>
              <a:gd name="connsiteX90" fmla="*/ 1430206 w 4603109"/>
              <a:gd name="connsiteY90" fmla="*/ 0 h 924402"/>
              <a:gd name="connsiteX91" fmla="*/ 1430577 w 4603109"/>
              <a:gd name="connsiteY91" fmla="*/ 0 h 924402"/>
              <a:gd name="connsiteX92" fmla="*/ 1436843 w 4603109"/>
              <a:gd name="connsiteY92" fmla="*/ 0 h 924402"/>
              <a:gd name="connsiteX93" fmla="*/ 1444011 w 4603109"/>
              <a:gd name="connsiteY93" fmla="*/ 0 h 924402"/>
              <a:gd name="connsiteX94" fmla="*/ 1449655 w 4603109"/>
              <a:gd name="connsiteY94" fmla="*/ 0 h 924402"/>
              <a:gd name="connsiteX95" fmla="*/ 1452454 w 4603109"/>
              <a:gd name="connsiteY95" fmla="*/ 0 h 924402"/>
              <a:gd name="connsiteX96" fmla="*/ 1452980 w 4603109"/>
              <a:gd name="connsiteY96" fmla="*/ 0 h 924402"/>
              <a:gd name="connsiteX97" fmla="*/ 1456455 w 4603109"/>
              <a:gd name="connsiteY97" fmla="*/ 0 h 924402"/>
              <a:gd name="connsiteX98" fmla="*/ 1459664 w 4603109"/>
              <a:gd name="connsiteY98" fmla="*/ 0 h 924402"/>
              <a:gd name="connsiteX99" fmla="*/ 1460117 w 4603109"/>
              <a:gd name="connsiteY99" fmla="*/ 0 h 924402"/>
              <a:gd name="connsiteX100" fmla="*/ 1460483 w 4603109"/>
              <a:gd name="connsiteY100" fmla="*/ 0 h 924402"/>
              <a:gd name="connsiteX101" fmla="*/ 1460904 w 4603109"/>
              <a:gd name="connsiteY101" fmla="*/ 0 h 924402"/>
              <a:gd name="connsiteX102" fmla="*/ 1472926 w 4603109"/>
              <a:gd name="connsiteY102" fmla="*/ 0 h 924402"/>
              <a:gd name="connsiteX103" fmla="*/ 1482518 w 4603109"/>
              <a:gd name="connsiteY103" fmla="*/ 0 h 924402"/>
              <a:gd name="connsiteX104" fmla="*/ 1489729 w 4603109"/>
              <a:gd name="connsiteY104" fmla="*/ 0 h 924402"/>
              <a:gd name="connsiteX105" fmla="*/ 1504116 w 4603109"/>
              <a:gd name="connsiteY105" fmla="*/ 0 h 924402"/>
              <a:gd name="connsiteX106" fmla="*/ 1511514 w 4603109"/>
              <a:gd name="connsiteY106" fmla="*/ 0 h 924402"/>
              <a:gd name="connsiteX107" fmla="*/ 1524740 w 4603109"/>
              <a:gd name="connsiteY107" fmla="*/ 0 h 924402"/>
              <a:gd name="connsiteX108" fmla="*/ 1528282 w 4603109"/>
              <a:gd name="connsiteY108" fmla="*/ 0 h 924402"/>
              <a:gd name="connsiteX109" fmla="*/ 1531757 w 4603109"/>
              <a:gd name="connsiteY109" fmla="*/ 0 h 924402"/>
              <a:gd name="connsiteX110" fmla="*/ 1534181 w 4603109"/>
              <a:gd name="connsiteY110" fmla="*/ 0 h 924402"/>
              <a:gd name="connsiteX111" fmla="*/ 1542211 w 4603109"/>
              <a:gd name="connsiteY111" fmla="*/ 0 h 924402"/>
              <a:gd name="connsiteX112" fmla="*/ 1554159 w 4603109"/>
              <a:gd name="connsiteY112" fmla="*/ 0 h 924402"/>
              <a:gd name="connsiteX113" fmla="*/ 1557318 w 4603109"/>
              <a:gd name="connsiteY113" fmla="*/ 0 h 924402"/>
              <a:gd name="connsiteX114" fmla="*/ 1557975 w 4603109"/>
              <a:gd name="connsiteY114" fmla="*/ 0 h 924402"/>
              <a:gd name="connsiteX115" fmla="*/ 1558346 w 4603109"/>
              <a:gd name="connsiteY115" fmla="*/ 0 h 924402"/>
              <a:gd name="connsiteX116" fmla="*/ 1561822 w 4603109"/>
              <a:gd name="connsiteY116" fmla="*/ 0 h 924402"/>
              <a:gd name="connsiteX117" fmla="*/ 1564612 w 4603109"/>
              <a:gd name="connsiteY117" fmla="*/ 0 h 924402"/>
              <a:gd name="connsiteX118" fmla="*/ 1566857 w 4603109"/>
              <a:gd name="connsiteY118" fmla="*/ 0 h 924402"/>
              <a:gd name="connsiteX119" fmla="*/ 1576919 w 4603109"/>
              <a:gd name="connsiteY119" fmla="*/ 0 h 924402"/>
              <a:gd name="connsiteX120" fmla="*/ 1579719 w 4603109"/>
              <a:gd name="connsiteY120" fmla="*/ 0 h 924402"/>
              <a:gd name="connsiteX121" fmla="*/ 1584224 w 4603109"/>
              <a:gd name="connsiteY121" fmla="*/ 0 h 924402"/>
              <a:gd name="connsiteX122" fmla="*/ 1587382 w 4603109"/>
              <a:gd name="connsiteY122" fmla="*/ 0 h 924402"/>
              <a:gd name="connsiteX123" fmla="*/ 1587433 w 4603109"/>
              <a:gd name="connsiteY123" fmla="*/ 0 h 924402"/>
              <a:gd name="connsiteX124" fmla="*/ 1600695 w 4603109"/>
              <a:gd name="connsiteY124" fmla="*/ 0 h 924402"/>
              <a:gd name="connsiteX125" fmla="*/ 1606834 w 4603109"/>
              <a:gd name="connsiteY125" fmla="*/ 0 h 924402"/>
              <a:gd name="connsiteX126" fmla="*/ 1607256 w 4603109"/>
              <a:gd name="connsiteY126" fmla="*/ 0 h 924402"/>
              <a:gd name="connsiteX127" fmla="*/ 1608325 w 4603109"/>
              <a:gd name="connsiteY127" fmla="*/ 0 h 924402"/>
              <a:gd name="connsiteX128" fmla="*/ 1609783 w 4603109"/>
              <a:gd name="connsiteY128" fmla="*/ 0 h 924402"/>
              <a:gd name="connsiteX129" fmla="*/ 1617498 w 4603109"/>
              <a:gd name="connsiteY129" fmla="*/ 0 h 924402"/>
              <a:gd name="connsiteX130" fmla="*/ 1631885 w 4603109"/>
              <a:gd name="connsiteY130" fmla="*/ 0 h 924402"/>
              <a:gd name="connsiteX131" fmla="*/ 1636899 w 4603109"/>
              <a:gd name="connsiteY131" fmla="*/ 0 h 924402"/>
              <a:gd name="connsiteX132" fmla="*/ 1637320 w 4603109"/>
              <a:gd name="connsiteY132" fmla="*/ 0 h 924402"/>
              <a:gd name="connsiteX133" fmla="*/ 1637445 w 4603109"/>
              <a:gd name="connsiteY133" fmla="*/ 0 h 924402"/>
              <a:gd name="connsiteX134" fmla="*/ 1652509 w 4603109"/>
              <a:gd name="connsiteY134" fmla="*/ 0 h 924402"/>
              <a:gd name="connsiteX135" fmla="*/ 1659526 w 4603109"/>
              <a:gd name="connsiteY135" fmla="*/ 0 h 924402"/>
              <a:gd name="connsiteX136" fmla="*/ 1661950 w 4603109"/>
              <a:gd name="connsiteY136" fmla="*/ 0 h 924402"/>
              <a:gd name="connsiteX137" fmla="*/ 1664952 w 4603109"/>
              <a:gd name="connsiteY137" fmla="*/ 0 h 924402"/>
              <a:gd name="connsiteX138" fmla="*/ 1667212 w 4603109"/>
              <a:gd name="connsiteY138" fmla="*/ 0 h 924402"/>
              <a:gd name="connsiteX139" fmla="*/ 1685087 w 4603109"/>
              <a:gd name="connsiteY139" fmla="*/ 0 h 924402"/>
              <a:gd name="connsiteX140" fmla="*/ 1689591 w 4603109"/>
              <a:gd name="connsiteY140" fmla="*/ 0 h 924402"/>
              <a:gd name="connsiteX141" fmla="*/ 1694626 w 4603109"/>
              <a:gd name="connsiteY141" fmla="*/ 0 h 924402"/>
              <a:gd name="connsiteX142" fmla="*/ 1697276 w 4603109"/>
              <a:gd name="connsiteY142" fmla="*/ 0 h 924402"/>
              <a:gd name="connsiteX143" fmla="*/ 1698000 w 4603109"/>
              <a:gd name="connsiteY143" fmla="*/ 0 h 924402"/>
              <a:gd name="connsiteX144" fmla="*/ 1704688 w 4603109"/>
              <a:gd name="connsiteY144" fmla="*/ 0 h 924402"/>
              <a:gd name="connsiteX145" fmla="*/ 1707488 w 4603109"/>
              <a:gd name="connsiteY145" fmla="*/ 0 h 924402"/>
              <a:gd name="connsiteX146" fmla="*/ 1710963 w 4603109"/>
              <a:gd name="connsiteY146" fmla="*/ 0 h 924402"/>
              <a:gd name="connsiteX147" fmla="*/ 1715151 w 4603109"/>
              <a:gd name="connsiteY147" fmla="*/ 0 h 924402"/>
              <a:gd name="connsiteX148" fmla="*/ 1721928 w 4603109"/>
              <a:gd name="connsiteY148" fmla="*/ 0 h 924402"/>
              <a:gd name="connsiteX149" fmla="*/ 1734603 w 4603109"/>
              <a:gd name="connsiteY149" fmla="*/ 0 h 924402"/>
              <a:gd name="connsiteX150" fmla="*/ 1735025 w 4603109"/>
              <a:gd name="connsiteY150" fmla="*/ 0 h 924402"/>
              <a:gd name="connsiteX151" fmla="*/ 1735558 w 4603109"/>
              <a:gd name="connsiteY151" fmla="*/ 0 h 924402"/>
              <a:gd name="connsiteX152" fmla="*/ 1736094 w 4603109"/>
              <a:gd name="connsiteY152" fmla="*/ 0 h 924402"/>
              <a:gd name="connsiteX153" fmla="*/ 1737552 w 4603109"/>
              <a:gd name="connsiteY153" fmla="*/ 0 h 924402"/>
              <a:gd name="connsiteX154" fmla="*/ 1741027 w 4603109"/>
              <a:gd name="connsiteY154" fmla="*/ 0 h 924402"/>
              <a:gd name="connsiteX155" fmla="*/ 1747046 w 4603109"/>
              <a:gd name="connsiteY155" fmla="*/ 0 h 924402"/>
              <a:gd name="connsiteX156" fmla="*/ 1748537 w 4603109"/>
              <a:gd name="connsiteY156" fmla="*/ 0 h 924402"/>
              <a:gd name="connsiteX157" fmla="*/ 1753052 w 4603109"/>
              <a:gd name="connsiteY157" fmla="*/ 0 h 924402"/>
              <a:gd name="connsiteX158" fmla="*/ 1757499 w 4603109"/>
              <a:gd name="connsiteY158" fmla="*/ 0 h 924402"/>
              <a:gd name="connsiteX159" fmla="*/ 1764668 w 4603109"/>
              <a:gd name="connsiteY159" fmla="*/ 0 h 924402"/>
              <a:gd name="connsiteX160" fmla="*/ 1765089 w 4603109"/>
              <a:gd name="connsiteY160" fmla="*/ 0 h 924402"/>
              <a:gd name="connsiteX161" fmla="*/ 1765214 w 4603109"/>
              <a:gd name="connsiteY161" fmla="*/ 0 h 924402"/>
              <a:gd name="connsiteX162" fmla="*/ 1770320 w 4603109"/>
              <a:gd name="connsiteY162" fmla="*/ 0 h 924402"/>
              <a:gd name="connsiteX163" fmla="*/ 1777110 w 4603109"/>
              <a:gd name="connsiteY163" fmla="*/ 0 h 924402"/>
              <a:gd name="connsiteX164" fmla="*/ 1779774 w 4603109"/>
              <a:gd name="connsiteY164" fmla="*/ 0 h 924402"/>
              <a:gd name="connsiteX165" fmla="*/ 1792721 w 4603109"/>
              <a:gd name="connsiteY165" fmla="*/ 0 h 924402"/>
              <a:gd name="connsiteX166" fmla="*/ 1794981 w 4603109"/>
              <a:gd name="connsiteY166" fmla="*/ 0 h 924402"/>
              <a:gd name="connsiteX167" fmla="*/ 1825045 w 4603109"/>
              <a:gd name="connsiteY167" fmla="*/ 0 h 924402"/>
              <a:gd name="connsiteX168" fmla="*/ 1825769 w 4603109"/>
              <a:gd name="connsiteY168" fmla="*/ 0 h 924402"/>
              <a:gd name="connsiteX169" fmla="*/ 1838732 w 4603109"/>
              <a:gd name="connsiteY169" fmla="*/ 0 h 924402"/>
              <a:gd name="connsiteX170" fmla="*/ 1845818 w 4603109"/>
              <a:gd name="connsiteY170" fmla="*/ 0 h 924402"/>
              <a:gd name="connsiteX171" fmla="*/ 1849697 w 4603109"/>
              <a:gd name="connsiteY171" fmla="*/ 0 h 924402"/>
              <a:gd name="connsiteX172" fmla="*/ 1852412 w 4603109"/>
              <a:gd name="connsiteY172" fmla="*/ 0 h 924402"/>
              <a:gd name="connsiteX173" fmla="*/ 1853903 w 4603109"/>
              <a:gd name="connsiteY173" fmla="*/ 0 h 924402"/>
              <a:gd name="connsiteX174" fmla="*/ 1863327 w 4603109"/>
              <a:gd name="connsiteY174" fmla="*/ 0 h 924402"/>
              <a:gd name="connsiteX175" fmla="*/ 1868796 w 4603109"/>
              <a:gd name="connsiteY175" fmla="*/ 0 h 924402"/>
              <a:gd name="connsiteX176" fmla="*/ 1874815 w 4603109"/>
              <a:gd name="connsiteY176" fmla="*/ 0 h 924402"/>
              <a:gd name="connsiteX177" fmla="*/ 1876306 w 4603109"/>
              <a:gd name="connsiteY177" fmla="*/ 0 h 924402"/>
              <a:gd name="connsiteX178" fmla="*/ 1880821 w 4603109"/>
              <a:gd name="connsiteY178" fmla="*/ 0 h 924402"/>
              <a:gd name="connsiteX179" fmla="*/ 1882477 w 4603109"/>
              <a:gd name="connsiteY179" fmla="*/ 0 h 924402"/>
              <a:gd name="connsiteX180" fmla="*/ 1883936 w 4603109"/>
              <a:gd name="connsiteY180" fmla="*/ 0 h 924402"/>
              <a:gd name="connsiteX181" fmla="*/ 1885268 w 4603109"/>
              <a:gd name="connsiteY181" fmla="*/ 0 h 924402"/>
              <a:gd name="connsiteX182" fmla="*/ 1896427 w 4603109"/>
              <a:gd name="connsiteY182" fmla="*/ 0 h 924402"/>
              <a:gd name="connsiteX183" fmla="*/ 1898089 w 4603109"/>
              <a:gd name="connsiteY183" fmla="*/ 0 h 924402"/>
              <a:gd name="connsiteX184" fmla="*/ 1904879 w 4603109"/>
              <a:gd name="connsiteY184" fmla="*/ 0 h 924402"/>
              <a:gd name="connsiteX185" fmla="*/ 1907543 w 4603109"/>
              <a:gd name="connsiteY185" fmla="*/ 0 h 924402"/>
              <a:gd name="connsiteX186" fmla="*/ 1911018 w 4603109"/>
              <a:gd name="connsiteY186" fmla="*/ 0 h 924402"/>
              <a:gd name="connsiteX187" fmla="*/ 1919986 w 4603109"/>
              <a:gd name="connsiteY187" fmla="*/ 0 h 924402"/>
              <a:gd name="connsiteX188" fmla="*/ 1927124 w 4603109"/>
              <a:gd name="connsiteY188" fmla="*/ 0 h 924402"/>
              <a:gd name="connsiteX189" fmla="*/ 1927489 w 4603109"/>
              <a:gd name="connsiteY189" fmla="*/ 0 h 924402"/>
              <a:gd name="connsiteX190" fmla="*/ 1927911 w 4603109"/>
              <a:gd name="connsiteY190" fmla="*/ 0 h 924402"/>
              <a:gd name="connsiteX191" fmla="*/ 1929402 w 4603109"/>
              <a:gd name="connsiteY191" fmla="*/ 0 h 924402"/>
              <a:gd name="connsiteX192" fmla="*/ 1946726 w 4603109"/>
              <a:gd name="connsiteY192" fmla="*/ 0 h 924402"/>
              <a:gd name="connsiteX193" fmla="*/ 1949525 w 4603109"/>
              <a:gd name="connsiteY193" fmla="*/ 0 h 924402"/>
              <a:gd name="connsiteX194" fmla="*/ 1957554 w 4603109"/>
              <a:gd name="connsiteY194" fmla="*/ 0 h 924402"/>
              <a:gd name="connsiteX195" fmla="*/ 1957975 w 4603109"/>
              <a:gd name="connsiteY195" fmla="*/ 0 h 924402"/>
              <a:gd name="connsiteX196" fmla="*/ 1973587 w 4603109"/>
              <a:gd name="connsiteY196" fmla="*/ 0 h 924402"/>
              <a:gd name="connsiteX197" fmla="*/ 1978520 w 4603109"/>
              <a:gd name="connsiteY197" fmla="*/ 0 h 924402"/>
              <a:gd name="connsiteX198" fmla="*/ 1980012 w 4603109"/>
              <a:gd name="connsiteY198" fmla="*/ 0 h 924402"/>
              <a:gd name="connsiteX199" fmla="*/ 1980181 w 4603109"/>
              <a:gd name="connsiteY199" fmla="*/ 0 h 924402"/>
              <a:gd name="connsiteX200" fmla="*/ 1981672 w 4603109"/>
              <a:gd name="connsiteY200" fmla="*/ 0 h 924402"/>
              <a:gd name="connsiteX201" fmla="*/ 2008585 w 4603109"/>
              <a:gd name="connsiteY201" fmla="*/ 0 h 924402"/>
              <a:gd name="connsiteX202" fmla="*/ 2009218 w 4603109"/>
              <a:gd name="connsiteY202" fmla="*/ 0 h 924402"/>
              <a:gd name="connsiteX203" fmla="*/ 2010246 w 4603109"/>
              <a:gd name="connsiteY203" fmla="*/ 0 h 924402"/>
              <a:gd name="connsiteX204" fmla="*/ 2010709 w 4603109"/>
              <a:gd name="connsiteY204" fmla="*/ 0 h 924402"/>
              <a:gd name="connsiteX205" fmla="*/ 2011705 w 4603109"/>
              <a:gd name="connsiteY205" fmla="*/ 0 h 924402"/>
              <a:gd name="connsiteX206" fmla="*/ 2024147 w 4603109"/>
              <a:gd name="connsiteY206" fmla="*/ 0 h 924402"/>
              <a:gd name="connsiteX207" fmla="*/ 2024196 w 4603109"/>
              <a:gd name="connsiteY207" fmla="*/ 0 h 924402"/>
              <a:gd name="connsiteX208" fmla="*/ 2024981 w 4603109"/>
              <a:gd name="connsiteY208" fmla="*/ 0 h 924402"/>
              <a:gd name="connsiteX209" fmla="*/ 2025353 w 4603109"/>
              <a:gd name="connsiteY209" fmla="*/ 0 h 924402"/>
              <a:gd name="connsiteX210" fmla="*/ 2026473 w 4603109"/>
              <a:gd name="connsiteY210" fmla="*/ 0 h 924402"/>
              <a:gd name="connsiteX211" fmla="*/ 2031619 w 4603109"/>
              <a:gd name="connsiteY211" fmla="*/ 0 h 924402"/>
              <a:gd name="connsiteX212" fmla="*/ 2033110 w 4603109"/>
              <a:gd name="connsiteY212" fmla="*/ 0 h 924402"/>
              <a:gd name="connsiteX213" fmla="*/ 2038787 w 4603109"/>
              <a:gd name="connsiteY213" fmla="*/ 0 h 924402"/>
              <a:gd name="connsiteX214" fmla="*/ 2039282 w 4603109"/>
              <a:gd name="connsiteY214" fmla="*/ 0 h 924402"/>
              <a:gd name="connsiteX215" fmla="*/ 2047755 w 4603109"/>
              <a:gd name="connsiteY215" fmla="*/ 0 h 924402"/>
              <a:gd name="connsiteX216" fmla="*/ 2051230 w 4603109"/>
              <a:gd name="connsiteY216" fmla="*/ 0 h 924402"/>
              <a:gd name="connsiteX217" fmla="*/ 2054893 w 4603109"/>
              <a:gd name="connsiteY217" fmla="*/ 0 h 924402"/>
              <a:gd name="connsiteX218" fmla="*/ 2055046 w 4603109"/>
              <a:gd name="connsiteY218" fmla="*/ 0 h 924402"/>
              <a:gd name="connsiteX219" fmla="*/ 2055258 w 4603109"/>
              <a:gd name="connsiteY219" fmla="*/ 0 h 924402"/>
              <a:gd name="connsiteX220" fmla="*/ 2055680 w 4603109"/>
              <a:gd name="connsiteY220" fmla="*/ 0 h 924402"/>
              <a:gd name="connsiteX221" fmla="*/ 2057171 w 4603109"/>
              <a:gd name="connsiteY221" fmla="*/ 0 h 924402"/>
              <a:gd name="connsiteX222" fmla="*/ 2061683 w 4603109"/>
              <a:gd name="connsiteY222" fmla="*/ 0 h 924402"/>
              <a:gd name="connsiteX223" fmla="*/ 2067702 w 4603109"/>
              <a:gd name="connsiteY223" fmla="*/ 0 h 924402"/>
              <a:gd name="connsiteX224" fmla="*/ 2074495 w 4603109"/>
              <a:gd name="connsiteY224" fmla="*/ 0 h 924402"/>
              <a:gd name="connsiteX225" fmla="*/ 2077294 w 4603109"/>
              <a:gd name="connsiteY225" fmla="*/ 0 h 924402"/>
              <a:gd name="connsiteX226" fmla="*/ 2084504 w 4603109"/>
              <a:gd name="connsiteY226" fmla="*/ 0 h 924402"/>
              <a:gd name="connsiteX227" fmla="*/ 2085323 w 4603109"/>
              <a:gd name="connsiteY227" fmla="*/ 0 h 924402"/>
              <a:gd name="connsiteX228" fmla="*/ 2085744 w 4603109"/>
              <a:gd name="connsiteY228" fmla="*/ 0 h 924402"/>
              <a:gd name="connsiteX229" fmla="*/ 2097766 w 4603109"/>
              <a:gd name="connsiteY229" fmla="*/ 0 h 924402"/>
              <a:gd name="connsiteX230" fmla="*/ 2106289 w 4603109"/>
              <a:gd name="connsiteY230" fmla="*/ 0 h 924402"/>
              <a:gd name="connsiteX231" fmla="*/ 2107781 w 4603109"/>
              <a:gd name="connsiteY231" fmla="*/ 0 h 924402"/>
              <a:gd name="connsiteX232" fmla="*/ 2128956 w 4603109"/>
              <a:gd name="connsiteY232" fmla="*/ 0 h 924402"/>
              <a:gd name="connsiteX233" fmla="*/ 2129514 w 4603109"/>
              <a:gd name="connsiteY233" fmla="*/ 0 h 924402"/>
              <a:gd name="connsiteX234" fmla="*/ 2136354 w 4603109"/>
              <a:gd name="connsiteY234" fmla="*/ 0 h 924402"/>
              <a:gd name="connsiteX235" fmla="*/ 2136987 w 4603109"/>
              <a:gd name="connsiteY235" fmla="*/ 0 h 924402"/>
              <a:gd name="connsiteX236" fmla="*/ 2138478 w 4603109"/>
              <a:gd name="connsiteY236" fmla="*/ 0 h 924402"/>
              <a:gd name="connsiteX237" fmla="*/ 2151916 w 4603109"/>
              <a:gd name="connsiteY237" fmla="*/ 0 h 924402"/>
              <a:gd name="connsiteX238" fmla="*/ 2152750 w 4603109"/>
              <a:gd name="connsiteY238" fmla="*/ 0 h 924402"/>
              <a:gd name="connsiteX239" fmla="*/ 2153122 w 4603109"/>
              <a:gd name="connsiteY239" fmla="*/ 0 h 924402"/>
              <a:gd name="connsiteX240" fmla="*/ 2154242 w 4603109"/>
              <a:gd name="connsiteY240" fmla="*/ 0 h 924402"/>
              <a:gd name="connsiteX241" fmla="*/ 2156597 w 4603109"/>
              <a:gd name="connsiteY241" fmla="*/ 0 h 924402"/>
              <a:gd name="connsiteX242" fmla="*/ 2159388 w 4603109"/>
              <a:gd name="connsiteY242" fmla="*/ 0 h 924402"/>
              <a:gd name="connsiteX243" fmla="*/ 2160879 w 4603109"/>
              <a:gd name="connsiteY243" fmla="*/ 0 h 924402"/>
              <a:gd name="connsiteX244" fmla="*/ 2161633 w 4603109"/>
              <a:gd name="connsiteY244" fmla="*/ 0 h 924402"/>
              <a:gd name="connsiteX245" fmla="*/ 2167051 w 4603109"/>
              <a:gd name="connsiteY245" fmla="*/ 0 h 924402"/>
              <a:gd name="connsiteX246" fmla="*/ 2178999 w 4603109"/>
              <a:gd name="connsiteY246" fmla="*/ 0 h 924402"/>
              <a:gd name="connsiteX247" fmla="*/ 2182158 w 4603109"/>
              <a:gd name="connsiteY247" fmla="*/ 0 h 924402"/>
              <a:gd name="connsiteX248" fmla="*/ 2182815 w 4603109"/>
              <a:gd name="connsiteY248" fmla="*/ 0 h 924402"/>
              <a:gd name="connsiteX249" fmla="*/ 2188666 w 4603109"/>
              <a:gd name="connsiteY249" fmla="*/ 0 h 924402"/>
              <a:gd name="connsiteX250" fmla="*/ 2189452 w 4603109"/>
              <a:gd name="connsiteY250" fmla="*/ 0 h 924402"/>
              <a:gd name="connsiteX251" fmla="*/ 2191697 w 4603109"/>
              <a:gd name="connsiteY251" fmla="*/ 0 h 924402"/>
              <a:gd name="connsiteX252" fmla="*/ 2195471 w 4603109"/>
              <a:gd name="connsiteY252" fmla="*/ 0 h 924402"/>
              <a:gd name="connsiteX253" fmla="*/ 2201759 w 4603109"/>
              <a:gd name="connsiteY253" fmla="*/ 0 h 924402"/>
              <a:gd name="connsiteX254" fmla="*/ 2203100 w 4603109"/>
              <a:gd name="connsiteY254" fmla="*/ 0 h 924402"/>
              <a:gd name="connsiteX255" fmla="*/ 2204559 w 4603109"/>
              <a:gd name="connsiteY255" fmla="*/ 0 h 924402"/>
              <a:gd name="connsiteX256" fmla="*/ 2204591 w 4603109"/>
              <a:gd name="connsiteY256" fmla="*/ 0 h 924402"/>
              <a:gd name="connsiteX257" fmla="*/ 2212273 w 4603109"/>
              <a:gd name="connsiteY257" fmla="*/ 0 h 924402"/>
              <a:gd name="connsiteX258" fmla="*/ 2225535 w 4603109"/>
              <a:gd name="connsiteY258" fmla="*/ 0 h 924402"/>
              <a:gd name="connsiteX259" fmla="*/ 2231674 w 4603109"/>
              <a:gd name="connsiteY259" fmla="*/ 0 h 924402"/>
              <a:gd name="connsiteX260" fmla="*/ 2232096 w 4603109"/>
              <a:gd name="connsiteY260" fmla="*/ 0 h 924402"/>
              <a:gd name="connsiteX261" fmla="*/ 2232220 w 4603109"/>
              <a:gd name="connsiteY261" fmla="*/ 0 h 924402"/>
              <a:gd name="connsiteX262" fmla="*/ 2233118 w 4603109"/>
              <a:gd name="connsiteY262" fmla="*/ 0 h 924402"/>
              <a:gd name="connsiteX263" fmla="*/ 2233165 w 4603109"/>
              <a:gd name="connsiteY263" fmla="*/ 0 h 924402"/>
              <a:gd name="connsiteX264" fmla="*/ 2256725 w 4603109"/>
              <a:gd name="connsiteY264" fmla="*/ 0 h 924402"/>
              <a:gd name="connsiteX265" fmla="*/ 2257283 w 4603109"/>
              <a:gd name="connsiteY265" fmla="*/ 0 h 924402"/>
              <a:gd name="connsiteX266" fmla="*/ 2262285 w 4603109"/>
              <a:gd name="connsiteY266" fmla="*/ 0 h 924402"/>
              <a:gd name="connsiteX267" fmla="*/ 2284366 w 4603109"/>
              <a:gd name="connsiteY267" fmla="*/ 0 h 924402"/>
              <a:gd name="connsiteX268" fmla="*/ 2289402 w 4603109"/>
              <a:gd name="connsiteY268" fmla="*/ 0 h 924402"/>
              <a:gd name="connsiteX269" fmla="*/ 2292052 w 4603109"/>
              <a:gd name="connsiteY269" fmla="*/ 0 h 924402"/>
              <a:gd name="connsiteX270" fmla="*/ 2299271 w 4603109"/>
              <a:gd name="connsiteY270" fmla="*/ 0 h 924402"/>
              <a:gd name="connsiteX271" fmla="*/ 2308721 w 4603109"/>
              <a:gd name="connsiteY271" fmla="*/ 0 h 924402"/>
              <a:gd name="connsiteX272" fmla="*/ 2309927 w 4603109"/>
              <a:gd name="connsiteY272" fmla="*/ 0 h 924402"/>
              <a:gd name="connsiteX273" fmla="*/ 2316435 w 4603109"/>
              <a:gd name="connsiteY273" fmla="*/ 0 h 924402"/>
              <a:gd name="connsiteX274" fmla="*/ 2316703 w 4603109"/>
              <a:gd name="connsiteY274" fmla="*/ 0 h 924402"/>
              <a:gd name="connsiteX275" fmla="*/ 2319466 w 4603109"/>
              <a:gd name="connsiteY275" fmla="*/ 0 h 924402"/>
              <a:gd name="connsiteX276" fmla="*/ 2322840 w 4603109"/>
              <a:gd name="connsiteY276" fmla="*/ 0 h 924402"/>
              <a:gd name="connsiteX277" fmla="*/ 2329528 w 4603109"/>
              <a:gd name="connsiteY277" fmla="*/ 0 h 924402"/>
              <a:gd name="connsiteX278" fmla="*/ 2330869 w 4603109"/>
              <a:gd name="connsiteY278" fmla="*/ 0 h 924402"/>
              <a:gd name="connsiteX279" fmla="*/ 2332328 w 4603109"/>
              <a:gd name="connsiteY279" fmla="*/ 0 h 924402"/>
              <a:gd name="connsiteX280" fmla="*/ 2332360 w 4603109"/>
              <a:gd name="connsiteY280" fmla="*/ 0 h 924402"/>
              <a:gd name="connsiteX281" fmla="*/ 2335803 w 4603109"/>
              <a:gd name="connsiteY281" fmla="*/ 0 h 924402"/>
              <a:gd name="connsiteX282" fmla="*/ 2343312 w 4603109"/>
              <a:gd name="connsiteY282" fmla="*/ 0 h 924402"/>
              <a:gd name="connsiteX283" fmla="*/ 2344804 w 4603109"/>
              <a:gd name="connsiteY283" fmla="*/ 0 h 924402"/>
              <a:gd name="connsiteX284" fmla="*/ 2346768 w 4603109"/>
              <a:gd name="connsiteY284" fmla="*/ 0 h 924402"/>
              <a:gd name="connsiteX285" fmla="*/ 2347827 w 4603109"/>
              <a:gd name="connsiteY285" fmla="*/ 0 h 924402"/>
              <a:gd name="connsiteX286" fmla="*/ 2352274 w 4603109"/>
              <a:gd name="connsiteY286" fmla="*/ 0 h 924402"/>
              <a:gd name="connsiteX287" fmla="*/ 2359443 w 4603109"/>
              <a:gd name="connsiteY287" fmla="*/ 0 h 924402"/>
              <a:gd name="connsiteX288" fmla="*/ 2359865 w 4603109"/>
              <a:gd name="connsiteY288" fmla="*/ 0 h 924402"/>
              <a:gd name="connsiteX289" fmla="*/ 2359989 w 4603109"/>
              <a:gd name="connsiteY289" fmla="*/ 0 h 924402"/>
              <a:gd name="connsiteX290" fmla="*/ 2360887 w 4603109"/>
              <a:gd name="connsiteY290" fmla="*/ 0 h 924402"/>
              <a:gd name="connsiteX291" fmla="*/ 2360934 w 4603109"/>
              <a:gd name="connsiteY291" fmla="*/ 0 h 924402"/>
              <a:gd name="connsiteX292" fmla="*/ 2371886 w 4603109"/>
              <a:gd name="connsiteY292" fmla="*/ 0 h 924402"/>
              <a:gd name="connsiteX293" fmla="*/ 2373377 w 4603109"/>
              <a:gd name="connsiteY293" fmla="*/ 0 h 924402"/>
              <a:gd name="connsiteX294" fmla="*/ 2377892 w 4603109"/>
              <a:gd name="connsiteY294" fmla="*/ 0 h 924402"/>
              <a:gd name="connsiteX295" fmla="*/ 2382339 w 4603109"/>
              <a:gd name="connsiteY295" fmla="*/ 0 h 924402"/>
              <a:gd name="connsiteX296" fmla="*/ 2390054 w 4603109"/>
              <a:gd name="connsiteY296" fmla="*/ 0 h 924402"/>
              <a:gd name="connsiteX297" fmla="*/ 2419821 w 4603109"/>
              <a:gd name="connsiteY297" fmla="*/ 0 h 924402"/>
              <a:gd name="connsiteX298" fmla="*/ 2427040 w 4603109"/>
              <a:gd name="connsiteY298" fmla="*/ 0 h 924402"/>
              <a:gd name="connsiteX299" fmla="*/ 2436490 w 4603109"/>
              <a:gd name="connsiteY299" fmla="*/ 0 h 924402"/>
              <a:gd name="connsiteX300" fmla="*/ 2444472 w 4603109"/>
              <a:gd name="connsiteY300" fmla="*/ 0 h 924402"/>
              <a:gd name="connsiteX301" fmla="*/ 2448678 w 4603109"/>
              <a:gd name="connsiteY301" fmla="*/ 0 h 924402"/>
              <a:gd name="connsiteX302" fmla="*/ 2450171 w 4603109"/>
              <a:gd name="connsiteY302" fmla="*/ 0 h 924402"/>
              <a:gd name="connsiteX303" fmla="*/ 2450609 w 4603109"/>
              <a:gd name="connsiteY303" fmla="*/ 0 h 924402"/>
              <a:gd name="connsiteX304" fmla="*/ 2463572 w 4603109"/>
              <a:gd name="connsiteY304" fmla="*/ 0 h 924402"/>
              <a:gd name="connsiteX305" fmla="*/ 2471081 w 4603109"/>
              <a:gd name="connsiteY305" fmla="*/ 0 h 924402"/>
              <a:gd name="connsiteX306" fmla="*/ 2472573 w 4603109"/>
              <a:gd name="connsiteY306" fmla="*/ 0 h 924402"/>
              <a:gd name="connsiteX307" fmla="*/ 2474537 w 4603109"/>
              <a:gd name="connsiteY307" fmla="*/ 0 h 924402"/>
              <a:gd name="connsiteX308" fmla="*/ 2475596 w 4603109"/>
              <a:gd name="connsiteY308" fmla="*/ 0 h 924402"/>
              <a:gd name="connsiteX309" fmla="*/ 2477252 w 4603109"/>
              <a:gd name="connsiteY309" fmla="*/ 0 h 924402"/>
              <a:gd name="connsiteX310" fmla="*/ 2478712 w 4603109"/>
              <a:gd name="connsiteY310" fmla="*/ 0 h 924402"/>
              <a:gd name="connsiteX311" fmla="*/ 2478743 w 4603109"/>
              <a:gd name="connsiteY311" fmla="*/ 0 h 924402"/>
              <a:gd name="connsiteX312" fmla="*/ 2480043 w 4603109"/>
              <a:gd name="connsiteY312" fmla="*/ 0 h 924402"/>
              <a:gd name="connsiteX313" fmla="*/ 2499655 w 4603109"/>
              <a:gd name="connsiteY313" fmla="*/ 0 h 924402"/>
              <a:gd name="connsiteX314" fmla="*/ 2501146 w 4603109"/>
              <a:gd name="connsiteY314" fmla="*/ 0 h 924402"/>
              <a:gd name="connsiteX315" fmla="*/ 2505661 w 4603109"/>
              <a:gd name="connsiteY315" fmla="*/ 0 h 924402"/>
              <a:gd name="connsiteX316" fmla="*/ 2508776 w 4603109"/>
              <a:gd name="connsiteY316" fmla="*/ 0 h 924402"/>
              <a:gd name="connsiteX317" fmla="*/ 2510108 w 4603109"/>
              <a:gd name="connsiteY317" fmla="*/ 0 h 924402"/>
              <a:gd name="connsiteX318" fmla="*/ 2524178 w 4603109"/>
              <a:gd name="connsiteY318" fmla="*/ 0 h 924402"/>
              <a:gd name="connsiteX319" fmla="*/ 2525248 w 4603109"/>
              <a:gd name="connsiteY319" fmla="*/ 0 h 924402"/>
              <a:gd name="connsiteX320" fmla="*/ 2525669 w 4603109"/>
              <a:gd name="connsiteY320" fmla="*/ 0 h 924402"/>
              <a:gd name="connsiteX321" fmla="*/ 2552329 w 4603109"/>
              <a:gd name="connsiteY321" fmla="*/ 0 h 924402"/>
              <a:gd name="connsiteX322" fmla="*/ 2552751 w 4603109"/>
              <a:gd name="connsiteY322" fmla="*/ 0 h 924402"/>
              <a:gd name="connsiteX323" fmla="*/ 2554242 w 4603109"/>
              <a:gd name="connsiteY323" fmla="*/ 0 h 924402"/>
              <a:gd name="connsiteX324" fmla="*/ 2574787 w 4603109"/>
              <a:gd name="connsiteY324" fmla="*/ 0 h 924402"/>
              <a:gd name="connsiteX325" fmla="*/ 2576279 w 4603109"/>
              <a:gd name="connsiteY325" fmla="*/ 0 h 924402"/>
              <a:gd name="connsiteX326" fmla="*/ 2576447 w 4603109"/>
              <a:gd name="connsiteY326" fmla="*/ 0 h 924402"/>
              <a:gd name="connsiteX327" fmla="*/ 2577940 w 4603109"/>
              <a:gd name="connsiteY327" fmla="*/ 0 h 924402"/>
              <a:gd name="connsiteX328" fmla="*/ 2603360 w 4603109"/>
              <a:gd name="connsiteY328" fmla="*/ 0 h 924402"/>
              <a:gd name="connsiteX329" fmla="*/ 2604852 w 4603109"/>
              <a:gd name="connsiteY329" fmla="*/ 0 h 924402"/>
              <a:gd name="connsiteX330" fmla="*/ 2605021 w 4603109"/>
              <a:gd name="connsiteY330" fmla="*/ 0 h 924402"/>
              <a:gd name="connsiteX331" fmla="*/ 2605484 w 4603109"/>
              <a:gd name="connsiteY331" fmla="*/ 0 h 924402"/>
              <a:gd name="connsiteX332" fmla="*/ 2606481 w 4603109"/>
              <a:gd name="connsiteY332" fmla="*/ 0 h 924402"/>
              <a:gd name="connsiteX333" fmla="*/ 2606512 w 4603109"/>
              <a:gd name="connsiteY333" fmla="*/ 0 h 924402"/>
              <a:gd name="connsiteX334" fmla="*/ 2606976 w 4603109"/>
              <a:gd name="connsiteY334" fmla="*/ 0 h 924402"/>
              <a:gd name="connsiteX335" fmla="*/ 2618923 w 4603109"/>
              <a:gd name="connsiteY335" fmla="*/ 0 h 924402"/>
              <a:gd name="connsiteX336" fmla="*/ 2621248 w 4603109"/>
              <a:gd name="connsiteY336" fmla="*/ 0 h 924402"/>
              <a:gd name="connsiteX337" fmla="*/ 2622740 w 4603109"/>
              <a:gd name="connsiteY337" fmla="*/ 0 h 924402"/>
              <a:gd name="connsiteX338" fmla="*/ 2627885 w 4603109"/>
              <a:gd name="connsiteY338" fmla="*/ 0 h 924402"/>
              <a:gd name="connsiteX339" fmla="*/ 2629377 w 4603109"/>
              <a:gd name="connsiteY339" fmla="*/ 0 h 924402"/>
              <a:gd name="connsiteX340" fmla="*/ 2634058 w 4603109"/>
              <a:gd name="connsiteY340" fmla="*/ 0 h 924402"/>
              <a:gd name="connsiteX341" fmla="*/ 2635549 w 4603109"/>
              <a:gd name="connsiteY341" fmla="*/ 0 h 924402"/>
              <a:gd name="connsiteX342" fmla="*/ 2636545 w 4603109"/>
              <a:gd name="connsiteY342" fmla="*/ 0 h 924402"/>
              <a:gd name="connsiteX343" fmla="*/ 2648987 w 4603109"/>
              <a:gd name="connsiteY343" fmla="*/ 0 h 924402"/>
              <a:gd name="connsiteX344" fmla="*/ 2649821 w 4603109"/>
              <a:gd name="connsiteY344" fmla="*/ 0 h 924402"/>
              <a:gd name="connsiteX345" fmla="*/ 2651313 w 4603109"/>
              <a:gd name="connsiteY345" fmla="*/ 0 h 924402"/>
              <a:gd name="connsiteX346" fmla="*/ 2651947 w 4603109"/>
              <a:gd name="connsiteY346" fmla="*/ 0 h 924402"/>
              <a:gd name="connsiteX347" fmla="*/ 2653017 w 4603109"/>
              <a:gd name="connsiteY347" fmla="*/ 0 h 924402"/>
              <a:gd name="connsiteX348" fmla="*/ 2653438 w 4603109"/>
              <a:gd name="connsiteY348" fmla="*/ 0 h 924402"/>
              <a:gd name="connsiteX349" fmla="*/ 2656459 w 4603109"/>
              <a:gd name="connsiteY349" fmla="*/ 0 h 924402"/>
              <a:gd name="connsiteX350" fmla="*/ 2657950 w 4603109"/>
              <a:gd name="connsiteY350" fmla="*/ 0 h 924402"/>
              <a:gd name="connsiteX351" fmla="*/ 2665460 w 4603109"/>
              <a:gd name="connsiteY351" fmla="*/ 0 h 924402"/>
              <a:gd name="connsiteX352" fmla="*/ 2680098 w 4603109"/>
              <a:gd name="connsiteY352" fmla="*/ 0 h 924402"/>
              <a:gd name="connsiteX353" fmla="*/ 2680520 w 4603109"/>
              <a:gd name="connsiteY353" fmla="*/ 0 h 924402"/>
              <a:gd name="connsiteX354" fmla="*/ 2682011 w 4603109"/>
              <a:gd name="connsiteY354" fmla="*/ 0 h 924402"/>
              <a:gd name="connsiteX355" fmla="*/ 2692542 w 4603109"/>
              <a:gd name="connsiteY355" fmla="*/ 0 h 924402"/>
              <a:gd name="connsiteX356" fmla="*/ 2702556 w 4603109"/>
              <a:gd name="connsiteY356" fmla="*/ 0 h 924402"/>
              <a:gd name="connsiteX357" fmla="*/ 2704048 w 4603109"/>
              <a:gd name="connsiteY357" fmla="*/ 0 h 924402"/>
              <a:gd name="connsiteX358" fmla="*/ 2724289 w 4603109"/>
              <a:gd name="connsiteY358" fmla="*/ 0 h 924402"/>
              <a:gd name="connsiteX359" fmla="*/ 2731129 w 4603109"/>
              <a:gd name="connsiteY359" fmla="*/ 0 h 924402"/>
              <a:gd name="connsiteX360" fmla="*/ 2732621 w 4603109"/>
              <a:gd name="connsiteY360" fmla="*/ 0 h 924402"/>
              <a:gd name="connsiteX361" fmla="*/ 2733253 w 4603109"/>
              <a:gd name="connsiteY361" fmla="*/ 0 h 924402"/>
              <a:gd name="connsiteX362" fmla="*/ 2734745 w 4603109"/>
              <a:gd name="connsiteY362" fmla="*/ 0 h 924402"/>
              <a:gd name="connsiteX363" fmla="*/ 2746692 w 4603109"/>
              <a:gd name="connsiteY363" fmla="*/ 0 h 924402"/>
              <a:gd name="connsiteX364" fmla="*/ 2749017 w 4603109"/>
              <a:gd name="connsiteY364" fmla="*/ 0 h 924402"/>
              <a:gd name="connsiteX365" fmla="*/ 2750509 w 4603109"/>
              <a:gd name="connsiteY365" fmla="*/ 0 h 924402"/>
              <a:gd name="connsiteX366" fmla="*/ 2754354 w 4603109"/>
              <a:gd name="connsiteY366" fmla="*/ 0 h 924402"/>
              <a:gd name="connsiteX367" fmla="*/ 2755654 w 4603109"/>
              <a:gd name="connsiteY367" fmla="*/ 0 h 924402"/>
              <a:gd name="connsiteX368" fmla="*/ 2757146 w 4603109"/>
              <a:gd name="connsiteY368" fmla="*/ 0 h 924402"/>
              <a:gd name="connsiteX369" fmla="*/ 2761827 w 4603109"/>
              <a:gd name="connsiteY369" fmla="*/ 0 h 924402"/>
              <a:gd name="connsiteX370" fmla="*/ 2763318 w 4603109"/>
              <a:gd name="connsiteY370" fmla="*/ 0 h 924402"/>
              <a:gd name="connsiteX371" fmla="*/ 2776756 w 4603109"/>
              <a:gd name="connsiteY371" fmla="*/ 0 h 924402"/>
              <a:gd name="connsiteX372" fmla="*/ 2777590 w 4603109"/>
              <a:gd name="connsiteY372" fmla="*/ 0 h 924402"/>
              <a:gd name="connsiteX373" fmla="*/ 2779082 w 4603109"/>
              <a:gd name="connsiteY373" fmla="*/ 0 h 924402"/>
              <a:gd name="connsiteX374" fmla="*/ 2783442 w 4603109"/>
              <a:gd name="connsiteY374" fmla="*/ 0 h 924402"/>
              <a:gd name="connsiteX375" fmla="*/ 2784228 w 4603109"/>
              <a:gd name="connsiteY375" fmla="*/ 0 h 924402"/>
              <a:gd name="connsiteX376" fmla="*/ 2785719 w 4603109"/>
              <a:gd name="connsiteY376" fmla="*/ 0 h 924402"/>
              <a:gd name="connsiteX377" fmla="*/ 2786473 w 4603109"/>
              <a:gd name="connsiteY377" fmla="*/ 0 h 924402"/>
              <a:gd name="connsiteX378" fmla="*/ 2793229 w 4603109"/>
              <a:gd name="connsiteY378" fmla="*/ 0 h 924402"/>
              <a:gd name="connsiteX379" fmla="*/ 2799367 w 4603109"/>
              <a:gd name="connsiteY379" fmla="*/ 0 h 924402"/>
              <a:gd name="connsiteX380" fmla="*/ 2813506 w 4603109"/>
              <a:gd name="connsiteY380" fmla="*/ 0 h 924402"/>
              <a:gd name="connsiteX381" fmla="*/ 2820311 w 4603109"/>
              <a:gd name="connsiteY381" fmla="*/ 0 h 924402"/>
              <a:gd name="connsiteX382" fmla="*/ 2827893 w 4603109"/>
              <a:gd name="connsiteY382" fmla="*/ 0 h 924402"/>
              <a:gd name="connsiteX383" fmla="*/ 2827940 w 4603109"/>
              <a:gd name="connsiteY383" fmla="*/ 0 h 924402"/>
              <a:gd name="connsiteX384" fmla="*/ 2829431 w 4603109"/>
              <a:gd name="connsiteY384" fmla="*/ 0 h 924402"/>
              <a:gd name="connsiteX385" fmla="*/ 2829978 w 4603109"/>
              <a:gd name="connsiteY385" fmla="*/ 0 h 924402"/>
              <a:gd name="connsiteX386" fmla="*/ 2852058 w 4603109"/>
              <a:gd name="connsiteY386" fmla="*/ 0 h 924402"/>
              <a:gd name="connsiteX387" fmla="*/ 2857060 w 4603109"/>
              <a:gd name="connsiteY387" fmla="*/ 0 h 924402"/>
              <a:gd name="connsiteX388" fmla="*/ 2857958 w 4603109"/>
              <a:gd name="connsiteY388" fmla="*/ 0 h 924402"/>
              <a:gd name="connsiteX389" fmla="*/ 2871601 w 4603109"/>
              <a:gd name="connsiteY389" fmla="*/ 0 h 924402"/>
              <a:gd name="connsiteX390" fmla="*/ 2882123 w 4603109"/>
              <a:gd name="connsiteY390" fmla="*/ 0 h 924402"/>
              <a:gd name="connsiteX391" fmla="*/ 2894046 w 4603109"/>
              <a:gd name="connsiteY391" fmla="*/ 0 h 924402"/>
              <a:gd name="connsiteX392" fmla="*/ 2903496 w 4603109"/>
              <a:gd name="connsiteY392" fmla="*/ 0 h 924402"/>
              <a:gd name="connsiteX393" fmla="*/ 2911211 w 4603109"/>
              <a:gd name="connsiteY393" fmla="*/ 0 h 924402"/>
              <a:gd name="connsiteX394" fmla="*/ 2914242 w 4603109"/>
              <a:gd name="connsiteY394" fmla="*/ 0 h 924402"/>
              <a:gd name="connsiteX395" fmla="*/ 2914461 w 4603109"/>
              <a:gd name="connsiteY395" fmla="*/ 0 h 924402"/>
              <a:gd name="connsiteX396" fmla="*/ 2924111 w 4603109"/>
              <a:gd name="connsiteY396" fmla="*/ 0 h 924402"/>
              <a:gd name="connsiteX397" fmla="*/ 2927136 w 4603109"/>
              <a:gd name="connsiteY397" fmla="*/ 0 h 924402"/>
              <a:gd name="connsiteX398" fmla="*/ 2933561 w 4603109"/>
              <a:gd name="connsiteY398" fmla="*/ 0 h 924402"/>
              <a:gd name="connsiteX399" fmla="*/ 2939580 w 4603109"/>
              <a:gd name="connsiteY399" fmla="*/ 0 h 924402"/>
              <a:gd name="connsiteX400" fmla="*/ 2941275 w 4603109"/>
              <a:gd name="connsiteY400" fmla="*/ 0 h 924402"/>
              <a:gd name="connsiteX401" fmla="*/ 2941543 w 4603109"/>
              <a:gd name="connsiteY401" fmla="*/ 0 h 924402"/>
              <a:gd name="connsiteX402" fmla="*/ 2945586 w 4603109"/>
              <a:gd name="connsiteY402" fmla="*/ 0 h 924402"/>
              <a:gd name="connsiteX403" fmla="*/ 2950032 w 4603109"/>
              <a:gd name="connsiteY403" fmla="*/ 0 h 924402"/>
              <a:gd name="connsiteX404" fmla="*/ 2955662 w 4603109"/>
              <a:gd name="connsiteY404" fmla="*/ 0 h 924402"/>
              <a:gd name="connsiteX405" fmla="*/ 2955709 w 4603109"/>
              <a:gd name="connsiteY405" fmla="*/ 0 h 924402"/>
              <a:gd name="connsiteX406" fmla="*/ 2957200 w 4603109"/>
              <a:gd name="connsiteY406" fmla="*/ 0 h 924402"/>
              <a:gd name="connsiteX407" fmla="*/ 2957747 w 4603109"/>
              <a:gd name="connsiteY407" fmla="*/ 0 h 924402"/>
              <a:gd name="connsiteX408" fmla="*/ 2968152 w 4603109"/>
              <a:gd name="connsiteY408" fmla="*/ 0 h 924402"/>
              <a:gd name="connsiteX409" fmla="*/ 2969644 w 4603109"/>
              <a:gd name="connsiteY409" fmla="*/ 0 h 924402"/>
              <a:gd name="connsiteX410" fmla="*/ 2972667 w 4603109"/>
              <a:gd name="connsiteY410" fmla="*/ 0 h 924402"/>
              <a:gd name="connsiteX411" fmla="*/ 2977114 w 4603109"/>
              <a:gd name="connsiteY411" fmla="*/ 0 h 924402"/>
              <a:gd name="connsiteX412" fmla="*/ 2984829 w 4603109"/>
              <a:gd name="connsiteY412" fmla="*/ 0 h 924402"/>
              <a:gd name="connsiteX413" fmla="*/ 2985727 w 4603109"/>
              <a:gd name="connsiteY413" fmla="*/ 0 h 924402"/>
              <a:gd name="connsiteX414" fmla="*/ 2999370 w 4603109"/>
              <a:gd name="connsiteY414" fmla="*/ 0 h 924402"/>
              <a:gd name="connsiteX415" fmla="*/ 3021815 w 4603109"/>
              <a:gd name="connsiteY415" fmla="*/ 0 h 924402"/>
              <a:gd name="connsiteX416" fmla="*/ 3031265 w 4603109"/>
              <a:gd name="connsiteY416" fmla="*/ 0 h 924402"/>
              <a:gd name="connsiteX417" fmla="*/ 3042230 w 4603109"/>
              <a:gd name="connsiteY417" fmla="*/ 0 h 924402"/>
              <a:gd name="connsiteX418" fmla="*/ 3044946 w 4603109"/>
              <a:gd name="connsiteY418" fmla="*/ 0 h 924402"/>
              <a:gd name="connsiteX419" fmla="*/ 3051880 w 4603109"/>
              <a:gd name="connsiteY419" fmla="*/ 0 h 924402"/>
              <a:gd name="connsiteX420" fmla="*/ 3061330 w 4603109"/>
              <a:gd name="connsiteY420" fmla="*/ 0 h 924402"/>
              <a:gd name="connsiteX421" fmla="*/ 3067349 w 4603109"/>
              <a:gd name="connsiteY421" fmla="*/ 0 h 924402"/>
              <a:gd name="connsiteX422" fmla="*/ 3069312 w 4603109"/>
              <a:gd name="connsiteY422" fmla="*/ 0 h 924402"/>
              <a:gd name="connsiteX423" fmla="*/ 3073355 w 4603109"/>
              <a:gd name="connsiteY423" fmla="*/ 0 h 924402"/>
              <a:gd name="connsiteX424" fmla="*/ 3073518 w 4603109"/>
              <a:gd name="connsiteY424" fmla="*/ 0 h 924402"/>
              <a:gd name="connsiteX425" fmla="*/ 3075011 w 4603109"/>
              <a:gd name="connsiteY425" fmla="*/ 0 h 924402"/>
              <a:gd name="connsiteX426" fmla="*/ 3077801 w 4603109"/>
              <a:gd name="connsiteY426" fmla="*/ 0 h 924402"/>
              <a:gd name="connsiteX427" fmla="*/ 3095921 w 4603109"/>
              <a:gd name="connsiteY427" fmla="*/ 0 h 924402"/>
              <a:gd name="connsiteX428" fmla="*/ 3097413 w 4603109"/>
              <a:gd name="connsiteY428" fmla="*/ 0 h 924402"/>
              <a:gd name="connsiteX429" fmla="*/ 3100436 w 4603109"/>
              <a:gd name="connsiteY429" fmla="*/ 0 h 924402"/>
              <a:gd name="connsiteX430" fmla="*/ 3103552 w 4603109"/>
              <a:gd name="connsiteY430" fmla="*/ 0 h 924402"/>
              <a:gd name="connsiteX431" fmla="*/ 3104883 w 4603109"/>
              <a:gd name="connsiteY431" fmla="*/ 0 h 924402"/>
              <a:gd name="connsiteX432" fmla="*/ 3120023 w 4603109"/>
              <a:gd name="connsiteY432" fmla="*/ 0 h 924402"/>
              <a:gd name="connsiteX433" fmla="*/ 3120445 w 4603109"/>
              <a:gd name="connsiteY433" fmla="*/ 0 h 924402"/>
              <a:gd name="connsiteX434" fmla="*/ 3149018 w 4603109"/>
              <a:gd name="connsiteY434" fmla="*/ 0 h 924402"/>
              <a:gd name="connsiteX435" fmla="*/ 3150088 w 4603109"/>
              <a:gd name="connsiteY435" fmla="*/ 0 h 924402"/>
              <a:gd name="connsiteX436" fmla="*/ 3150509 w 4603109"/>
              <a:gd name="connsiteY436" fmla="*/ 0 h 924402"/>
              <a:gd name="connsiteX437" fmla="*/ 3171054 w 4603109"/>
              <a:gd name="connsiteY437" fmla="*/ 0 h 924402"/>
              <a:gd name="connsiteX438" fmla="*/ 3172715 w 4603109"/>
              <a:gd name="connsiteY438" fmla="*/ 0 h 924402"/>
              <a:gd name="connsiteX439" fmla="*/ 3199627 w 4603109"/>
              <a:gd name="connsiteY439" fmla="*/ 0 h 924402"/>
              <a:gd name="connsiteX440" fmla="*/ 3201119 w 4603109"/>
              <a:gd name="connsiteY440" fmla="*/ 0 h 924402"/>
              <a:gd name="connsiteX441" fmla="*/ 3201287 w 4603109"/>
              <a:gd name="connsiteY441" fmla="*/ 0 h 924402"/>
              <a:gd name="connsiteX442" fmla="*/ 3201751 w 4603109"/>
              <a:gd name="connsiteY442" fmla="*/ 0 h 924402"/>
              <a:gd name="connsiteX443" fmla="*/ 3202780 w 4603109"/>
              <a:gd name="connsiteY443" fmla="*/ 0 h 924402"/>
              <a:gd name="connsiteX444" fmla="*/ 3217515 w 4603109"/>
              <a:gd name="connsiteY444" fmla="*/ 0 h 924402"/>
              <a:gd name="connsiteX445" fmla="*/ 3224152 w 4603109"/>
              <a:gd name="connsiteY445" fmla="*/ 0 h 924402"/>
              <a:gd name="connsiteX446" fmla="*/ 3230324 w 4603109"/>
              <a:gd name="connsiteY446" fmla="*/ 0 h 924402"/>
              <a:gd name="connsiteX447" fmla="*/ 3231321 w 4603109"/>
              <a:gd name="connsiteY447" fmla="*/ 0 h 924402"/>
              <a:gd name="connsiteX448" fmla="*/ 3231816 w 4603109"/>
              <a:gd name="connsiteY448" fmla="*/ 0 h 924402"/>
              <a:gd name="connsiteX449" fmla="*/ 3243763 w 4603109"/>
              <a:gd name="connsiteY449" fmla="*/ 0 h 924402"/>
              <a:gd name="connsiteX450" fmla="*/ 3246088 w 4603109"/>
              <a:gd name="connsiteY450" fmla="*/ 0 h 924402"/>
              <a:gd name="connsiteX451" fmla="*/ 3247580 w 4603109"/>
              <a:gd name="connsiteY451" fmla="*/ 0 h 924402"/>
              <a:gd name="connsiteX452" fmla="*/ 3247792 w 4603109"/>
              <a:gd name="connsiteY452" fmla="*/ 0 h 924402"/>
              <a:gd name="connsiteX453" fmla="*/ 3248214 w 4603109"/>
              <a:gd name="connsiteY453" fmla="*/ 0 h 924402"/>
              <a:gd name="connsiteX454" fmla="*/ 3252725 w 4603109"/>
              <a:gd name="connsiteY454" fmla="*/ 0 h 924402"/>
              <a:gd name="connsiteX455" fmla="*/ 3254217 w 4603109"/>
              <a:gd name="connsiteY455" fmla="*/ 0 h 924402"/>
              <a:gd name="connsiteX456" fmla="*/ 3260235 w 4603109"/>
              <a:gd name="connsiteY456" fmla="*/ 0 h 924402"/>
              <a:gd name="connsiteX457" fmla="*/ 3276787 w 4603109"/>
              <a:gd name="connsiteY457" fmla="*/ 0 h 924402"/>
              <a:gd name="connsiteX458" fmla="*/ 3277857 w 4603109"/>
              <a:gd name="connsiteY458" fmla="*/ 0 h 924402"/>
              <a:gd name="connsiteX459" fmla="*/ 3278278 w 4603109"/>
              <a:gd name="connsiteY459" fmla="*/ 0 h 924402"/>
              <a:gd name="connsiteX460" fmla="*/ 3290300 w 4603109"/>
              <a:gd name="connsiteY460" fmla="*/ 0 h 924402"/>
              <a:gd name="connsiteX461" fmla="*/ 3298823 w 4603109"/>
              <a:gd name="connsiteY461" fmla="*/ 0 h 924402"/>
              <a:gd name="connsiteX462" fmla="*/ 3327396 w 4603109"/>
              <a:gd name="connsiteY462" fmla="*/ 0 h 924402"/>
              <a:gd name="connsiteX463" fmla="*/ 3328888 w 4603109"/>
              <a:gd name="connsiteY463" fmla="*/ 0 h 924402"/>
              <a:gd name="connsiteX464" fmla="*/ 3329520 w 4603109"/>
              <a:gd name="connsiteY464" fmla="*/ 0 h 924402"/>
              <a:gd name="connsiteX465" fmla="*/ 3345284 w 4603109"/>
              <a:gd name="connsiteY465" fmla="*/ 0 h 924402"/>
              <a:gd name="connsiteX466" fmla="*/ 3349129 w 4603109"/>
              <a:gd name="connsiteY466" fmla="*/ 0 h 924402"/>
              <a:gd name="connsiteX467" fmla="*/ 3351921 w 4603109"/>
              <a:gd name="connsiteY467" fmla="*/ 0 h 924402"/>
              <a:gd name="connsiteX468" fmla="*/ 3358093 w 4603109"/>
              <a:gd name="connsiteY468" fmla="*/ 0 h 924402"/>
              <a:gd name="connsiteX469" fmla="*/ 3359585 w 4603109"/>
              <a:gd name="connsiteY469" fmla="*/ 0 h 924402"/>
              <a:gd name="connsiteX470" fmla="*/ 3371532 w 4603109"/>
              <a:gd name="connsiteY470" fmla="*/ 0 h 924402"/>
              <a:gd name="connsiteX471" fmla="*/ 3373857 w 4603109"/>
              <a:gd name="connsiteY471" fmla="*/ 0 h 924402"/>
              <a:gd name="connsiteX472" fmla="*/ 3375349 w 4603109"/>
              <a:gd name="connsiteY472" fmla="*/ 0 h 924402"/>
              <a:gd name="connsiteX473" fmla="*/ 3380494 w 4603109"/>
              <a:gd name="connsiteY473" fmla="*/ 0 h 924402"/>
              <a:gd name="connsiteX474" fmla="*/ 3381986 w 4603109"/>
              <a:gd name="connsiteY474" fmla="*/ 0 h 924402"/>
              <a:gd name="connsiteX475" fmla="*/ 3388004 w 4603109"/>
              <a:gd name="connsiteY475" fmla="*/ 0 h 924402"/>
              <a:gd name="connsiteX476" fmla="*/ 3408282 w 4603109"/>
              <a:gd name="connsiteY476" fmla="*/ 0 h 924402"/>
              <a:gd name="connsiteX477" fmla="*/ 3418069 w 4603109"/>
              <a:gd name="connsiteY477" fmla="*/ 0 h 924402"/>
              <a:gd name="connsiteX478" fmla="*/ 3424207 w 4603109"/>
              <a:gd name="connsiteY478" fmla="*/ 0 h 924402"/>
              <a:gd name="connsiteX479" fmla="*/ 3424753 w 4603109"/>
              <a:gd name="connsiteY479" fmla="*/ 0 h 924402"/>
              <a:gd name="connsiteX480" fmla="*/ 3452733 w 4603109"/>
              <a:gd name="connsiteY480" fmla="*/ 0 h 924402"/>
              <a:gd name="connsiteX481" fmla="*/ 3454818 w 4603109"/>
              <a:gd name="connsiteY481" fmla="*/ 0 h 924402"/>
              <a:gd name="connsiteX482" fmla="*/ 3476898 w 4603109"/>
              <a:gd name="connsiteY482" fmla="*/ 0 h 924402"/>
              <a:gd name="connsiteX483" fmla="*/ 3496441 w 4603109"/>
              <a:gd name="connsiteY483" fmla="*/ 0 h 924402"/>
              <a:gd name="connsiteX484" fmla="*/ 3509236 w 4603109"/>
              <a:gd name="connsiteY484" fmla="*/ 0 h 924402"/>
              <a:gd name="connsiteX485" fmla="*/ 3518886 w 4603109"/>
              <a:gd name="connsiteY485" fmla="*/ 0 h 924402"/>
              <a:gd name="connsiteX486" fmla="*/ 3528336 w 4603109"/>
              <a:gd name="connsiteY486" fmla="*/ 0 h 924402"/>
              <a:gd name="connsiteX487" fmla="*/ 3536051 w 4603109"/>
              <a:gd name="connsiteY487" fmla="*/ 0 h 924402"/>
              <a:gd name="connsiteX488" fmla="*/ 3539301 w 4603109"/>
              <a:gd name="connsiteY488" fmla="*/ 0 h 924402"/>
              <a:gd name="connsiteX489" fmla="*/ 3540361 w 4603109"/>
              <a:gd name="connsiteY489" fmla="*/ 0 h 924402"/>
              <a:gd name="connsiteX490" fmla="*/ 3544807 w 4603109"/>
              <a:gd name="connsiteY490" fmla="*/ 0 h 924402"/>
              <a:gd name="connsiteX491" fmla="*/ 3551976 w 4603109"/>
              <a:gd name="connsiteY491" fmla="*/ 0 h 924402"/>
              <a:gd name="connsiteX492" fmla="*/ 3552522 w 4603109"/>
              <a:gd name="connsiteY492" fmla="*/ 0 h 924402"/>
              <a:gd name="connsiteX493" fmla="*/ 3564420 w 4603109"/>
              <a:gd name="connsiteY493" fmla="*/ 0 h 924402"/>
              <a:gd name="connsiteX494" fmla="*/ 3570426 w 4603109"/>
              <a:gd name="connsiteY494" fmla="*/ 0 h 924402"/>
              <a:gd name="connsiteX495" fmla="*/ 3574872 w 4603109"/>
              <a:gd name="connsiteY495" fmla="*/ 0 h 924402"/>
              <a:gd name="connsiteX496" fmla="*/ 3580502 w 4603109"/>
              <a:gd name="connsiteY496" fmla="*/ 0 h 924402"/>
              <a:gd name="connsiteX497" fmla="*/ 3582587 w 4603109"/>
              <a:gd name="connsiteY497" fmla="*/ 0 h 924402"/>
              <a:gd name="connsiteX498" fmla="*/ 3624210 w 4603109"/>
              <a:gd name="connsiteY498" fmla="*/ 0 h 924402"/>
              <a:gd name="connsiteX499" fmla="*/ 3637005 w 4603109"/>
              <a:gd name="connsiteY499" fmla="*/ 0 h 924402"/>
              <a:gd name="connsiteX500" fmla="*/ 3646655 w 4603109"/>
              <a:gd name="connsiteY500" fmla="*/ 0 h 924402"/>
              <a:gd name="connsiteX501" fmla="*/ 3656105 w 4603109"/>
              <a:gd name="connsiteY501" fmla="*/ 0 h 924402"/>
              <a:gd name="connsiteX502" fmla="*/ 3667070 w 4603109"/>
              <a:gd name="connsiteY502" fmla="*/ 0 h 924402"/>
              <a:gd name="connsiteX503" fmla="*/ 3668130 w 4603109"/>
              <a:gd name="connsiteY503" fmla="*/ 0 h 924402"/>
              <a:gd name="connsiteX504" fmla="*/ 3669786 w 4603109"/>
              <a:gd name="connsiteY504" fmla="*/ 0 h 924402"/>
              <a:gd name="connsiteX505" fmla="*/ 3672576 w 4603109"/>
              <a:gd name="connsiteY505" fmla="*/ 0 h 924402"/>
              <a:gd name="connsiteX506" fmla="*/ 3692189 w 4603109"/>
              <a:gd name="connsiteY506" fmla="*/ 0 h 924402"/>
              <a:gd name="connsiteX507" fmla="*/ 3698195 w 4603109"/>
              <a:gd name="connsiteY507" fmla="*/ 0 h 924402"/>
              <a:gd name="connsiteX508" fmla="*/ 3702641 w 4603109"/>
              <a:gd name="connsiteY508" fmla="*/ 0 h 924402"/>
              <a:gd name="connsiteX509" fmla="*/ 3744863 w 4603109"/>
              <a:gd name="connsiteY509" fmla="*/ 0 h 924402"/>
              <a:gd name="connsiteX510" fmla="*/ 3745285 w 4603109"/>
              <a:gd name="connsiteY510" fmla="*/ 0 h 924402"/>
              <a:gd name="connsiteX511" fmla="*/ 3795894 w 4603109"/>
              <a:gd name="connsiteY511" fmla="*/ 0 h 924402"/>
              <a:gd name="connsiteX512" fmla="*/ 3797555 w 4603109"/>
              <a:gd name="connsiteY512" fmla="*/ 0 h 924402"/>
              <a:gd name="connsiteX513" fmla="*/ 3826591 w 4603109"/>
              <a:gd name="connsiteY513" fmla="*/ 0 h 924402"/>
              <a:gd name="connsiteX514" fmla="*/ 3842355 w 4603109"/>
              <a:gd name="connsiteY514" fmla="*/ 0 h 924402"/>
              <a:gd name="connsiteX515" fmla="*/ 3848992 w 4603109"/>
              <a:gd name="connsiteY515" fmla="*/ 0 h 924402"/>
              <a:gd name="connsiteX516" fmla="*/ 3872632 w 4603109"/>
              <a:gd name="connsiteY516" fmla="*/ 0 h 924402"/>
              <a:gd name="connsiteX517" fmla="*/ 3873054 w 4603109"/>
              <a:gd name="connsiteY517" fmla="*/ 0 h 924402"/>
              <a:gd name="connsiteX518" fmla="*/ 3885075 w 4603109"/>
              <a:gd name="connsiteY518" fmla="*/ 0 h 924402"/>
              <a:gd name="connsiteX519" fmla="*/ 3923663 w 4603109"/>
              <a:gd name="connsiteY519" fmla="*/ 0 h 924402"/>
              <a:gd name="connsiteX520" fmla="*/ 3954360 w 4603109"/>
              <a:gd name="connsiteY520" fmla="*/ 0 h 924402"/>
              <a:gd name="connsiteX521" fmla="*/ 3970124 w 4603109"/>
              <a:gd name="connsiteY521" fmla="*/ 0 h 924402"/>
              <a:gd name="connsiteX522" fmla="*/ 3976761 w 4603109"/>
              <a:gd name="connsiteY522" fmla="*/ 0 h 924402"/>
              <a:gd name="connsiteX523" fmla="*/ 4012844 w 4603109"/>
              <a:gd name="connsiteY523" fmla="*/ 0 h 924402"/>
              <a:gd name="connsiteX524" fmla="*/ 4049593 w 4603109"/>
              <a:gd name="connsiteY524" fmla="*/ 0 h 924402"/>
              <a:gd name="connsiteX525" fmla="*/ 4169647 w 4603109"/>
              <a:gd name="connsiteY525" fmla="*/ 0 h 924402"/>
              <a:gd name="connsiteX526" fmla="*/ 4177362 w 4603109"/>
              <a:gd name="connsiteY526" fmla="*/ 0 h 924402"/>
              <a:gd name="connsiteX527" fmla="*/ 4297416 w 4603109"/>
              <a:gd name="connsiteY527" fmla="*/ 0 h 924402"/>
              <a:gd name="connsiteX528" fmla="*/ 4379339 w 4603109"/>
              <a:gd name="connsiteY528" fmla="*/ 47054 h 924402"/>
              <a:gd name="connsiteX529" fmla="*/ 4591731 w 4603109"/>
              <a:gd name="connsiteY529" fmla="*/ 415146 h 924402"/>
              <a:gd name="connsiteX530" fmla="*/ 4591731 w 4603109"/>
              <a:gd name="connsiteY530" fmla="*/ 509257 h 924402"/>
              <a:gd name="connsiteX531" fmla="*/ 4379339 w 4603109"/>
              <a:gd name="connsiteY531" fmla="*/ 877348 h 924402"/>
              <a:gd name="connsiteX532" fmla="*/ 4297416 w 4603109"/>
              <a:gd name="connsiteY532" fmla="*/ 924402 h 924402"/>
              <a:gd name="connsiteX533" fmla="*/ 4169647 w 4603109"/>
              <a:gd name="connsiteY533" fmla="*/ 924402 h 924402"/>
              <a:gd name="connsiteX534" fmla="*/ 3976761 w 4603109"/>
              <a:gd name="connsiteY534" fmla="*/ 924402 h 924402"/>
              <a:gd name="connsiteX535" fmla="*/ 3872632 w 4603109"/>
              <a:gd name="connsiteY535" fmla="*/ 924402 h 924402"/>
              <a:gd name="connsiteX536" fmla="*/ 3848992 w 4603109"/>
              <a:gd name="connsiteY536" fmla="*/ 924402 h 924402"/>
              <a:gd name="connsiteX537" fmla="*/ 3744863 w 4603109"/>
              <a:gd name="connsiteY537" fmla="*/ 924402 h 924402"/>
              <a:gd name="connsiteX538" fmla="*/ 3702641 w 4603109"/>
              <a:gd name="connsiteY538" fmla="*/ 924402 h 924402"/>
              <a:gd name="connsiteX539" fmla="*/ 3672576 w 4603109"/>
              <a:gd name="connsiteY539" fmla="*/ 924402 h 924402"/>
              <a:gd name="connsiteX540" fmla="*/ 3656105 w 4603109"/>
              <a:gd name="connsiteY540" fmla="*/ 924402 h 924402"/>
              <a:gd name="connsiteX541" fmla="*/ 3574872 w 4603109"/>
              <a:gd name="connsiteY541" fmla="*/ 924402 h 924402"/>
              <a:gd name="connsiteX542" fmla="*/ 3551976 w 4603109"/>
              <a:gd name="connsiteY542" fmla="*/ 924402 h 924402"/>
              <a:gd name="connsiteX543" fmla="*/ 3544807 w 4603109"/>
              <a:gd name="connsiteY543" fmla="*/ 924402 h 924402"/>
              <a:gd name="connsiteX544" fmla="*/ 3528336 w 4603109"/>
              <a:gd name="connsiteY544" fmla="*/ 924402 h 924402"/>
              <a:gd name="connsiteX545" fmla="*/ 3424207 w 4603109"/>
              <a:gd name="connsiteY545" fmla="*/ 924402 h 924402"/>
              <a:gd name="connsiteX546" fmla="*/ 3381986 w 4603109"/>
              <a:gd name="connsiteY546" fmla="*/ 924402 h 924402"/>
              <a:gd name="connsiteX547" fmla="*/ 3380494 w 4603109"/>
              <a:gd name="connsiteY547" fmla="*/ 924402 h 924402"/>
              <a:gd name="connsiteX548" fmla="*/ 3351921 w 4603109"/>
              <a:gd name="connsiteY548" fmla="*/ 924402 h 924402"/>
              <a:gd name="connsiteX549" fmla="*/ 3277857 w 4603109"/>
              <a:gd name="connsiteY549" fmla="*/ 924402 h 924402"/>
              <a:gd name="connsiteX550" fmla="*/ 3254217 w 4603109"/>
              <a:gd name="connsiteY550" fmla="*/ 924402 h 924402"/>
              <a:gd name="connsiteX551" fmla="*/ 3252725 w 4603109"/>
              <a:gd name="connsiteY551" fmla="*/ 924402 h 924402"/>
              <a:gd name="connsiteX552" fmla="*/ 3247792 w 4603109"/>
              <a:gd name="connsiteY552" fmla="*/ 924402 h 924402"/>
              <a:gd name="connsiteX553" fmla="*/ 3231321 w 4603109"/>
              <a:gd name="connsiteY553" fmla="*/ 924402 h 924402"/>
              <a:gd name="connsiteX554" fmla="*/ 3224152 w 4603109"/>
              <a:gd name="connsiteY554" fmla="*/ 924402 h 924402"/>
              <a:gd name="connsiteX555" fmla="*/ 3150088 w 4603109"/>
              <a:gd name="connsiteY555" fmla="*/ 924402 h 924402"/>
              <a:gd name="connsiteX556" fmla="*/ 3120023 w 4603109"/>
              <a:gd name="connsiteY556" fmla="*/ 924402 h 924402"/>
              <a:gd name="connsiteX557" fmla="*/ 3104883 w 4603109"/>
              <a:gd name="connsiteY557" fmla="*/ 924402 h 924402"/>
              <a:gd name="connsiteX558" fmla="*/ 3103552 w 4603109"/>
              <a:gd name="connsiteY558" fmla="*/ 924402 h 924402"/>
              <a:gd name="connsiteX559" fmla="*/ 3077801 w 4603109"/>
              <a:gd name="connsiteY559" fmla="*/ 924402 h 924402"/>
              <a:gd name="connsiteX560" fmla="*/ 3061330 w 4603109"/>
              <a:gd name="connsiteY560" fmla="*/ 924402 h 924402"/>
              <a:gd name="connsiteX561" fmla="*/ 3031265 w 4603109"/>
              <a:gd name="connsiteY561" fmla="*/ 924402 h 924402"/>
              <a:gd name="connsiteX562" fmla="*/ 2977114 w 4603109"/>
              <a:gd name="connsiteY562" fmla="*/ 924402 h 924402"/>
              <a:gd name="connsiteX563" fmla="*/ 2957200 w 4603109"/>
              <a:gd name="connsiteY563" fmla="*/ 924402 h 924402"/>
              <a:gd name="connsiteX564" fmla="*/ 2955709 w 4603109"/>
              <a:gd name="connsiteY564" fmla="*/ 924402 h 924402"/>
              <a:gd name="connsiteX565" fmla="*/ 2950032 w 4603109"/>
              <a:gd name="connsiteY565" fmla="*/ 924402 h 924402"/>
              <a:gd name="connsiteX566" fmla="*/ 2933561 w 4603109"/>
              <a:gd name="connsiteY566" fmla="*/ 924402 h 924402"/>
              <a:gd name="connsiteX567" fmla="*/ 2927136 w 4603109"/>
              <a:gd name="connsiteY567" fmla="*/ 924402 h 924402"/>
              <a:gd name="connsiteX568" fmla="*/ 2903496 w 4603109"/>
              <a:gd name="connsiteY568" fmla="*/ 924402 h 924402"/>
              <a:gd name="connsiteX569" fmla="*/ 2829431 w 4603109"/>
              <a:gd name="connsiteY569" fmla="*/ 924402 h 924402"/>
              <a:gd name="connsiteX570" fmla="*/ 2827940 w 4603109"/>
              <a:gd name="connsiteY570" fmla="*/ 924402 h 924402"/>
              <a:gd name="connsiteX571" fmla="*/ 2799367 w 4603109"/>
              <a:gd name="connsiteY571" fmla="*/ 924402 h 924402"/>
              <a:gd name="connsiteX572" fmla="*/ 2785719 w 4603109"/>
              <a:gd name="connsiteY572" fmla="*/ 924402 h 924402"/>
              <a:gd name="connsiteX573" fmla="*/ 2784228 w 4603109"/>
              <a:gd name="connsiteY573" fmla="*/ 924402 h 924402"/>
              <a:gd name="connsiteX574" fmla="*/ 2757146 w 4603109"/>
              <a:gd name="connsiteY574" fmla="*/ 924402 h 924402"/>
              <a:gd name="connsiteX575" fmla="*/ 2755654 w 4603109"/>
              <a:gd name="connsiteY575" fmla="*/ 924402 h 924402"/>
              <a:gd name="connsiteX576" fmla="*/ 2680098 w 4603109"/>
              <a:gd name="connsiteY576" fmla="*/ 924402 h 924402"/>
              <a:gd name="connsiteX577" fmla="*/ 2657950 w 4603109"/>
              <a:gd name="connsiteY577" fmla="*/ 924402 h 924402"/>
              <a:gd name="connsiteX578" fmla="*/ 2656459 w 4603109"/>
              <a:gd name="connsiteY578" fmla="*/ 924402 h 924402"/>
              <a:gd name="connsiteX579" fmla="*/ 2653017 w 4603109"/>
              <a:gd name="connsiteY579" fmla="*/ 924402 h 924402"/>
              <a:gd name="connsiteX580" fmla="*/ 2636545 w 4603109"/>
              <a:gd name="connsiteY580" fmla="*/ 924402 h 924402"/>
              <a:gd name="connsiteX581" fmla="*/ 2629377 w 4603109"/>
              <a:gd name="connsiteY581" fmla="*/ 924402 h 924402"/>
              <a:gd name="connsiteX582" fmla="*/ 2627885 w 4603109"/>
              <a:gd name="connsiteY582" fmla="*/ 924402 h 924402"/>
              <a:gd name="connsiteX583" fmla="*/ 2606481 w 4603109"/>
              <a:gd name="connsiteY583" fmla="*/ 924402 h 924402"/>
              <a:gd name="connsiteX584" fmla="*/ 2552329 w 4603109"/>
              <a:gd name="connsiteY584" fmla="*/ 924402 h 924402"/>
              <a:gd name="connsiteX585" fmla="*/ 2525248 w 4603109"/>
              <a:gd name="connsiteY585" fmla="*/ 924402 h 924402"/>
              <a:gd name="connsiteX586" fmla="*/ 2510108 w 4603109"/>
              <a:gd name="connsiteY586" fmla="*/ 924402 h 924402"/>
              <a:gd name="connsiteX587" fmla="*/ 2508776 w 4603109"/>
              <a:gd name="connsiteY587" fmla="*/ 924402 h 924402"/>
              <a:gd name="connsiteX588" fmla="*/ 2480043 w 4603109"/>
              <a:gd name="connsiteY588" fmla="*/ 924402 h 924402"/>
              <a:gd name="connsiteX589" fmla="*/ 2478712 w 4603109"/>
              <a:gd name="connsiteY589" fmla="*/ 924402 h 924402"/>
              <a:gd name="connsiteX590" fmla="*/ 2463572 w 4603109"/>
              <a:gd name="connsiteY590" fmla="*/ 924402 h 924402"/>
              <a:gd name="connsiteX591" fmla="*/ 2436490 w 4603109"/>
              <a:gd name="connsiteY591" fmla="*/ 924402 h 924402"/>
              <a:gd name="connsiteX592" fmla="*/ 2382339 w 4603109"/>
              <a:gd name="connsiteY592" fmla="*/ 924402 h 924402"/>
              <a:gd name="connsiteX593" fmla="*/ 2360934 w 4603109"/>
              <a:gd name="connsiteY593" fmla="*/ 924402 h 924402"/>
              <a:gd name="connsiteX594" fmla="*/ 2359443 w 4603109"/>
              <a:gd name="connsiteY594" fmla="*/ 924402 h 924402"/>
              <a:gd name="connsiteX595" fmla="*/ 2352274 w 4603109"/>
              <a:gd name="connsiteY595" fmla="*/ 924402 h 924402"/>
              <a:gd name="connsiteX596" fmla="*/ 2335803 w 4603109"/>
              <a:gd name="connsiteY596" fmla="*/ 924402 h 924402"/>
              <a:gd name="connsiteX597" fmla="*/ 2332360 w 4603109"/>
              <a:gd name="connsiteY597" fmla="*/ 924402 h 924402"/>
              <a:gd name="connsiteX598" fmla="*/ 2332328 w 4603109"/>
              <a:gd name="connsiteY598" fmla="*/ 924402 h 924402"/>
              <a:gd name="connsiteX599" fmla="*/ 2330869 w 4603109"/>
              <a:gd name="connsiteY599" fmla="*/ 924402 h 924402"/>
              <a:gd name="connsiteX600" fmla="*/ 2308721 w 4603109"/>
              <a:gd name="connsiteY600" fmla="*/ 924402 h 924402"/>
              <a:gd name="connsiteX601" fmla="*/ 2233165 w 4603109"/>
              <a:gd name="connsiteY601" fmla="*/ 924402 h 924402"/>
              <a:gd name="connsiteX602" fmla="*/ 2231674 w 4603109"/>
              <a:gd name="connsiteY602" fmla="*/ 924402 h 924402"/>
              <a:gd name="connsiteX603" fmla="*/ 2204591 w 4603109"/>
              <a:gd name="connsiteY603" fmla="*/ 924402 h 924402"/>
              <a:gd name="connsiteX604" fmla="*/ 2204559 w 4603109"/>
              <a:gd name="connsiteY604" fmla="*/ 924402 h 924402"/>
              <a:gd name="connsiteX605" fmla="*/ 2203100 w 4603109"/>
              <a:gd name="connsiteY605" fmla="*/ 924402 h 924402"/>
              <a:gd name="connsiteX606" fmla="*/ 2189452 w 4603109"/>
              <a:gd name="connsiteY606" fmla="*/ 924402 h 924402"/>
              <a:gd name="connsiteX607" fmla="*/ 2160879 w 4603109"/>
              <a:gd name="connsiteY607" fmla="*/ 924402 h 924402"/>
              <a:gd name="connsiteX608" fmla="*/ 2159388 w 4603109"/>
              <a:gd name="connsiteY608" fmla="*/ 924402 h 924402"/>
              <a:gd name="connsiteX609" fmla="*/ 2085323 w 4603109"/>
              <a:gd name="connsiteY609" fmla="*/ 924402 h 924402"/>
              <a:gd name="connsiteX610" fmla="*/ 2077294 w 4603109"/>
              <a:gd name="connsiteY610" fmla="*/ 924402 h 924402"/>
              <a:gd name="connsiteX611" fmla="*/ 2061683 w 4603109"/>
              <a:gd name="connsiteY611" fmla="*/ 924402 h 924402"/>
              <a:gd name="connsiteX612" fmla="*/ 2055258 w 4603109"/>
              <a:gd name="connsiteY612" fmla="*/ 924402 h 924402"/>
              <a:gd name="connsiteX613" fmla="*/ 2038787 w 4603109"/>
              <a:gd name="connsiteY613" fmla="*/ 924402 h 924402"/>
              <a:gd name="connsiteX614" fmla="*/ 2033110 w 4603109"/>
              <a:gd name="connsiteY614" fmla="*/ 924402 h 924402"/>
              <a:gd name="connsiteX615" fmla="*/ 2031619 w 4603109"/>
              <a:gd name="connsiteY615" fmla="*/ 924402 h 924402"/>
              <a:gd name="connsiteX616" fmla="*/ 2011705 w 4603109"/>
              <a:gd name="connsiteY616" fmla="*/ 924402 h 924402"/>
              <a:gd name="connsiteX617" fmla="*/ 1957554 w 4603109"/>
              <a:gd name="connsiteY617" fmla="*/ 924402 h 924402"/>
              <a:gd name="connsiteX618" fmla="*/ 1949525 w 4603109"/>
              <a:gd name="connsiteY618" fmla="*/ 924402 h 924402"/>
              <a:gd name="connsiteX619" fmla="*/ 1927489 w 4603109"/>
              <a:gd name="connsiteY619" fmla="*/ 924402 h 924402"/>
              <a:gd name="connsiteX620" fmla="*/ 1911018 w 4603109"/>
              <a:gd name="connsiteY620" fmla="*/ 924402 h 924402"/>
              <a:gd name="connsiteX621" fmla="*/ 1907543 w 4603109"/>
              <a:gd name="connsiteY621" fmla="*/ 924402 h 924402"/>
              <a:gd name="connsiteX622" fmla="*/ 1885268 w 4603109"/>
              <a:gd name="connsiteY622" fmla="*/ 924402 h 924402"/>
              <a:gd name="connsiteX623" fmla="*/ 1883936 w 4603109"/>
              <a:gd name="connsiteY623" fmla="*/ 924402 h 924402"/>
              <a:gd name="connsiteX624" fmla="*/ 1868796 w 4603109"/>
              <a:gd name="connsiteY624" fmla="*/ 924402 h 924402"/>
              <a:gd name="connsiteX625" fmla="*/ 1838732 w 4603109"/>
              <a:gd name="connsiteY625" fmla="*/ 924402 h 924402"/>
              <a:gd name="connsiteX626" fmla="*/ 1779774 w 4603109"/>
              <a:gd name="connsiteY626" fmla="*/ 924402 h 924402"/>
              <a:gd name="connsiteX627" fmla="*/ 1764668 w 4603109"/>
              <a:gd name="connsiteY627" fmla="*/ 924402 h 924402"/>
              <a:gd name="connsiteX628" fmla="*/ 1757499 w 4603109"/>
              <a:gd name="connsiteY628" fmla="*/ 924402 h 924402"/>
              <a:gd name="connsiteX629" fmla="*/ 1741027 w 4603109"/>
              <a:gd name="connsiteY629" fmla="*/ 924402 h 924402"/>
              <a:gd name="connsiteX630" fmla="*/ 1737552 w 4603109"/>
              <a:gd name="connsiteY630" fmla="*/ 924402 h 924402"/>
              <a:gd name="connsiteX631" fmla="*/ 1736094 w 4603109"/>
              <a:gd name="connsiteY631" fmla="*/ 924402 h 924402"/>
              <a:gd name="connsiteX632" fmla="*/ 1734603 w 4603109"/>
              <a:gd name="connsiteY632" fmla="*/ 924402 h 924402"/>
              <a:gd name="connsiteX633" fmla="*/ 1710963 w 4603109"/>
              <a:gd name="connsiteY633" fmla="*/ 924402 h 924402"/>
              <a:gd name="connsiteX634" fmla="*/ 1707488 w 4603109"/>
              <a:gd name="connsiteY634" fmla="*/ 924402 h 924402"/>
              <a:gd name="connsiteX635" fmla="*/ 1652509 w 4603109"/>
              <a:gd name="connsiteY635" fmla="*/ 924402 h 924402"/>
              <a:gd name="connsiteX636" fmla="*/ 1636899 w 4603109"/>
              <a:gd name="connsiteY636" fmla="*/ 924402 h 924402"/>
              <a:gd name="connsiteX637" fmla="*/ 1609783 w 4603109"/>
              <a:gd name="connsiteY637" fmla="*/ 924402 h 924402"/>
              <a:gd name="connsiteX638" fmla="*/ 1608325 w 4603109"/>
              <a:gd name="connsiteY638" fmla="*/ 924402 h 924402"/>
              <a:gd name="connsiteX639" fmla="*/ 1606834 w 4603109"/>
              <a:gd name="connsiteY639" fmla="*/ 924402 h 924402"/>
              <a:gd name="connsiteX640" fmla="*/ 1579719 w 4603109"/>
              <a:gd name="connsiteY640" fmla="*/ 924402 h 924402"/>
              <a:gd name="connsiteX641" fmla="*/ 1564612 w 4603109"/>
              <a:gd name="connsiteY641" fmla="*/ 924402 h 924402"/>
              <a:gd name="connsiteX642" fmla="*/ 1524740 w 4603109"/>
              <a:gd name="connsiteY642" fmla="*/ 924402 h 924402"/>
              <a:gd name="connsiteX643" fmla="*/ 1482518 w 4603109"/>
              <a:gd name="connsiteY643" fmla="*/ 924402 h 924402"/>
              <a:gd name="connsiteX644" fmla="*/ 1460483 w 4603109"/>
              <a:gd name="connsiteY644" fmla="*/ 924402 h 924402"/>
              <a:gd name="connsiteX645" fmla="*/ 1452454 w 4603109"/>
              <a:gd name="connsiteY645" fmla="*/ 924402 h 924402"/>
              <a:gd name="connsiteX646" fmla="*/ 1444011 w 4603109"/>
              <a:gd name="connsiteY646" fmla="*/ 924402 h 924402"/>
              <a:gd name="connsiteX647" fmla="*/ 1436843 w 4603109"/>
              <a:gd name="connsiteY647" fmla="*/ 924402 h 924402"/>
              <a:gd name="connsiteX648" fmla="*/ 1413947 w 4603109"/>
              <a:gd name="connsiteY648" fmla="*/ 924402 h 924402"/>
              <a:gd name="connsiteX649" fmla="*/ 1354749 w 4603109"/>
              <a:gd name="connsiteY649" fmla="*/ 924402 h 924402"/>
              <a:gd name="connsiteX650" fmla="*/ 1332714 w 4603109"/>
              <a:gd name="connsiteY650" fmla="*/ 924402 h 924402"/>
              <a:gd name="connsiteX651" fmla="*/ 1324685 w 4603109"/>
              <a:gd name="connsiteY651" fmla="*/ 924402 h 924402"/>
              <a:gd name="connsiteX652" fmla="*/ 1316242 w 4603109"/>
              <a:gd name="connsiteY652" fmla="*/ 924402 h 924402"/>
              <a:gd name="connsiteX653" fmla="*/ 1312767 w 4603109"/>
              <a:gd name="connsiteY653" fmla="*/ 924402 h 924402"/>
              <a:gd name="connsiteX654" fmla="*/ 1286178 w 4603109"/>
              <a:gd name="connsiteY654" fmla="*/ 924402 h 924402"/>
              <a:gd name="connsiteX655" fmla="*/ 1282703 w 4603109"/>
              <a:gd name="connsiteY655" fmla="*/ 924402 h 924402"/>
              <a:gd name="connsiteX656" fmla="*/ 1243956 w 4603109"/>
              <a:gd name="connsiteY656" fmla="*/ 924402 h 924402"/>
              <a:gd name="connsiteX657" fmla="*/ 1184998 w 4603109"/>
              <a:gd name="connsiteY657" fmla="*/ 924402 h 924402"/>
              <a:gd name="connsiteX658" fmla="*/ 1154934 w 4603109"/>
              <a:gd name="connsiteY658" fmla="*/ 924402 h 924402"/>
              <a:gd name="connsiteX659" fmla="*/ 1139828 w 4603109"/>
              <a:gd name="connsiteY659" fmla="*/ 924402 h 924402"/>
              <a:gd name="connsiteX660" fmla="*/ 1116187 w 4603109"/>
              <a:gd name="connsiteY660" fmla="*/ 924402 h 924402"/>
              <a:gd name="connsiteX661" fmla="*/ 1112712 w 4603109"/>
              <a:gd name="connsiteY661" fmla="*/ 924402 h 924402"/>
              <a:gd name="connsiteX662" fmla="*/ 1057734 w 4603109"/>
              <a:gd name="connsiteY662" fmla="*/ 924402 h 924402"/>
              <a:gd name="connsiteX663" fmla="*/ 1027669 w 4603109"/>
              <a:gd name="connsiteY663" fmla="*/ 924402 h 924402"/>
              <a:gd name="connsiteX664" fmla="*/ 1012059 w 4603109"/>
              <a:gd name="connsiteY664" fmla="*/ 924402 h 924402"/>
              <a:gd name="connsiteX665" fmla="*/ 984943 w 4603109"/>
              <a:gd name="connsiteY665" fmla="*/ 924402 h 924402"/>
              <a:gd name="connsiteX666" fmla="*/ 929965 w 4603109"/>
              <a:gd name="connsiteY666" fmla="*/ 924402 h 924402"/>
              <a:gd name="connsiteX667" fmla="*/ 899900 w 4603109"/>
              <a:gd name="connsiteY667" fmla="*/ 924402 h 924402"/>
              <a:gd name="connsiteX668" fmla="*/ 857678 w 4603109"/>
              <a:gd name="connsiteY668" fmla="*/ 924402 h 924402"/>
              <a:gd name="connsiteX669" fmla="*/ 819171 w 4603109"/>
              <a:gd name="connsiteY669" fmla="*/ 924402 h 924402"/>
              <a:gd name="connsiteX670" fmla="*/ 729909 w 4603109"/>
              <a:gd name="connsiteY670" fmla="*/ 924402 h 924402"/>
              <a:gd name="connsiteX671" fmla="*/ 691402 w 4603109"/>
              <a:gd name="connsiteY671" fmla="*/ 924402 h 924402"/>
              <a:gd name="connsiteX672" fmla="*/ 687927 w 4603109"/>
              <a:gd name="connsiteY672" fmla="*/ 924402 h 924402"/>
              <a:gd name="connsiteX673" fmla="*/ 560158 w 4603109"/>
              <a:gd name="connsiteY673" fmla="*/ 924402 h 924402"/>
              <a:gd name="connsiteX674" fmla="*/ 432894 w 4603109"/>
              <a:gd name="connsiteY674" fmla="*/ 924402 h 924402"/>
              <a:gd name="connsiteX675" fmla="*/ 305125 w 4603109"/>
              <a:gd name="connsiteY675" fmla="*/ 924402 h 924402"/>
              <a:gd name="connsiteX676" fmla="*/ 223202 w 4603109"/>
              <a:gd name="connsiteY676" fmla="*/ 877348 h 924402"/>
              <a:gd name="connsiteX677" fmla="*/ 10809 w 4603109"/>
              <a:gd name="connsiteY677" fmla="*/ 509257 h 924402"/>
              <a:gd name="connsiteX678" fmla="*/ 10809 w 4603109"/>
              <a:gd name="connsiteY678" fmla="*/ 415146 h 924402"/>
              <a:gd name="connsiteX679" fmla="*/ 223202 w 4603109"/>
              <a:gd name="connsiteY679" fmla="*/ 47054 h 924402"/>
              <a:gd name="connsiteX680" fmla="*/ 305125 w 4603109"/>
              <a:gd name="connsiteY680" fmla="*/ 0 h 92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</a:cxnLst>
            <a:rect l="l" t="t" r="r" b="b"/>
            <a:pathLst>
              <a:path w="4603109" h="924402">
                <a:moveTo>
                  <a:pt x="305125" y="0"/>
                </a:moveTo>
                <a:lnTo>
                  <a:pt x="432894" y="0"/>
                </a:lnTo>
                <a:lnTo>
                  <a:pt x="445336" y="0"/>
                </a:lnTo>
                <a:cubicBezTo>
                  <a:pt x="485989" y="0"/>
                  <a:pt x="520835" y="0"/>
                  <a:pt x="550703" y="0"/>
                </a:cubicBezTo>
                <a:lnTo>
                  <a:pt x="560158" y="0"/>
                </a:lnTo>
                <a:lnTo>
                  <a:pt x="573105" y="0"/>
                </a:lnTo>
                <a:lnTo>
                  <a:pt x="626202" y="0"/>
                </a:lnTo>
                <a:cubicBezTo>
                  <a:pt x="646943" y="0"/>
                  <a:pt x="663537" y="0"/>
                  <a:pt x="676811" y="0"/>
                </a:cubicBezTo>
                <a:lnTo>
                  <a:pt x="678472" y="0"/>
                </a:lnTo>
                <a:lnTo>
                  <a:pt x="687927" y="0"/>
                </a:lnTo>
                <a:lnTo>
                  <a:pt x="691402" y="0"/>
                </a:lnTo>
                <a:lnTo>
                  <a:pt x="700371" y="0"/>
                </a:lnTo>
                <a:lnTo>
                  <a:pt x="707508" y="0"/>
                </a:lnTo>
                <a:cubicBezTo>
                  <a:pt x="729909" y="0"/>
                  <a:pt x="729909" y="0"/>
                  <a:pt x="729909" y="0"/>
                </a:cubicBezTo>
                <a:lnTo>
                  <a:pt x="753971" y="0"/>
                </a:lnTo>
                <a:lnTo>
                  <a:pt x="804580" y="0"/>
                </a:lnTo>
                <a:lnTo>
                  <a:pt x="805737" y="0"/>
                </a:lnTo>
                <a:lnTo>
                  <a:pt x="819171" y="0"/>
                </a:lnTo>
                <a:lnTo>
                  <a:pt x="828140" y="0"/>
                </a:lnTo>
                <a:lnTo>
                  <a:pt x="831615" y="0"/>
                </a:lnTo>
                <a:lnTo>
                  <a:pt x="835277" y="0"/>
                </a:lnTo>
                <a:lnTo>
                  <a:pt x="857678" y="0"/>
                </a:lnTo>
                <a:lnTo>
                  <a:pt x="864889" y="0"/>
                </a:lnTo>
                <a:lnTo>
                  <a:pt x="899900" y="0"/>
                </a:lnTo>
                <a:lnTo>
                  <a:pt x="909341" y="0"/>
                </a:lnTo>
                <a:lnTo>
                  <a:pt x="929965" y="0"/>
                </a:lnTo>
                <a:lnTo>
                  <a:pt x="933506" y="0"/>
                </a:lnTo>
                <a:lnTo>
                  <a:pt x="936982" y="0"/>
                </a:lnTo>
                <a:lnTo>
                  <a:pt x="959384" y="0"/>
                </a:lnTo>
                <a:lnTo>
                  <a:pt x="962542" y="0"/>
                </a:lnTo>
                <a:lnTo>
                  <a:pt x="984943" y="0"/>
                </a:lnTo>
                <a:lnTo>
                  <a:pt x="992658" y="0"/>
                </a:lnTo>
                <a:lnTo>
                  <a:pt x="1012059" y="0"/>
                </a:lnTo>
                <a:lnTo>
                  <a:pt x="1012480" y="0"/>
                </a:lnTo>
                <a:lnTo>
                  <a:pt x="1027669" y="0"/>
                </a:lnTo>
                <a:lnTo>
                  <a:pt x="1037110" y="0"/>
                </a:lnTo>
                <a:lnTo>
                  <a:pt x="1040112" y="0"/>
                </a:lnTo>
                <a:lnTo>
                  <a:pt x="1057734" y="0"/>
                </a:lnTo>
                <a:lnTo>
                  <a:pt x="1064751" y="0"/>
                </a:lnTo>
                <a:lnTo>
                  <a:pt x="1070177" y="0"/>
                </a:lnTo>
                <a:lnTo>
                  <a:pt x="1072436" y="0"/>
                </a:lnTo>
                <a:lnTo>
                  <a:pt x="1090311" y="0"/>
                </a:lnTo>
                <a:lnTo>
                  <a:pt x="1110718" y="0"/>
                </a:lnTo>
                <a:lnTo>
                  <a:pt x="1112712" y="0"/>
                </a:lnTo>
                <a:lnTo>
                  <a:pt x="1116187" y="0"/>
                </a:lnTo>
                <a:lnTo>
                  <a:pt x="1139828" y="0"/>
                </a:lnTo>
                <a:lnTo>
                  <a:pt x="1140249" y="0"/>
                </a:lnTo>
                <a:lnTo>
                  <a:pt x="1145480" y="0"/>
                </a:lnTo>
                <a:lnTo>
                  <a:pt x="1152270" y="0"/>
                </a:lnTo>
                <a:lnTo>
                  <a:pt x="1154934" y="0"/>
                </a:lnTo>
                <a:lnTo>
                  <a:pt x="1167881" y="0"/>
                </a:lnTo>
                <a:lnTo>
                  <a:pt x="1175544" y="0"/>
                </a:lnTo>
                <a:lnTo>
                  <a:pt x="1184998" y="0"/>
                </a:lnTo>
                <a:lnTo>
                  <a:pt x="1197946" y="0"/>
                </a:lnTo>
                <a:lnTo>
                  <a:pt x="1200205" y="0"/>
                </a:lnTo>
                <a:lnTo>
                  <a:pt x="1220978" y="0"/>
                </a:lnTo>
                <a:lnTo>
                  <a:pt x="1238487" y="0"/>
                </a:lnTo>
                <a:lnTo>
                  <a:pt x="1243956" y="0"/>
                </a:lnTo>
                <a:lnTo>
                  <a:pt x="1251042" y="0"/>
                </a:lnTo>
                <a:lnTo>
                  <a:pt x="1257637" y="0"/>
                </a:lnTo>
                <a:lnTo>
                  <a:pt x="1271587" y="0"/>
                </a:lnTo>
                <a:lnTo>
                  <a:pt x="1273249" y="0"/>
                </a:lnTo>
                <a:lnTo>
                  <a:pt x="1280039" y="0"/>
                </a:lnTo>
                <a:lnTo>
                  <a:pt x="1282703" y="0"/>
                </a:lnTo>
                <a:lnTo>
                  <a:pt x="1286178" y="0"/>
                </a:lnTo>
                <a:lnTo>
                  <a:pt x="1295146" y="0"/>
                </a:lnTo>
                <a:lnTo>
                  <a:pt x="1301651" y="0"/>
                </a:lnTo>
                <a:lnTo>
                  <a:pt x="1302284" y="0"/>
                </a:lnTo>
                <a:lnTo>
                  <a:pt x="1303313" y="0"/>
                </a:lnTo>
                <a:lnTo>
                  <a:pt x="1312767" y="0"/>
                </a:lnTo>
                <a:lnTo>
                  <a:pt x="1316242" y="0"/>
                </a:lnTo>
                <a:lnTo>
                  <a:pt x="1321886" y="0"/>
                </a:lnTo>
                <a:lnTo>
                  <a:pt x="1324685" y="0"/>
                </a:lnTo>
                <a:lnTo>
                  <a:pt x="1325211" y="0"/>
                </a:lnTo>
                <a:lnTo>
                  <a:pt x="1332348" y="0"/>
                </a:lnTo>
                <a:lnTo>
                  <a:pt x="1332714" y="0"/>
                </a:lnTo>
                <a:lnTo>
                  <a:pt x="1333135" y="0"/>
                </a:lnTo>
                <a:lnTo>
                  <a:pt x="1348747" y="0"/>
                </a:lnTo>
                <a:lnTo>
                  <a:pt x="1354749" y="0"/>
                </a:lnTo>
                <a:lnTo>
                  <a:pt x="1378811" y="0"/>
                </a:lnTo>
                <a:lnTo>
                  <a:pt x="1383745" y="0"/>
                </a:lnTo>
                <a:lnTo>
                  <a:pt x="1385406" y="0"/>
                </a:lnTo>
                <a:lnTo>
                  <a:pt x="1399356" y="0"/>
                </a:lnTo>
                <a:lnTo>
                  <a:pt x="1400513" y="0"/>
                </a:lnTo>
                <a:lnTo>
                  <a:pt x="1413947" y="0"/>
                </a:lnTo>
                <a:lnTo>
                  <a:pt x="1414442" y="0"/>
                </a:lnTo>
                <a:lnTo>
                  <a:pt x="1422915" y="0"/>
                </a:lnTo>
                <a:lnTo>
                  <a:pt x="1426390" y="0"/>
                </a:lnTo>
                <a:lnTo>
                  <a:pt x="1429420" y="0"/>
                </a:lnTo>
                <a:lnTo>
                  <a:pt x="1430053" y="0"/>
                </a:lnTo>
                <a:lnTo>
                  <a:pt x="1430206" y="0"/>
                </a:lnTo>
                <a:lnTo>
                  <a:pt x="1430577" y="0"/>
                </a:lnTo>
                <a:lnTo>
                  <a:pt x="1436843" y="0"/>
                </a:lnTo>
                <a:lnTo>
                  <a:pt x="1444011" y="0"/>
                </a:lnTo>
                <a:lnTo>
                  <a:pt x="1449655" y="0"/>
                </a:lnTo>
                <a:lnTo>
                  <a:pt x="1452454" y="0"/>
                </a:lnTo>
                <a:lnTo>
                  <a:pt x="1452980" y="0"/>
                </a:lnTo>
                <a:lnTo>
                  <a:pt x="1456455" y="0"/>
                </a:lnTo>
                <a:lnTo>
                  <a:pt x="1459664" y="0"/>
                </a:lnTo>
                <a:lnTo>
                  <a:pt x="1460117" y="0"/>
                </a:lnTo>
                <a:lnTo>
                  <a:pt x="1460483" y="0"/>
                </a:lnTo>
                <a:lnTo>
                  <a:pt x="1460904" y="0"/>
                </a:lnTo>
                <a:lnTo>
                  <a:pt x="1472926" y="0"/>
                </a:lnTo>
                <a:lnTo>
                  <a:pt x="1482518" y="0"/>
                </a:lnTo>
                <a:lnTo>
                  <a:pt x="1489729" y="0"/>
                </a:lnTo>
                <a:lnTo>
                  <a:pt x="1504116" y="0"/>
                </a:lnTo>
                <a:lnTo>
                  <a:pt x="1511514" y="0"/>
                </a:lnTo>
                <a:lnTo>
                  <a:pt x="1524740" y="0"/>
                </a:lnTo>
                <a:lnTo>
                  <a:pt x="1528282" y="0"/>
                </a:lnTo>
                <a:lnTo>
                  <a:pt x="1531757" y="0"/>
                </a:lnTo>
                <a:lnTo>
                  <a:pt x="1534181" y="0"/>
                </a:lnTo>
                <a:lnTo>
                  <a:pt x="1542211" y="0"/>
                </a:lnTo>
                <a:lnTo>
                  <a:pt x="1554159" y="0"/>
                </a:lnTo>
                <a:lnTo>
                  <a:pt x="1557318" y="0"/>
                </a:lnTo>
                <a:lnTo>
                  <a:pt x="1557975" y="0"/>
                </a:lnTo>
                <a:lnTo>
                  <a:pt x="1558346" y="0"/>
                </a:lnTo>
                <a:lnTo>
                  <a:pt x="1561822" y="0"/>
                </a:lnTo>
                <a:lnTo>
                  <a:pt x="1564612" y="0"/>
                </a:lnTo>
                <a:lnTo>
                  <a:pt x="1566857" y="0"/>
                </a:lnTo>
                <a:lnTo>
                  <a:pt x="1576919" y="0"/>
                </a:lnTo>
                <a:lnTo>
                  <a:pt x="1579719" y="0"/>
                </a:lnTo>
                <a:lnTo>
                  <a:pt x="1584224" y="0"/>
                </a:lnTo>
                <a:lnTo>
                  <a:pt x="1587382" y="0"/>
                </a:lnTo>
                <a:lnTo>
                  <a:pt x="1587433" y="0"/>
                </a:lnTo>
                <a:lnTo>
                  <a:pt x="1600695" y="0"/>
                </a:lnTo>
                <a:lnTo>
                  <a:pt x="1606834" y="0"/>
                </a:lnTo>
                <a:lnTo>
                  <a:pt x="1607256" y="0"/>
                </a:lnTo>
                <a:lnTo>
                  <a:pt x="1608325" y="0"/>
                </a:lnTo>
                <a:lnTo>
                  <a:pt x="1609783" y="0"/>
                </a:lnTo>
                <a:lnTo>
                  <a:pt x="1617498" y="0"/>
                </a:lnTo>
                <a:lnTo>
                  <a:pt x="1631885" y="0"/>
                </a:lnTo>
                <a:lnTo>
                  <a:pt x="1636899" y="0"/>
                </a:lnTo>
                <a:lnTo>
                  <a:pt x="1637320" y="0"/>
                </a:lnTo>
                <a:lnTo>
                  <a:pt x="1637445" y="0"/>
                </a:lnTo>
                <a:lnTo>
                  <a:pt x="1652509" y="0"/>
                </a:lnTo>
                <a:lnTo>
                  <a:pt x="1659526" y="0"/>
                </a:lnTo>
                <a:lnTo>
                  <a:pt x="1661950" y="0"/>
                </a:lnTo>
                <a:lnTo>
                  <a:pt x="1664952" y="0"/>
                </a:lnTo>
                <a:lnTo>
                  <a:pt x="1667212" y="0"/>
                </a:lnTo>
                <a:lnTo>
                  <a:pt x="1685087" y="0"/>
                </a:lnTo>
                <a:lnTo>
                  <a:pt x="1689591" y="0"/>
                </a:lnTo>
                <a:lnTo>
                  <a:pt x="1694626" y="0"/>
                </a:lnTo>
                <a:lnTo>
                  <a:pt x="1697276" y="0"/>
                </a:lnTo>
                <a:lnTo>
                  <a:pt x="1698000" y="0"/>
                </a:lnTo>
                <a:lnTo>
                  <a:pt x="1704688" y="0"/>
                </a:lnTo>
                <a:lnTo>
                  <a:pt x="1707488" y="0"/>
                </a:lnTo>
                <a:lnTo>
                  <a:pt x="1710963" y="0"/>
                </a:lnTo>
                <a:lnTo>
                  <a:pt x="1715151" y="0"/>
                </a:lnTo>
                <a:lnTo>
                  <a:pt x="1721928" y="0"/>
                </a:lnTo>
                <a:lnTo>
                  <a:pt x="1734603" y="0"/>
                </a:lnTo>
                <a:lnTo>
                  <a:pt x="1735025" y="0"/>
                </a:lnTo>
                <a:lnTo>
                  <a:pt x="1735558" y="0"/>
                </a:lnTo>
                <a:lnTo>
                  <a:pt x="1736094" y="0"/>
                </a:lnTo>
                <a:lnTo>
                  <a:pt x="1737552" y="0"/>
                </a:lnTo>
                <a:lnTo>
                  <a:pt x="1741027" y="0"/>
                </a:lnTo>
                <a:lnTo>
                  <a:pt x="1747046" y="0"/>
                </a:lnTo>
                <a:lnTo>
                  <a:pt x="1748537" y="0"/>
                </a:lnTo>
                <a:lnTo>
                  <a:pt x="1753052" y="0"/>
                </a:lnTo>
                <a:lnTo>
                  <a:pt x="1757499" y="0"/>
                </a:lnTo>
                <a:lnTo>
                  <a:pt x="1764668" y="0"/>
                </a:lnTo>
                <a:lnTo>
                  <a:pt x="1765089" y="0"/>
                </a:lnTo>
                <a:lnTo>
                  <a:pt x="1765214" y="0"/>
                </a:lnTo>
                <a:lnTo>
                  <a:pt x="1770320" y="0"/>
                </a:lnTo>
                <a:lnTo>
                  <a:pt x="1777110" y="0"/>
                </a:lnTo>
                <a:lnTo>
                  <a:pt x="1779774" y="0"/>
                </a:lnTo>
                <a:lnTo>
                  <a:pt x="1792721" y="0"/>
                </a:lnTo>
                <a:lnTo>
                  <a:pt x="1794981" y="0"/>
                </a:lnTo>
                <a:lnTo>
                  <a:pt x="1825045" y="0"/>
                </a:lnTo>
                <a:lnTo>
                  <a:pt x="1825769" y="0"/>
                </a:lnTo>
                <a:lnTo>
                  <a:pt x="1838732" y="0"/>
                </a:lnTo>
                <a:lnTo>
                  <a:pt x="1845818" y="0"/>
                </a:lnTo>
                <a:lnTo>
                  <a:pt x="1849697" y="0"/>
                </a:lnTo>
                <a:lnTo>
                  <a:pt x="1852412" y="0"/>
                </a:lnTo>
                <a:lnTo>
                  <a:pt x="1853903" y="0"/>
                </a:lnTo>
                <a:lnTo>
                  <a:pt x="1863327" y="0"/>
                </a:lnTo>
                <a:lnTo>
                  <a:pt x="1868796" y="0"/>
                </a:lnTo>
                <a:lnTo>
                  <a:pt x="1874815" y="0"/>
                </a:lnTo>
                <a:lnTo>
                  <a:pt x="1876306" y="0"/>
                </a:lnTo>
                <a:lnTo>
                  <a:pt x="1880821" y="0"/>
                </a:lnTo>
                <a:lnTo>
                  <a:pt x="1882477" y="0"/>
                </a:lnTo>
                <a:lnTo>
                  <a:pt x="1883936" y="0"/>
                </a:lnTo>
                <a:lnTo>
                  <a:pt x="1885268" y="0"/>
                </a:lnTo>
                <a:lnTo>
                  <a:pt x="1896427" y="0"/>
                </a:lnTo>
                <a:lnTo>
                  <a:pt x="1898089" y="0"/>
                </a:lnTo>
                <a:lnTo>
                  <a:pt x="1904879" y="0"/>
                </a:lnTo>
                <a:lnTo>
                  <a:pt x="1907543" y="0"/>
                </a:lnTo>
                <a:lnTo>
                  <a:pt x="1911018" y="0"/>
                </a:lnTo>
                <a:lnTo>
                  <a:pt x="1919986" y="0"/>
                </a:lnTo>
                <a:lnTo>
                  <a:pt x="1927124" y="0"/>
                </a:lnTo>
                <a:lnTo>
                  <a:pt x="1927489" y="0"/>
                </a:lnTo>
                <a:lnTo>
                  <a:pt x="1927911" y="0"/>
                </a:lnTo>
                <a:lnTo>
                  <a:pt x="1929402" y="0"/>
                </a:lnTo>
                <a:lnTo>
                  <a:pt x="1946726" y="0"/>
                </a:lnTo>
                <a:lnTo>
                  <a:pt x="1949525" y="0"/>
                </a:lnTo>
                <a:lnTo>
                  <a:pt x="1957554" y="0"/>
                </a:lnTo>
                <a:lnTo>
                  <a:pt x="1957975" y="0"/>
                </a:lnTo>
                <a:lnTo>
                  <a:pt x="1973587" y="0"/>
                </a:lnTo>
                <a:lnTo>
                  <a:pt x="1978520" y="0"/>
                </a:lnTo>
                <a:lnTo>
                  <a:pt x="1980012" y="0"/>
                </a:lnTo>
                <a:lnTo>
                  <a:pt x="1980181" y="0"/>
                </a:lnTo>
                <a:lnTo>
                  <a:pt x="1981672" y="0"/>
                </a:lnTo>
                <a:lnTo>
                  <a:pt x="2008585" y="0"/>
                </a:lnTo>
                <a:lnTo>
                  <a:pt x="2009218" y="0"/>
                </a:lnTo>
                <a:lnTo>
                  <a:pt x="2010246" y="0"/>
                </a:lnTo>
                <a:lnTo>
                  <a:pt x="2010709" y="0"/>
                </a:lnTo>
                <a:lnTo>
                  <a:pt x="2011705" y="0"/>
                </a:lnTo>
                <a:lnTo>
                  <a:pt x="2024147" y="0"/>
                </a:lnTo>
                <a:lnTo>
                  <a:pt x="2024196" y="0"/>
                </a:lnTo>
                <a:lnTo>
                  <a:pt x="2024981" y="0"/>
                </a:lnTo>
                <a:lnTo>
                  <a:pt x="2025353" y="0"/>
                </a:lnTo>
                <a:lnTo>
                  <a:pt x="2026473" y="0"/>
                </a:lnTo>
                <a:lnTo>
                  <a:pt x="2031619" y="0"/>
                </a:lnTo>
                <a:lnTo>
                  <a:pt x="2033110" y="0"/>
                </a:lnTo>
                <a:lnTo>
                  <a:pt x="2038787" y="0"/>
                </a:lnTo>
                <a:lnTo>
                  <a:pt x="2039282" y="0"/>
                </a:lnTo>
                <a:lnTo>
                  <a:pt x="2047755" y="0"/>
                </a:lnTo>
                <a:lnTo>
                  <a:pt x="2051230" y="0"/>
                </a:lnTo>
                <a:lnTo>
                  <a:pt x="2054893" y="0"/>
                </a:lnTo>
                <a:lnTo>
                  <a:pt x="2055046" y="0"/>
                </a:lnTo>
                <a:lnTo>
                  <a:pt x="2055258" y="0"/>
                </a:lnTo>
                <a:lnTo>
                  <a:pt x="2055680" y="0"/>
                </a:lnTo>
                <a:lnTo>
                  <a:pt x="2057171" y="0"/>
                </a:lnTo>
                <a:lnTo>
                  <a:pt x="2061683" y="0"/>
                </a:lnTo>
                <a:lnTo>
                  <a:pt x="2067702" y="0"/>
                </a:lnTo>
                <a:lnTo>
                  <a:pt x="2074495" y="0"/>
                </a:lnTo>
                <a:lnTo>
                  <a:pt x="2077294" y="0"/>
                </a:lnTo>
                <a:lnTo>
                  <a:pt x="2084504" y="0"/>
                </a:lnTo>
                <a:lnTo>
                  <a:pt x="2085323" y="0"/>
                </a:lnTo>
                <a:lnTo>
                  <a:pt x="2085744" y="0"/>
                </a:lnTo>
                <a:lnTo>
                  <a:pt x="2097766" y="0"/>
                </a:lnTo>
                <a:lnTo>
                  <a:pt x="2106289" y="0"/>
                </a:lnTo>
                <a:lnTo>
                  <a:pt x="2107781" y="0"/>
                </a:lnTo>
                <a:lnTo>
                  <a:pt x="2128956" y="0"/>
                </a:lnTo>
                <a:lnTo>
                  <a:pt x="2129514" y="0"/>
                </a:lnTo>
                <a:lnTo>
                  <a:pt x="2136354" y="0"/>
                </a:lnTo>
                <a:lnTo>
                  <a:pt x="2136987" y="0"/>
                </a:lnTo>
                <a:lnTo>
                  <a:pt x="2138478" y="0"/>
                </a:lnTo>
                <a:lnTo>
                  <a:pt x="2151916" y="0"/>
                </a:lnTo>
                <a:lnTo>
                  <a:pt x="2152750" y="0"/>
                </a:lnTo>
                <a:lnTo>
                  <a:pt x="2153122" y="0"/>
                </a:lnTo>
                <a:lnTo>
                  <a:pt x="2154242" y="0"/>
                </a:lnTo>
                <a:lnTo>
                  <a:pt x="2156597" y="0"/>
                </a:lnTo>
                <a:lnTo>
                  <a:pt x="2159388" y="0"/>
                </a:lnTo>
                <a:lnTo>
                  <a:pt x="2160879" y="0"/>
                </a:lnTo>
                <a:lnTo>
                  <a:pt x="2161633" y="0"/>
                </a:lnTo>
                <a:lnTo>
                  <a:pt x="2167051" y="0"/>
                </a:lnTo>
                <a:lnTo>
                  <a:pt x="2178999" y="0"/>
                </a:lnTo>
                <a:lnTo>
                  <a:pt x="2182158" y="0"/>
                </a:lnTo>
                <a:lnTo>
                  <a:pt x="2182815" y="0"/>
                </a:lnTo>
                <a:lnTo>
                  <a:pt x="2188666" y="0"/>
                </a:lnTo>
                <a:lnTo>
                  <a:pt x="2189452" y="0"/>
                </a:lnTo>
                <a:lnTo>
                  <a:pt x="2191697" y="0"/>
                </a:lnTo>
                <a:lnTo>
                  <a:pt x="2195471" y="0"/>
                </a:lnTo>
                <a:lnTo>
                  <a:pt x="2201759" y="0"/>
                </a:lnTo>
                <a:lnTo>
                  <a:pt x="2203100" y="0"/>
                </a:lnTo>
                <a:lnTo>
                  <a:pt x="2204559" y="0"/>
                </a:lnTo>
                <a:lnTo>
                  <a:pt x="2204591" y="0"/>
                </a:lnTo>
                <a:lnTo>
                  <a:pt x="2212273" y="0"/>
                </a:lnTo>
                <a:lnTo>
                  <a:pt x="2225535" y="0"/>
                </a:lnTo>
                <a:lnTo>
                  <a:pt x="2231674" y="0"/>
                </a:lnTo>
                <a:lnTo>
                  <a:pt x="2232096" y="0"/>
                </a:lnTo>
                <a:lnTo>
                  <a:pt x="2232220" y="0"/>
                </a:lnTo>
                <a:lnTo>
                  <a:pt x="2233118" y="0"/>
                </a:lnTo>
                <a:lnTo>
                  <a:pt x="2233165" y="0"/>
                </a:lnTo>
                <a:lnTo>
                  <a:pt x="2256725" y="0"/>
                </a:lnTo>
                <a:lnTo>
                  <a:pt x="2257283" y="0"/>
                </a:lnTo>
                <a:lnTo>
                  <a:pt x="2262285" y="0"/>
                </a:lnTo>
                <a:lnTo>
                  <a:pt x="2284366" y="0"/>
                </a:lnTo>
                <a:lnTo>
                  <a:pt x="2289402" y="0"/>
                </a:lnTo>
                <a:lnTo>
                  <a:pt x="2292052" y="0"/>
                </a:lnTo>
                <a:lnTo>
                  <a:pt x="2299271" y="0"/>
                </a:lnTo>
                <a:lnTo>
                  <a:pt x="2308721" y="0"/>
                </a:lnTo>
                <a:lnTo>
                  <a:pt x="2309927" y="0"/>
                </a:lnTo>
                <a:lnTo>
                  <a:pt x="2316435" y="0"/>
                </a:lnTo>
                <a:lnTo>
                  <a:pt x="2316703" y="0"/>
                </a:lnTo>
                <a:lnTo>
                  <a:pt x="2319466" y="0"/>
                </a:lnTo>
                <a:lnTo>
                  <a:pt x="2322840" y="0"/>
                </a:lnTo>
                <a:lnTo>
                  <a:pt x="2329528" y="0"/>
                </a:lnTo>
                <a:lnTo>
                  <a:pt x="2330869" y="0"/>
                </a:lnTo>
                <a:lnTo>
                  <a:pt x="2332328" y="0"/>
                </a:lnTo>
                <a:lnTo>
                  <a:pt x="2332360" y="0"/>
                </a:lnTo>
                <a:lnTo>
                  <a:pt x="2335803" y="0"/>
                </a:lnTo>
                <a:lnTo>
                  <a:pt x="2343312" y="0"/>
                </a:lnTo>
                <a:lnTo>
                  <a:pt x="2344804" y="0"/>
                </a:lnTo>
                <a:lnTo>
                  <a:pt x="2346768" y="0"/>
                </a:lnTo>
                <a:lnTo>
                  <a:pt x="2347827" y="0"/>
                </a:lnTo>
                <a:lnTo>
                  <a:pt x="2352274" y="0"/>
                </a:lnTo>
                <a:lnTo>
                  <a:pt x="2359443" y="0"/>
                </a:lnTo>
                <a:lnTo>
                  <a:pt x="2359865" y="0"/>
                </a:lnTo>
                <a:lnTo>
                  <a:pt x="2359989" y="0"/>
                </a:lnTo>
                <a:lnTo>
                  <a:pt x="2360887" y="0"/>
                </a:lnTo>
                <a:lnTo>
                  <a:pt x="2360934" y="0"/>
                </a:lnTo>
                <a:lnTo>
                  <a:pt x="2371886" y="0"/>
                </a:lnTo>
                <a:lnTo>
                  <a:pt x="2373377" y="0"/>
                </a:lnTo>
                <a:lnTo>
                  <a:pt x="2377892" y="0"/>
                </a:lnTo>
                <a:cubicBezTo>
                  <a:pt x="2382339" y="0"/>
                  <a:pt x="2382339" y="0"/>
                  <a:pt x="2382339" y="0"/>
                </a:cubicBezTo>
                <a:lnTo>
                  <a:pt x="2390054" y="0"/>
                </a:lnTo>
                <a:lnTo>
                  <a:pt x="2419821" y="0"/>
                </a:lnTo>
                <a:lnTo>
                  <a:pt x="2427040" y="0"/>
                </a:lnTo>
                <a:lnTo>
                  <a:pt x="2436490" y="0"/>
                </a:lnTo>
                <a:lnTo>
                  <a:pt x="2444472" y="0"/>
                </a:lnTo>
                <a:lnTo>
                  <a:pt x="2448678" y="0"/>
                </a:lnTo>
                <a:lnTo>
                  <a:pt x="2450171" y="0"/>
                </a:lnTo>
                <a:lnTo>
                  <a:pt x="2450609" y="0"/>
                </a:lnTo>
                <a:lnTo>
                  <a:pt x="2463572" y="0"/>
                </a:lnTo>
                <a:lnTo>
                  <a:pt x="2471081" y="0"/>
                </a:lnTo>
                <a:lnTo>
                  <a:pt x="2472573" y="0"/>
                </a:lnTo>
                <a:lnTo>
                  <a:pt x="2474537" y="0"/>
                </a:lnTo>
                <a:lnTo>
                  <a:pt x="2475596" y="0"/>
                </a:lnTo>
                <a:lnTo>
                  <a:pt x="2477252" y="0"/>
                </a:lnTo>
                <a:lnTo>
                  <a:pt x="2478712" y="0"/>
                </a:lnTo>
                <a:lnTo>
                  <a:pt x="2478743" y="0"/>
                </a:lnTo>
                <a:lnTo>
                  <a:pt x="2480043" y="0"/>
                </a:lnTo>
                <a:lnTo>
                  <a:pt x="2499655" y="0"/>
                </a:lnTo>
                <a:lnTo>
                  <a:pt x="2501146" y="0"/>
                </a:lnTo>
                <a:lnTo>
                  <a:pt x="2505661" y="0"/>
                </a:lnTo>
                <a:lnTo>
                  <a:pt x="2508776" y="0"/>
                </a:lnTo>
                <a:lnTo>
                  <a:pt x="2510108" y="0"/>
                </a:lnTo>
                <a:lnTo>
                  <a:pt x="2524178" y="0"/>
                </a:lnTo>
                <a:lnTo>
                  <a:pt x="2525248" y="0"/>
                </a:lnTo>
                <a:lnTo>
                  <a:pt x="2525669" y="0"/>
                </a:lnTo>
                <a:lnTo>
                  <a:pt x="2552329" y="0"/>
                </a:lnTo>
                <a:lnTo>
                  <a:pt x="2552751" y="0"/>
                </a:lnTo>
                <a:lnTo>
                  <a:pt x="2554242" y="0"/>
                </a:lnTo>
                <a:lnTo>
                  <a:pt x="2574787" y="0"/>
                </a:lnTo>
                <a:lnTo>
                  <a:pt x="2576279" y="0"/>
                </a:lnTo>
                <a:lnTo>
                  <a:pt x="2576447" y="0"/>
                </a:lnTo>
                <a:lnTo>
                  <a:pt x="2577940" y="0"/>
                </a:lnTo>
                <a:lnTo>
                  <a:pt x="2603360" y="0"/>
                </a:lnTo>
                <a:lnTo>
                  <a:pt x="2604852" y="0"/>
                </a:lnTo>
                <a:lnTo>
                  <a:pt x="2605021" y="0"/>
                </a:lnTo>
                <a:lnTo>
                  <a:pt x="2605484" y="0"/>
                </a:lnTo>
                <a:lnTo>
                  <a:pt x="2606481" y="0"/>
                </a:lnTo>
                <a:lnTo>
                  <a:pt x="2606512" y="0"/>
                </a:lnTo>
                <a:lnTo>
                  <a:pt x="2606976" y="0"/>
                </a:lnTo>
                <a:lnTo>
                  <a:pt x="2618923" y="0"/>
                </a:lnTo>
                <a:lnTo>
                  <a:pt x="2621248" y="0"/>
                </a:lnTo>
                <a:lnTo>
                  <a:pt x="2622740" y="0"/>
                </a:lnTo>
                <a:lnTo>
                  <a:pt x="2627885" y="0"/>
                </a:lnTo>
                <a:lnTo>
                  <a:pt x="2629377" y="0"/>
                </a:lnTo>
                <a:lnTo>
                  <a:pt x="2634058" y="0"/>
                </a:lnTo>
                <a:lnTo>
                  <a:pt x="2635549" y="0"/>
                </a:lnTo>
                <a:lnTo>
                  <a:pt x="2636545" y="0"/>
                </a:lnTo>
                <a:lnTo>
                  <a:pt x="2648987" y="0"/>
                </a:lnTo>
                <a:lnTo>
                  <a:pt x="2649821" y="0"/>
                </a:lnTo>
                <a:lnTo>
                  <a:pt x="2651313" y="0"/>
                </a:lnTo>
                <a:lnTo>
                  <a:pt x="2651947" y="0"/>
                </a:lnTo>
                <a:lnTo>
                  <a:pt x="2653017" y="0"/>
                </a:lnTo>
                <a:lnTo>
                  <a:pt x="2653438" y="0"/>
                </a:lnTo>
                <a:lnTo>
                  <a:pt x="2656459" y="0"/>
                </a:lnTo>
                <a:lnTo>
                  <a:pt x="2657950" y="0"/>
                </a:lnTo>
                <a:lnTo>
                  <a:pt x="2665460" y="0"/>
                </a:lnTo>
                <a:lnTo>
                  <a:pt x="2680098" y="0"/>
                </a:lnTo>
                <a:lnTo>
                  <a:pt x="2680520" y="0"/>
                </a:lnTo>
                <a:lnTo>
                  <a:pt x="2682011" y="0"/>
                </a:lnTo>
                <a:lnTo>
                  <a:pt x="2692542" y="0"/>
                </a:lnTo>
                <a:lnTo>
                  <a:pt x="2702556" y="0"/>
                </a:lnTo>
                <a:lnTo>
                  <a:pt x="2704048" y="0"/>
                </a:lnTo>
                <a:lnTo>
                  <a:pt x="2724289" y="0"/>
                </a:lnTo>
                <a:lnTo>
                  <a:pt x="2731129" y="0"/>
                </a:lnTo>
                <a:lnTo>
                  <a:pt x="2732621" y="0"/>
                </a:lnTo>
                <a:lnTo>
                  <a:pt x="2733253" y="0"/>
                </a:lnTo>
                <a:lnTo>
                  <a:pt x="2734745" y="0"/>
                </a:lnTo>
                <a:lnTo>
                  <a:pt x="2746692" y="0"/>
                </a:lnTo>
                <a:lnTo>
                  <a:pt x="2749017" y="0"/>
                </a:lnTo>
                <a:lnTo>
                  <a:pt x="2750509" y="0"/>
                </a:lnTo>
                <a:lnTo>
                  <a:pt x="2754354" y="0"/>
                </a:lnTo>
                <a:lnTo>
                  <a:pt x="2755654" y="0"/>
                </a:lnTo>
                <a:lnTo>
                  <a:pt x="2757146" y="0"/>
                </a:lnTo>
                <a:lnTo>
                  <a:pt x="2761827" y="0"/>
                </a:lnTo>
                <a:lnTo>
                  <a:pt x="2763318" y="0"/>
                </a:lnTo>
                <a:lnTo>
                  <a:pt x="2776756" y="0"/>
                </a:lnTo>
                <a:lnTo>
                  <a:pt x="2777590" y="0"/>
                </a:lnTo>
                <a:lnTo>
                  <a:pt x="2779082" y="0"/>
                </a:lnTo>
                <a:lnTo>
                  <a:pt x="2783442" y="0"/>
                </a:lnTo>
                <a:lnTo>
                  <a:pt x="2784228" y="0"/>
                </a:lnTo>
                <a:lnTo>
                  <a:pt x="2785719" y="0"/>
                </a:lnTo>
                <a:lnTo>
                  <a:pt x="2786473" y="0"/>
                </a:lnTo>
                <a:lnTo>
                  <a:pt x="2793229" y="0"/>
                </a:lnTo>
                <a:lnTo>
                  <a:pt x="2799367" y="0"/>
                </a:lnTo>
                <a:lnTo>
                  <a:pt x="2813506" y="0"/>
                </a:lnTo>
                <a:lnTo>
                  <a:pt x="2820311" y="0"/>
                </a:lnTo>
                <a:lnTo>
                  <a:pt x="2827893" y="0"/>
                </a:lnTo>
                <a:lnTo>
                  <a:pt x="2827940" y="0"/>
                </a:lnTo>
                <a:lnTo>
                  <a:pt x="2829431" y="0"/>
                </a:lnTo>
                <a:lnTo>
                  <a:pt x="2829978" y="0"/>
                </a:lnTo>
                <a:lnTo>
                  <a:pt x="2852058" y="0"/>
                </a:lnTo>
                <a:lnTo>
                  <a:pt x="2857060" y="0"/>
                </a:lnTo>
                <a:lnTo>
                  <a:pt x="2857958" y="0"/>
                </a:lnTo>
                <a:lnTo>
                  <a:pt x="2871601" y="0"/>
                </a:lnTo>
                <a:lnTo>
                  <a:pt x="2882123" y="0"/>
                </a:lnTo>
                <a:lnTo>
                  <a:pt x="2894046" y="0"/>
                </a:lnTo>
                <a:lnTo>
                  <a:pt x="2903496" y="0"/>
                </a:lnTo>
                <a:lnTo>
                  <a:pt x="2911211" y="0"/>
                </a:lnTo>
                <a:lnTo>
                  <a:pt x="2914242" y="0"/>
                </a:lnTo>
                <a:lnTo>
                  <a:pt x="2914461" y="0"/>
                </a:lnTo>
                <a:lnTo>
                  <a:pt x="2924111" y="0"/>
                </a:lnTo>
                <a:lnTo>
                  <a:pt x="2927136" y="0"/>
                </a:lnTo>
                <a:lnTo>
                  <a:pt x="2933561" y="0"/>
                </a:lnTo>
                <a:lnTo>
                  <a:pt x="2939580" y="0"/>
                </a:lnTo>
                <a:lnTo>
                  <a:pt x="2941275" y="0"/>
                </a:lnTo>
                <a:lnTo>
                  <a:pt x="2941543" y="0"/>
                </a:lnTo>
                <a:lnTo>
                  <a:pt x="2945586" y="0"/>
                </a:lnTo>
                <a:lnTo>
                  <a:pt x="2950032" y="0"/>
                </a:lnTo>
                <a:lnTo>
                  <a:pt x="2955662" y="0"/>
                </a:lnTo>
                <a:lnTo>
                  <a:pt x="2955709" y="0"/>
                </a:lnTo>
                <a:lnTo>
                  <a:pt x="2957200" y="0"/>
                </a:lnTo>
                <a:lnTo>
                  <a:pt x="2957747" y="0"/>
                </a:lnTo>
                <a:lnTo>
                  <a:pt x="2968152" y="0"/>
                </a:lnTo>
                <a:lnTo>
                  <a:pt x="2969644" y="0"/>
                </a:lnTo>
                <a:lnTo>
                  <a:pt x="2972667" y="0"/>
                </a:lnTo>
                <a:lnTo>
                  <a:pt x="2977114" y="0"/>
                </a:lnTo>
                <a:lnTo>
                  <a:pt x="2984829" y="0"/>
                </a:lnTo>
                <a:lnTo>
                  <a:pt x="2985727" y="0"/>
                </a:lnTo>
                <a:lnTo>
                  <a:pt x="2999370" y="0"/>
                </a:lnTo>
                <a:lnTo>
                  <a:pt x="3021815" y="0"/>
                </a:lnTo>
                <a:lnTo>
                  <a:pt x="3031265" y="0"/>
                </a:lnTo>
                <a:lnTo>
                  <a:pt x="3042230" y="0"/>
                </a:lnTo>
                <a:lnTo>
                  <a:pt x="3044946" y="0"/>
                </a:lnTo>
                <a:lnTo>
                  <a:pt x="3051880" y="0"/>
                </a:lnTo>
                <a:lnTo>
                  <a:pt x="3061330" y="0"/>
                </a:lnTo>
                <a:lnTo>
                  <a:pt x="3067349" y="0"/>
                </a:lnTo>
                <a:lnTo>
                  <a:pt x="3069312" y="0"/>
                </a:lnTo>
                <a:lnTo>
                  <a:pt x="3073355" y="0"/>
                </a:lnTo>
                <a:lnTo>
                  <a:pt x="3073518" y="0"/>
                </a:lnTo>
                <a:lnTo>
                  <a:pt x="3075011" y="0"/>
                </a:lnTo>
                <a:lnTo>
                  <a:pt x="3077801" y="0"/>
                </a:lnTo>
                <a:lnTo>
                  <a:pt x="3095921" y="0"/>
                </a:lnTo>
                <a:lnTo>
                  <a:pt x="3097413" y="0"/>
                </a:lnTo>
                <a:lnTo>
                  <a:pt x="3100436" y="0"/>
                </a:lnTo>
                <a:lnTo>
                  <a:pt x="3103552" y="0"/>
                </a:lnTo>
                <a:lnTo>
                  <a:pt x="3104883" y="0"/>
                </a:lnTo>
                <a:lnTo>
                  <a:pt x="3120023" y="0"/>
                </a:lnTo>
                <a:lnTo>
                  <a:pt x="3120445" y="0"/>
                </a:lnTo>
                <a:lnTo>
                  <a:pt x="3149018" y="0"/>
                </a:lnTo>
                <a:lnTo>
                  <a:pt x="3150088" y="0"/>
                </a:lnTo>
                <a:lnTo>
                  <a:pt x="3150509" y="0"/>
                </a:lnTo>
                <a:lnTo>
                  <a:pt x="3171054" y="0"/>
                </a:lnTo>
                <a:lnTo>
                  <a:pt x="3172715" y="0"/>
                </a:lnTo>
                <a:lnTo>
                  <a:pt x="3199627" y="0"/>
                </a:lnTo>
                <a:lnTo>
                  <a:pt x="3201119" y="0"/>
                </a:lnTo>
                <a:lnTo>
                  <a:pt x="3201287" y="0"/>
                </a:lnTo>
                <a:lnTo>
                  <a:pt x="3201751" y="0"/>
                </a:lnTo>
                <a:lnTo>
                  <a:pt x="3202780" y="0"/>
                </a:lnTo>
                <a:lnTo>
                  <a:pt x="3217515" y="0"/>
                </a:lnTo>
                <a:lnTo>
                  <a:pt x="3224152" y="0"/>
                </a:lnTo>
                <a:lnTo>
                  <a:pt x="3230324" y="0"/>
                </a:lnTo>
                <a:lnTo>
                  <a:pt x="3231321" y="0"/>
                </a:lnTo>
                <a:lnTo>
                  <a:pt x="3231816" y="0"/>
                </a:lnTo>
                <a:lnTo>
                  <a:pt x="3243763" y="0"/>
                </a:lnTo>
                <a:lnTo>
                  <a:pt x="3246088" y="0"/>
                </a:lnTo>
                <a:lnTo>
                  <a:pt x="3247580" y="0"/>
                </a:lnTo>
                <a:lnTo>
                  <a:pt x="3247792" y="0"/>
                </a:lnTo>
                <a:lnTo>
                  <a:pt x="3248214" y="0"/>
                </a:lnTo>
                <a:lnTo>
                  <a:pt x="3252725" y="0"/>
                </a:lnTo>
                <a:lnTo>
                  <a:pt x="3254217" y="0"/>
                </a:lnTo>
                <a:lnTo>
                  <a:pt x="3260235" y="0"/>
                </a:lnTo>
                <a:lnTo>
                  <a:pt x="3276787" y="0"/>
                </a:lnTo>
                <a:lnTo>
                  <a:pt x="3277857" y="0"/>
                </a:lnTo>
                <a:lnTo>
                  <a:pt x="3278278" y="0"/>
                </a:lnTo>
                <a:lnTo>
                  <a:pt x="3290300" y="0"/>
                </a:lnTo>
                <a:lnTo>
                  <a:pt x="3298823" y="0"/>
                </a:lnTo>
                <a:lnTo>
                  <a:pt x="3327396" y="0"/>
                </a:lnTo>
                <a:lnTo>
                  <a:pt x="3328888" y="0"/>
                </a:lnTo>
                <a:lnTo>
                  <a:pt x="3329520" y="0"/>
                </a:lnTo>
                <a:lnTo>
                  <a:pt x="3345284" y="0"/>
                </a:lnTo>
                <a:lnTo>
                  <a:pt x="3349129" y="0"/>
                </a:lnTo>
                <a:lnTo>
                  <a:pt x="3351921" y="0"/>
                </a:lnTo>
                <a:lnTo>
                  <a:pt x="3358093" y="0"/>
                </a:lnTo>
                <a:lnTo>
                  <a:pt x="3359585" y="0"/>
                </a:lnTo>
                <a:lnTo>
                  <a:pt x="3371532" y="0"/>
                </a:lnTo>
                <a:lnTo>
                  <a:pt x="3373857" y="0"/>
                </a:lnTo>
                <a:lnTo>
                  <a:pt x="3375349" y="0"/>
                </a:lnTo>
                <a:lnTo>
                  <a:pt x="3380494" y="0"/>
                </a:lnTo>
                <a:lnTo>
                  <a:pt x="3381986" y="0"/>
                </a:lnTo>
                <a:lnTo>
                  <a:pt x="3388004" y="0"/>
                </a:lnTo>
                <a:lnTo>
                  <a:pt x="3408282" y="0"/>
                </a:lnTo>
                <a:lnTo>
                  <a:pt x="3418069" y="0"/>
                </a:lnTo>
                <a:lnTo>
                  <a:pt x="3424207" y="0"/>
                </a:lnTo>
                <a:lnTo>
                  <a:pt x="3424753" y="0"/>
                </a:lnTo>
                <a:lnTo>
                  <a:pt x="3452733" y="0"/>
                </a:lnTo>
                <a:lnTo>
                  <a:pt x="3454818" y="0"/>
                </a:lnTo>
                <a:lnTo>
                  <a:pt x="3476898" y="0"/>
                </a:lnTo>
                <a:lnTo>
                  <a:pt x="3496441" y="0"/>
                </a:lnTo>
                <a:lnTo>
                  <a:pt x="3509236" y="0"/>
                </a:lnTo>
                <a:lnTo>
                  <a:pt x="3518886" y="0"/>
                </a:lnTo>
                <a:lnTo>
                  <a:pt x="3528336" y="0"/>
                </a:lnTo>
                <a:lnTo>
                  <a:pt x="3536051" y="0"/>
                </a:lnTo>
                <a:lnTo>
                  <a:pt x="3539301" y="0"/>
                </a:lnTo>
                <a:lnTo>
                  <a:pt x="3540361" y="0"/>
                </a:lnTo>
                <a:lnTo>
                  <a:pt x="3544807" y="0"/>
                </a:lnTo>
                <a:lnTo>
                  <a:pt x="3551976" y="0"/>
                </a:lnTo>
                <a:lnTo>
                  <a:pt x="3552522" y="0"/>
                </a:lnTo>
                <a:lnTo>
                  <a:pt x="3564420" y="0"/>
                </a:lnTo>
                <a:lnTo>
                  <a:pt x="3570426" y="0"/>
                </a:lnTo>
                <a:cubicBezTo>
                  <a:pt x="3574872" y="0"/>
                  <a:pt x="3574872" y="0"/>
                  <a:pt x="3574872" y="0"/>
                </a:cubicBezTo>
                <a:lnTo>
                  <a:pt x="3580502" y="0"/>
                </a:lnTo>
                <a:lnTo>
                  <a:pt x="3582587" y="0"/>
                </a:lnTo>
                <a:lnTo>
                  <a:pt x="3624210" y="0"/>
                </a:lnTo>
                <a:lnTo>
                  <a:pt x="3637005" y="0"/>
                </a:lnTo>
                <a:lnTo>
                  <a:pt x="3646655" y="0"/>
                </a:lnTo>
                <a:lnTo>
                  <a:pt x="3656105" y="0"/>
                </a:lnTo>
                <a:lnTo>
                  <a:pt x="3667070" y="0"/>
                </a:lnTo>
                <a:lnTo>
                  <a:pt x="3668130" y="0"/>
                </a:lnTo>
                <a:lnTo>
                  <a:pt x="3669786" y="0"/>
                </a:lnTo>
                <a:lnTo>
                  <a:pt x="3672576" y="0"/>
                </a:lnTo>
                <a:lnTo>
                  <a:pt x="3692189" y="0"/>
                </a:lnTo>
                <a:lnTo>
                  <a:pt x="3698195" y="0"/>
                </a:lnTo>
                <a:lnTo>
                  <a:pt x="3702641" y="0"/>
                </a:lnTo>
                <a:lnTo>
                  <a:pt x="3744863" y="0"/>
                </a:lnTo>
                <a:lnTo>
                  <a:pt x="3745285" y="0"/>
                </a:lnTo>
                <a:lnTo>
                  <a:pt x="3795894" y="0"/>
                </a:lnTo>
                <a:lnTo>
                  <a:pt x="3797555" y="0"/>
                </a:lnTo>
                <a:lnTo>
                  <a:pt x="3826591" y="0"/>
                </a:lnTo>
                <a:lnTo>
                  <a:pt x="3842355" y="0"/>
                </a:lnTo>
                <a:lnTo>
                  <a:pt x="3848992" y="0"/>
                </a:lnTo>
                <a:lnTo>
                  <a:pt x="3872632" y="0"/>
                </a:lnTo>
                <a:lnTo>
                  <a:pt x="3873054" y="0"/>
                </a:lnTo>
                <a:lnTo>
                  <a:pt x="3885075" y="0"/>
                </a:lnTo>
                <a:lnTo>
                  <a:pt x="3923663" y="0"/>
                </a:lnTo>
                <a:lnTo>
                  <a:pt x="3954360" y="0"/>
                </a:lnTo>
                <a:lnTo>
                  <a:pt x="3970124" y="0"/>
                </a:lnTo>
                <a:lnTo>
                  <a:pt x="3976761" y="0"/>
                </a:lnTo>
                <a:lnTo>
                  <a:pt x="4012844" y="0"/>
                </a:lnTo>
                <a:lnTo>
                  <a:pt x="4049593" y="0"/>
                </a:lnTo>
                <a:cubicBezTo>
                  <a:pt x="4169647" y="0"/>
                  <a:pt x="4169647" y="0"/>
                  <a:pt x="4169647" y="0"/>
                </a:cubicBezTo>
                <a:lnTo>
                  <a:pt x="4177362" y="0"/>
                </a:lnTo>
                <a:cubicBezTo>
                  <a:pt x="4297416" y="0"/>
                  <a:pt x="4297416" y="0"/>
                  <a:pt x="4297416" y="0"/>
                </a:cubicBezTo>
                <a:cubicBezTo>
                  <a:pt x="4327758" y="0"/>
                  <a:pt x="4364168" y="21251"/>
                  <a:pt x="4379339" y="47054"/>
                </a:cubicBezTo>
                <a:cubicBezTo>
                  <a:pt x="4591731" y="415146"/>
                  <a:pt x="4591731" y="415146"/>
                  <a:pt x="4591731" y="415146"/>
                </a:cubicBezTo>
                <a:cubicBezTo>
                  <a:pt x="4606902" y="440951"/>
                  <a:pt x="4606902" y="483452"/>
                  <a:pt x="4591731" y="509257"/>
                </a:cubicBezTo>
                <a:cubicBezTo>
                  <a:pt x="4379339" y="877348"/>
                  <a:pt x="4379339" y="877348"/>
                  <a:pt x="4379339" y="877348"/>
                </a:cubicBezTo>
                <a:cubicBezTo>
                  <a:pt x="4364168" y="903151"/>
                  <a:pt x="4327758" y="924402"/>
                  <a:pt x="4297416" y="924402"/>
                </a:cubicBezTo>
                <a:lnTo>
                  <a:pt x="4169647" y="924402"/>
                </a:lnTo>
                <a:lnTo>
                  <a:pt x="3976761" y="924402"/>
                </a:lnTo>
                <a:lnTo>
                  <a:pt x="3872632" y="924402"/>
                </a:lnTo>
                <a:lnTo>
                  <a:pt x="3848992" y="924402"/>
                </a:lnTo>
                <a:lnTo>
                  <a:pt x="3744863" y="924402"/>
                </a:lnTo>
                <a:lnTo>
                  <a:pt x="3702641" y="924402"/>
                </a:lnTo>
                <a:lnTo>
                  <a:pt x="3672576" y="924402"/>
                </a:lnTo>
                <a:lnTo>
                  <a:pt x="3656105" y="924402"/>
                </a:lnTo>
                <a:lnTo>
                  <a:pt x="3574872" y="924402"/>
                </a:lnTo>
                <a:lnTo>
                  <a:pt x="3551976" y="924402"/>
                </a:lnTo>
                <a:lnTo>
                  <a:pt x="3544807" y="924402"/>
                </a:lnTo>
                <a:lnTo>
                  <a:pt x="3528336" y="924402"/>
                </a:lnTo>
                <a:lnTo>
                  <a:pt x="3424207" y="924402"/>
                </a:lnTo>
                <a:lnTo>
                  <a:pt x="3381986" y="924402"/>
                </a:lnTo>
                <a:lnTo>
                  <a:pt x="3380494" y="924402"/>
                </a:lnTo>
                <a:lnTo>
                  <a:pt x="3351921" y="924402"/>
                </a:lnTo>
                <a:lnTo>
                  <a:pt x="3277857" y="924402"/>
                </a:lnTo>
                <a:lnTo>
                  <a:pt x="3254217" y="924402"/>
                </a:lnTo>
                <a:lnTo>
                  <a:pt x="3252725" y="924402"/>
                </a:lnTo>
                <a:lnTo>
                  <a:pt x="3247792" y="924402"/>
                </a:lnTo>
                <a:lnTo>
                  <a:pt x="3231321" y="924402"/>
                </a:lnTo>
                <a:lnTo>
                  <a:pt x="3224152" y="924402"/>
                </a:lnTo>
                <a:lnTo>
                  <a:pt x="3150088" y="924402"/>
                </a:lnTo>
                <a:lnTo>
                  <a:pt x="3120023" y="924402"/>
                </a:lnTo>
                <a:lnTo>
                  <a:pt x="3104883" y="924402"/>
                </a:lnTo>
                <a:lnTo>
                  <a:pt x="3103552" y="924402"/>
                </a:lnTo>
                <a:lnTo>
                  <a:pt x="3077801" y="924402"/>
                </a:lnTo>
                <a:lnTo>
                  <a:pt x="3061330" y="924402"/>
                </a:lnTo>
                <a:lnTo>
                  <a:pt x="3031265" y="924402"/>
                </a:lnTo>
                <a:lnTo>
                  <a:pt x="2977114" y="924402"/>
                </a:lnTo>
                <a:lnTo>
                  <a:pt x="2957200" y="924402"/>
                </a:lnTo>
                <a:lnTo>
                  <a:pt x="2955709" y="924402"/>
                </a:lnTo>
                <a:lnTo>
                  <a:pt x="2950032" y="924402"/>
                </a:lnTo>
                <a:lnTo>
                  <a:pt x="2933561" y="924402"/>
                </a:lnTo>
                <a:lnTo>
                  <a:pt x="2927136" y="924402"/>
                </a:lnTo>
                <a:lnTo>
                  <a:pt x="2903496" y="924402"/>
                </a:lnTo>
                <a:lnTo>
                  <a:pt x="2829431" y="924402"/>
                </a:lnTo>
                <a:lnTo>
                  <a:pt x="2827940" y="924402"/>
                </a:lnTo>
                <a:lnTo>
                  <a:pt x="2799367" y="924402"/>
                </a:lnTo>
                <a:lnTo>
                  <a:pt x="2785719" y="924402"/>
                </a:lnTo>
                <a:lnTo>
                  <a:pt x="2784228" y="924402"/>
                </a:lnTo>
                <a:lnTo>
                  <a:pt x="2757146" y="924402"/>
                </a:lnTo>
                <a:lnTo>
                  <a:pt x="2755654" y="924402"/>
                </a:lnTo>
                <a:lnTo>
                  <a:pt x="2680098" y="924402"/>
                </a:lnTo>
                <a:lnTo>
                  <a:pt x="2657950" y="924402"/>
                </a:lnTo>
                <a:lnTo>
                  <a:pt x="2656459" y="924402"/>
                </a:lnTo>
                <a:lnTo>
                  <a:pt x="2653017" y="924402"/>
                </a:lnTo>
                <a:lnTo>
                  <a:pt x="2636545" y="924402"/>
                </a:lnTo>
                <a:lnTo>
                  <a:pt x="2629377" y="924402"/>
                </a:lnTo>
                <a:lnTo>
                  <a:pt x="2627885" y="924402"/>
                </a:lnTo>
                <a:lnTo>
                  <a:pt x="2606481" y="924402"/>
                </a:lnTo>
                <a:lnTo>
                  <a:pt x="2552329" y="924402"/>
                </a:lnTo>
                <a:lnTo>
                  <a:pt x="2525248" y="924402"/>
                </a:lnTo>
                <a:lnTo>
                  <a:pt x="2510108" y="924402"/>
                </a:lnTo>
                <a:lnTo>
                  <a:pt x="2508776" y="924402"/>
                </a:lnTo>
                <a:lnTo>
                  <a:pt x="2480043" y="924402"/>
                </a:lnTo>
                <a:lnTo>
                  <a:pt x="2478712" y="924402"/>
                </a:lnTo>
                <a:lnTo>
                  <a:pt x="2463572" y="924402"/>
                </a:lnTo>
                <a:lnTo>
                  <a:pt x="2436490" y="924402"/>
                </a:lnTo>
                <a:lnTo>
                  <a:pt x="2382339" y="924402"/>
                </a:lnTo>
                <a:lnTo>
                  <a:pt x="2360934" y="924402"/>
                </a:lnTo>
                <a:lnTo>
                  <a:pt x="2359443" y="924402"/>
                </a:lnTo>
                <a:lnTo>
                  <a:pt x="2352274" y="924402"/>
                </a:lnTo>
                <a:lnTo>
                  <a:pt x="2335803" y="924402"/>
                </a:lnTo>
                <a:lnTo>
                  <a:pt x="2332360" y="924402"/>
                </a:lnTo>
                <a:lnTo>
                  <a:pt x="2332328" y="924402"/>
                </a:lnTo>
                <a:lnTo>
                  <a:pt x="2330869" y="924402"/>
                </a:lnTo>
                <a:lnTo>
                  <a:pt x="2308721" y="924402"/>
                </a:lnTo>
                <a:lnTo>
                  <a:pt x="2233165" y="924402"/>
                </a:lnTo>
                <a:lnTo>
                  <a:pt x="2231674" y="924402"/>
                </a:lnTo>
                <a:lnTo>
                  <a:pt x="2204591" y="924402"/>
                </a:lnTo>
                <a:lnTo>
                  <a:pt x="2204559" y="924402"/>
                </a:lnTo>
                <a:lnTo>
                  <a:pt x="2203100" y="924402"/>
                </a:lnTo>
                <a:lnTo>
                  <a:pt x="2189452" y="924402"/>
                </a:lnTo>
                <a:lnTo>
                  <a:pt x="2160879" y="924402"/>
                </a:lnTo>
                <a:lnTo>
                  <a:pt x="2159388" y="924402"/>
                </a:lnTo>
                <a:lnTo>
                  <a:pt x="2085323" y="924402"/>
                </a:lnTo>
                <a:lnTo>
                  <a:pt x="2077294" y="924402"/>
                </a:lnTo>
                <a:lnTo>
                  <a:pt x="2061683" y="924402"/>
                </a:lnTo>
                <a:lnTo>
                  <a:pt x="2055258" y="924402"/>
                </a:lnTo>
                <a:lnTo>
                  <a:pt x="2038787" y="924402"/>
                </a:lnTo>
                <a:lnTo>
                  <a:pt x="2033110" y="924402"/>
                </a:lnTo>
                <a:lnTo>
                  <a:pt x="2031619" y="924402"/>
                </a:lnTo>
                <a:lnTo>
                  <a:pt x="2011705" y="924402"/>
                </a:lnTo>
                <a:lnTo>
                  <a:pt x="1957554" y="924402"/>
                </a:lnTo>
                <a:lnTo>
                  <a:pt x="1949525" y="924402"/>
                </a:lnTo>
                <a:lnTo>
                  <a:pt x="1927489" y="924402"/>
                </a:lnTo>
                <a:lnTo>
                  <a:pt x="1911018" y="924402"/>
                </a:lnTo>
                <a:lnTo>
                  <a:pt x="1907543" y="924402"/>
                </a:lnTo>
                <a:lnTo>
                  <a:pt x="1885268" y="924402"/>
                </a:lnTo>
                <a:lnTo>
                  <a:pt x="1883936" y="924402"/>
                </a:lnTo>
                <a:lnTo>
                  <a:pt x="1868796" y="924402"/>
                </a:lnTo>
                <a:lnTo>
                  <a:pt x="1838732" y="924402"/>
                </a:lnTo>
                <a:lnTo>
                  <a:pt x="1779774" y="924402"/>
                </a:lnTo>
                <a:lnTo>
                  <a:pt x="1764668" y="924402"/>
                </a:lnTo>
                <a:lnTo>
                  <a:pt x="1757499" y="924402"/>
                </a:lnTo>
                <a:lnTo>
                  <a:pt x="1741027" y="924402"/>
                </a:lnTo>
                <a:lnTo>
                  <a:pt x="1737552" y="924402"/>
                </a:lnTo>
                <a:lnTo>
                  <a:pt x="1736094" y="924402"/>
                </a:lnTo>
                <a:lnTo>
                  <a:pt x="1734603" y="924402"/>
                </a:lnTo>
                <a:lnTo>
                  <a:pt x="1710963" y="924402"/>
                </a:lnTo>
                <a:lnTo>
                  <a:pt x="1707488" y="924402"/>
                </a:lnTo>
                <a:lnTo>
                  <a:pt x="1652509" y="924402"/>
                </a:lnTo>
                <a:lnTo>
                  <a:pt x="1636899" y="924402"/>
                </a:lnTo>
                <a:lnTo>
                  <a:pt x="1609783" y="924402"/>
                </a:lnTo>
                <a:lnTo>
                  <a:pt x="1608325" y="924402"/>
                </a:lnTo>
                <a:lnTo>
                  <a:pt x="1606834" y="924402"/>
                </a:lnTo>
                <a:lnTo>
                  <a:pt x="1579719" y="924402"/>
                </a:lnTo>
                <a:lnTo>
                  <a:pt x="1564612" y="924402"/>
                </a:lnTo>
                <a:lnTo>
                  <a:pt x="1524740" y="924402"/>
                </a:lnTo>
                <a:lnTo>
                  <a:pt x="1482518" y="924402"/>
                </a:lnTo>
                <a:lnTo>
                  <a:pt x="1460483" y="924402"/>
                </a:lnTo>
                <a:lnTo>
                  <a:pt x="1452454" y="924402"/>
                </a:lnTo>
                <a:lnTo>
                  <a:pt x="1444011" y="924402"/>
                </a:lnTo>
                <a:lnTo>
                  <a:pt x="1436843" y="924402"/>
                </a:lnTo>
                <a:lnTo>
                  <a:pt x="1413947" y="924402"/>
                </a:lnTo>
                <a:lnTo>
                  <a:pt x="1354749" y="924402"/>
                </a:lnTo>
                <a:lnTo>
                  <a:pt x="1332714" y="924402"/>
                </a:lnTo>
                <a:lnTo>
                  <a:pt x="1324685" y="924402"/>
                </a:lnTo>
                <a:lnTo>
                  <a:pt x="1316242" y="924402"/>
                </a:lnTo>
                <a:lnTo>
                  <a:pt x="1312767" y="924402"/>
                </a:lnTo>
                <a:lnTo>
                  <a:pt x="1286178" y="924402"/>
                </a:lnTo>
                <a:lnTo>
                  <a:pt x="1282703" y="924402"/>
                </a:lnTo>
                <a:lnTo>
                  <a:pt x="1243956" y="924402"/>
                </a:lnTo>
                <a:lnTo>
                  <a:pt x="1184998" y="924402"/>
                </a:lnTo>
                <a:lnTo>
                  <a:pt x="1154934" y="924402"/>
                </a:lnTo>
                <a:lnTo>
                  <a:pt x="1139828" y="924402"/>
                </a:lnTo>
                <a:lnTo>
                  <a:pt x="1116187" y="924402"/>
                </a:lnTo>
                <a:lnTo>
                  <a:pt x="1112712" y="924402"/>
                </a:lnTo>
                <a:lnTo>
                  <a:pt x="1057734" y="924402"/>
                </a:lnTo>
                <a:lnTo>
                  <a:pt x="1027669" y="924402"/>
                </a:lnTo>
                <a:lnTo>
                  <a:pt x="1012059" y="924402"/>
                </a:lnTo>
                <a:lnTo>
                  <a:pt x="984943" y="924402"/>
                </a:lnTo>
                <a:lnTo>
                  <a:pt x="929965" y="924402"/>
                </a:lnTo>
                <a:lnTo>
                  <a:pt x="899900" y="924402"/>
                </a:lnTo>
                <a:lnTo>
                  <a:pt x="857678" y="924402"/>
                </a:lnTo>
                <a:lnTo>
                  <a:pt x="819171" y="924402"/>
                </a:lnTo>
                <a:lnTo>
                  <a:pt x="729909" y="924402"/>
                </a:lnTo>
                <a:lnTo>
                  <a:pt x="691402" y="924402"/>
                </a:lnTo>
                <a:lnTo>
                  <a:pt x="687927" y="924402"/>
                </a:lnTo>
                <a:lnTo>
                  <a:pt x="560158" y="924402"/>
                </a:lnTo>
                <a:lnTo>
                  <a:pt x="432894" y="924402"/>
                </a:lnTo>
                <a:lnTo>
                  <a:pt x="305125" y="924402"/>
                </a:lnTo>
                <a:cubicBezTo>
                  <a:pt x="275541" y="924402"/>
                  <a:pt x="238373" y="903151"/>
                  <a:pt x="223202" y="877348"/>
                </a:cubicBezTo>
                <a:cubicBezTo>
                  <a:pt x="10809" y="509257"/>
                  <a:pt x="10809" y="509257"/>
                  <a:pt x="10809" y="509257"/>
                </a:cubicBezTo>
                <a:cubicBezTo>
                  <a:pt x="-3603" y="483452"/>
                  <a:pt x="-3603" y="440951"/>
                  <a:pt x="10809" y="415146"/>
                </a:cubicBezTo>
                <a:cubicBezTo>
                  <a:pt x="223202" y="47054"/>
                  <a:pt x="223202" y="47054"/>
                  <a:pt x="223202" y="47054"/>
                </a:cubicBezTo>
                <a:cubicBezTo>
                  <a:pt x="238373" y="21251"/>
                  <a:pt x="275541" y="0"/>
                  <a:pt x="305125" y="0"/>
                </a:cubicBezTo>
                <a:close/>
              </a:path>
            </a:pathLst>
          </a:custGeom>
          <a:solidFill>
            <a:srgbClr val="00AF92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3" name="组合 132"/>
          <p:cNvGrpSpPr/>
          <p:nvPr/>
        </p:nvGrpSpPr>
        <p:grpSpPr>
          <a:xfrm rot="16200000">
            <a:off x="6483373" y="4188046"/>
            <a:ext cx="961990" cy="1085408"/>
            <a:chOff x="8439634" y="3544648"/>
            <a:chExt cx="1611146" cy="1817848"/>
          </a:xfrm>
        </p:grpSpPr>
        <p:sp>
          <p:nvSpPr>
            <p:cNvPr id="135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AF92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8" name="任意多边形 137"/>
          <p:cNvSpPr>
            <a:spLocks/>
          </p:cNvSpPr>
          <p:nvPr/>
        </p:nvSpPr>
        <p:spPr bwMode="auto">
          <a:xfrm>
            <a:off x="1735364" y="4303446"/>
            <a:ext cx="3559792" cy="854609"/>
          </a:xfrm>
          <a:custGeom>
            <a:avLst/>
            <a:gdLst>
              <a:gd name="connsiteX0" fmla="*/ 352810 w 4452260"/>
              <a:gd name="connsiteY0" fmla="*/ 0 h 1068867"/>
              <a:gd name="connsiteX1" fmla="*/ 636768 w 4452260"/>
              <a:gd name="connsiteY1" fmla="*/ 0 h 1068867"/>
              <a:gd name="connsiteX2" fmla="*/ 647700 w 4452260"/>
              <a:gd name="connsiteY2" fmla="*/ 0 h 1068867"/>
              <a:gd name="connsiteX3" fmla="*/ 724065 w 4452260"/>
              <a:gd name="connsiteY3" fmla="*/ 0 h 1068867"/>
              <a:gd name="connsiteX4" fmla="*/ 782584 w 4452260"/>
              <a:gd name="connsiteY4" fmla="*/ 0 h 1068867"/>
              <a:gd name="connsiteX5" fmla="*/ 799455 w 4452260"/>
              <a:gd name="connsiteY5" fmla="*/ 0 h 1068867"/>
              <a:gd name="connsiteX6" fmla="*/ 809825 w 4452260"/>
              <a:gd name="connsiteY6" fmla="*/ 0 h 1068867"/>
              <a:gd name="connsiteX7" fmla="*/ 818078 w 4452260"/>
              <a:gd name="connsiteY7" fmla="*/ 0 h 1068867"/>
              <a:gd name="connsiteX8" fmla="*/ 843980 w 4452260"/>
              <a:gd name="connsiteY8" fmla="*/ 0 h 1068867"/>
              <a:gd name="connsiteX9" fmla="*/ 931658 w 4452260"/>
              <a:gd name="connsiteY9" fmla="*/ 0 h 1068867"/>
              <a:gd name="connsiteX10" fmla="*/ 961580 w 4452260"/>
              <a:gd name="connsiteY10" fmla="*/ 0 h 1068867"/>
              <a:gd name="connsiteX11" fmla="*/ 1000055 w 4452260"/>
              <a:gd name="connsiteY11" fmla="*/ 0 h 1068867"/>
              <a:gd name="connsiteX12" fmla="*/ 1040537 w 4452260"/>
              <a:gd name="connsiteY12" fmla="*/ 0 h 1068867"/>
              <a:gd name="connsiteX13" fmla="*/ 1051453 w 4452260"/>
              <a:gd name="connsiteY13" fmla="*/ 0 h 1068867"/>
              <a:gd name="connsiteX14" fmla="*/ 1083414 w 4452260"/>
              <a:gd name="connsiteY14" fmla="*/ 0 h 1068867"/>
              <a:gd name="connsiteX15" fmla="*/ 1112969 w 4452260"/>
              <a:gd name="connsiteY15" fmla="*/ 0 h 1068867"/>
              <a:gd name="connsiteX16" fmla="*/ 1138871 w 4452260"/>
              <a:gd name="connsiteY16" fmla="*/ 0 h 1068867"/>
              <a:gd name="connsiteX17" fmla="*/ 1170224 w 4452260"/>
              <a:gd name="connsiteY17" fmla="*/ 0 h 1068867"/>
              <a:gd name="connsiteX18" fmla="*/ 1170711 w 4452260"/>
              <a:gd name="connsiteY18" fmla="*/ 0 h 1068867"/>
              <a:gd name="connsiteX19" fmla="*/ 1202662 w 4452260"/>
              <a:gd name="connsiteY19" fmla="*/ 0 h 1068867"/>
              <a:gd name="connsiteX20" fmla="*/ 1240037 w 4452260"/>
              <a:gd name="connsiteY20" fmla="*/ 0 h 1068867"/>
              <a:gd name="connsiteX21" fmla="*/ 1290626 w 4452260"/>
              <a:gd name="connsiteY21" fmla="*/ 0 h 1068867"/>
              <a:gd name="connsiteX22" fmla="*/ 1324496 w 4452260"/>
              <a:gd name="connsiteY22" fmla="*/ 0 h 1068867"/>
              <a:gd name="connsiteX23" fmla="*/ 1332348 w 4452260"/>
              <a:gd name="connsiteY23" fmla="*/ 0 h 1068867"/>
              <a:gd name="connsiteX24" fmla="*/ 1335428 w 4452260"/>
              <a:gd name="connsiteY24" fmla="*/ 0 h 1068867"/>
              <a:gd name="connsiteX25" fmla="*/ 1411793 w 4452260"/>
              <a:gd name="connsiteY25" fmla="*/ 0 h 1068867"/>
              <a:gd name="connsiteX26" fmla="*/ 1454182 w 4452260"/>
              <a:gd name="connsiteY26" fmla="*/ 0 h 1068867"/>
              <a:gd name="connsiteX27" fmla="*/ 1470312 w 4452260"/>
              <a:gd name="connsiteY27" fmla="*/ 0 h 1068867"/>
              <a:gd name="connsiteX28" fmla="*/ 1487183 w 4452260"/>
              <a:gd name="connsiteY28" fmla="*/ 0 h 1068867"/>
              <a:gd name="connsiteX29" fmla="*/ 1497552 w 4452260"/>
              <a:gd name="connsiteY29" fmla="*/ 0 h 1068867"/>
              <a:gd name="connsiteX30" fmla="*/ 1505806 w 4452260"/>
              <a:gd name="connsiteY30" fmla="*/ 0 h 1068867"/>
              <a:gd name="connsiteX31" fmla="*/ 1528471 w 4452260"/>
              <a:gd name="connsiteY31" fmla="*/ 0 h 1068867"/>
              <a:gd name="connsiteX32" fmla="*/ 1531708 w 4452260"/>
              <a:gd name="connsiteY32" fmla="*/ 0 h 1068867"/>
              <a:gd name="connsiteX33" fmla="*/ 1540992 w 4452260"/>
              <a:gd name="connsiteY33" fmla="*/ 0 h 1068867"/>
              <a:gd name="connsiteX34" fmla="*/ 1541479 w 4452260"/>
              <a:gd name="connsiteY34" fmla="*/ 0 h 1068867"/>
              <a:gd name="connsiteX35" fmla="*/ 1599998 w 4452260"/>
              <a:gd name="connsiteY35" fmla="*/ 0 h 1068867"/>
              <a:gd name="connsiteX36" fmla="*/ 1619386 w 4452260"/>
              <a:gd name="connsiteY36" fmla="*/ 0 h 1068867"/>
              <a:gd name="connsiteX37" fmla="*/ 1635492 w 4452260"/>
              <a:gd name="connsiteY37" fmla="*/ 0 h 1068867"/>
              <a:gd name="connsiteX38" fmla="*/ 1649308 w 4452260"/>
              <a:gd name="connsiteY38" fmla="*/ 0 h 1068867"/>
              <a:gd name="connsiteX39" fmla="*/ 1653720 w 4452260"/>
              <a:gd name="connsiteY39" fmla="*/ 0 h 1068867"/>
              <a:gd name="connsiteX40" fmla="*/ 1661394 w 4452260"/>
              <a:gd name="connsiteY40" fmla="*/ 0 h 1068867"/>
              <a:gd name="connsiteX41" fmla="*/ 1687782 w 4452260"/>
              <a:gd name="connsiteY41" fmla="*/ 0 h 1068867"/>
              <a:gd name="connsiteX42" fmla="*/ 1703116 w 4452260"/>
              <a:gd name="connsiteY42" fmla="*/ 0 h 1068867"/>
              <a:gd name="connsiteX43" fmla="*/ 1739181 w 4452260"/>
              <a:gd name="connsiteY43" fmla="*/ 0 h 1068867"/>
              <a:gd name="connsiteX44" fmla="*/ 1771141 w 4452260"/>
              <a:gd name="connsiteY44" fmla="*/ 0 h 1068867"/>
              <a:gd name="connsiteX45" fmla="*/ 1800697 w 4452260"/>
              <a:gd name="connsiteY45" fmla="*/ 0 h 1068867"/>
              <a:gd name="connsiteX46" fmla="*/ 1811727 w 4452260"/>
              <a:gd name="connsiteY46" fmla="*/ 0 h 1068867"/>
              <a:gd name="connsiteX47" fmla="*/ 1823361 w 4452260"/>
              <a:gd name="connsiteY47" fmla="*/ 0 h 1068867"/>
              <a:gd name="connsiteX48" fmla="*/ 1826599 w 4452260"/>
              <a:gd name="connsiteY48" fmla="*/ 0 h 1068867"/>
              <a:gd name="connsiteX49" fmla="*/ 1857951 w 4452260"/>
              <a:gd name="connsiteY49" fmla="*/ 0 h 1068867"/>
              <a:gd name="connsiteX50" fmla="*/ 1858439 w 4452260"/>
              <a:gd name="connsiteY50" fmla="*/ 0 h 1068867"/>
              <a:gd name="connsiteX51" fmla="*/ 1859676 w 4452260"/>
              <a:gd name="connsiteY51" fmla="*/ 0 h 1068867"/>
              <a:gd name="connsiteX52" fmla="*/ 1893346 w 4452260"/>
              <a:gd name="connsiteY52" fmla="*/ 0 h 1068867"/>
              <a:gd name="connsiteX53" fmla="*/ 1927765 w 4452260"/>
              <a:gd name="connsiteY53" fmla="*/ 0 h 1068867"/>
              <a:gd name="connsiteX54" fmla="*/ 1963365 w 4452260"/>
              <a:gd name="connsiteY54" fmla="*/ 0 h 1068867"/>
              <a:gd name="connsiteX55" fmla="*/ 1978354 w 4452260"/>
              <a:gd name="connsiteY55" fmla="*/ 0 h 1068867"/>
              <a:gd name="connsiteX56" fmla="*/ 1991032 w 4452260"/>
              <a:gd name="connsiteY56" fmla="*/ 0 h 1068867"/>
              <a:gd name="connsiteX57" fmla="*/ 2020076 w 4452260"/>
              <a:gd name="connsiteY57" fmla="*/ 0 h 1068867"/>
              <a:gd name="connsiteX58" fmla="*/ 2021800 w 4452260"/>
              <a:gd name="connsiteY58" fmla="*/ 0 h 1068867"/>
              <a:gd name="connsiteX59" fmla="*/ 2027021 w 4452260"/>
              <a:gd name="connsiteY59" fmla="*/ 0 h 1068867"/>
              <a:gd name="connsiteX60" fmla="*/ 2032162 w 4452260"/>
              <a:gd name="connsiteY60" fmla="*/ 0 h 1068867"/>
              <a:gd name="connsiteX61" fmla="*/ 2141909 w 4452260"/>
              <a:gd name="connsiteY61" fmla="*/ 0 h 1068867"/>
              <a:gd name="connsiteX62" fmla="*/ 2143633 w 4452260"/>
              <a:gd name="connsiteY62" fmla="*/ 0 h 1068867"/>
              <a:gd name="connsiteX63" fmla="*/ 2178359 w 4452260"/>
              <a:gd name="connsiteY63" fmla="*/ 0 h 1068867"/>
              <a:gd name="connsiteX64" fmla="*/ 2228719 w 4452260"/>
              <a:gd name="connsiteY64" fmla="*/ 0 h 1068867"/>
              <a:gd name="connsiteX65" fmla="*/ 2229207 w 4452260"/>
              <a:gd name="connsiteY65" fmla="*/ 0 h 1068867"/>
              <a:gd name="connsiteX66" fmla="*/ 2230931 w 4452260"/>
              <a:gd name="connsiteY66" fmla="*/ 0 h 1068867"/>
              <a:gd name="connsiteX67" fmla="*/ 2287725 w 4452260"/>
              <a:gd name="connsiteY67" fmla="*/ 0 h 1068867"/>
              <a:gd name="connsiteX68" fmla="*/ 2289450 w 4452260"/>
              <a:gd name="connsiteY68" fmla="*/ 0 h 1068867"/>
              <a:gd name="connsiteX69" fmla="*/ 2323220 w 4452260"/>
              <a:gd name="connsiteY69" fmla="*/ 0 h 1068867"/>
              <a:gd name="connsiteX70" fmla="*/ 2324944 w 4452260"/>
              <a:gd name="connsiteY70" fmla="*/ 0 h 1068867"/>
              <a:gd name="connsiteX71" fmla="*/ 2340483 w 4452260"/>
              <a:gd name="connsiteY71" fmla="*/ 0 h 1068867"/>
              <a:gd name="connsiteX72" fmla="*/ 2341447 w 4452260"/>
              <a:gd name="connsiteY72" fmla="*/ 0 h 1068867"/>
              <a:gd name="connsiteX73" fmla="*/ 2343172 w 4452260"/>
              <a:gd name="connsiteY73" fmla="*/ 0 h 1068867"/>
              <a:gd name="connsiteX74" fmla="*/ 2349122 w 4452260"/>
              <a:gd name="connsiteY74" fmla="*/ 0 h 1068867"/>
              <a:gd name="connsiteX75" fmla="*/ 2350846 w 4452260"/>
              <a:gd name="connsiteY75" fmla="*/ 0 h 1068867"/>
              <a:gd name="connsiteX76" fmla="*/ 2390844 w 4452260"/>
              <a:gd name="connsiteY76" fmla="*/ 0 h 1068867"/>
              <a:gd name="connsiteX77" fmla="*/ 2462317 w 4452260"/>
              <a:gd name="connsiteY77" fmla="*/ 0 h 1068867"/>
              <a:gd name="connsiteX78" fmla="*/ 2499455 w 4452260"/>
              <a:gd name="connsiteY78" fmla="*/ 0 h 1068867"/>
              <a:gd name="connsiteX79" fmla="*/ 2530713 w 4452260"/>
              <a:gd name="connsiteY79" fmla="*/ 0 h 1068867"/>
              <a:gd name="connsiteX80" fmla="*/ 2547403 w 4452260"/>
              <a:gd name="connsiteY80" fmla="*/ 0 h 1068867"/>
              <a:gd name="connsiteX81" fmla="*/ 2549127 w 4452260"/>
              <a:gd name="connsiteY81" fmla="*/ 0 h 1068867"/>
              <a:gd name="connsiteX82" fmla="*/ 2581074 w 4452260"/>
              <a:gd name="connsiteY82" fmla="*/ 0 h 1068867"/>
              <a:gd name="connsiteX83" fmla="*/ 2582112 w 4452260"/>
              <a:gd name="connsiteY83" fmla="*/ 0 h 1068867"/>
              <a:gd name="connsiteX84" fmla="*/ 2669530 w 4452260"/>
              <a:gd name="connsiteY84" fmla="*/ 0 h 1068867"/>
              <a:gd name="connsiteX85" fmla="*/ 2678759 w 4452260"/>
              <a:gd name="connsiteY85" fmla="*/ 0 h 1068867"/>
              <a:gd name="connsiteX86" fmla="*/ 2709527 w 4452260"/>
              <a:gd name="connsiteY86" fmla="*/ 0 h 1068867"/>
              <a:gd name="connsiteX87" fmla="*/ 2711252 w 4452260"/>
              <a:gd name="connsiteY87" fmla="*/ 0 h 1068867"/>
              <a:gd name="connsiteX88" fmla="*/ 2714748 w 4452260"/>
              <a:gd name="connsiteY88" fmla="*/ 0 h 1068867"/>
              <a:gd name="connsiteX89" fmla="*/ 2719890 w 4452260"/>
              <a:gd name="connsiteY89" fmla="*/ 0 h 1068867"/>
              <a:gd name="connsiteX90" fmla="*/ 2831360 w 4452260"/>
              <a:gd name="connsiteY90" fmla="*/ 0 h 1068867"/>
              <a:gd name="connsiteX91" fmla="*/ 2833086 w 4452260"/>
              <a:gd name="connsiteY91" fmla="*/ 0 h 1068867"/>
              <a:gd name="connsiteX92" fmla="*/ 2866087 w 4452260"/>
              <a:gd name="connsiteY92" fmla="*/ 0 h 1068867"/>
              <a:gd name="connsiteX93" fmla="*/ 2918659 w 4452260"/>
              <a:gd name="connsiteY93" fmla="*/ 0 h 1068867"/>
              <a:gd name="connsiteX94" fmla="*/ 2919896 w 4452260"/>
              <a:gd name="connsiteY94" fmla="*/ 0 h 1068867"/>
              <a:gd name="connsiteX95" fmla="*/ 2920383 w 4452260"/>
              <a:gd name="connsiteY95" fmla="*/ 0 h 1068867"/>
              <a:gd name="connsiteX96" fmla="*/ 2977177 w 4452260"/>
              <a:gd name="connsiteY96" fmla="*/ 0 h 1068867"/>
              <a:gd name="connsiteX97" fmla="*/ 2978902 w 4452260"/>
              <a:gd name="connsiteY97" fmla="*/ 0 h 1068867"/>
              <a:gd name="connsiteX98" fmla="*/ 3012671 w 4452260"/>
              <a:gd name="connsiteY98" fmla="*/ 0 h 1068867"/>
              <a:gd name="connsiteX99" fmla="*/ 3014397 w 4452260"/>
              <a:gd name="connsiteY99" fmla="*/ 0 h 1068867"/>
              <a:gd name="connsiteX100" fmla="*/ 3028211 w 4452260"/>
              <a:gd name="connsiteY100" fmla="*/ 0 h 1068867"/>
              <a:gd name="connsiteX101" fmla="*/ 3030899 w 4452260"/>
              <a:gd name="connsiteY101" fmla="*/ 0 h 1068867"/>
              <a:gd name="connsiteX102" fmla="*/ 3032624 w 4452260"/>
              <a:gd name="connsiteY102" fmla="*/ 0 h 1068867"/>
              <a:gd name="connsiteX103" fmla="*/ 3038573 w 4452260"/>
              <a:gd name="connsiteY103" fmla="*/ 0 h 1068867"/>
              <a:gd name="connsiteX104" fmla="*/ 3040298 w 4452260"/>
              <a:gd name="connsiteY104" fmla="*/ 0 h 1068867"/>
              <a:gd name="connsiteX105" fmla="*/ 3082021 w 4452260"/>
              <a:gd name="connsiteY105" fmla="*/ 0 h 1068867"/>
              <a:gd name="connsiteX106" fmla="*/ 3150044 w 4452260"/>
              <a:gd name="connsiteY106" fmla="*/ 0 h 1068867"/>
              <a:gd name="connsiteX107" fmla="*/ 3218441 w 4452260"/>
              <a:gd name="connsiteY107" fmla="*/ 0 h 1068867"/>
              <a:gd name="connsiteX108" fmla="*/ 3236855 w 4452260"/>
              <a:gd name="connsiteY108" fmla="*/ 0 h 1068867"/>
              <a:gd name="connsiteX109" fmla="*/ 3269839 w 4452260"/>
              <a:gd name="connsiteY109" fmla="*/ 0 h 1068867"/>
              <a:gd name="connsiteX110" fmla="*/ 3272250 w 4452260"/>
              <a:gd name="connsiteY110" fmla="*/ 0 h 1068867"/>
              <a:gd name="connsiteX111" fmla="*/ 3320378 w 4452260"/>
              <a:gd name="connsiteY111" fmla="*/ 0 h 1068867"/>
              <a:gd name="connsiteX112" fmla="*/ 3346330 w 4452260"/>
              <a:gd name="connsiteY112" fmla="*/ 0 h 1068867"/>
              <a:gd name="connsiteX113" fmla="*/ 3357257 w 4452260"/>
              <a:gd name="connsiteY113" fmla="*/ 0 h 1068867"/>
              <a:gd name="connsiteX114" fmla="*/ 3369936 w 4452260"/>
              <a:gd name="connsiteY114" fmla="*/ 0 h 1068867"/>
              <a:gd name="connsiteX115" fmla="*/ 3398980 w 4452260"/>
              <a:gd name="connsiteY115" fmla="*/ 0 h 1068867"/>
              <a:gd name="connsiteX116" fmla="*/ 3405925 w 4452260"/>
              <a:gd name="connsiteY116" fmla="*/ 0 h 1068867"/>
              <a:gd name="connsiteX117" fmla="*/ 3411066 w 4452260"/>
              <a:gd name="connsiteY117" fmla="*/ 0 h 1068867"/>
              <a:gd name="connsiteX118" fmla="*/ 3520813 w 4452260"/>
              <a:gd name="connsiteY118" fmla="*/ 0 h 1068867"/>
              <a:gd name="connsiteX119" fmla="*/ 3607623 w 4452260"/>
              <a:gd name="connsiteY119" fmla="*/ 0 h 1068867"/>
              <a:gd name="connsiteX120" fmla="*/ 3608111 w 4452260"/>
              <a:gd name="connsiteY120" fmla="*/ 0 h 1068867"/>
              <a:gd name="connsiteX121" fmla="*/ 3666629 w 4452260"/>
              <a:gd name="connsiteY121" fmla="*/ 0 h 1068867"/>
              <a:gd name="connsiteX122" fmla="*/ 3702124 w 4452260"/>
              <a:gd name="connsiteY122" fmla="*/ 0 h 1068867"/>
              <a:gd name="connsiteX123" fmla="*/ 3720351 w 4452260"/>
              <a:gd name="connsiteY123" fmla="*/ 0 h 1068867"/>
              <a:gd name="connsiteX124" fmla="*/ 3728025 w 4452260"/>
              <a:gd name="connsiteY124" fmla="*/ 0 h 1068867"/>
              <a:gd name="connsiteX125" fmla="*/ 3769748 w 4452260"/>
              <a:gd name="connsiteY125" fmla="*/ 0 h 1068867"/>
              <a:gd name="connsiteX126" fmla="*/ 4098793 w 4452260"/>
              <a:gd name="connsiteY126" fmla="*/ 0 h 1068867"/>
              <a:gd name="connsiteX127" fmla="*/ 4193519 w 4452260"/>
              <a:gd name="connsiteY127" fmla="*/ 54408 h 1068867"/>
              <a:gd name="connsiteX128" fmla="*/ 4439104 w 4452260"/>
              <a:gd name="connsiteY128" fmla="*/ 480025 h 1068867"/>
              <a:gd name="connsiteX129" fmla="*/ 4439104 w 4452260"/>
              <a:gd name="connsiteY129" fmla="*/ 588843 h 1068867"/>
              <a:gd name="connsiteX130" fmla="*/ 4193519 w 4452260"/>
              <a:gd name="connsiteY130" fmla="*/ 1014459 h 1068867"/>
              <a:gd name="connsiteX131" fmla="*/ 4098793 w 4452260"/>
              <a:gd name="connsiteY131" fmla="*/ 1068867 h 1068867"/>
              <a:gd name="connsiteX132" fmla="*/ 3728025 w 4452260"/>
              <a:gd name="connsiteY132" fmla="*/ 1068867 h 1068867"/>
              <a:gd name="connsiteX133" fmla="*/ 3607623 w 4452260"/>
              <a:gd name="connsiteY133" fmla="*/ 1068867 h 1068867"/>
              <a:gd name="connsiteX134" fmla="*/ 3411066 w 4452260"/>
              <a:gd name="connsiteY134" fmla="*/ 1068867 h 1068867"/>
              <a:gd name="connsiteX135" fmla="*/ 3357257 w 4452260"/>
              <a:gd name="connsiteY135" fmla="*/ 1068867 h 1068867"/>
              <a:gd name="connsiteX136" fmla="*/ 3236855 w 4452260"/>
              <a:gd name="connsiteY136" fmla="*/ 1068867 h 1068867"/>
              <a:gd name="connsiteX137" fmla="*/ 3040298 w 4452260"/>
              <a:gd name="connsiteY137" fmla="*/ 1068867 h 1068867"/>
              <a:gd name="connsiteX138" fmla="*/ 3038573 w 4452260"/>
              <a:gd name="connsiteY138" fmla="*/ 1068867 h 1068867"/>
              <a:gd name="connsiteX139" fmla="*/ 2919896 w 4452260"/>
              <a:gd name="connsiteY139" fmla="*/ 1068867 h 1068867"/>
              <a:gd name="connsiteX140" fmla="*/ 2866087 w 4452260"/>
              <a:gd name="connsiteY140" fmla="*/ 1068867 h 1068867"/>
              <a:gd name="connsiteX141" fmla="*/ 2719890 w 4452260"/>
              <a:gd name="connsiteY141" fmla="*/ 1068867 h 1068867"/>
              <a:gd name="connsiteX142" fmla="*/ 2669530 w 4452260"/>
              <a:gd name="connsiteY142" fmla="*/ 1068867 h 1068867"/>
              <a:gd name="connsiteX143" fmla="*/ 2549127 w 4452260"/>
              <a:gd name="connsiteY143" fmla="*/ 1068867 h 1068867"/>
              <a:gd name="connsiteX144" fmla="*/ 2547403 w 4452260"/>
              <a:gd name="connsiteY144" fmla="*/ 1068867 h 1068867"/>
              <a:gd name="connsiteX145" fmla="*/ 2350846 w 4452260"/>
              <a:gd name="connsiteY145" fmla="*/ 1068867 h 1068867"/>
              <a:gd name="connsiteX146" fmla="*/ 2349122 w 4452260"/>
              <a:gd name="connsiteY146" fmla="*/ 1068867 h 1068867"/>
              <a:gd name="connsiteX147" fmla="*/ 2228719 w 4452260"/>
              <a:gd name="connsiteY147" fmla="*/ 1068867 h 1068867"/>
              <a:gd name="connsiteX148" fmla="*/ 2178359 w 4452260"/>
              <a:gd name="connsiteY148" fmla="*/ 1068867 h 1068867"/>
              <a:gd name="connsiteX149" fmla="*/ 2032162 w 4452260"/>
              <a:gd name="connsiteY149" fmla="*/ 1068867 h 1068867"/>
              <a:gd name="connsiteX150" fmla="*/ 1978354 w 4452260"/>
              <a:gd name="connsiteY150" fmla="*/ 1068867 h 1068867"/>
              <a:gd name="connsiteX151" fmla="*/ 1859676 w 4452260"/>
              <a:gd name="connsiteY151" fmla="*/ 1068867 h 1068867"/>
              <a:gd name="connsiteX152" fmla="*/ 1857951 w 4452260"/>
              <a:gd name="connsiteY152" fmla="*/ 1068867 h 1068867"/>
              <a:gd name="connsiteX153" fmla="*/ 1826599 w 4452260"/>
              <a:gd name="connsiteY153" fmla="*/ 1068867 h 1068867"/>
              <a:gd name="connsiteX154" fmla="*/ 1661394 w 4452260"/>
              <a:gd name="connsiteY154" fmla="*/ 1068867 h 1068867"/>
              <a:gd name="connsiteX155" fmla="*/ 1540992 w 4452260"/>
              <a:gd name="connsiteY155" fmla="*/ 1068867 h 1068867"/>
              <a:gd name="connsiteX156" fmla="*/ 1531708 w 4452260"/>
              <a:gd name="connsiteY156" fmla="*/ 1068867 h 1068867"/>
              <a:gd name="connsiteX157" fmla="*/ 1487183 w 4452260"/>
              <a:gd name="connsiteY157" fmla="*/ 1068867 h 1068867"/>
              <a:gd name="connsiteX158" fmla="*/ 1335428 w 4452260"/>
              <a:gd name="connsiteY158" fmla="*/ 1068867 h 1068867"/>
              <a:gd name="connsiteX159" fmla="*/ 1290626 w 4452260"/>
              <a:gd name="connsiteY159" fmla="*/ 1068867 h 1068867"/>
              <a:gd name="connsiteX160" fmla="*/ 1170224 w 4452260"/>
              <a:gd name="connsiteY160" fmla="*/ 1068867 h 1068867"/>
              <a:gd name="connsiteX161" fmla="*/ 1138871 w 4452260"/>
              <a:gd name="connsiteY161" fmla="*/ 1068867 h 1068867"/>
              <a:gd name="connsiteX162" fmla="*/ 1040537 w 4452260"/>
              <a:gd name="connsiteY162" fmla="*/ 1068867 h 1068867"/>
              <a:gd name="connsiteX163" fmla="*/ 843980 w 4452260"/>
              <a:gd name="connsiteY163" fmla="*/ 1068867 h 1068867"/>
              <a:gd name="connsiteX164" fmla="*/ 799455 w 4452260"/>
              <a:gd name="connsiteY164" fmla="*/ 1068867 h 1068867"/>
              <a:gd name="connsiteX165" fmla="*/ 647700 w 4452260"/>
              <a:gd name="connsiteY165" fmla="*/ 1068867 h 1068867"/>
              <a:gd name="connsiteX166" fmla="*/ 352810 w 4452260"/>
              <a:gd name="connsiteY166" fmla="*/ 1068867 h 1068867"/>
              <a:gd name="connsiteX167" fmla="*/ 258084 w 4452260"/>
              <a:gd name="connsiteY167" fmla="*/ 1014459 h 1068867"/>
              <a:gd name="connsiteX168" fmla="*/ 12498 w 4452260"/>
              <a:gd name="connsiteY168" fmla="*/ 588843 h 1068867"/>
              <a:gd name="connsiteX169" fmla="*/ 12498 w 4452260"/>
              <a:gd name="connsiteY169" fmla="*/ 480025 h 1068867"/>
              <a:gd name="connsiteX170" fmla="*/ 258084 w 4452260"/>
              <a:gd name="connsiteY170" fmla="*/ 54408 h 1068867"/>
              <a:gd name="connsiteX171" fmla="*/ 352810 w 4452260"/>
              <a:gd name="connsiteY171" fmla="*/ 0 h 10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452260" h="1068867">
                <a:moveTo>
                  <a:pt x="352810" y="0"/>
                </a:moveTo>
                <a:cubicBezTo>
                  <a:pt x="475602" y="0"/>
                  <a:pt x="567696" y="0"/>
                  <a:pt x="636768" y="0"/>
                </a:cubicBezTo>
                <a:lnTo>
                  <a:pt x="647700" y="0"/>
                </a:lnTo>
                <a:lnTo>
                  <a:pt x="724065" y="0"/>
                </a:lnTo>
                <a:cubicBezTo>
                  <a:pt x="748048" y="0"/>
                  <a:pt x="767235" y="0"/>
                  <a:pt x="782584" y="0"/>
                </a:cubicBezTo>
                <a:lnTo>
                  <a:pt x="799455" y="0"/>
                </a:lnTo>
                <a:lnTo>
                  <a:pt x="809825" y="0"/>
                </a:lnTo>
                <a:lnTo>
                  <a:pt x="818078" y="0"/>
                </a:lnTo>
                <a:cubicBezTo>
                  <a:pt x="843980" y="0"/>
                  <a:pt x="843980" y="0"/>
                  <a:pt x="843980" y="0"/>
                </a:cubicBezTo>
                <a:lnTo>
                  <a:pt x="931658" y="0"/>
                </a:lnTo>
                <a:lnTo>
                  <a:pt x="961580" y="0"/>
                </a:lnTo>
                <a:lnTo>
                  <a:pt x="1000055" y="0"/>
                </a:lnTo>
                <a:lnTo>
                  <a:pt x="1040537" y="0"/>
                </a:lnTo>
                <a:lnTo>
                  <a:pt x="1051453" y="0"/>
                </a:lnTo>
                <a:lnTo>
                  <a:pt x="1083414" y="0"/>
                </a:lnTo>
                <a:lnTo>
                  <a:pt x="1112969" y="0"/>
                </a:lnTo>
                <a:cubicBezTo>
                  <a:pt x="1138871" y="0"/>
                  <a:pt x="1138871" y="0"/>
                  <a:pt x="1138871" y="0"/>
                </a:cubicBezTo>
                <a:lnTo>
                  <a:pt x="1170224" y="0"/>
                </a:lnTo>
                <a:lnTo>
                  <a:pt x="1170711" y="0"/>
                </a:lnTo>
                <a:lnTo>
                  <a:pt x="1202662" y="0"/>
                </a:lnTo>
                <a:lnTo>
                  <a:pt x="1240037" y="0"/>
                </a:lnTo>
                <a:cubicBezTo>
                  <a:pt x="1290626" y="0"/>
                  <a:pt x="1290626" y="0"/>
                  <a:pt x="1290626" y="0"/>
                </a:cubicBezTo>
                <a:lnTo>
                  <a:pt x="1324496" y="0"/>
                </a:lnTo>
                <a:lnTo>
                  <a:pt x="1332348" y="0"/>
                </a:lnTo>
                <a:lnTo>
                  <a:pt x="1335428" y="0"/>
                </a:lnTo>
                <a:lnTo>
                  <a:pt x="1411793" y="0"/>
                </a:lnTo>
                <a:lnTo>
                  <a:pt x="1454182" y="0"/>
                </a:lnTo>
                <a:lnTo>
                  <a:pt x="1470312" y="0"/>
                </a:lnTo>
                <a:lnTo>
                  <a:pt x="1487183" y="0"/>
                </a:lnTo>
                <a:lnTo>
                  <a:pt x="1497552" y="0"/>
                </a:lnTo>
                <a:lnTo>
                  <a:pt x="1505806" y="0"/>
                </a:lnTo>
                <a:lnTo>
                  <a:pt x="1528471" y="0"/>
                </a:lnTo>
                <a:lnTo>
                  <a:pt x="1531708" y="0"/>
                </a:lnTo>
                <a:lnTo>
                  <a:pt x="1540992" y="0"/>
                </a:lnTo>
                <a:lnTo>
                  <a:pt x="1541479" y="0"/>
                </a:lnTo>
                <a:lnTo>
                  <a:pt x="1599998" y="0"/>
                </a:lnTo>
                <a:lnTo>
                  <a:pt x="1619386" y="0"/>
                </a:lnTo>
                <a:lnTo>
                  <a:pt x="1635492" y="0"/>
                </a:lnTo>
                <a:lnTo>
                  <a:pt x="1649308" y="0"/>
                </a:lnTo>
                <a:lnTo>
                  <a:pt x="1653720" y="0"/>
                </a:lnTo>
                <a:lnTo>
                  <a:pt x="1661394" y="0"/>
                </a:lnTo>
                <a:lnTo>
                  <a:pt x="1687782" y="0"/>
                </a:lnTo>
                <a:lnTo>
                  <a:pt x="1703116" y="0"/>
                </a:lnTo>
                <a:lnTo>
                  <a:pt x="1739181" y="0"/>
                </a:lnTo>
                <a:lnTo>
                  <a:pt x="1771141" y="0"/>
                </a:lnTo>
                <a:lnTo>
                  <a:pt x="1800697" y="0"/>
                </a:lnTo>
                <a:lnTo>
                  <a:pt x="1811727" y="0"/>
                </a:lnTo>
                <a:lnTo>
                  <a:pt x="1823361" y="0"/>
                </a:lnTo>
                <a:lnTo>
                  <a:pt x="1826599" y="0"/>
                </a:lnTo>
                <a:lnTo>
                  <a:pt x="1857951" y="0"/>
                </a:lnTo>
                <a:lnTo>
                  <a:pt x="1858439" y="0"/>
                </a:lnTo>
                <a:lnTo>
                  <a:pt x="1859676" y="0"/>
                </a:lnTo>
                <a:lnTo>
                  <a:pt x="1893346" y="0"/>
                </a:lnTo>
                <a:lnTo>
                  <a:pt x="1927765" y="0"/>
                </a:lnTo>
                <a:lnTo>
                  <a:pt x="1963365" y="0"/>
                </a:lnTo>
                <a:lnTo>
                  <a:pt x="1978354" y="0"/>
                </a:lnTo>
                <a:lnTo>
                  <a:pt x="1991032" y="0"/>
                </a:lnTo>
                <a:lnTo>
                  <a:pt x="2020076" y="0"/>
                </a:lnTo>
                <a:lnTo>
                  <a:pt x="2021800" y="0"/>
                </a:lnTo>
                <a:lnTo>
                  <a:pt x="2027021" y="0"/>
                </a:lnTo>
                <a:cubicBezTo>
                  <a:pt x="2032162" y="0"/>
                  <a:pt x="2032162" y="0"/>
                  <a:pt x="2032162" y="0"/>
                </a:cubicBezTo>
                <a:lnTo>
                  <a:pt x="2141909" y="0"/>
                </a:lnTo>
                <a:lnTo>
                  <a:pt x="2143633" y="0"/>
                </a:lnTo>
                <a:lnTo>
                  <a:pt x="2178359" y="0"/>
                </a:lnTo>
                <a:lnTo>
                  <a:pt x="2228719" y="0"/>
                </a:lnTo>
                <a:lnTo>
                  <a:pt x="2229207" y="0"/>
                </a:lnTo>
                <a:lnTo>
                  <a:pt x="2230931" y="0"/>
                </a:lnTo>
                <a:lnTo>
                  <a:pt x="2287725" y="0"/>
                </a:lnTo>
                <a:lnTo>
                  <a:pt x="2289450" y="0"/>
                </a:lnTo>
                <a:lnTo>
                  <a:pt x="2323220" y="0"/>
                </a:lnTo>
                <a:lnTo>
                  <a:pt x="2324944" y="0"/>
                </a:lnTo>
                <a:lnTo>
                  <a:pt x="2340483" y="0"/>
                </a:lnTo>
                <a:lnTo>
                  <a:pt x="2341447" y="0"/>
                </a:lnTo>
                <a:lnTo>
                  <a:pt x="2343172" y="0"/>
                </a:lnTo>
                <a:lnTo>
                  <a:pt x="2349122" y="0"/>
                </a:lnTo>
                <a:lnTo>
                  <a:pt x="2350846" y="0"/>
                </a:lnTo>
                <a:lnTo>
                  <a:pt x="2390844" y="0"/>
                </a:lnTo>
                <a:lnTo>
                  <a:pt x="2462317" y="0"/>
                </a:lnTo>
                <a:lnTo>
                  <a:pt x="2499455" y="0"/>
                </a:lnTo>
                <a:lnTo>
                  <a:pt x="2530713" y="0"/>
                </a:lnTo>
                <a:lnTo>
                  <a:pt x="2547403" y="0"/>
                </a:lnTo>
                <a:lnTo>
                  <a:pt x="2549127" y="0"/>
                </a:lnTo>
                <a:lnTo>
                  <a:pt x="2581074" y="0"/>
                </a:lnTo>
                <a:lnTo>
                  <a:pt x="2582112" y="0"/>
                </a:lnTo>
                <a:cubicBezTo>
                  <a:pt x="2669530" y="0"/>
                  <a:pt x="2669530" y="0"/>
                  <a:pt x="2669530" y="0"/>
                </a:cubicBezTo>
                <a:lnTo>
                  <a:pt x="2678759" y="0"/>
                </a:lnTo>
                <a:lnTo>
                  <a:pt x="2709527" y="0"/>
                </a:lnTo>
                <a:lnTo>
                  <a:pt x="2711252" y="0"/>
                </a:lnTo>
                <a:lnTo>
                  <a:pt x="2714748" y="0"/>
                </a:lnTo>
                <a:lnTo>
                  <a:pt x="2719890" y="0"/>
                </a:lnTo>
                <a:lnTo>
                  <a:pt x="2831360" y="0"/>
                </a:lnTo>
                <a:lnTo>
                  <a:pt x="2833086" y="0"/>
                </a:lnTo>
                <a:lnTo>
                  <a:pt x="2866087" y="0"/>
                </a:lnTo>
                <a:lnTo>
                  <a:pt x="2918659" y="0"/>
                </a:lnTo>
                <a:lnTo>
                  <a:pt x="2919896" y="0"/>
                </a:lnTo>
                <a:lnTo>
                  <a:pt x="2920383" y="0"/>
                </a:lnTo>
                <a:lnTo>
                  <a:pt x="2977177" y="0"/>
                </a:lnTo>
                <a:lnTo>
                  <a:pt x="2978902" y="0"/>
                </a:lnTo>
                <a:lnTo>
                  <a:pt x="3012671" y="0"/>
                </a:lnTo>
                <a:lnTo>
                  <a:pt x="3014397" y="0"/>
                </a:lnTo>
                <a:lnTo>
                  <a:pt x="3028211" y="0"/>
                </a:lnTo>
                <a:lnTo>
                  <a:pt x="3030899" y="0"/>
                </a:lnTo>
                <a:lnTo>
                  <a:pt x="3032624" y="0"/>
                </a:lnTo>
                <a:lnTo>
                  <a:pt x="3038573" y="0"/>
                </a:lnTo>
                <a:lnTo>
                  <a:pt x="3040298" y="0"/>
                </a:lnTo>
                <a:lnTo>
                  <a:pt x="3082021" y="0"/>
                </a:lnTo>
                <a:lnTo>
                  <a:pt x="3150044" y="0"/>
                </a:lnTo>
                <a:lnTo>
                  <a:pt x="3218441" y="0"/>
                </a:lnTo>
                <a:lnTo>
                  <a:pt x="3236855" y="0"/>
                </a:lnTo>
                <a:lnTo>
                  <a:pt x="3269839" y="0"/>
                </a:lnTo>
                <a:lnTo>
                  <a:pt x="3272250" y="0"/>
                </a:lnTo>
                <a:lnTo>
                  <a:pt x="3320378" y="0"/>
                </a:lnTo>
                <a:lnTo>
                  <a:pt x="3346330" y="0"/>
                </a:lnTo>
                <a:lnTo>
                  <a:pt x="3357257" y="0"/>
                </a:lnTo>
                <a:lnTo>
                  <a:pt x="3369936" y="0"/>
                </a:lnTo>
                <a:lnTo>
                  <a:pt x="3398980" y="0"/>
                </a:lnTo>
                <a:lnTo>
                  <a:pt x="3405925" y="0"/>
                </a:lnTo>
                <a:cubicBezTo>
                  <a:pt x="3411066" y="0"/>
                  <a:pt x="3411066" y="0"/>
                  <a:pt x="3411066" y="0"/>
                </a:cubicBezTo>
                <a:lnTo>
                  <a:pt x="3520813" y="0"/>
                </a:lnTo>
                <a:lnTo>
                  <a:pt x="3607623" y="0"/>
                </a:lnTo>
                <a:lnTo>
                  <a:pt x="3608111" y="0"/>
                </a:lnTo>
                <a:lnTo>
                  <a:pt x="3666629" y="0"/>
                </a:lnTo>
                <a:lnTo>
                  <a:pt x="3702124" y="0"/>
                </a:lnTo>
                <a:lnTo>
                  <a:pt x="3720351" y="0"/>
                </a:lnTo>
                <a:lnTo>
                  <a:pt x="3728025" y="0"/>
                </a:lnTo>
                <a:lnTo>
                  <a:pt x="3769748" y="0"/>
                </a:lnTo>
                <a:cubicBezTo>
                  <a:pt x="4098793" y="0"/>
                  <a:pt x="4098793" y="0"/>
                  <a:pt x="4098793" y="0"/>
                </a:cubicBezTo>
                <a:cubicBezTo>
                  <a:pt x="4133877" y="0"/>
                  <a:pt x="4175977" y="24572"/>
                  <a:pt x="4193519" y="54408"/>
                </a:cubicBezTo>
                <a:cubicBezTo>
                  <a:pt x="4439104" y="480025"/>
                  <a:pt x="4439104" y="480025"/>
                  <a:pt x="4439104" y="480025"/>
                </a:cubicBezTo>
                <a:cubicBezTo>
                  <a:pt x="4456646" y="509862"/>
                  <a:pt x="4456646" y="559005"/>
                  <a:pt x="4439104" y="588843"/>
                </a:cubicBezTo>
                <a:cubicBezTo>
                  <a:pt x="4193519" y="1014459"/>
                  <a:pt x="4193519" y="1014459"/>
                  <a:pt x="4193519" y="1014459"/>
                </a:cubicBezTo>
                <a:cubicBezTo>
                  <a:pt x="4175977" y="1044295"/>
                  <a:pt x="4133877" y="1068867"/>
                  <a:pt x="4098793" y="1068867"/>
                </a:cubicBezTo>
                <a:lnTo>
                  <a:pt x="3728025" y="1068867"/>
                </a:lnTo>
                <a:lnTo>
                  <a:pt x="3607623" y="1068867"/>
                </a:lnTo>
                <a:lnTo>
                  <a:pt x="3411066" y="1068867"/>
                </a:lnTo>
                <a:lnTo>
                  <a:pt x="3357257" y="1068867"/>
                </a:lnTo>
                <a:lnTo>
                  <a:pt x="3236855" y="1068867"/>
                </a:lnTo>
                <a:lnTo>
                  <a:pt x="3040298" y="1068867"/>
                </a:lnTo>
                <a:lnTo>
                  <a:pt x="3038573" y="1068867"/>
                </a:lnTo>
                <a:lnTo>
                  <a:pt x="2919896" y="1068867"/>
                </a:lnTo>
                <a:lnTo>
                  <a:pt x="2866087" y="1068867"/>
                </a:lnTo>
                <a:lnTo>
                  <a:pt x="2719890" y="1068867"/>
                </a:lnTo>
                <a:lnTo>
                  <a:pt x="2669530" y="1068867"/>
                </a:lnTo>
                <a:lnTo>
                  <a:pt x="2549127" y="1068867"/>
                </a:lnTo>
                <a:lnTo>
                  <a:pt x="2547403" y="1068867"/>
                </a:lnTo>
                <a:lnTo>
                  <a:pt x="2350846" y="1068867"/>
                </a:lnTo>
                <a:lnTo>
                  <a:pt x="2349122" y="1068867"/>
                </a:lnTo>
                <a:lnTo>
                  <a:pt x="2228719" y="1068867"/>
                </a:lnTo>
                <a:lnTo>
                  <a:pt x="2178359" y="1068867"/>
                </a:lnTo>
                <a:lnTo>
                  <a:pt x="2032162" y="1068867"/>
                </a:lnTo>
                <a:lnTo>
                  <a:pt x="1978354" y="1068867"/>
                </a:lnTo>
                <a:lnTo>
                  <a:pt x="1859676" y="1068867"/>
                </a:lnTo>
                <a:lnTo>
                  <a:pt x="1857951" y="1068867"/>
                </a:lnTo>
                <a:lnTo>
                  <a:pt x="1826599" y="1068867"/>
                </a:lnTo>
                <a:lnTo>
                  <a:pt x="1661394" y="1068867"/>
                </a:lnTo>
                <a:lnTo>
                  <a:pt x="1540992" y="1068867"/>
                </a:lnTo>
                <a:lnTo>
                  <a:pt x="1531708" y="1068867"/>
                </a:lnTo>
                <a:lnTo>
                  <a:pt x="1487183" y="1068867"/>
                </a:lnTo>
                <a:lnTo>
                  <a:pt x="1335428" y="1068867"/>
                </a:lnTo>
                <a:lnTo>
                  <a:pt x="1290626" y="1068867"/>
                </a:lnTo>
                <a:lnTo>
                  <a:pt x="1170224" y="1068867"/>
                </a:lnTo>
                <a:lnTo>
                  <a:pt x="1138871" y="1068867"/>
                </a:lnTo>
                <a:lnTo>
                  <a:pt x="1040537" y="1068867"/>
                </a:lnTo>
                <a:lnTo>
                  <a:pt x="843980" y="1068867"/>
                </a:lnTo>
                <a:lnTo>
                  <a:pt x="799455" y="1068867"/>
                </a:lnTo>
                <a:lnTo>
                  <a:pt x="647700" y="1068867"/>
                </a:lnTo>
                <a:lnTo>
                  <a:pt x="352810" y="1068867"/>
                </a:lnTo>
                <a:cubicBezTo>
                  <a:pt x="318603" y="1068867"/>
                  <a:pt x="275626" y="1044295"/>
                  <a:pt x="258084" y="1014459"/>
                </a:cubicBezTo>
                <a:cubicBezTo>
                  <a:pt x="12498" y="588843"/>
                  <a:pt x="12498" y="588843"/>
                  <a:pt x="12498" y="588843"/>
                </a:cubicBezTo>
                <a:cubicBezTo>
                  <a:pt x="-4166" y="559005"/>
                  <a:pt x="-4166" y="509862"/>
                  <a:pt x="12498" y="480025"/>
                </a:cubicBezTo>
                <a:cubicBezTo>
                  <a:pt x="258084" y="54408"/>
                  <a:pt x="258084" y="54408"/>
                  <a:pt x="258084" y="54408"/>
                </a:cubicBezTo>
                <a:cubicBezTo>
                  <a:pt x="275626" y="24572"/>
                  <a:pt x="318603" y="0"/>
                  <a:pt x="35281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3D3D3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任意多边形 138"/>
          <p:cNvSpPr>
            <a:spLocks/>
          </p:cNvSpPr>
          <p:nvPr/>
        </p:nvSpPr>
        <p:spPr bwMode="auto">
          <a:xfrm>
            <a:off x="1855271" y="4398909"/>
            <a:ext cx="3304837" cy="663681"/>
          </a:xfrm>
          <a:custGeom>
            <a:avLst/>
            <a:gdLst>
              <a:gd name="connsiteX0" fmla="*/ 305125 w 4603109"/>
              <a:gd name="connsiteY0" fmla="*/ 0 h 924402"/>
              <a:gd name="connsiteX1" fmla="*/ 432894 w 4603109"/>
              <a:gd name="connsiteY1" fmla="*/ 0 h 924402"/>
              <a:gd name="connsiteX2" fmla="*/ 445336 w 4603109"/>
              <a:gd name="connsiteY2" fmla="*/ 0 h 924402"/>
              <a:gd name="connsiteX3" fmla="*/ 550703 w 4603109"/>
              <a:gd name="connsiteY3" fmla="*/ 0 h 924402"/>
              <a:gd name="connsiteX4" fmla="*/ 560158 w 4603109"/>
              <a:gd name="connsiteY4" fmla="*/ 0 h 924402"/>
              <a:gd name="connsiteX5" fmla="*/ 573105 w 4603109"/>
              <a:gd name="connsiteY5" fmla="*/ 0 h 924402"/>
              <a:gd name="connsiteX6" fmla="*/ 626202 w 4603109"/>
              <a:gd name="connsiteY6" fmla="*/ 0 h 924402"/>
              <a:gd name="connsiteX7" fmla="*/ 676811 w 4603109"/>
              <a:gd name="connsiteY7" fmla="*/ 0 h 924402"/>
              <a:gd name="connsiteX8" fmla="*/ 678472 w 4603109"/>
              <a:gd name="connsiteY8" fmla="*/ 0 h 924402"/>
              <a:gd name="connsiteX9" fmla="*/ 687927 w 4603109"/>
              <a:gd name="connsiteY9" fmla="*/ 0 h 924402"/>
              <a:gd name="connsiteX10" fmla="*/ 691402 w 4603109"/>
              <a:gd name="connsiteY10" fmla="*/ 0 h 924402"/>
              <a:gd name="connsiteX11" fmla="*/ 700371 w 4603109"/>
              <a:gd name="connsiteY11" fmla="*/ 0 h 924402"/>
              <a:gd name="connsiteX12" fmla="*/ 707508 w 4603109"/>
              <a:gd name="connsiteY12" fmla="*/ 0 h 924402"/>
              <a:gd name="connsiteX13" fmla="*/ 729909 w 4603109"/>
              <a:gd name="connsiteY13" fmla="*/ 0 h 924402"/>
              <a:gd name="connsiteX14" fmla="*/ 753971 w 4603109"/>
              <a:gd name="connsiteY14" fmla="*/ 0 h 924402"/>
              <a:gd name="connsiteX15" fmla="*/ 804580 w 4603109"/>
              <a:gd name="connsiteY15" fmla="*/ 0 h 924402"/>
              <a:gd name="connsiteX16" fmla="*/ 805737 w 4603109"/>
              <a:gd name="connsiteY16" fmla="*/ 0 h 924402"/>
              <a:gd name="connsiteX17" fmla="*/ 819171 w 4603109"/>
              <a:gd name="connsiteY17" fmla="*/ 0 h 924402"/>
              <a:gd name="connsiteX18" fmla="*/ 828140 w 4603109"/>
              <a:gd name="connsiteY18" fmla="*/ 0 h 924402"/>
              <a:gd name="connsiteX19" fmla="*/ 831615 w 4603109"/>
              <a:gd name="connsiteY19" fmla="*/ 0 h 924402"/>
              <a:gd name="connsiteX20" fmla="*/ 835277 w 4603109"/>
              <a:gd name="connsiteY20" fmla="*/ 0 h 924402"/>
              <a:gd name="connsiteX21" fmla="*/ 857678 w 4603109"/>
              <a:gd name="connsiteY21" fmla="*/ 0 h 924402"/>
              <a:gd name="connsiteX22" fmla="*/ 864889 w 4603109"/>
              <a:gd name="connsiteY22" fmla="*/ 0 h 924402"/>
              <a:gd name="connsiteX23" fmla="*/ 899900 w 4603109"/>
              <a:gd name="connsiteY23" fmla="*/ 0 h 924402"/>
              <a:gd name="connsiteX24" fmla="*/ 909341 w 4603109"/>
              <a:gd name="connsiteY24" fmla="*/ 0 h 924402"/>
              <a:gd name="connsiteX25" fmla="*/ 929965 w 4603109"/>
              <a:gd name="connsiteY25" fmla="*/ 0 h 924402"/>
              <a:gd name="connsiteX26" fmla="*/ 933506 w 4603109"/>
              <a:gd name="connsiteY26" fmla="*/ 0 h 924402"/>
              <a:gd name="connsiteX27" fmla="*/ 936982 w 4603109"/>
              <a:gd name="connsiteY27" fmla="*/ 0 h 924402"/>
              <a:gd name="connsiteX28" fmla="*/ 959384 w 4603109"/>
              <a:gd name="connsiteY28" fmla="*/ 0 h 924402"/>
              <a:gd name="connsiteX29" fmla="*/ 962542 w 4603109"/>
              <a:gd name="connsiteY29" fmla="*/ 0 h 924402"/>
              <a:gd name="connsiteX30" fmla="*/ 984943 w 4603109"/>
              <a:gd name="connsiteY30" fmla="*/ 0 h 924402"/>
              <a:gd name="connsiteX31" fmla="*/ 992658 w 4603109"/>
              <a:gd name="connsiteY31" fmla="*/ 0 h 924402"/>
              <a:gd name="connsiteX32" fmla="*/ 1012059 w 4603109"/>
              <a:gd name="connsiteY32" fmla="*/ 0 h 924402"/>
              <a:gd name="connsiteX33" fmla="*/ 1012480 w 4603109"/>
              <a:gd name="connsiteY33" fmla="*/ 0 h 924402"/>
              <a:gd name="connsiteX34" fmla="*/ 1027669 w 4603109"/>
              <a:gd name="connsiteY34" fmla="*/ 0 h 924402"/>
              <a:gd name="connsiteX35" fmla="*/ 1037110 w 4603109"/>
              <a:gd name="connsiteY35" fmla="*/ 0 h 924402"/>
              <a:gd name="connsiteX36" fmla="*/ 1040112 w 4603109"/>
              <a:gd name="connsiteY36" fmla="*/ 0 h 924402"/>
              <a:gd name="connsiteX37" fmla="*/ 1057734 w 4603109"/>
              <a:gd name="connsiteY37" fmla="*/ 0 h 924402"/>
              <a:gd name="connsiteX38" fmla="*/ 1064751 w 4603109"/>
              <a:gd name="connsiteY38" fmla="*/ 0 h 924402"/>
              <a:gd name="connsiteX39" fmla="*/ 1070177 w 4603109"/>
              <a:gd name="connsiteY39" fmla="*/ 0 h 924402"/>
              <a:gd name="connsiteX40" fmla="*/ 1072436 w 4603109"/>
              <a:gd name="connsiteY40" fmla="*/ 0 h 924402"/>
              <a:gd name="connsiteX41" fmla="*/ 1090311 w 4603109"/>
              <a:gd name="connsiteY41" fmla="*/ 0 h 924402"/>
              <a:gd name="connsiteX42" fmla="*/ 1110718 w 4603109"/>
              <a:gd name="connsiteY42" fmla="*/ 0 h 924402"/>
              <a:gd name="connsiteX43" fmla="*/ 1112712 w 4603109"/>
              <a:gd name="connsiteY43" fmla="*/ 0 h 924402"/>
              <a:gd name="connsiteX44" fmla="*/ 1116187 w 4603109"/>
              <a:gd name="connsiteY44" fmla="*/ 0 h 924402"/>
              <a:gd name="connsiteX45" fmla="*/ 1139828 w 4603109"/>
              <a:gd name="connsiteY45" fmla="*/ 0 h 924402"/>
              <a:gd name="connsiteX46" fmla="*/ 1140249 w 4603109"/>
              <a:gd name="connsiteY46" fmla="*/ 0 h 924402"/>
              <a:gd name="connsiteX47" fmla="*/ 1145480 w 4603109"/>
              <a:gd name="connsiteY47" fmla="*/ 0 h 924402"/>
              <a:gd name="connsiteX48" fmla="*/ 1152270 w 4603109"/>
              <a:gd name="connsiteY48" fmla="*/ 0 h 924402"/>
              <a:gd name="connsiteX49" fmla="*/ 1154934 w 4603109"/>
              <a:gd name="connsiteY49" fmla="*/ 0 h 924402"/>
              <a:gd name="connsiteX50" fmla="*/ 1167881 w 4603109"/>
              <a:gd name="connsiteY50" fmla="*/ 0 h 924402"/>
              <a:gd name="connsiteX51" fmla="*/ 1175544 w 4603109"/>
              <a:gd name="connsiteY51" fmla="*/ 0 h 924402"/>
              <a:gd name="connsiteX52" fmla="*/ 1184998 w 4603109"/>
              <a:gd name="connsiteY52" fmla="*/ 0 h 924402"/>
              <a:gd name="connsiteX53" fmla="*/ 1197946 w 4603109"/>
              <a:gd name="connsiteY53" fmla="*/ 0 h 924402"/>
              <a:gd name="connsiteX54" fmla="*/ 1200205 w 4603109"/>
              <a:gd name="connsiteY54" fmla="*/ 0 h 924402"/>
              <a:gd name="connsiteX55" fmla="*/ 1220978 w 4603109"/>
              <a:gd name="connsiteY55" fmla="*/ 0 h 924402"/>
              <a:gd name="connsiteX56" fmla="*/ 1238487 w 4603109"/>
              <a:gd name="connsiteY56" fmla="*/ 0 h 924402"/>
              <a:gd name="connsiteX57" fmla="*/ 1243956 w 4603109"/>
              <a:gd name="connsiteY57" fmla="*/ 0 h 924402"/>
              <a:gd name="connsiteX58" fmla="*/ 1251042 w 4603109"/>
              <a:gd name="connsiteY58" fmla="*/ 0 h 924402"/>
              <a:gd name="connsiteX59" fmla="*/ 1257637 w 4603109"/>
              <a:gd name="connsiteY59" fmla="*/ 0 h 924402"/>
              <a:gd name="connsiteX60" fmla="*/ 1271587 w 4603109"/>
              <a:gd name="connsiteY60" fmla="*/ 0 h 924402"/>
              <a:gd name="connsiteX61" fmla="*/ 1273249 w 4603109"/>
              <a:gd name="connsiteY61" fmla="*/ 0 h 924402"/>
              <a:gd name="connsiteX62" fmla="*/ 1280039 w 4603109"/>
              <a:gd name="connsiteY62" fmla="*/ 0 h 924402"/>
              <a:gd name="connsiteX63" fmla="*/ 1282703 w 4603109"/>
              <a:gd name="connsiteY63" fmla="*/ 0 h 924402"/>
              <a:gd name="connsiteX64" fmla="*/ 1286178 w 4603109"/>
              <a:gd name="connsiteY64" fmla="*/ 0 h 924402"/>
              <a:gd name="connsiteX65" fmla="*/ 1295146 w 4603109"/>
              <a:gd name="connsiteY65" fmla="*/ 0 h 924402"/>
              <a:gd name="connsiteX66" fmla="*/ 1301651 w 4603109"/>
              <a:gd name="connsiteY66" fmla="*/ 0 h 924402"/>
              <a:gd name="connsiteX67" fmla="*/ 1302284 w 4603109"/>
              <a:gd name="connsiteY67" fmla="*/ 0 h 924402"/>
              <a:gd name="connsiteX68" fmla="*/ 1303313 w 4603109"/>
              <a:gd name="connsiteY68" fmla="*/ 0 h 924402"/>
              <a:gd name="connsiteX69" fmla="*/ 1312767 w 4603109"/>
              <a:gd name="connsiteY69" fmla="*/ 0 h 924402"/>
              <a:gd name="connsiteX70" fmla="*/ 1316242 w 4603109"/>
              <a:gd name="connsiteY70" fmla="*/ 0 h 924402"/>
              <a:gd name="connsiteX71" fmla="*/ 1321886 w 4603109"/>
              <a:gd name="connsiteY71" fmla="*/ 0 h 924402"/>
              <a:gd name="connsiteX72" fmla="*/ 1324685 w 4603109"/>
              <a:gd name="connsiteY72" fmla="*/ 0 h 924402"/>
              <a:gd name="connsiteX73" fmla="*/ 1325211 w 4603109"/>
              <a:gd name="connsiteY73" fmla="*/ 0 h 924402"/>
              <a:gd name="connsiteX74" fmla="*/ 1332348 w 4603109"/>
              <a:gd name="connsiteY74" fmla="*/ 0 h 924402"/>
              <a:gd name="connsiteX75" fmla="*/ 1332714 w 4603109"/>
              <a:gd name="connsiteY75" fmla="*/ 0 h 924402"/>
              <a:gd name="connsiteX76" fmla="*/ 1333135 w 4603109"/>
              <a:gd name="connsiteY76" fmla="*/ 0 h 924402"/>
              <a:gd name="connsiteX77" fmla="*/ 1348747 w 4603109"/>
              <a:gd name="connsiteY77" fmla="*/ 0 h 924402"/>
              <a:gd name="connsiteX78" fmla="*/ 1354749 w 4603109"/>
              <a:gd name="connsiteY78" fmla="*/ 0 h 924402"/>
              <a:gd name="connsiteX79" fmla="*/ 1378811 w 4603109"/>
              <a:gd name="connsiteY79" fmla="*/ 0 h 924402"/>
              <a:gd name="connsiteX80" fmla="*/ 1383745 w 4603109"/>
              <a:gd name="connsiteY80" fmla="*/ 0 h 924402"/>
              <a:gd name="connsiteX81" fmla="*/ 1385406 w 4603109"/>
              <a:gd name="connsiteY81" fmla="*/ 0 h 924402"/>
              <a:gd name="connsiteX82" fmla="*/ 1399356 w 4603109"/>
              <a:gd name="connsiteY82" fmla="*/ 0 h 924402"/>
              <a:gd name="connsiteX83" fmla="*/ 1400513 w 4603109"/>
              <a:gd name="connsiteY83" fmla="*/ 0 h 924402"/>
              <a:gd name="connsiteX84" fmla="*/ 1413947 w 4603109"/>
              <a:gd name="connsiteY84" fmla="*/ 0 h 924402"/>
              <a:gd name="connsiteX85" fmla="*/ 1414442 w 4603109"/>
              <a:gd name="connsiteY85" fmla="*/ 0 h 924402"/>
              <a:gd name="connsiteX86" fmla="*/ 1422915 w 4603109"/>
              <a:gd name="connsiteY86" fmla="*/ 0 h 924402"/>
              <a:gd name="connsiteX87" fmla="*/ 1426390 w 4603109"/>
              <a:gd name="connsiteY87" fmla="*/ 0 h 924402"/>
              <a:gd name="connsiteX88" fmla="*/ 1429420 w 4603109"/>
              <a:gd name="connsiteY88" fmla="*/ 0 h 924402"/>
              <a:gd name="connsiteX89" fmla="*/ 1430053 w 4603109"/>
              <a:gd name="connsiteY89" fmla="*/ 0 h 924402"/>
              <a:gd name="connsiteX90" fmla="*/ 1430206 w 4603109"/>
              <a:gd name="connsiteY90" fmla="*/ 0 h 924402"/>
              <a:gd name="connsiteX91" fmla="*/ 1430577 w 4603109"/>
              <a:gd name="connsiteY91" fmla="*/ 0 h 924402"/>
              <a:gd name="connsiteX92" fmla="*/ 1436843 w 4603109"/>
              <a:gd name="connsiteY92" fmla="*/ 0 h 924402"/>
              <a:gd name="connsiteX93" fmla="*/ 1444011 w 4603109"/>
              <a:gd name="connsiteY93" fmla="*/ 0 h 924402"/>
              <a:gd name="connsiteX94" fmla="*/ 1449655 w 4603109"/>
              <a:gd name="connsiteY94" fmla="*/ 0 h 924402"/>
              <a:gd name="connsiteX95" fmla="*/ 1452454 w 4603109"/>
              <a:gd name="connsiteY95" fmla="*/ 0 h 924402"/>
              <a:gd name="connsiteX96" fmla="*/ 1452980 w 4603109"/>
              <a:gd name="connsiteY96" fmla="*/ 0 h 924402"/>
              <a:gd name="connsiteX97" fmla="*/ 1456455 w 4603109"/>
              <a:gd name="connsiteY97" fmla="*/ 0 h 924402"/>
              <a:gd name="connsiteX98" fmla="*/ 1459664 w 4603109"/>
              <a:gd name="connsiteY98" fmla="*/ 0 h 924402"/>
              <a:gd name="connsiteX99" fmla="*/ 1460117 w 4603109"/>
              <a:gd name="connsiteY99" fmla="*/ 0 h 924402"/>
              <a:gd name="connsiteX100" fmla="*/ 1460483 w 4603109"/>
              <a:gd name="connsiteY100" fmla="*/ 0 h 924402"/>
              <a:gd name="connsiteX101" fmla="*/ 1460904 w 4603109"/>
              <a:gd name="connsiteY101" fmla="*/ 0 h 924402"/>
              <a:gd name="connsiteX102" fmla="*/ 1472926 w 4603109"/>
              <a:gd name="connsiteY102" fmla="*/ 0 h 924402"/>
              <a:gd name="connsiteX103" fmla="*/ 1482518 w 4603109"/>
              <a:gd name="connsiteY103" fmla="*/ 0 h 924402"/>
              <a:gd name="connsiteX104" fmla="*/ 1489729 w 4603109"/>
              <a:gd name="connsiteY104" fmla="*/ 0 h 924402"/>
              <a:gd name="connsiteX105" fmla="*/ 1504116 w 4603109"/>
              <a:gd name="connsiteY105" fmla="*/ 0 h 924402"/>
              <a:gd name="connsiteX106" fmla="*/ 1511514 w 4603109"/>
              <a:gd name="connsiteY106" fmla="*/ 0 h 924402"/>
              <a:gd name="connsiteX107" fmla="*/ 1524740 w 4603109"/>
              <a:gd name="connsiteY107" fmla="*/ 0 h 924402"/>
              <a:gd name="connsiteX108" fmla="*/ 1528282 w 4603109"/>
              <a:gd name="connsiteY108" fmla="*/ 0 h 924402"/>
              <a:gd name="connsiteX109" fmla="*/ 1531757 w 4603109"/>
              <a:gd name="connsiteY109" fmla="*/ 0 h 924402"/>
              <a:gd name="connsiteX110" fmla="*/ 1534181 w 4603109"/>
              <a:gd name="connsiteY110" fmla="*/ 0 h 924402"/>
              <a:gd name="connsiteX111" fmla="*/ 1542211 w 4603109"/>
              <a:gd name="connsiteY111" fmla="*/ 0 h 924402"/>
              <a:gd name="connsiteX112" fmla="*/ 1554159 w 4603109"/>
              <a:gd name="connsiteY112" fmla="*/ 0 h 924402"/>
              <a:gd name="connsiteX113" fmla="*/ 1557318 w 4603109"/>
              <a:gd name="connsiteY113" fmla="*/ 0 h 924402"/>
              <a:gd name="connsiteX114" fmla="*/ 1557975 w 4603109"/>
              <a:gd name="connsiteY114" fmla="*/ 0 h 924402"/>
              <a:gd name="connsiteX115" fmla="*/ 1558346 w 4603109"/>
              <a:gd name="connsiteY115" fmla="*/ 0 h 924402"/>
              <a:gd name="connsiteX116" fmla="*/ 1561822 w 4603109"/>
              <a:gd name="connsiteY116" fmla="*/ 0 h 924402"/>
              <a:gd name="connsiteX117" fmla="*/ 1564612 w 4603109"/>
              <a:gd name="connsiteY117" fmla="*/ 0 h 924402"/>
              <a:gd name="connsiteX118" fmla="*/ 1566857 w 4603109"/>
              <a:gd name="connsiteY118" fmla="*/ 0 h 924402"/>
              <a:gd name="connsiteX119" fmla="*/ 1576919 w 4603109"/>
              <a:gd name="connsiteY119" fmla="*/ 0 h 924402"/>
              <a:gd name="connsiteX120" fmla="*/ 1579719 w 4603109"/>
              <a:gd name="connsiteY120" fmla="*/ 0 h 924402"/>
              <a:gd name="connsiteX121" fmla="*/ 1584224 w 4603109"/>
              <a:gd name="connsiteY121" fmla="*/ 0 h 924402"/>
              <a:gd name="connsiteX122" fmla="*/ 1587382 w 4603109"/>
              <a:gd name="connsiteY122" fmla="*/ 0 h 924402"/>
              <a:gd name="connsiteX123" fmla="*/ 1587433 w 4603109"/>
              <a:gd name="connsiteY123" fmla="*/ 0 h 924402"/>
              <a:gd name="connsiteX124" fmla="*/ 1600695 w 4603109"/>
              <a:gd name="connsiteY124" fmla="*/ 0 h 924402"/>
              <a:gd name="connsiteX125" fmla="*/ 1606834 w 4603109"/>
              <a:gd name="connsiteY125" fmla="*/ 0 h 924402"/>
              <a:gd name="connsiteX126" fmla="*/ 1607256 w 4603109"/>
              <a:gd name="connsiteY126" fmla="*/ 0 h 924402"/>
              <a:gd name="connsiteX127" fmla="*/ 1608325 w 4603109"/>
              <a:gd name="connsiteY127" fmla="*/ 0 h 924402"/>
              <a:gd name="connsiteX128" fmla="*/ 1609783 w 4603109"/>
              <a:gd name="connsiteY128" fmla="*/ 0 h 924402"/>
              <a:gd name="connsiteX129" fmla="*/ 1617498 w 4603109"/>
              <a:gd name="connsiteY129" fmla="*/ 0 h 924402"/>
              <a:gd name="connsiteX130" fmla="*/ 1631885 w 4603109"/>
              <a:gd name="connsiteY130" fmla="*/ 0 h 924402"/>
              <a:gd name="connsiteX131" fmla="*/ 1636899 w 4603109"/>
              <a:gd name="connsiteY131" fmla="*/ 0 h 924402"/>
              <a:gd name="connsiteX132" fmla="*/ 1637320 w 4603109"/>
              <a:gd name="connsiteY132" fmla="*/ 0 h 924402"/>
              <a:gd name="connsiteX133" fmla="*/ 1637445 w 4603109"/>
              <a:gd name="connsiteY133" fmla="*/ 0 h 924402"/>
              <a:gd name="connsiteX134" fmla="*/ 1652509 w 4603109"/>
              <a:gd name="connsiteY134" fmla="*/ 0 h 924402"/>
              <a:gd name="connsiteX135" fmla="*/ 1659526 w 4603109"/>
              <a:gd name="connsiteY135" fmla="*/ 0 h 924402"/>
              <a:gd name="connsiteX136" fmla="*/ 1661950 w 4603109"/>
              <a:gd name="connsiteY136" fmla="*/ 0 h 924402"/>
              <a:gd name="connsiteX137" fmla="*/ 1664952 w 4603109"/>
              <a:gd name="connsiteY137" fmla="*/ 0 h 924402"/>
              <a:gd name="connsiteX138" fmla="*/ 1667212 w 4603109"/>
              <a:gd name="connsiteY138" fmla="*/ 0 h 924402"/>
              <a:gd name="connsiteX139" fmla="*/ 1685087 w 4603109"/>
              <a:gd name="connsiteY139" fmla="*/ 0 h 924402"/>
              <a:gd name="connsiteX140" fmla="*/ 1689591 w 4603109"/>
              <a:gd name="connsiteY140" fmla="*/ 0 h 924402"/>
              <a:gd name="connsiteX141" fmla="*/ 1694626 w 4603109"/>
              <a:gd name="connsiteY141" fmla="*/ 0 h 924402"/>
              <a:gd name="connsiteX142" fmla="*/ 1697276 w 4603109"/>
              <a:gd name="connsiteY142" fmla="*/ 0 h 924402"/>
              <a:gd name="connsiteX143" fmla="*/ 1698000 w 4603109"/>
              <a:gd name="connsiteY143" fmla="*/ 0 h 924402"/>
              <a:gd name="connsiteX144" fmla="*/ 1704688 w 4603109"/>
              <a:gd name="connsiteY144" fmla="*/ 0 h 924402"/>
              <a:gd name="connsiteX145" fmla="*/ 1707488 w 4603109"/>
              <a:gd name="connsiteY145" fmla="*/ 0 h 924402"/>
              <a:gd name="connsiteX146" fmla="*/ 1710963 w 4603109"/>
              <a:gd name="connsiteY146" fmla="*/ 0 h 924402"/>
              <a:gd name="connsiteX147" fmla="*/ 1715151 w 4603109"/>
              <a:gd name="connsiteY147" fmla="*/ 0 h 924402"/>
              <a:gd name="connsiteX148" fmla="*/ 1721928 w 4603109"/>
              <a:gd name="connsiteY148" fmla="*/ 0 h 924402"/>
              <a:gd name="connsiteX149" fmla="*/ 1734603 w 4603109"/>
              <a:gd name="connsiteY149" fmla="*/ 0 h 924402"/>
              <a:gd name="connsiteX150" fmla="*/ 1735025 w 4603109"/>
              <a:gd name="connsiteY150" fmla="*/ 0 h 924402"/>
              <a:gd name="connsiteX151" fmla="*/ 1735558 w 4603109"/>
              <a:gd name="connsiteY151" fmla="*/ 0 h 924402"/>
              <a:gd name="connsiteX152" fmla="*/ 1736094 w 4603109"/>
              <a:gd name="connsiteY152" fmla="*/ 0 h 924402"/>
              <a:gd name="connsiteX153" fmla="*/ 1737552 w 4603109"/>
              <a:gd name="connsiteY153" fmla="*/ 0 h 924402"/>
              <a:gd name="connsiteX154" fmla="*/ 1741027 w 4603109"/>
              <a:gd name="connsiteY154" fmla="*/ 0 h 924402"/>
              <a:gd name="connsiteX155" fmla="*/ 1747046 w 4603109"/>
              <a:gd name="connsiteY155" fmla="*/ 0 h 924402"/>
              <a:gd name="connsiteX156" fmla="*/ 1748537 w 4603109"/>
              <a:gd name="connsiteY156" fmla="*/ 0 h 924402"/>
              <a:gd name="connsiteX157" fmla="*/ 1753052 w 4603109"/>
              <a:gd name="connsiteY157" fmla="*/ 0 h 924402"/>
              <a:gd name="connsiteX158" fmla="*/ 1757499 w 4603109"/>
              <a:gd name="connsiteY158" fmla="*/ 0 h 924402"/>
              <a:gd name="connsiteX159" fmla="*/ 1764668 w 4603109"/>
              <a:gd name="connsiteY159" fmla="*/ 0 h 924402"/>
              <a:gd name="connsiteX160" fmla="*/ 1765089 w 4603109"/>
              <a:gd name="connsiteY160" fmla="*/ 0 h 924402"/>
              <a:gd name="connsiteX161" fmla="*/ 1765214 w 4603109"/>
              <a:gd name="connsiteY161" fmla="*/ 0 h 924402"/>
              <a:gd name="connsiteX162" fmla="*/ 1770320 w 4603109"/>
              <a:gd name="connsiteY162" fmla="*/ 0 h 924402"/>
              <a:gd name="connsiteX163" fmla="*/ 1777110 w 4603109"/>
              <a:gd name="connsiteY163" fmla="*/ 0 h 924402"/>
              <a:gd name="connsiteX164" fmla="*/ 1779774 w 4603109"/>
              <a:gd name="connsiteY164" fmla="*/ 0 h 924402"/>
              <a:gd name="connsiteX165" fmla="*/ 1792721 w 4603109"/>
              <a:gd name="connsiteY165" fmla="*/ 0 h 924402"/>
              <a:gd name="connsiteX166" fmla="*/ 1794981 w 4603109"/>
              <a:gd name="connsiteY166" fmla="*/ 0 h 924402"/>
              <a:gd name="connsiteX167" fmla="*/ 1825045 w 4603109"/>
              <a:gd name="connsiteY167" fmla="*/ 0 h 924402"/>
              <a:gd name="connsiteX168" fmla="*/ 1825769 w 4603109"/>
              <a:gd name="connsiteY168" fmla="*/ 0 h 924402"/>
              <a:gd name="connsiteX169" fmla="*/ 1838732 w 4603109"/>
              <a:gd name="connsiteY169" fmla="*/ 0 h 924402"/>
              <a:gd name="connsiteX170" fmla="*/ 1845818 w 4603109"/>
              <a:gd name="connsiteY170" fmla="*/ 0 h 924402"/>
              <a:gd name="connsiteX171" fmla="*/ 1849697 w 4603109"/>
              <a:gd name="connsiteY171" fmla="*/ 0 h 924402"/>
              <a:gd name="connsiteX172" fmla="*/ 1852412 w 4603109"/>
              <a:gd name="connsiteY172" fmla="*/ 0 h 924402"/>
              <a:gd name="connsiteX173" fmla="*/ 1853903 w 4603109"/>
              <a:gd name="connsiteY173" fmla="*/ 0 h 924402"/>
              <a:gd name="connsiteX174" fmla="*/ 1863327 w 4603109"/>
              <a:gd name="connsiteY174" fmla="*/ 0 h 924402"/>
              <a:gd name="connsiteX175" fmla="*/ 1868796 w 4603109"/>
              <a:gd name="connsiteY175" fmla="*/ 0 h 924402"/>
              <a:gd name="connsiteX176" fmla="*/ 1874815 w 4603109"/>
              <a:gd name="connsiteY176" fmla="*/ 0 h 924402"/>
              <a:gd name="connsiteX177" fmla="*/ 1876306 w 4603109"/>
              <a:gd name="connsiteY177" fmla="*/ 0 h 924402"/>
              <a:gd name="connsiteX178" fmla="*/ 1880821 w 4603109"/>
              <a:gd name="connsiteY178" fmla="*/ 0 h 924402"/>
              <a:gd name="connsiteX179" fmla="*/ 1882477 w 4603109"/>
              <a:gd name="connsiteY179" fmla="*/ 0 h 924402"/>
              <a:gd name="connsiteX180" fmla="*/ 1883936 w 4603109"/>
              <a:gd name="connsiteY180" fmla="*/ 0 h 924402"/>
              <a:gd name="connsiteX181" fmla="*/ 1885268 w 4603109"/>
              <a:gd name="connsiteY181" fmla="*/ 0 h 924402"/>
              <a:gd name="connsiteX182" fmla="*/ 1896427 w 4603109"/>
              <a:gd name="connsiteY182" fmla="*/ 0 h 924402"/>
              <a:gd name="connsiteX183" fmla="*/ 1898089 w 4603109"/>
              <a:gd name="connsiteY183" fmla="*/ 0 h 924402"/>
              <a:gd name="connsiteX184" fmla="*/ 1904879 w 4603109"/>
              <a:gd name="connsiteY184" fmla="*/ 0 h 924402"/>
              <a:gd name="connsiteX185" fmla="*/ 1907543 w 4603109"/>
              <a:gd name="connsiteY185" fmla="*/ 0 h 924402"/>
              <a:gd name="connsiteX186" fmla="*/ 1911018 w 4603109"/>
              <a:gd name="connsiteY186" fmla="*/ 0 h 924402"/>
              <a:gd name="connsiteX187" fmla="*/ 1919986 w 4603109"/>
              <a:gd name="connsiteY187" fmla="*/ 0 h 924402"/>
              <a:gd name="connsiteX188" fmla="*/ 1927124 w 4603109"/>
              <a:gd name="connsiteY188" fmla="*/ 0 h 924402"/>
              <a:gd name="connsiteX189" fmla="*/ 1927489 w 4603109"/>
              <a:gd name="connsiteY189" fmla="*/ 0 h 924402"/>
              <a:gd name="connsiteX190" fmla="*/ 1927911 w 4603109"/>
              <a:gd name="connsiteY190" fmla="*/ 0 h 924402"/>
              <a:gd name="connsiteX191" fmla="*/ 1929402 w 4603109"/>
              <a:gd name="connsiteY191" fmla="*/ 0 h 924402"/>
              <a:gd name="connsiteX192" fmla="*/ 1946726 w 4603109"/>
              <a:gd name="connsiteY192" fmla="*/ 0 h 924402"/>
              <a:gd name="connsiteX193" fmla="*/ 1949525 w 4603109"/>
              <a:gd name="connsiteY193" fmla="*/ 0 h 924402"/>
              <a:gd name="connsiteX194" fmla="*/ 1957554 w 4603109"/>
              <a:gd name="connsiteY194" fmla="*/ 0 h 924402"/>
              <a:gd name="connsiteX195" fmla="*/ 1957975 w 4603109"/>
              <a:gd name="connsiteY195" fmla="*/ 0 h 924402"/>
              <a:gd name="connsiteX196" fmla="*/ 1973587 w 4603109"/>
              <a:gd name="connsiteY196" fmla="*/ 0 h 924402"/>
              <a:gd name="connsiteX197" fmla="*/ 1978520 w 4603109"/>
              <a:gd name="connsiteY197" fmla="*/ 0 h 924402"/>
              <a:gd name="connsiteX198" fmla="*/ 1980012 w 4603109"/>
              <a:gd name="connsiteY198" fmla="*/ 0 h 924402"/>
              <a:gd name="connsiteX199" fmla="*/ 1980181 w 4603109"/>
              <a:gd name="connsiteY199" fmla="*/ 0 h 924402"/>
              <a:gd name="connsiteX200" fmla="*/ 1981672 w 4603109"/>
              <a:gd name="connsiteY200" fmla="*/ 0 h 924402"/>
              <a:gd name="connsiteX201" fmla="*/ 2008585 w 4603109"/>
              <a:gd name="connsiteY201" fmla="*/ 0 h 924402"/>
              <a:gd name="connsiteX202" fmla="*/ 2009218 w 4603109"/>
              <a:gd name="connsiteY202" fmla="*/ 0 h 924402"/>
              <a:gd name="connsiteX203" fmla="*/ 2010246 w 4603109"/>
              <a:gd name="connsiteY203" fmla="*/ 0 h 924402"/>
              <a:gd name="connsiteX204" fmla="*/ 2010709 w 4603109"/>
              <a:gd name="connsiteY204" fmla="*/ 0 h 924402"/>
              <a:gd name="connsiteX205" fmla="*/ 2011705 w 4603109"/>
              <a:gd name="connsiteY205" fmla="*/ 0 h 924402"/>
              <a:gd name="connsiteX206" fmla="*/ 2024147 w 4603109"/>
              <a:gd name="connsiteY206" fmla="*/ 0 h 924402"/>
              <a:gd name="connsiteX207" fmla="*/ 2024196 w 4603109"/>
              <a:gd name="connsiteY207" fmla="*/ 0 h 924402"/>
              <a:gd name="connsiteX208" fmla="*/ 2024981 w 4603109"/>
              <a:gd name="connsiteY208" fmla="*/ 0 h 924402"/>
              <a:gd name="connsiteX209" fmla="*/ 2025353 w 4603109"/>
              <a:gd name="connsiteY209" fmla="*/ 0 h 924402"/>
              <a:gd name="connsiteX210" fmla="*/ 2026473 w 4603109"/>
              <a:gd name="connsiteY210" fmla="*/ 0 h 924402"/>
              <a:gd name="connsiteX211" fmla="*/ 2031619 w 4603109"/>
              <a:gd name="connsiteY211" fmla="*/ 0 h 924402"/>
              <a:gd name="connsiteX212" fmla="*/ 2033110 w 4603109"/>
              <a:gd name="connsiteY212" fmla="*/ 0 h 924402"/>
              <a:gd name="connsiteX213" fmla="*/ 2038787 w 4603109"/>
              <a:gd name="connsiteY213" fmla="*/ 0 h 924402"/>
              <a:gd name="connsiteX214" fmla="*/ 2039282 w 4603109"/>
              <a:gd name="connsiteY214" fmla="*/ 0 h 924402"/>
              <a:gd name="connsiteX215" fmla="*/ 2047755 w 4603109"/>
              <a:gd name="connsiteY215" fmla="*/ 0 h 924402"/>
              <a:gd name="connsiteX216" fmla="*/ 2051230 w 4603109"/>
              <a:gd name="connsiteY216" fmla="*/ 0 h 924402"/>
              <a:gd name="connsiteX217" fmla="*/ 2054893 w 4603109"/>
              <a:gd name="connsiteY217" fmla="*/ 0 h 924402"/>
              <a:gd name="connsiteX218" fmla="*/ 2055046 w 4603109"/>
              <a:gd name="connsiteY218" fmla="*/ 0 h 924402"/>
              <a:gd name="connsiteX219" fmla="*/ 2055258 w 4603109"/>
              <a:gd name="connsiteY219" fmla="*/ 0 h 924402"/>
              <a:gd name="connsiteX220" fmla="*/ 2055680 w 4603109"/>
              <a:gd name="connsiteY220" fmla="*/ 0 h 924402"/>
              <a:gd name="connsiteX221" fmla="*/ 2057171 w 4603109"/>
              <a:gd name="connsiteY221" fmla="*/ 0 h 924402"/>
              <a:gd name="connsiteX222" fmla="*/ 2061683 w 4603109"/>
              <a:gd name="connsiteY222" fmla="*/ 0 h 924402"/>
              <a:gd name="connsiteX223" fmla="*/ 2067702 w 4603109"/>
              <a:gd name="connsiteY223" fmla="*/ 0 h 924402"/>
              <a:gd name="connsiteX224" fmla="*/ 2074495 w 4603109"/>
              <a:gd name="connsiteY224" fmla="*/ 0 h 924402"/>
              <a:gd name="connsiteX225" fmla="*/ 2077294 w 4603109"/>
              <a:gd name="connsiteY225" fmla="*/ 0 h 924402"/>
              <a:gd name="connsiteX226" fmla="*/ 2084504 w 4603109"/>
              <a:gd name="connsiteY226" fmla="*/ 0 h 924402"/>
              <a:gd name="connsiteX227" fmla="*/ 2085323 w 4603109"/>
              <a:gd name="connsiteY227" fmla="*/ 0 h 924402"/>
              <a:gd name="connsiteX228" fmla="*/ 2085744 w 4603109"/>
              <a:gd name="connsiteY228" fmla="*/ 0 h 924402"/>
              <a:gd name="connsiteX229" fmla="*/ 2097766 w 4603109"/>
              <a:gd name="connsiteY229" fmla="*/ 0 h 924402"/>
              <a:gd name="connsiteX230" fmla="*/ 2106289 w 4603109"/>
              <a:gd name="connsiteY230" fmla="*/ 0 h 924402"/>
              <a:gd name="connsiteX231" fmla="*/ 2107781 w 4603109"/>
              <a:gd name="connsiteY231" fmla="*/ 0 h 924402"/>
              <a:gd name="connsiteX232" fmla="*/ 2128956 w 4603109"/>
              <a:gd name="connsiteY232" fmla="*/ 0 h 924402"/>
              <a:gd name="connsiteX233" fmla="*/ 2129514 w 4603109"/>
              <a:gd name="connsiteY233" fmla="*/ 0 h 924402"/>
              <a:gd name="connsiteX234" fmla="*/ 2136354 w 4603109"/>
              <a:gd name="connsiteY234" fmla="*/ 0 h 924402"/>
              <a:gd name="connsiteX235" fmla="*/ 2136987 w 4603109"/>
              <a:gd name="connsiteY235" fmla="*/ 0 h 924402"/>
              <a:gd name="connsiteX236" fmla="*/ 2138478 w 4603109"/>
              <a:gd name="connsiteY236" fmla="*/ 0 h 924402"/>
              <a:gd name="connsiteX237" fmla="*/ 2151916 w 4603109"/>
              <a:gd name="connsiteY237" fmla="*/ 0 h 924402"/>
              <a:gd name="connsiteX238" fmla="*/ 2152750 w 4603109"/>
              <a:gd name="connsiteY238" fmla="*/ 0 h 924402"/>
              <a:gd name="connsiteX239" fmla="*/ 2153122 w 4603109"/>
              <a:gd name="connsiteY239" fmla="*/ 0 h 924402"/>
              <a:gd name="connsiteX240" fmla="*/ 2154242 w 4603109"/>
              <a:gd name="connsiteY240" fmla="*/ 0 h 924402"/>
              <a:gd name="connsiteX241" fmla="*/ 2156597 w 4603109"/>
              <a:gd name="connsiteY241" fmla="*/ 0 h 924402"/>
              <a:gd name="connsiteX242" fmla="*/ 2159388 w 4603109"/>
              <a:gd name="connsiteY242" fmla="*/ 0 h 924402"/>
              <a:gd name="connsiteX243" fmla="*/ 2160879 w 4603109"/>
              <a:gd name="connsiteY243" fmla="*/ 0 h 924402"/>
              <a:gd name="connsiteX244" fmla="*/ 2161633 w 4603109"/>
              <a:gd name="connsiteY244" fmla="*/ 0 h 924402"/>
              <a:gd name="connsiteX245" fmla="*/ 2167051 w 4603109"/>
              <a:gd name="connsiteY245" fmla="*/ 0 h 924402"/>
              <a:gd name="connsiteX246" fmla="*/ 2178999 w 4603109"/>
              <a:gd name="connsiteY246" fmla="*/ 0 h 924402"/>
              <a:gd name="connsiteX247" fmla="*/ 2182158 w 4603109"/>
              <a:gd name="connsiteY247" fmla="*/ 0 h 924402"/>
              <a:gd name="connsiteX248" fmla="*/ 2182815 w 4603109"/>
              <a:gd name="connsiteY248" fmla="*/ 0 h 924402"/>
              <a:gd name="connsiteX249" fmla="*/ 2188666 w 4603109"/>
              <a:gd name="connsiteY249" fmla="*/ 0 h 924402"/>
              <a:gd name="connsiteX250" fmla="*/ 2189452 w 4603109"/>
              <a:gd name="connsiteY250" fmla="*/ 0 h 924402"/>
              <a:gd name="connsiteX251" fmla="*/ 2191697 w 4603109"/>
              <a:gd name="connsiteY251" fmla="*/ 0 h 924402"/>
              <a:gd name="connsiteX252" fmla="*/ 2195471 w 4603109"/>
              <a:gd name="connsiteY252" fmla="*/ 0 h 924402"/>
              <a:gd name="connsiteX253" fmla="*/ 2201759 w 4603109"/>
              <a:gd name="connsiteY253" fmla="*/ 0 h 924402"/>
              <a:gd name="connsiteX254" fmla="*/ 2203100 w 4603109"/>
              <a:gd name="connsiteY254" fmla="*/ 0 h 924402"/>
              <a:gd name="connsiteX255" fmla="*/ 2204559 w 4603109"/>
              <a:gd name="connsiteY255" fmla="*/ 0 h 924402"/>
              <a:gd name="connsiteX256" fmla="*/ 2204591 w 4603109"/>
              <a:gd name="connsiteY256" fmla="*/ 0 h 924402"/>
              <a:gd name="connsiteX257" fmla="*/ 2212273 w 4603109"/>
              <a:gd name="connsiteY257" fmla="*/ 0 h 924402"/>
              <a:gd name="connsiteX258" fmla="*/ 2225535 w 4603109"/>
              <a:gd name="connsiteY258" fmla="*/ 0 h 924402"/>
              <a:gd name="connsiteX259" fmla="*/ 2231674 w 4603109"/>
              <a:gd name="connsiteY259" fmla="*/ 0 h 924402"/>
              <a:gd name="connsiteX260" fmla="*/ 2232096 w 4603109"/>
              <a:gd name="connsiteY260" fmla="*/ 0 h 924402"/>
              <a:gd name="connsiteX261" fmla="*/ 2232220 w 4603109"/>
              <a:gd name="connsiteY261" fmla="*/ 0 h 924402"/>
              <a:gd name="connsiteX262" fmla="*/ 2233118 w 4603109"/>
              <a:gd name="connsiteY262" fmla="*/ 0 h 924402"/>
              <a:gd name="connsiteX263" fmla="*/ 2233165 w 4603109"/>
              <a:gd name="connsiteY263" fmla="*/ 0 h 924402"/>
              <a:gd name="connsiteX264" fmla="*/ 2256725 w 4603109"/>
              <a:gd name="connsiteY264" fmla="*/ 0 h 924402"/>
              <a:gd name="connsiteX265" fmla="*/ 2257283 w 4603109"/>
              <a:gd name="connsiteY265" fmla="*/ 0 h 924402"/>
              <a:gd name="connsiteX266" fmla="*/ 2262285 w 4603109"/>
              <a:gd name="connsiteY266" fmla="*/ 0 h 924402"/>
              <a:gd name="connsiteX267" fmla="*/ 2284366 w 4603109"/>
              <a:gd name="connsiteY267" fmla="*/ 0 h 924402"/>
              <a:gd name="connsiteX268" fmla="*/ 2289402 w 4603109"/>
              <a:gd name="connsiteY268" fmla="*/ 0 h 924402"/>
              <a:gd name="connsiteX269" fmla="*/ 2292052 w 4603109"/>
              <a:gd name="connsiteY269" fmla="*/ 0 h 924402"/>
              <a:gd name="connsiteX270" fmla="*/ 2299271 w 4603109"/>
              <a:gd name="connsiteY270" fmla="*/ 0 h 924402"/>
              <a:gd name="connsiteX271" fmla="*/ 2308721 w 4603109"/>
              <a:gd name="connsiteY271" fmla="*/ 0 h 924402"/>
              <a:gd name="connsiteX272" fmla="*/ 2309927 w 4603109"/>
              <a:gd name="connsiteY272" fmla="*/ 0 h 924402"/>
              <a:gd name="connsiteX273" fmla="*/ 2316435 w 4603109"/>
              <a:gd name="connsiteY273" fmla="*/ 0 h 924402"/>
              <a:gd name="connsiteX274" fmla="*/ 2316703 w 4603109"/>
              <a:gd name="connsiteY274" fmla="*/ 0 h 924402"/>
              <a:gd name="connsiteX275" fmla="*/ 2319466 w 4603109"/>
              <a:gd name="connsiteY275" fmla="*/ 0 h 924402"/>
              <a:gd name="connsiteX276" fmla="*/ 2322840 w 4603109"/>
              <a:gd name="connsiteY276" fmla="*/ 0 h 924402"/>
              <a:gd name="connsiteX277" fmla="*/ 2329528 w 4603109"/>
              <a:gd name="connsiteY277" fmla="*/ 0 h 924402"/>
              <a:gd name="connsiteX278" fmla="*/ 2330869 w 4603109"/>
              <a:gd name="connsiteY278" fmla="*/ 0 h 924402"/>
              <a:gd name="connsiteX279" fmla="*/ 2332328 w 4603109"/>
              <a:gd name="connsiteY279" fmla="*/ 0 h 924402"/>
              <a:gd name="connsiteX280" fmla="*/ 2332360 w 4603109"/>
              <a:gd name="connsiteY280" fmla="*/ 0 h 924402"/>
              <a:gd name="connsiteX281" fmla="*/ 2335803 w 4603109"/>
              <a:gd name="connsiteY281" fmla="*/ 0 h 924402"/>
              <a:gd name="connsiteX282" fmla="*/ 2343312 w 4603109"/>
              <a:gd name="connsiteY282" fmla="*/ 0 h 924402"/>
              <a:gd name="connsiteX283" fmla="*/ 2344804 w 4603109"/>
              <a:gd name="connsiteY283" fmla="*/ 0 h 924402"/>
              <a:gd name="connsiteX284" fmla="*/ 2346768 w 4603109"/>
              <a:gd name="connsiteY284" fmla="*/ 0 h 924402"/>
              <a:gd name="connsiteX285" fmla="*/ 2347827 w 4603109"/>
              <a:gd name="connsiteY285" fmla="*/ 0 h 924402"/>
              <a:gd name="connsiteX286" fmla="*/ 2352274 w 4603109"/>
              <a:gd name="connsiteY286" fmla="*/ 0 h 924402"/>
              <a:gd name="connsiteX287" fmla="*/ 2359443 w 4603109"/>
              <a:gd name="connsiteY287" fmla="*/ 0 h 924402"/>
              <a:gd name="connsiteX288" fmla="*/ 2359865 w 4603109"/>
              <a:gd name="connsiteY288" fmla="*/ 0 h 924402"/>
              <a:gd name="connsiteX289" fmla="*/ 2359989 w 4603109"/>
              <a:gd name="connsiteY289" fmla="*/ 0 h 924402"/>
              <a:gd name="connsiteX290" fmla="*/ 2360887 w 4603109"/>
              <a:gd name="connsiteY290" fmla="*/ 0 h 924402"/>
              <a:gd name="connsiteX291" fmla="*/ 2360934 w 4603109"/>
              <a:gd name="connsiteY291" fmla="*/ 0 h 924402"/>
              <a:gd name="connsiteX292" fmla="*/ 2371886 w 4603109"/>
              <a:gd name="connsiteY292" fmla="*/ 0 h 924402"/>
              <a:gd name="connsiteX293" fmla="*/ 2373377 w 4603109"/>
              <a:gd name="connsiteY293" fmla="*/ 0 h 924402"/>
              <a:gd name="connsiteX294" fmla="*/ 2377892 w 4603109"/>
              <a:gd name="connsiteY294" fmla="*/ 0 h 924402"/>
              <a:gd name="connsiteX295" fmla="*/ 2382339 w 4603109"/>
              <a:gd name="connsiteY295" fmla="*/ 0 h 924402"/>
              <a:gd name="connsiteX296" fmla="*/ 2390054 w 4603109"/>
              <a:gd name="connsiteY296" fmla="*/ 0 h 924402"/>
              <a:gd name="connsiteX297" fmla="*/ 2419821 w 4603109"/>
              <a:gd name="connsiteY297" fmla="*/ 0 h 924402"/>
              <a:gd name="connsiteX298" fmla="*/ 2427040 w 4603109"/>
              <a:gd name="connsiteY298" fmla="*/ 0 h 924402"/>
              <a:gd name="connsiteX299" fmla="*/ 2436490 w 4603109"/>
              <a:gd name="connsiteY299" fmla="*/ 0 h 924402"/>
              <a:gd name="connsiteX300" fmla="*/ 2444472 w 4603109"/>
              <a:gd name="connsiteY300" fmla="*/ 0 h 924402"/>
              <a:gd name="connsiteX301" fmla="*/ 2448678 w 4603109"/>
              <a:gd name="connsiteY301" fmla="*/ 0 h 924402"/>
              <a:gd name="connsiteX302" fmla="*/ 2450171 w 4603109"/>
              <a:gd name="connsiteY302" fmla="*/ 0 h 924402"/>
              <a:gd name="connsiteX303" fmla="*/ 2450609 w 4603109"/>
              <a:gd name="connsiteY303" fmla="*/ 0 h 924402"/>
              <a:gd name="connsiteX304" fmla="*/ 2463572 w 4603109"/>
              <a:gd name="connsiteY304" fmla="*/ 0 h 924402"/>
              <a:gd name="connsiteX305" fmla="*/ 2471081 w 4603109"/>
              <a:gd name="connsiteY305" fmla="*/ 0 h 924402"/>
              <a:gd name="connsiteX306" fmla="*/ 2472573 w 4603109"/>
              <a:gd name="connsiteY306" fmla="*/ 0 h 924402"/>
              <a:gd name="connsiteX307" fmla="*/ 2474537 w 4603109"/>
              <a:gd name="connsiteY307" fmla="*/ 0 h 924402"/>
              <a:gd name="connsiteX308" fmla="*/ 2475596 w 4603109"/>
              <a:gd name="connsiteY308" fmla="*/ 0 h 924402"/>
              <a:gd name="connsiteX309" fmla="*/ 2477252 w 4603109"/>
              <a:gd name="connsiteY309" fmla="*/ 0 h 924402"/>
              <a:gd name="connsiteX310" fmla="*/ 2478712 w 4603109"/>
              <a:gd name="connsiteY310" fmla="*/ 0 h 924402"/>
              <a:gd name="connsiteX311" fmla="*/ 2478743 w 4603109"/>
              <a:gd name="connsiteY311" fmla="*/ 0 h 924402"/>
              <a:gd name="connsiteX312" fmla="*/ 2480043 w 4603109"/>
              <a:gd name="connsiteY312" fmla="*/ 0 h 924402"/>
              <a:gd name="connsiteX313" fmla="*/ 2499655 w 4603109"/>
              <a:gd name="connsiteY313" fmla="*/ 0 h 924402"/>
              <a:gd name="connsiteX314" fmla="*/ 2501146 w 4603109"/>
              <a:gd name="connsiteY314" fmla="*/ 0 h 924402"/>
              <a:gd name="connsiteX315" fmla="*/ 2505661 w 4603109"/>
              <a:gd name="connsiteY315" fmla="*/ 0 h 924402"/>
              <a:gd name="connsiteX316" fmla="*/ 2508776 w 4603109"/>
              <a:gd name="connsiteY316" fmla="*/ 0 h 924402"/>
              <a:gd name="connsiteX317" fmla="*/ 2510108 w 4603109"/>
              <a:gd name="connsiteY317" fmla="*/ 0 h 924402"/>
              <a:gd name="connsiteX318" fmla="*/ 2524178 w 4603109"/>
              <a:gd name="connsiteY318" fmla="*/ 0 h 924402"/>
              <a:gd name="connsiteX319" fmla="*/ 2525248 w 4603109"/>
              <a:gd name="connsiteY319" fmla="*/ 0 h 924402"/>
              <a:gd name="connsiteX320" fmla="*/ 2525669 w 4603109"/>
              <a:gd name="connsiteY320" fmla="*/ 0 h 924402"/>
              <a:gd name="connsiteX321" fmla="*/ 2552329 w 4603109"/>
              <a:gd name="connsiteY321" fmla="*/ 0 h 924402"/>
              <a:gd name="connsiteX322" fmla="*/ 2552751 w 4603109"/>
              <a:gd name="connsiteY322" fmla="*/ 0 h 924402"/>
              <a:gd name="connsiteX323" fmla="*/ 2554242 w 4603109"/>
              <a:gd name="connsiteY323" fmla="*/ 0 h 924402"/>
              <a:gd name="connsiteX324" fmla="*/ 2574787 w 4603109"/>
              <a:gd name="connsiteY324" fmla="*/ 0 h 924402"/>
              <a:gd name="connsiteX325" fmla="*/ 2576279 w 4603109"/>
              <a:gd name="connsiteY325" fmla="*/ 0 h 924402"/>
              <a:gd name="connsiteX326" fmla="*/ 2576447 w 4603109"/>
              <a:gd name="connsiteY326" fmla="*/ 0 h 924402"/>
              <a:gd name="connsiteX327" fmla="*/ 2577940 w 4603109"/>
              <a:gd name="connsiteY327" fmla="*/ 0 h 924402"/>
              <a:gd name="connsiteX328" fmla="*/ 2603360 w 4603109"/>
              <a:gd name="connsiteY328" fmla="*/ 0 h 924402"/>
              <a:gd name="connsiteX329" fmla="*/ 2604852 w 4603109"/>
              <a:gd name="connsiteY329" fmla="*/ 0 h 924402"/>
              <a:gd name="connsiteX330" fmla="*/ 2605021 w 4603109"/>
              <a:gd name="connsiteY330" fmla="*/ 0 h 924402"/>
              <a:gd name="connsiteX331" fmla="*/ 2605484 w 4603109"/>
              <a:gd name="connsiteY331" fmla="*/ 0 h 924402"/>
              <a:gd name="connsiteX332" fmla="*/ 2606481 w 4603109"/>
              <a:gd name="connsiteY332" fmla="*/ 0 h 924402"/>
              <a:gd name="connsiteX333" fmla="*/ 2606512 w 4603109"/>
              <a:gd name="connsiteY333" fmla="*/ 0 h 924402"/>
              <a:gd name="connsiteX334" fmla="*/ 2606976 w 4603109"/>
              <a:gd name="connsiteY334" fmla="*/ 0 h 924402"/>
              <a:gd name="connsiteX335" fmla="*/ 2618923 w 4603109"/>
              <a:gd name="connsiteY335" fmla="*/ 0 h 924402"/>
              <a:gd name="connsiteX336" fmla="*/ 2621248 w 4603109"/>
              <a:gd name="connsiteY336" fmla="*/ 0 h 924402"/>
              <a:gd name="connsiteX337" fmla="*/ 2622740 w 4603109"/>
              <a:gd name="connsiteY337" fmla="*/ 0 h 924402"/>
              <a:gd name="connsiteX338" fmla="*/ 2627885 w 4603109"/>
              <a:gd name="connsiteY338" fmla="*/ 0 h 924402"/>
              <a:gd name="connsiteX339" fmla="*/ 2629377 w 4603109"/>
              <a:gd name="connsiteY339" fmla="*/ 0 h 924402"/>
              <a:gd name="connsiteX340" fmla="*/ 2634058 w 4603109"/>
              <a:gd name="connsiteY340" fmla="*/ 0 h 924402"/>
              <a:gd name="connsiteX341" fmla="*/ 2635549 w 4603109"/>
              <a:gd name="connsiteY341" fmla="*/ 0 h 924402"/>
              <a:gd name="connsiteX342" fmla="*/ 2636545 w 4603109"/>
              <a:gd name="connsiteY342" fmla="*/ 0 h 924402"/>
              <a:gd name="connsiteX343" fmla="*/ 2648987 w 4603109"/>
              <a:gd name="connsiteY343" fmla="*/ 0 h 924402"/>
              <a:gd name="connsiteX344" fmla="*/ 2649821 w 4603109"/>
              <a:gd name="connsiteY344" fmla="*/ 0 h 924402"/>
              <a:gd name="connsiteX345" fmla="*/ 2651313 w 4603109"/>
              <a:gd name="connsiteY345" fmla="*/ 0 h 924402"/>
              <a:gd name="connsiteX346" fmla="*/ 2651947 w 4603109"/>
              <a:gd name="connsiteY346" fmla="*/ 0 h 924402"/>
              <a:gd name="connsiteX347" fmla="*/ 2653017 w 4603109"/>
              <a:gd name="connsiteY347" fmla="*/ 0 h 924402"/>
              <a:gd name="connsiteX348" fmla="*/ 2653438 w 4603109"/>
              <a:gd name="connsiteY348" fmla="*/ 0 h 924402"/>
              <a:gd name="connsiteX349" fmla="*/ 2656459 w 4603109"/>
              <a:gd name="connsiteY349" fmla="*/ 0 h 924402"/>
              <a:gd name="connsiteX350" fmla="*/ 2657950 w 4603109"/>
              <a:gd name="connsiteY350" fmla="*/ 0 h 924402"/>
              <a:gd name="connsiteX351" fmla="*/ 2665460 w 4603109"/>
              <a:gd name="connsiteY351" fmla="*/ 0 h 924402"/>
              <a:gd name="connsiteX352" fmla="*/ 2680098 w 4603109"/>
              <a:gd name="connsiteY352" fmla="*/ 0 h 924402"/>
              <a:gd name="connsiteX353" fmla="*/ 2680520 w 4603109"/>
              <a:gd name="connsiteY353" fmla="*/ 0 h 924402"/>
              <a:gd name="connsiteX354" fmla="*/ 2682011 w 4603109"/>
              <a:gd name="connsiteY354" fmla="*/ 0 h 924402"/>
              <a:gd name="connsiteX355" fmla="*/ 2692542 w 4603109"/>
              <a:gd name="connsiteY355" fmla="*/ 0 h 924402"/>
              <a:gd name="connsiteX356" fmla="*/ 2702556 w 4603109"/>
              <a:gd name="connsiteY356" fmla="*/ 0 h 924402"/>
              <a:gd name="connsiteX357" fmla="*/ 2704048 w 4603109"/>
              <a:gd name="connsiteY357" fmla="*/ 0 h 924402"/>
              <a:gd name="connsiteX358" fmla="*/ 2724289 w 4603109"/>
              <a:gd name="connsiteY358" fmla="*/ 0 h 924402"/>
              <a:gd name="connsiteX359" fmla="*/ 2731129 w 4603109"/>
              <a:gd name="connsiteY359" fmla="*/ 0 h 924402"/>
              <a:gd name="connsiteX360" fmla="*/ 2732621 w 4603109"/>
              <a:gd name="connsiteY360" fmla="*/ 0 h 924402"/>
              <a:gd name="connsiteX361" fmla="*/ 2733253 w 4603109"/>
              <a:gd name="connsiteY361" fmla="*/ 0 h 924402"/>
              <a:gd name="connsiteX362" fmla="*/ 2734745 w 4603109"/>
              <a:gd name="connsiteY362" fmla="*/ 0 h 924402"/>
              <a:gd name="connsiteX363" fmla="*/ 2746692 w 4603109"/>
              <a:gd name="connsiteY363" fmla="*/ 0 h 924402"/>
              <a:gd name="connsiteX364" fmla="*/ 2749017 w 4603109"/>
              <a:gd name="connsiteY364" fmla="*/ 0 h 924402"/>
              <a:gd name="connsiteX365" fmla="*/ 2750509 w 4603109"/>
              <a:gd name="connsiteY365" fmla="*/ 0 h 924402"/>
              <a:gd name="connsiteX366" fmla="*/ 2754354 w 4603109"/>
              <a:gd name="connsiteY366" fmla="*/ 0 h 924402"/>
              <a:gd name="connsiteX367" fmla="*/ 2755654 w 4603109"/>
              <a:gd name="connsiteY367" fmla="*/ 0 h 924402"/>
              <a:gd name="connsiteX368" fmla="*/ 2757146 w 4603109"/>
              <a:gd name="connsiteY368" fmla="*/ 0 h 924402"/>
              <a:gd name="connsiteX369" fmla="*/ 2761827 w 4603109"/>
              <a:gd name="connsiteY369" fmla="*/ 0 h 924402"/>
              <a:gd name="connsiteX370" fmla="*/ 2763318 w 4603109"/>
              <a:gd name="connsiteY370" fmla="*/ 0 h 924402"/>
              <a:gd name="connsiteX371" fmla="*/ 2776756 w 4603109"/>
              <a:gd name="connsiteY371" fmla="*/ 0 h 924402"/>
              <a:gd name="connsiteX372" fmla="*/ 2777590 w 4603109"/>
              <a:gd name="connsiteY372" fmla="*/ 0 h 924402"/>
              <a:gd name="connsiteX373" fmla="*/ 2779082 w 4603109"/>
              <a:gd name="connsiteY373" fmla="*/ 0 h 924402"/>
              <a:gd name="connsiteX374" fmla="*/ 2783442 w 4603109"/>
              <a:gd name="connsiteY374" fmla="*/ 0 h 924402"/>
              <a:gd name="connsiteX375" fmla="*/ 2784228 w 4603109"/>
              <a:gd name="connsiteY375" fmla="*/ 0 h 924402"/>
              <a:gd name="connsiteX376" fmla="*/ 2785719 w 4603109"/>
              <a:gd name="connsiteY376" fmla="*/ 0 h 924402"/>
              <a:gd name="connsiteX377" fmla="*/ 2786473 w 4603109"/>
              <a:gd name="connsiteY377" fmla="*/ 0 h 924402"/>
              <a:gd name="connsiteX378" fmla="*/ 2793229 w 4603109"/>
              <a:gd name="connsiteY378" fmla="*/ 0 h 924402"/>
              <a:gd name="connsiteX379" fmla="*/ 2799367 w 4603109"/>
              <a:gd name="connsiteY379" fmla="*/ 0 h 924402"/>
              <a:gd name="connsiteX380" fmla="*/ 2813506 w 4603109"/>
              <a:gd name="connsiteY380" fmla="*/ 0 h 924402"/>
              <a:gd name="connsiteX381" fmla="*/ 2820311 w 4603109"/>
              <a:gd name="connsiteY381" fmla="*/ 0 h 924402"/>
              <a:gd name="connsiteX382" fmla="*/ 2827893 w 4603109"/>
              <a:gd name="connsiteY382" fmla="*/ 0 h 924402"/>
              <a:gd name="connsiteX383" fmla="*/ 2827940 w 4603109"/>
              <a:gd name="connsiteY383" fmla="*/ 0 h 924402"/>
              <a:gd name="connsiteX384" fmla="*/ 2829431 w 4603109"/>
              <a:gd name="connsiteY384" fmla="*/ 0 h 924402"/>
              <a:gd name="connsiteX385" fmla="*/ 2829978 w 4603109"/>
              <a:gd name="connsiteY385" fmla="*/ 0 h 924402"/>
              <a:gd name="connsiteX386" fmla="*/ 2852058 w 4603109"/>
              <a:gd name="connsiteY386" fmla="*/ 0 h 924402"/>
              <a:gd name="connsiteX387" fmla="*/ 2857060 w 4603109"/>
              <a:gd name="connsiteY387" fmla="*/ 0 h 924402"/>
              <a:gd name="connsiteX388" fmla="*/ 2857958 w 4603109"/>
              <a:gd name="connsiteY388" fmla="*/ 0 h 924402"/>
              <a:gd name="connsiteX389" fmla="*/ 2871601 w 4603109"/>
              <a:gd name="connsiteY389" fmla="*/ 0 h 924402"/>
              <a:gd name="connsiteX390" fmla="*/ 2882123 w 4603109"/>
              <a:gd name="connsiteY390" fmla="*/ 0 h 924402"/>
              <a:gd name="connsiteX391" fmla="*/ 2894046 w 4603109"/>
              <a:gd name="connsiteY391" fmla="*/ 0 h 924402"/>
              <a:gd name="connsiteX392" fmla="*/ 2903496 w 4603109"/>
              <a:gd name="connsiteY392" fmla="*/ 0 h 924402"/>
              <a:gd name="connsiteX393" fmla="*/ 2911211 w 4603109"/>
              <a:gd name="connsiteY393" fmla="*/ 0 h 924402"/>
              <a:gd name="connsiteX394" fmla="*/ 2914242 w 4603109"/>
              <a:gd name="connsiteY394" fmla="*/ 0 h 924402"/>
              <a:gd name="connsiteX395" fmla="*/ 2914461 w 4603109"/>
              <a:gd name="connsiteY395" fmla="*/ 0 h 924402"/>
              <a:gd name="connsiteX396" fmla="*/ 2924111 w 4603109"/>
              <a:gd name="connsiteY396" fmla="*/ 0 h 924402"/>
              <a:gd name="connsiteX397" fmla="*/ 2927136 w 4603109"/>
              <a:gd name="connsiteY397" fmla="*/ 0 h 924402"/>
              <a:gd name="connsiteX398" fmla="*/ 2933561 w 4603109"/>
              <a:gd name="connsiteY398" fmla="*/ 0 h 924402"/>
              <a:gd name="connsiteX399" fmla="*/ 2939580 w 4603109"/>
              <a:gd name="connsiteY399" fmla="*/ 0 h 924402"/>
              <a:gd name="connsiteX400" fmla="*/ 2941275 w 4603109"/>
              <a:gd name="connsiteY400" fmla="*/ 0 h 924402"/>
              <a:gd name="connsiteX401" fmla="*/ 2941543 w 4603109"/>
              <a:gd name="connsiteY401" fmla="*/ 0 h 924402"/>
              <a:gd name="connsiteX402" fmla="*/ 2945586 w 4603109"/>
              <a:gd name="connsiteY402" fmla="*/ 0 h 924402"/>
              <a:gd name="connsiteX403" fmla="*/ 2950032 w 4603109"/>
              <a:gd name="connsiteY403" fmla="*/ 0 h 924402"/>
              <a:gd name="connsiteX404" fmla="*/ 2955662 w 4603109"/>
              <a:gd name="connsiteY404" fmla="*/ 0 h 924402"/>
              <a:gd name="connsiteX405" fmla="*/ 2955709 w 4603109"/>
              <a:gd name="connsiteY405" fmla="*/ 0 h 924402"/>
              <a:gd name="connsiteX406" fmla="*/ 2957200 w 4603109"/>
              <a:gd name="connsiteY406" fmla="*/ 0 h 924402"/>
              <a:gd name="connsiteX407" fmla="*/ 2957747 w 4603109"/>
              <a:gd name="connsiteY407" fmla="*/ 0 h 924402"/>
              <a:gd name="connsiteX408" fmla="*/ 2968152 w 4603109"/>
              <a:gd name="connsiteY408" fmla="*/ 0 h 924402"/>
              <a:gd name="connsiteX409" fmla="*/ 2969644 w 4603109"/>
              <a:gd name="connsiteY409" fmla="*/ 0 h 924402"/>
              <a:gd name="connsiteX410" fmla="*/ 2972667 w 4603109"/>
              <a:gd name="connsiteY410" fmla="*/ 0 h 924402"/>
              <a:gd name="connsiteX411" fmla="*/ 2977114 w 4603109"/>
              <a:gd name="connsiteY411" fmla="*/ 0 h 924402"/>
              <a:gd name="connsiteX412" fmla="*/ 2984829 w 4603109"/>
              <a:gd name="connsiteY412" fmla="*/ 0 h 924402"/>
              <a:gd name="connsiteX413" fmla="*/ 2985727 w 4603109"/>
              <a:gd name="connsiteY413" fmla="*/ 0 h 924402"/>
              <a:gd name="connsiteX414" fmla="*/ 2999370 w 4603109"/>
              <a:gd name="connsiteY414" fmla="*/ 0 h 924402"/>
              <a:gd name="connsiteX415" fmla="*/ 3021815 w 4603109"/>
              <a:gd name="connsiteY415" fmla="*/ 0 h 924402"/>
              <a:gd name="connsiteX416" fmla="*/ 3031265 w 4603109"/>
              <a:gd name="connsiteY416" fmla="*/ 0 h 924402"/>
              <a:gd name="connsiteX417" fmla="*/ 3042230 w 4603109"/>
              <a:gd name="connsiteY417" fmla="*/ 0 h 924402"/>
              <a:gd name="connsiteX418" fmla="*/ 3044946 w 4603109"/>
              <a:gd name="connsiteY418" fmla="*/ 0 h 924402"/>
              <a:gd name="connsiteX419" fmla="*/ 3051880 w 4603109"/>
              <a:gd name="connsiteY419" fmla="*/ 0 h 924402"/>
              <a:gd name="connsiteX420" fmla="*/ 3061330 w 4603109"/>
              <a:gd name="connsiteY420" fmla="*/ 0 h 924402"/>
              <a:gd name="connsiteX421" fmla="*/ 3067349 w 4603109"/>
              <a:gd name="connsiteY421" fmla="*/ 0 h 924402"/>
              <a:gd name="connsiteX422" fmla="*/ 3069312 w 4603109"/>
              <a:gd name="connsiteY422" fmla="*/ 0 h 924402"/>
              <a:gd name="connsiteX423" fmla="*/ 3073355 w 4603109"/>
              <a:gd name="connsiteY423" fmla="*/ 0 h 924402"/>
              <a:gd name="connsiteX424" fmla="*/ 3073518 w 4603109"/>
              <a:gd name="connsiteY424" fmla="*/ 0 h 924402"/>
              <a:gd name="connsiteX425" fmla="*/ 3075011 w 4603109"/>
              <a:gd name="connsiteY425" fmla="*/ 0 h 924402"/>
              <a:gd name="connsiteX426" fmla="*/ 3077801 w 4603109"/>
              <a:gd name="connsiteY426" fmla="*/ 0 h 924402"/>
              <a:gd name="connsiteX427" fmla="*/ 3095921 w 4603109"/>
              <a:gd name="connsiteY427" fmla="*/ 0 h 924402"/>
              <a:gd name="connsiteX428" fmla="*/ 3097413 w 4603109"/>
              <a:gd name="connsiteY428" fmla="*/ 0 h 924402"/>
              <a:gd name="connsiteX429" fmla="*/ 3100436 w 4603109"/>
              <a:gd name="connsiteY429" fmla="*/ 0 h 924402"/>
              <a:gd name="connsiteX430" fmla="*/ 3103552 w 4603109"/>
              <a:gd name="connsiteY430" fmla="*/ 0 h 924402"/>
              <a:gd name="connsiteX431" fmla="*/ 3104883 w 4603109"/>
              <a:gd name="connsiteY431" fmla="*/ 0 h 924402"/>
              <a:gd name="connsiteX432" fmla="*/ 3120023 w 4603109"/>
              <a:gd name="connsiteY432" fmla="*/ 0 h 924402"/>
              <a:gd name="connsiteX433" fmla="*/ 3120445 w 4603109"/>
              <a:gd name="connsiteY433" fmla="*/ 0 h 924402"/>
              <a:gd name="connsiteX434" fmla="*/ 3149018 w 4603109"/>
              <a:gd name="connsiteY434" fmla="*/ 0 h 924402"/>
              <a:gd name="connsiteX435" fmla="*/ 3150088 w 4603109"/>
              <a:gd name="connsiteY435" fmla="*/ 0 h 924402"/>
              <a:gd name="connsiteX436" fmla="*/ 3150509 w 4603109"/>
              <a:gd name="connsiteY436" fmla="*/ 0 h 924402"/>
              <a:gd name="connsiteX437" fmla="*/ 3171054 w 4603109"/>
              <a:gd name="connsiteY437" fmla="*/ 0 h 924402"/>
              <a:gd name="connsiteX438" fmla="*/ 3172715 w 4603109"/>
              <a:gd name="connsiteY438" fmla="*/ 0 h 924402"/>
              <a:gd name="connsiteX439" fmla="*/ 3199627 w 4603109"/>
              <a:gd name="connsiteY439" fmla="*/ 0 h 924402"/>
              <a:gd name="connsiteX440" fmla="*/ 3201119 w 4603109"/>
              <a:gd name="connsiteY440" fmla="*/ 0 h 924402"/>
              <a:gd name="connsiteX441" fmla="*/ 3201287 w 4603109"/>
              <a:gd name="connsiteY441" fmla="*/ 0 h 924402"/>
              <a:gd name="connsiteX442" fmla="*/ 3201751 w 4603109"/>
              <a:gd name="connsiteY442" fmla="*/ 0 h 924402"/>
              <a:gd name="connsiteX443" fmla="*/ 3202780 w 4603109"/>
              <a:gd name="connsiteY443" fmla="*/ 0 h 924402"/>
              <a:gd name="connsiteX444" fmla="*/ 3217515 w 4603109"/>
              <a:gd name="connsiteY444" fmla="*/ 0 h 924402"/>
              <a:gd name="connsiteX445" fmla="*/ 3224152 w 4603109"/>
              <a:gd name="connsiteY445" fmla="*/ 0 h 924402"/>
              <a:gd name="connsiteX446" fmla="*/ 3230324 w 4603109"/>
              <a:gd name="connsiteY446" fmla="*/ 0 h 924402"/>
              <a:gd name="connsiteX447" fmla="*/ 3231321 w 4603109"/>
              <a:gd name="connsiteY447" fmla="*/ 0 h 924402"/>
              <a:gd name="connsiteX448" fmla="*/ 3231816 w 4603109"/>
              <a:gd name="connsiteY448" fmla="*/ 0 h 924402"/>
              <a:gd name="connsiteX449" fmla="*/ 3243763 w 4603109"/>
              <a:gd name="connsiteY449" fmla="*/ 0 h 924402"/>
              <a:gd name="connsiteX450" fmla="*/ 3246088 w 4603109"/>
              <a:gd name="connsiteY450" fmla="*/ 0 h 924402"/>
              <a:gd name="connsiteX451" fmla="*/ 3247580 w 4603109"/>
              <a:gd name="connsiteY451" fmla="*/ 0 h 924402"/>
              <a:gd name="connsiteX452" fmla="*/ 3247792 w 4603109"/>
              <a:gd name="connsiteY452" fmla="*/ 0 h 924402"/>
              <a:gd name="connsiteX453" fmla="*/ 3248214 w 4603109"/>
              <a:gd name="connsiteY453" fmla="*/ 0 h 924402"/>
              <a:gd name="connsiteX454" fmla="*/ 3252725 w 4603109"/>
              <a:gd name="connsiteY454" fmla="*/ 0 h 924402"/>
              <a:gd name="connsiteX455" fmla="*/ 3254217 w 4603109"/>
              <a:gd name="connsiteY455" fmla="*/ 0 h 924402"/>
              <a:gd name="connsiteX456" fmla="*/ 3260235 w 4603109"/>
              <a:gd name="connsiteY456" fmla="*/ 0 h 924402"/>
              <a:gd name="connsiteX457" fmla="*/ 3276787 w 4603109"/>
              <a:gd name="connsiteY457" fmla="*/ 0 h 924402"/>
              <a:gd name="connsiteX458" fmla="*/ 3277857 w 4603109"/>
              <a:gd name="connsiteY458" fmla="*/ 0 h 924402"/>
              <a:gd name="connsiteX459" fmla="*/ 3278278 w 4603109"/>
              <a:gd name="connsiteY459" fmla="*/ 0 h 924402"/>
              <a:gd name="connsiteX460" fmla="*/ 3290300 w 4603109"/>
              <a:gd name="connsiteY460" fmla="*/ 0 h 924402"/>
              <a:gd name="connsiteX461" fmla="*/ 3298823 w 4603109"/>
              <a:gd name="connsiteY461" fmla="*/ 0 h 924402"/>
              <a:gd name="connsiteX462" fmla="*/ 3327396 w 4603109"/>
              <a:gd name="connsiteY462" fmla="*/ 0 h 924402"/>
              <a:gd name="connsiteX463" fmla="*/ 3328888 w 4603109"/>
              <a:gd name="connsiteY463" fmla="*/ 0 h 924402"/>
              <a:gd name="connsiteX464" fmla="*/ 3329520 w 4603109"/>
              <a:gd name="connsiteY464" fmla="*/ 0 h 924402"/>
              <a:gd name="connsiteX465" fmla="*/ 3345284 w 4603109"/>
              <a:gd name="connsiteY465" fmla="*/ 0 h 924402"/>
              <a:gd name="connsiteX466" fmla="*/ 3349129 w 4603109"/>
              <a:gd name="connsiteY466" fmla="*/ 0 h 924402"/>
              <a:gd name="connsiteX467" fmla="*/ 3351921 w 4603109"/>
              <a:gd name="connsiteY467" fmla="*/ 0 h 924402"/>
              <a:gd name="connsiteX468" fmla="*/ 3358093 w 4603109"/>
              <a:gd name="connsiteY468" fmla="*/ 0 h 924402"/>
              <a:gd name="connsiteX469" fmla="*/ 3359585 w 4603109"/>
              <a:gd name="connsiteY469" fmla="*/ 0 h 924402"/>
              <a:gd name="connsiteX470" fmla="*/ 3371532 w 4603109"/>
              <a:gd name="connsiteY470" fmla="*/ 0 h 924402"/>
              <a:gd name="connsiteX471" fmla="*/ 3373857 w 4603109"/>
              <a:gd name="connsiteY471" fmla="*/ 0 h 924402"/>
              <a:gd name="connsiteX472" fmla="*/ 3375349 w 4603109"/>
              <a:gd name="connsiteY472" fmla="*/ 0 h 924402"/>
              <a:gd name="connsiteX473" fmla="*/ 3380494 w 4603109"/>
              <a:gd name="connsiteY473" fmla="*/ 0 h 924402"/>
              <a:gd name="connsiteX474" fmla="*/ 3381986 w 4603109"/>
              <a:gd name="connsiteY474" fmla="*/ 0 h 924402"/>
              <a:gd name="connsiteX475" fmla="*/ 3388004 w 4603109"/>
              <a:gd name="connsiteY475" fmla="*/ 0 h 924402"/>
              <a:gd name="connsiteX476" fmla="*/ 3408282 w 4603109"/>
              <a:gd name="connsiteY476" fmla="*/ 0 h 924402"/>
              <a:gd name="connsiteX477" fmla="*/ 3418069 w 4603109"/>
              <a:gd name="connsiteY477" fmla="*/ 0 h 924402"/>
              <a:gd name="connsiteX478" fmla="*/ 3424207 w 4603109"/>
              <a:gd name="connsiteY478" fmla="*/ 0 h 924402"/>
              <a:gd name="connsiteX479" fmla="*/ 3424753 w 4603109"/>
              <a:gd name="connsiteY479" fmla="*/ 0 h 924402"/>
              <a:gd name="connsiteX480" fmla="*/ 3452733 w 4603109"/>
              <a:gd name="connsiteY480" fmla="*/ 0 h 924402"/>
              <a:gd name="connsiteX481" fmla="*/ 3454818 w 4603109"/>
              <a:gd name="connsiteY481" fmla="*/ 0 h 924402"/>
              <a:gd name="connsiteX482" fmla="*/ 3476898 w 4603109"/>
              <a:gd name="connsiteY482" fmla="*/ 0 h 924402"/>
              <a:gd name="connsiteX483" fmla="*/ 3496441 w 4603109"/>
              <a:gd name="connsiteY483" fmla="*/ 0 h 924402"/>
              <a:gd name="connsiteX484" fmla="*/ 3509236 w 4603109"/>
              <a:gd name="connsiteY484" fmla="*/ 0 h 924402"/>
              <a:gd name="connsiteX485" fmla="*/ 3518886 w 4603109"/>
              <a:gd name="connsiteY485" fmla="*/ 0 h 924402"/>
              <a:gd name="connsiteX486" fmla="*/ 3528336 w 4603109"/>
              <a:gd name="connsiteY486" fmla="*/ 0 h 924402"/>
              <a:gd name="connsiteX487" fmla="*/ 3536051 w 4603109"/>
              <a:gd name="connsiteY487" fmla="*/ 0 h 924402"/>
              <a:gd name="connsiteX488" fmla="*/ 3539301 w 4603109"/>
              <a:gd name="connsiteY488" fmla="*/ 0 h 924402"/>
              <a:gd name="connsiteX489" fmla="*/ 3540361 w 4603109"/>
              <a:gd name="connsiteY489" fmla="*/ 0 h 924402"/>
              <a:gd name="connsiteX490" fmla="*/ 3544807 w 4603109"/>
              <a:gd name="connsiteY490" fmla="*/ 0 h 924402"/>
              <a:gd name="connsiteX491" fmla="*/ 3551976 w 4603109"/>
              <a:gd name="connsiteY491" fmla="*/ 0 h 924402"/>
              <a:gd name="connsiteX492" fmla="*/ 3552522 w 4603109"/>
              <a:gd name="connsiteY492" fmla="*/ 0 h 924402"/>
              <a:gd name="connsiteX493" fmla="*/ 3564420 w 4603109"/>
              <a:gd name="connsiteY493" fmla="*/ 0 h 924402"/>
              <a:gd name="connsiteX494" fmla="*/ 3570426 w 4603109"/>
              <a:gd name="connsiteY494" fmla="*/ 0 h 924402"/>
              <a:gd name="connsiteX495" fmla="*/ 3574872 w 4603109"/>
              <a:gd name="connsiteY495" fmla="*/ 0 h 924402"/>
              <a:gd name="connsiteX496" fmla="*/ 3580502 w 4603109"/>
              <a:gd name="connsiteY496" fmla="*/ 0 h 924402"/>
              <a:gd name="connsiteX497" fmla="*/ 3582587 w 4603109"/>
              <a:gd name="connsiteY497" fmla="*/ 0 h 924402"/>
              <a:gd name="connsiteX498" fmla="*/ 3624210 w 4603109"/>
              <a:gd name="connsiteY498" fmla="*/ 0 h 924402"/>
              <a:gd name="connsiteX499" fmla="*/ 3637005 w 4603109"/>
              <a:gd name="connsiteY499" fmla="*/ 0 h 924402"/>
              <a:gd name="connsiteX500" fmla="*/ 3646655 w 4603109"/>
              <a:gd name="connsiteY500" fmla="*/ 0 h 924402"/>
              <a:gd name="connsiteX501" fmla="*/ 3656105 w 4603109"/>
              <a:gd name="connsiteY501" fmla="*/ 0 h 924402"/>
              <a:gd name="connsiteX502" fmla="*/ 3667070 w 4603109"/>
              <a:gd name="connsiteY502" fmla="*/ 0 h 924402"/>
              <a:gd name="connsiteX503" fmla="*/ 3668130 w 4603109"/>
              <a:gd name="connsiteY503" fmla="*/ 0 h 924402"/>
              <a:gd name="connsiteX504" fmla="*/ 3669786 w 4603109"/>
              <a:gd name="connsiteY504" fmla="*/ 0 h 924402"/>
              <a:gd name="connsiteX505" fmla="*/ 3672576 w 4603109"/>
              <a:gd name="connsiteY505" fmla="*/ 0 h 924402"/>
              <a:gd name="connsiteX506" fmla="*/ 3692189 w 4603109"/>
              <a:gd name="connsiteY506" fmla="*/ 0 h 924402"/>
              <a:gd name="connsiteX507" fmla="*/ 3698195 w 4603109"/>
              <a:gd name="connsiteY507" fmla="*/ 0 h 924402"/>
              <a:gd name="connsiteX508" fmla="*/ 3702641 w 4603109"/>
              <a:gd name="connsiteY508" fmla="*/ 0 h 924402"/>
              <a:gd name="connsiteX509" fmla="*/ 3744863 w 4603109"/>
              <a:gd name="connsiteY509" fmla="*/ 0 h 924402"/>
              <a:gd name="connsiteX510" fmla="*/ 3745285 w 4603109"/>
              <a:gd name="connsiteY510" fmla="*/ 0 h 924402"/>
              <a:gd name="connsiteX511" fmla="*/ 3795894 w 4603109"/>
              <a:gd name="connsiteY511" fmla="*/ 0 h 924402"/>
              <a:gd name="connsiteX512" fmla="*/ 3797555 w 4603109"/>
              <a:gd name="connsiteY512" fmla="*/ 0 h 924402"/>
              <a:gd name="connsiteX513" fmla="*/ 3826591 w 4603109"/>
              <a:gd name="connsiteY513" fmla="*/ 0 h 924402"/>
              <a:gd name="connsiteX514" fmla="*/ 3842355 w 4603109"/>
              <a:gd name="connsiteY514" fmla="*/ 0 h 924402"/>
              <a:gd name="connsiteX515" fmla="*/ 3848992 w 4603109"/>
              <a:gd name="connsiteY515" fmla="*/ 0 h 924402"/>
              <a:gd name="connsiteX516" fmla="*/ 3872632 w 4603109"/>
              <a:gd name="connsiteY516" fmla="*/ 0 h 924402"/>
              <a:gd name="connsiteX517" fmla="*/ 3873054 w 4603109"/>
              <a:gd name="connsiteY517" fmla="*/ 0 h 924402"/>
              <a:gd name="connsiteX518" fmla="*/ 3885075 w 4603109"/>
              <a:gd name="connsiteY518" fmla="*/ 0 h 924402"/>
              <a:gd name="connsiteX519" fmla="*/ 3923663 w 4603109"/>
              <a:gd name="connsiteY519" fmla="*/ 0 h 924402"/>
              <a:gd name="connsiteX520" fmla="*/ 3954360 w 4603109"/>
              <a:gd name="connsiteY520" fmla="*/ 0 h 924402"/>
              <a:gd name="connsiteX521" fmla="*/ 3970124 w 4603109"/>
              <a:gd name="connsiteY521" fmla="*/ 0 h 924402"/>
              <a:gd name="connsiteX522" fmla="*/ 3976761 w 4603109"/>
              <a:gd name="connsiteY522" fmla="*/ 0 h 924402"/>
              <a:gd name="connsiteX523" fmla="*/ 4012844 w 4603109"/>
              <a:gd name="connsiteY523" fmla="*/ 0 h 924402"/>
              <a:gd name="connsiteX524" fmla="*/ 4049593 w 4603109"/>
              <a:gd name="connsiteY524" fmla="*/ 0 h 924402"/>
              <a:gd name="connsiteX525" fmla="*/ 4169647 w 4603109"/>
              <a:gd name="connsiteY525" fmla="*/ 0 h 924402"/>
              <a:gd name="connsiteX526" fmla="*/ 4177362 w 4603109"/>
              <a:gd name="connsiteY526" fmla="*/ 0 h 924402"/>
              <a:gd name="connsiteX527" fmla="*/ 4297416 w 4603109"/>
              <a:gd name="connsiteY527" fmla="*/ 0 h 924402"/>
              <a:gd name="connsiteX528" fmla="*/ 4379339 w 4603109"/>
              <a:gd name="connsiteY528" fmla="*/ 47054 h 924402"/>
              <a:gd name="connsiteX529" fmla="*/ 4591731 w 4603109"/>
              <a:gd name="connsiteY529" fmla="*/ 415146 h 924402"/>
              <a:gd name="connsiteX530" fmla="*/ 4591731 w 4603109"/>
              <a:gd name="connsiteY530" fmla="*/ 509257 h 924402"/>
              <a:gd name="connsiteX531" fmla="*/ 4379339 w 4603109"/>
              <a:gd name="connsiteY531" fmla="*/ 877348 h 924402"/>
              <a:gd name="connsiteX532" fmla="*/ 4297416 w 4603109"/>
              <a:gd name="connsiteY532" fmla="*/ 924402 h 924402"/>
              <a:gd name="connsiteX533" fmla="*/ 4169647 w 4603109"/>
              <a:gd name="connsiteY533" fmla="*/ 924402 h 924402"/>
              <a:gd name="connsiteX534" fmla="*/ 3976761 w 4603109"/>
              <a:gd name="connsiteY534" fmla="*/ 924402 h 924402"/>
              <a:gd name="connsiteX535" fmla="*/ 3872632 w 4603109"/>
              <a:gd name="connsiteY535" fmla="*/ 924402 h 924402"/>
              <a:gd name="connsiteX536" fmla="*/ 3848992 w 4603109"/>
              <a:gd name="connsiteY536" fmla="*/ 924402 h 924402"/>
              <a:gd name="connsiteX537" fmla="*/ 3744863 w 4603109"/>
              <a:gd name="connsiteY537" fmla="*/ 924402 h 924402"/>
              <a:gd name="connsiteX538" fmla="*/ 3702641 w 4603109"/>
              <a:gd name="connsiteY538" fmla="*/ 924402 h 924402"/>
              <a:gd name="connsiteX539" fmla="*/ 3672576 w 4603109"/>
              <a:gd name="connsiteY539" fmla="*/ 924402 h 924402"/>
              <a:gd name="connsiteX540" fmla="*/ 3656105 w 4603109"/>
              <a:gd name="connsiteY540" fmla="*/ 924402 h 924402"/>
              <a:gd name="connsiteX541" fmla="*/ 3574872 w 4603109"/>
              <a:gd name="connsiteY541" fmla="*/ 924402 h 924402"/>
              <a:gd name="connsiteX542" fmla="*/ 3551976 w 4603109"/>
              <a:gd name="connsiteY542" fmla="*/ 924402 h 924402"/>
              <a:gd name="connsiteX543" fmla="*/ 3544807 w 4603109"/>
              <a:gd name="connsiteY543" fmla="*/ 924402 h 924402"/>
              <a:gd name="connsiteX544" fmla="*/ 3528336 w 4603109"/>
              <a:gd name="connsiteY544" fmla="*/ 924402 h 924402"/>
              <a:gd name="connsiteX545" fmla="*/ 3424207 w 4603109"/>
              <a:gd name="connsiteY545" fmla="*/ 924402 h 924402"/>
              <a:gd name="connsiteX546" fmla="*/ 3381986 w 4603109"/>
              <a:gd name="connsiteY546" fmla="*/ 924402 h 924402"/>
              <a:gd name="connsiteX547" fmla="*/ 3380494 w 4603109"/>
              <a:gd name="connsiteY547" fmla="*/ 924402 h 924402"/>
              <a:gd name="connsiteX548" fmla="*/ 3351921 w 4603109"/>
              <a:gd name="connsiteY548" fmla="*/ 924402 h 924402"/>
              <a:gd name="connsiteX549" fmla="*/ 3277857 w 4603109"/>
              <a:gd name="connsiteY549" fmla="*/ 924402 h 924402"/>
              <a:gd name="connsiteX550" fmla="*/ 3254217 w 4603109"/>
              <a:gd name="connsiteY550" fmla="*/ 924402 h 924402"/>
              <a:gd name="connsiteX551" fmla="*/ 3252725 w 4603109"/>
              <a:gd name="connsiteY551" fmla="*/ 924402 h 924402"/>
              <a:gd name="connsiteX552" fmla="*/ 3247792 w 4603109"/>
              <a:gd name="connsiteY552" fmla="*/ 924402 h 924402"/>
              <a:gd name="connsiteX553" fmla="*/ 3231321 w 4603109"/>
              <a:gd name="connsiteY553" fmla="*/ 924402 h 924402"/>
              <a:gd name="connsiteX554" fmla="*/ 3224152 w 4603109"/>
              <a:gd name="connsiteY554" fmla="*/ 924402 h 924402"/>
              <a:gd name="connsiteX555" fmla="*/ 3150088 w 4603109"/>
              <a:gd name="connsiteY555" fmla="*/ 924402 h 924402"/>
              <a:gd name="connsiteX556" fmla="*/ 3120023 w 4603109"/>
              <a:gd name="connsiteY556" fmla="*/ 924402 h 924402"/>
              <a:gd name="connsiteX557" fmla="*/ 3104883 w 4603109"/>
              <a:gd name="connsiteY557" fmla="*/ 924402 h 924402"/>
              <a:gd name="connsiteX558" fmla="*/ 3103552 w 4603109"/>
              <a:gd name="connsiteY558" fmla="*/ 924402 h 924402"/>
              <a:gd name="connsiteX559" fmla="*/ 3077801 w 4603109"/>
              <a:gd name="connsiteY559" fmla="*/ 924402 h 924402"/>
              <a:gd name="connsiteX560" fmla="*/ 3061330 w 4603109"/>
              <a:gd name="connsiteY560" fmla="*/ 924402 h 924402"/>
              <a:gd name="connsiteX561" fmla="*/ 3031265 w 4603109"/>
              <a:gd name="connsiteY561" fmla="*/ 924402 h 924402"/>
              <a:gd name="connsiteX562" fmla="*/ 2977114 w 4603109"/>
              <a:gd name="connsiteY562" fmla="*/ 924402 h 924402"/>
              <a:gd name="connsiteX563" fmla="*/ 2957200 w 4603109"/>
              <a:gd name="connsiteY563" fmla="*/ 924402 h 924402"/>
              <a:gd name="connsiteX564" fmla="*/ 2955709 w 4603109"/>
              <a:gd name="connsiteY564" fmla="*/ 924402 h 924402"/>
              <a:gd name="connsiteX565" fmla="*/ 2950032 w 4603109"/>
              <a:gd name="connsiteY565" fmla="*/ 924402 h 924402"/>
              <a:gd name="connsiteX566" fmla="*/ 2933561 w 4603109"/>
              <a:gd name="connsiteY566" fmla="*/ 924402 h 924402"/>
              <a:gd name="connsiteX567" fmla="*/ 2927136 w 4603109"/>
              <a:gd name="connsiteY567" fmla="*/ 924402 h 924402"/>
              <a:gd name="connsiteX568" fmla="*/ 2903496 w 4603109"/>
              <a:gd name="connsiteY568" fmla="*/ 924402 h 924402"/>
              <a:gd name="connsiteX569" fmla="*/ 2829431 w 4603109"/>
              <a:gd name="connsiteY569" fmla="*/ 924402 h 924402"/>
              <a:gd name="connsiteX570" fmla="*/ 2827940 w 4603109"/>
              <a:gd name="connsiteY570" fmla="*/ 924402 h 924402"/>
              <a:gd name="connsiteX571" fmla="*/ 2799367 w 4603109"/>
              <a:gd name="connsiteY571" fmla="*/ 924402 h 924402"/>
              <a:gd name="connsiteX572" fmla="*/ 2785719 w 4603109"/>
              <a:gd name="connsiteY572" fmla="*/ 924402 h 924402"/>
              <a:gd name="connsiteX573" fmla="*/ 2784228 w 4603109"/>
              <a:gd name="connsiteY573" fmla="*/ 924402 h 924402"/>
              <a:gd name="connsiteX574" fmla="*/ 2757146 w 4603109"/>
              <a:gd name="connsiteY574" fmla="*/ 924402 h 924402"/>
              <a:gd name="connsiteX575" fmla="*/ 2755654 w 4603109"/>
              <a:gd name="connsiteY575" fmla="*/ 924402 h 924402"/>
              <a:gd name="connsiteX576" fmla="*/ 2680098 w 4603109"/>
              <a:gd name="connsiteY576" fmla="*/ 924402 h 924402"/>
              <a:gd name="connsiteX577" fmla="*/ 2657950 w 4603109"/>
              <a:gd name="connsiteY577" fmla="*/ 924402 h 924402"/>
              <a:gd name="connsiteX578" fmla="*/ 2656459 w 4603109"/>
              <a:gd name="connsiteY578" fmla="*/ 924402 h 924402"/>
              <a:gd name="connsiteX579" fmla="*/ 2653017 w 4603109"/>
              <a:gd name="connsiteY579" fmla="*/ 924402 h 924402"/>
              <a:gd name="connsiteX580" fmla="*/ 2636545 w 4603109"/>
              <a:gd name="connsiteY580" fmla="*/ 924402 h 924402"/>
              <a:gd name="connsiteX581" fmla="*/ 2629377 w 4603109"/>
              <a:gd name="connsiteY581" fmla="*/ 924402 h 924402"/>
              <a:gd name="connsiteX582" fmla="*/ 2627885 w 4603109"/>
              <a:gd name="connsiteY582" fmla="*/ 924402 h 924402"/>
              <a:gd name="connsiteX583" fmla="*/ 2606481 w 4603109"/>
              <a:gd name="connsiteY583" fmla="*/ 924402 h 924402"/>
              <a:gd name="connsiteX584" fmla="*/ 2552329 w 4603109"/>
              <a:gd name="connsiteY584" fmla="*/ 924402 h 924402"/>
              <a:gd name="connsiteX585" fmla="*/ 2525248 w 4603109"/>
              <a:gd name="connsiteY585" fmla="*/ 924402 h 924402"/>
              <a:gd name="connsiteX586" fmla="*/ 2510108 w 4603109"/>
              <a:gd name="connsiteY586" fmla="*/ 924402 h 924402"/>
              <a:gd name="connsiteX587" fmla="*/ 2508776 w 4603109"/>
              <a:gd name="connsiteY587" fmla="*/ 924402 h 924402"/>
              <a:gd name="connsiteX588" fmla="*/ 2480043 w 4603109"/>
              <a:gd name="connsiteY588" fmla="*/ 924402 h 924402"/>
              <a:gd name="connsiteX589" fmla="*/ 2478712 w 4603109"/>
              <a:gd name="connsiteY589" fmla="*/ 924402 h 924402"/>
              <a:gd name="connsiteX590" fmla="*/ 2463572 w 4603109"/>
              <a:gd name="connsiteY590" fmla="*/ 924402 h 924402"/>
              <a:gd name="connsiteX591" fmla="*/ 2436490 w 4603109"/>
              <a:gd name="connsiteY591" fmla="*/ 924402 h 924402"/>
              <a:gd name="connsiteX592" fmla="*/ 2382339 w 4603109"/>
              <a:gd name="connsiteY592" fmla="*/ 924402 h 924402"/>
              <a:gd name="connsiteX593" fmla="*/ 2360934 w 4603109"/>
              <a:gd name="connsiteY593" fmla="*/ 924402 h 924402"/>
              <a:gd name="connsiteX594" fmla="*/ 2359443 w 4603109"/>
              <a:gd name="connsiteY594" fmla="*/ 924402 h 924402"/>
              <a:gd name="connsiteX595" fmla="*/ 2352274 w 4603109"/>
              <a:gd name="connsiteY595" fmla="*/ 924402 h 924402"/>
              <a:gd name="connsiteX596" fmla="*/ 2335803 w 4603109"/>
              <a:gd name="connsiteY596" fmla="*/ 924402 h 924402"/>
              <a:gd name="connsiteX597" fmla="*/ 2332360 w 4603109"/>
              <a:gd name="connsiteY597" fmla="*/ 924402 h 924402"/>
              <a:gd name="connsiteX598" fmla="*/ 2332328 w 4603109"/>
              <a:gd name="connsiteY598" fmla="*/ 924402 h 924402"/>
              <a:gd name="connsiteX599" fmla="*/ 2330869 w 4603109"/>
              <a:gd name="connsiteY599" fmla="*/ 924402 h 924402"/>
              <a:gd name="connsiteX600" fmla="*/ 2308721 w 4603109"/>
              <a:gd name="connsiteY600" fmla="*/ 924402 h 924402"/>
              <a:gd name="connsiteX601" fmla="*/ 2233165 w 4603109"/>
              <a:gd name="connsiteY601" fmla="*/ 924402 h 924402"/>
              <a:gd name="connsiteX602" fmla="*/ 2231674 w 4603109"/>
              <a:gd name="connsiteY602" fmla="*/ 924402 h 924402"/>
              <a:gd name="connsiteX603" fmla="*/ 2204591 w 4603109"/>
              <a:gd name="connsiteY603" fmla="*/ 924402 h 924402"/>
              <a:gd name="connsiteX604" fmla="*/ 2204559 w 4603109"/>
              <a:gd name="connsiteY604" fmla="*/ 924402 h 924402"/>
              <a:gd name="connsiteX605" fmla="*/ 2203100 w 4603109"/>
              <a:gd name="connsiteY605" fmla="*/ 924402 h 924402"/>
              <a:gd name="connsiteX606" fmla="*/ 2189452 w 4603109"/>
              <a:gd name="connsiteY606" fmla="*/ 924402 h 924402"/>
              <a:gd name="connsiteX607" fmla="*/ 2160879 w 4603109"/>
              <a:gd name="connsiteY607" fmla="*/ 924402 h 924402"/>
              <a:gd name="connsiteX608" fmla="*/ 2159388 w 4603109"/>
              <a:gd name="connsiteY608" fmla="*/ 924402 h 924402"/>
              <a:gd name="connsiteX609" fmla="*/ 2085323 w 4603109"/>
              <a:gd name="connsiteY609" fmla="*/ 924402 h 924402"/>
              <a:gd name="connsiteX610" fmla="*/ 2077294 w 4603109"/>
              <a:gd name="connsiteY610" fmla="*/ 924402 h 924402"/>
              <a:gd name="connsiteX611" fmla="*/ 2061683 w 4603109"/>
              <a:gd name="connsiteY611" fmla="*/ 924402 h 924402"/>
              <a:gd name="connsiteX612" fmla="*/ 2055258 w 4603109"/>
              <a:gd name="connsiteY612" fmla="*/ 924402 h 924402"/>
              <a:gd name="connsiteX613" fmla="*/ 2038787 w 4603109"/>
              <a:gd name="connsiteY613" fmla="*/ 924402 h 924402"/>
              <a:gd name="connsiteX614" fmla="*/ 2033110 w 4603109"/>
              <a:gd name="connsiteY614" fmla="*/ 924402 h 924402"/>
              <a:gd name="connsiteX615" fmla="*/ 2031619 w 4603109"/>
              <a:gd name="connsiteY615" fmla="*/ 924402 h 924402"/>
              <a:gd name="connsiteX616" fmla="*/ 2011705 w 4603109"/>
              <a:gd name="connsiteY616" fmla="*/ 924402 h 924402"/>
              <a:gd name="connsiteX617" fmla="*/ 1957554 w 4603109"/>
              <a:gd name="connsiteY617" fmla="*/ 924402 h 924402"/>
              <a:gd name="connsiteX618" fmla="*/ 1949525 w 4603109"/>
              <a:gd name="connsiteY618" fmla="*/ 924402 h 924402"/>
              <a:gd name="connsiteX619" fmla="*/ 1927489 w 4603109"/>
              <a:gd name="connsiteY619" fmla="*/ 924402 h 924402"/>
              <a:gd name="connsiteX620" fmla="*/ 1911018 w 4603109"/>
              <a:gd name="connsiteY620" fmla="*/ 924402 h 924402"/>
              <a:gd name="connsiteX621" fmla="*/ 1907543 w 4603109"/>
              <a:gd name="connsiteY621" fmla="*/ 924402 h 924402"/>
              <a:gd name="connsiteX622" fmla="*/ 1885268 w 4603109"/>
              <a:gd name="connsiteY622" fmla="*/ 924402 h 924402"/>
              <a:gd name="connsiteX623" fmla="*/ 1883936 w 4603109"/>
              <a:gd name="connsiteY623" fmla="*/ 924402 h 924402"/>
              <a:gd name="connsiteX624" fmla="*/ 1868796 w 4603109"/>
              <a:gd name="connsiteY624" fmla="*/ 924402 h 924402"/>
              <a:gd name="connsiteX625" fmla="*/ 1838732 w 4603109"/>
              <a:gd name="connsiteY625" fmla="*/ 924402 h 924402"/>
              <a:gd name="connsiteX626" fmla="*/ 1779774 w 4603109"/>
              <a:gd name="connsiteY626" fmla="*/ 924402 h 924402"/>
              <a:gd name="connsiteX627" fmla="*/ 1764668 w 4603109"/>
              <a:gd name="connsiteY627" fmla="*/ 924402 h 924402"/>
              <a:gd name="connsiteX628" fmla="*/ 1757499 w 4603109"/>
              <a:gd name="connsiteY628" fmla="*/ 924402 h 924402"/>
              <a:gd name="connsiteX629" fmla="*/ 1741027 w 4603109"/>
              <a:gd name="connsiteY629" fmla="*/ 924402 h 924402"/>
              <a:gd name="connsiteX630" fmla="*/ 1737552 w 4603109"/>
              <a:gd name="connsiteY630" fmla="*/ 924402 h 924402"/>
              <a:gd name="connsiteX631" fmla="*/ 1736094 w 4603109"/>
              <a:gd name="connsiteY631" fmla="*/ 924402 h 924402"/>
              <a:gd name="connsiteX632" fmla="*/ 1734603 w 4603109"/>
              <a:gd name="connsiteY632" fmla="*/ 924402 h 924402"/>
              <a:gd name="connsiteX633" fmla="*/ 1710963 w 4603109"/>
              <a:gd name="connsiteY633" fmla="*/ 924402 h 924402"/>
              <a:gd name="connsiteX634" fmla="*/ 1707488 w 4603109"/>
              <a:gd name="connsiteY634" fmla="*/ 924402 h 924402"/>
              <a:gd name="connsiteX635" fmla="*/ 1652509 w 4603109"/>
              <a:gd name="connsiteY635" fmla="*/ 924402 h 924402"/>
              <a:gd name="connsiteX636" fmla="*/ 1636899 w 4603109"/>
              <a:gd name="connsiteY636" fmla="*/ 924402 h 924402"/>
              <a:gd name="connsiteX637" fmla="*/ 1609783 w 4603109"/>
              <a:gd name="connsiteY637" fmla="*/ 924402 h 924402"/>
              <a:gd name="connsiteX638" fmla="*/ 1608325 w 4603109"/>
              <a:gd name="connsiteY638" fmla="*/ 924402 h 924402"/>
              <a:gd name="connsiteX639" fmla="*/ 1606834 w 4603109"/>
              <a:gd name="connsiteY639" fmla="*/ 924402 h 924402"/>
              <a:gd name="connsiteX640" fmla="*/ 1579719 w 4603109"/>
              <a:gd name="connsiteY640" fmla="*/ 924402 h 924402"/>
              <a:gd name="connsiteX641" fmla="*/ 1564612 w 4603109"/>
              <a:gd name="connsiteY641" fmla="*/ 924402 h 924402"/>
              <a:gd name="connsiteX642" fmla="*/ 1524740 w 4603109"/>
              <a:gd name="connsiteY642" fmla="*/ 924402 h 924402"/>
              <a:gd name="connsiteX643" fmla="*/ 1482518 w 4603109"/>
              <a:gd name="connsiteY643" fmla="*/ 924402 h 924402"/>
              <a:gd name="connsiteX644" fmla="*/ 1460483 w 4603109"/>
              <a:gd name="connsiteY644" fmla="*/ 924402 h 924402"/>
              <a:gd name="connsiteX645" fmla="*/ 1452454 w 4603109"/>
              <a:gd name="connsiteY645" fmla="*/ 924402 h 924402"/>
              <a:gd name="connsiteX646" fmla="*/ 1444011 w 4603109"/>
              <a:gd name="connsiteY646" fmla="*/ 924402 h 924402"/>
              <a:gd name="connsiteX647" fmla="*/ 1436843 w 4603109"/>
              <a:gd name="connsiteY647" fmla="*/ 924402 h 924402"/>
              <a:gd name="connsiteX648" fmla="*/ 1413947 w 4603109"/>
              <a:gd name="connsiteY648" fmla="*/ 924402 h 924402"/>
              <a:gd name="connsiteX649" fmla="*/ 1354749 w 4603109"/>
              <a:gd name="connsiteY649" fmla="*/ 924402 h 924402"/>
              <a:gd name="connsiteX650" fmla="*/ 1332714 w 4603109"/>
              <a:gd name="connsiteY650" fmla="*/ 924402 h 924402"/>
              <a:gd name="connsiteX651" fmla="*/ 1324685 w 4603109"/>
              <a:gd name="connsiteY651" fmla="*/ 924402 h 924402"/>
              <a:gd name="connsiteX652" fmla="*/ 1316242 w 4603109"/>
              <a:gd name="connsiteY652" fmla="*/ 924402 h 924402"/>
              <a:gd name="connsiteX653" fmla="*/ 1312767 w 4603109"/>
              <a:gd name="connsiteY653" fmla="*/ 924402 h 924402"/>
              <a:gd name="connsiteX654" fmla="*/ 1286178 w 4603109"/>
              <a:gd name="connsiteY654" fmla="*/ 924402 h 924402"/>
              <a:gd name="connsiteX655" fmla="*/ 1282703 w 4603109"/>
              <a:gd name="connsiteY655" fmla="*/ 924402 h 924402"/>
              <a:gd name="connsiteX656" fmla="*/ 1243956 w 4603109"/>
              <a:gd name="connsiteY656" fmla="*/ 924402 h 924402"/>
              <a:gd name="connsiteX657" fmla="*/ 1184998 w 4603109"/>
              <a:gd name="connsiteY657" fmla="*/ 924402 h 924402"/>
              <a:gd name="connsiteX658" fmla="*/ 1154934 w 4603109"/>
              <a:gd name="connsiteY658" fmla="*/ 924402 h 924402"/>
              <a:gd name="connsiteX659" fmla="*/ 1139828 w 4603109"/>
              <a:gd name="connsiteY659" fmla="*/ 924402 h 924402"/>
              <a:gd name="connsiteX660" fmla="*/ 1116187 w 4603109"/>
              <a:gd name="connsiteY660" fmla="*/ 924402 h 924402"/>
              <a:gd name="connsiteX661" fmla="*/ 1112712 w 4603109"/>
              <a:gd name="connsiteY661" fmla="*/ 924402 h 924402"/>
              <a:gd name="connsiteX662" fmla="*/ 1057734 w 4603109"/>
              <a:gd name="connsiteY662" fmla="*/ 924402 h 924402"/>
              <a:gd name="connsiteX663" fmla="*/ 1027669 w 4603109"/>
              <a:gd name="connsiteY663" fmla="*/ 924402 h 924402"/>
              <a:gd name="connsiteX664" fmla="*/ 1012059 w 4603109"/>
              <a:gd name="connsiteY664" fmla="*/ 924402 h 924402"/>
              <a:gd name="connsiteX665" fmla="*/ 984943 w 4603109"/>
              <a:gd name="connsiteY665" fmla="*/ 924402 h 924402"/>
              <a:gd name="connsiteX666" fmla="*/ 929965 w 4603109"/>
              <a:gd name="connsiteY666" fmla="*/ 924402 h 924402"/>
              <a:gd name="connsiteX667" fmla="*/ 899900 w 4603109"/>
              <a:gd name="connsiteY667" fmla="*/ 924402 h 924402"/>
              <a:gd name="connsiteX668" fmla="*/ 857678 w 4603109"/>
              <a:gd name="connsiteY668" fmla="*/ 924402 h 924402"/>
              <a:gd name="connsiteX669" fmla="*/ 819171 w 4603109"/>
              <a:gd name="connsiteY669" fmla="*/ 924402 h 924402"/>
              <a:gd name="connsiteX670" fmla="*/ 729909 w 4603109"/>
              <a:gd name="connsiteY670" fmla="*/ 924402 h 924402"/>
              <a:gd name="connsiteX671" fmla="*/ 691402 w 4603109"/>
              <a:gd name="connsiteY671" fmla="*/ 924402 h 924402"/>
              <a:gd name="connsiteX672" fmla="*/ 687927 w 4603109"/>
              <a:gd name="connsiteY672" fmla="*/ 924402 h 924402"/>
              <a:gd name="connsiteX673" fmla="*/ 560158 w 4603109"/>
              <a:gd name="connsiteY673" fmla="*/ 924402 h 924402"/>
              <a:gd name="connsiteX674" fmla="*/ 432894 w 4603109"/>
              <a:gd name="connsiteY674" fmla="*/ 924402 h 924402"/>
              <a:gd name="connsiteX675" fmla="*/ 305125 w 4603109"/>
              <a:gd name="connsiteY675" fmla="*/ 924402 h 924402"/>
              <a:gd name="connsiteX676" fmla="*/ 223202 w 4603109"/>
              <a:gd name="connsiteY676" fmla="*/ 877348 h 924402"/>
              <a:gd name="connsiteX677" fmla="*/ 10809 w 4603109"/>
              <a:gd name="connsiteY677" fmla="*/ 509257 h 924402"/>
              <a:gd name="connsiteX678" fmla="*/ 10809 w 4603109"/>
              <a:gd name="connsiteY678" fmla="*/ 415146 h 924402"/>
              <a:gd name="connsiteX679" fmla="*/ 223202 w 4603109"/>
              <a:gd name="connsiteY679" fmla="*/ 47054 h 924402"/>
              <a:gd name="connsiteX680" fmla="*/ 305125 w 4603109"/>
              <a:gd name="connsiteY680" fmla="*/ 0 h 92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</a:cxnLst>
            <a:rect l="l" t="t" r="r" b="b"/>
            <a:pathLst>
              <a:path w="4603109" h="924402">
                <a:moveTo>
                  <a:pt x="305125" y="0"/>
                </a:moveTo>
                <a:lnTo>
                  <a:pt x="432894" y="0"/>
                </a:lnTo>
                <a:lnTo>
                  <a:pt x="445336" y="0"/>
                </a:lnTo>
                <a:cubicBezTo>
                  <a:pt x="485989" y="0"/>
                  <a:pt x="520835" y="0"/>
                  <a:pt x="550703" y="0"/>
                </a:cubicBezTo>
                <a:lnTo>
                  <a:pt x="560158" y="0"/>
                </a:lnTo>
                <a:lnTo>
                  <a:pt x="573105" y="0"/>
                </a:lnTo>
                <a:lnTo>
                  <a:pt x="626202" y="0"/>
                </a:lnTo>
                <a:cubicBezTo>
                  <a:pt x="646943" y="0"/>
                  <a:pt x="663537" y="0"/>
                  <a:pt x="676811" y="0"/>
                </a:cubicBezTo>
                <a:lnTo>
                  <a:pt x="678472" y="0"/>
                </a:lnTo>
                <a:lnTo>
                  <a:pt x="687927" y="0"/>
                </a:lnTo>
                <a:lnTo>
                  <a:pt x="691402" y="0"/>
                </a:lnTo>
                <a:lnTo>
                  <a:pt x="700371" y="0"/>
                </a:lnTo>
                <a:lnTo>
                  <a:pt x="707508" y="0"/>
                </a:lnTo>
                <a:cubicBezTo>
                  <a:pt x="729909" y="0"/>
                  <a:pt x="729909" y="0"/>
                  <a:pt x="729909" y="0"/>
                </a:cubicBezTo>
                <a:lnTo>
                  <a:pt x="753971" y="0"/>
                </a:lnTo>
                <a:lnTo>
                  <a:pt x="804580" y="0"/>
                </a:lnTo>
                <a:lnTo>
                  <a:pt x="805737" y="0"/>
                </a:lnTo>
                <a:lnTo>
                  <a:pt x="819171" y="0"/>
                </a:lnTo>
                <a:lnTo>
                  <a:pt x="828140" y="0"/>
                </a:lnTo>
                <a:lnTo>
                  <a:pt x="831615" y="0"/>
                </a:lnTo>
                <a:lnTo>
                  <a:pt x="835277" y="0"/>
                </a:lnTo>
                <a:lnTo>
                  <a:pt x="857678" y="0"/>
                </a:lnTo>
                <a:lnTo>
                  <a:pt x="864889" y="0"/>
                </a:lnTo>
                <a:lnTo>
                  <a:pt x="899900" y="0"/>
                </a:lnTo>
                <a:lnTo>
                  <a:pt x="909341" y="0"/>
                </a:lnTo>
                <a:lnTo>
                  <a:pt x="929965" y="0"/>
                </a:lnTo>
                <a:lnTo>
                  <a:pt x="933506" y="0"/>
                </a:lnTo>
                <a:lnTo>
                  <a:pt x="936982" y="0"/>
                </a:lnTo>
                <a:lnTo>
                  <a:pt x="959384" y="0"/>
                </a:lnTo>
                <a:lnTo>
                  <a:pt x="962542" y="0"/>
                </a:lnTo>
                <a:lnTo>
                  <a:pt x="984943" y="0"/>
                </a:lnTo>
                <a:lnTo>
                  <a:pt x="992658" y="0"/>
                </a:lnTo>
                <a:lnTo>
                  <a:pt x="1012059" y="0"/>
                </a:lnTo>
                <a:lnTo>
                  <a:pt x="1012480" y="0"/>
                </a:lnTo>
                <a:lnTo>
                  <a:pt x="1027669" y="0"/>
                </a:lnTo>
                <a:lnTo>
                  <a:pt x="1037110" y="0"/>
                </a:lnTo>
                <a:lnTo>
                  <a:pt x="1040112" y="0"/>
                </a:lnTo>
                <a:lnTo>
                  <a:pt x="1057734" y="0"/>
                </a:lnTo>
                <a:lnTo>
                  <a:pt x="1064751" y="0"/>
                </a:lnTo>
                <a:lnTo>
                  <a:pt x="1070177" y="0"/>
                </a:lnTo>
                <a:lnTo>
                  <a:pt x="1072436" y="0"/>
                </a:lnTo>
                <a:lnTo>
                  <a:pt x="1090311" y="0"/>
                </a:lnTo>
                <a:lnTo>
                  <a:pt x="1110718" y="0"/>
                </a:lnTo>
                <a:lnTo>
                  <a:pt x="1112712" y="0"/>
                </a:lnTo>
                <a:lnTo>
                  <a:pt x="1116187" y="0"/>
                </a:lnTo>
                <a:lnTo>
                  <a:pt x="1139828" y="0"/>
                </a:lnTo>
                <a:lnTo>
                  <a:pt x="1140249" y="0"/>
                </a:lnTo>
                <a:lnTo>
                  <a:pt x="1145480" y="0"/>
                </a:lnTo>
                <a:lnTo>
                  <a:pt x="1152270" y="0"/>
                </a:lnTo>
                <a:lnTo>
                  <a:pt x="1154934" y="0"/>
                </a:lnTo>
                <a:lnTo>
                  <a:pt x="1167881" y="0"/>
                </a:lnTo>
                <a:lnTo>
                  <a:pt x="1175544" y="0"/>
                </a:lnTo>
                <a:lnTo>
                  <a:pt x="1184998" y="0"/>
                </a:lnTo>
                <a:lnTo>
                  <a:pt x="1197946" y="0"/>
                </a:lnTo>
                <a:lnTo>
                  <a:pt x="1200205" y="0"/>
                </a:lnTo>
                <a:lnTo>
                  <a:pt x="1220978" y="0"/>
                </a:lnTo>
                <a:lnTo>
                  <a:pt x="1238487" y="0"/>
                </a:lnTo>
                <a:lnTo>
                  <a:pt x="1243956" y="0"/>
                </a:lnTo>
                <a:lnTo>
                  <a:pt x="1251042" y="0"/>
                </a:lnTo>
                <a:lnTo>
                  <a:pt x="1257637" y="0"/>
                </a:lnTo>
                <a:lnTo>
                  <a:pt x="1271587" y="0"/>
                </a:lnTo>
                <a:lnTo>
                  <a:pt x="1273249" y="0"/>
                </a:lnTo>
                <a:lnTo>
                  <a:pt x="1280039" y="0"/>
                </a:lnTo>
                <a:lnTo>
                  <a:pt x="1282703" y="0"/>
                </a:lnTo>
                <a:lnTo>
                  <a:pt x="1286178" y="0"/>
                </a:lnTo>
                <a:lnTo>
                  <a:pt x="1295146" y="0"/>
                </a:lnTo>
                <a:lnTo>
                  <a:pt x="1301651" y="0"/>
                </a:lnTo>
                <a:lnTo>
                  <a:pt x="1302284" y="0"/>
                </a:lnTo>
                <a:lnTo>
                  <a:pt x="1303313" y="0"/>
                </a:lnTo>
                <a:lnTo>
                  <a:pt x="1312767" y="0"/>
                </a:lnTo>
                <a:lnTo>
                  <a:pt x="1316242" y="0"/>
                </a:lnTo>
                <a:lnTo>
                  <a:pt x="1321886" y="0"/>
                </a:lnTo>
                <a:lnTo>
                  <a:pt x="1324685" y="0"/>
                </a:lnTo>
                <a:lnTo>
                  <a:pt x="1325211" y="0"/>
                </a:lnTo>
                <a:lnTo>
                  <a:pt x="1332348" y="0"/>
                </a:lnTo>
                <a:lnTo>
                  <a:pt x="1332714" y="0"/>
                </a:lnTo>
                <a:lnTo>
                  <a:pt x="1333135" y="0"/>
                </a:lnTo>
                <a:lnTo>
                  <a:pt x="1348747" y="0"/>
                </a:lnTo>
                <a:lnTo>
                  <a:pt x="1354749" y="0"/>
                </a:lnTo>
                <a:lnTo>
                  <a:pt x="1378811" y="0"/>
                </a:lnTo>
                <a:lnTo>
                  <a:pt x="1383745" y="0"/>
                </a:lnTo>
                <a:lnTo>
                  <a:pt x="1385406" y="0"/>
                </a:lnTo>
                <a:lnTo>
                  <a:pt x="1399356" y="0"/>
                </a:lnTo>
                <a:lnTo>
                  <a:pt x="1400513" y="0"/>
                </a:lnTo>
                <a:lnTo>
                  <a:pt x="1413947" y="0"/>
                </a:lnTo>
                <a:lnTo>
                  <a:pt x="1414442" y="0"/>
                </a:lnTo>
                <a:lnTo>
                  <a:pt x="1422915" y="0"/>
                </a:lnTo>
                <a:lnTo>
                  <a:pt x="1426390" y="0"/>
                </a:lnTo>
                <a:lnTo>
                  <a:pt x="1429420" y="0"/>
                </a:lnTo>
                <a:lnTo>
                  <a:pt x="1430053" y="0"/>
                </a:lnTo>
                <a:lnTo>
                  <a:pt x="1430206" y="0"/>
                </a:lnTo>
                <a:lnTo>
                  <a:pt x="1430577" y="0"/>
                </a:lnTo>
                <a:lnTo>
                  <a:pt x="1436843" y="0"/>
                </a:lnTo>
                <a:lnTo>
                  <a:pt x="1444011" y="0"/>
                </a:lnTo>
                <a:lnTo>
                  <a:pt x="1449655" y="0"/>
                </a:lnTo>
                <a:lnTo>
                  <a:pt x="1452454" y="0"/>
                </a:lnTo>
                <a:lnTo>
                  <a:pt x="1452980" y="0"/>
                </a:lnTo>
                <a:lnTo>
                  <a:pt x="1456455" y="0"/>
                </a:lnTo>
                <a:lnTo>
                  <a:pt x="1459664" y="0"/>
                </a:lnTo>
                <a:lnTo>
                  <a:pt x="1460117" y="0"/>
                </a:lnTo>
                <a:lnTo>
                  <a:pt x="1460483" y="0"/>
                </a:lnTo>
                <a:lnTo>
                  <a:pt x="1460904" y="0"/>
                </a:lnTo>
                <a:lnTo>
                  <a:pt x="1472926" y="0"/>
                </a:lnTo>
                <a:lnTo>
                  <a:pt x="1482518" y="0"/>
                </a:lnTo>
                <a:lnTo>
                  <a:pt x="1489729" y="0"/>
                </a:lnTo>
                <a:lnTo>
                  <a:pt x="1504116" y="0"/>
                </a:lnTo>
                <a:lnTo>
                  <a:pt x="1511514" y="0"/>
                </a:lnTo>
                <a:lnTo>
                  <a:pt x="1524740" y="0"/>
                </a:lnTo>
                <a:lnTo>
                  <a:pt x="1528282" y="0"/>
                </a:lnTo>
                <a:lnTo>
                  <a:pt x="1531757" y="0"/>
                </a:lnTo>
                <a:lnTo>
                  <a:pt x="1534181" y="0"/>
                </a:lnTo>
                <a:lnTo>
                  <a:pt x="1542211" y="0"/>
                </a:lnTo>
                <a:lnTo>
                  <a:pt x="1554159" y="0"/>
                </a:lnTo>
                <a:lnTo>
                  <a:pt x="1557318" y="0"/>
                </a:lnTo>
                <a:lnTo>
                  <a:pt x="1557975" y="0"/>
                </a:lnTo>
                <a:lnTo>
                  <a:pt x="1558346" y="0"/>
                </a:lnTo>
                <a:lnTo>
                  <a:pt x="1561822" y="0"/>
                </a:lnTo>
                <a:lnTo>
                  <a:pt x="1564612" y="0"/>
                </a:lnTo>
                <a:lnTo>
                  <a:pt x="1566857" y="0"/>
                </a:lnTo>
                <a:lnTo>
                  <a:pt x="1576919" y="0"/>
                </a:lnTo>
                <a:lnTo>
                  <a:pt x="1579719" y="0"/>
                </a:lnTo>
                <a:lnTo>
                  <a:pt x="1584224" y="0"/>
                </a:lnTo>
                <a:lnTo>
                  <a:pt x="1587382" y="0"/>
                </a:lnTo>
                <a:lnTo>
                  <a:pt x="1587433" y="0"/>
                </a:lnTo>
                <a:lnTo>
                  <a:pt x="1600695" y="0"/>
                </a:lnTo>
                <a:lnTo>
                  <a:pt x="1606834" y="0"/>
                </a:lnTo>
                <a:lnTo>
                  <a:pt x="1607256" y="0"/>
                </a:lnTo>
                <a:lnTo>
                  <a:pt x="1608325" y="0"/>
                </a:lnTo>
                <a:lnTo>
                  <a:pt x="1609783" y="0"/>
                </a:lnTo>
                <a:lnTo>
                  <a:pt x="1617498" y="0"/>
                </a:lnTo>
                <a:lnTo>
                  <a:pt x="1631885" y="0"/>
                </a:lnTo>
                <a:lnTo>
                  <a:pt x="1636899" y="0"/>
                </a:lnTo>
                <a:lnTo>
                  <a:pt x="1637320" y="0"/>
                </a:lnTo>
                <a:lnTo>
                  <a:pt x="1637445" y="0"/>
                </a:lnTo>
                <a:lnTo>
                  <a:pt x="1652509" y="0"/>
                </a:lnTo>
                <a:lnTo>
                  <a:pt x="1659526" y="0"/>
                </a:lnTo>
                <a:lnTo>
                  <a:pt x="1661950" y="0"/>
                </a:lnTo>
                <a:lnTo>
                  <a:pt x="1664952" y="0"/>
                </a:lnTo>
                <a:lnTo>
                  <a:pt x="1667212" y="0"/>
                </a:lnTo>
                <a:lnTo>
                  <a:pt x="1685087" y="0"/>
                </a:lnTo>
                <a:lnTo>
                  <a:pt x="1689591" y="0"/>
                </a:lnTo>
                <a:lnTo>
                  <a:pt x="1694626" y="0"/>
                </a:lnTo>
                <a:lnTo>
                  <a:pt x="1697276" y="0"/>
                </a:lnTo>
                <a:lnTo>
                  <a:pt x="1698000" y="0"/>
                </a:lnTo>
                <a:lnTo>
                  <a:pt x="1704688" y="0"/>
                </a:lnTo>
                <a:lnTo>
                  <a:pt x="1707488" y="0"/>
                </a:lnTo>
                <a:lnTo>
                  <a:pt x="1710963" y="0"/>
                </a:lnTo>
                <a:lnTo>
                  <a:pt x="1715151" y="0"/>
                </a:lnTo>
                <a:lnTo>
                  <a:pt x="1721928" y="0"/>
                </a:lnTo>
                <a:lnTo>
                  <a:pt x="1734603" y="0"/>
                </a:lnTo>
                <a:lnTo>
                  <a:pt x="1735025" y="0"/>
                </a:lnTo>
                <a:lnTo>
                  <a:pt x="1735558" y="0"/>
                </a:lnTo>
                <a:lnTo>
                  <a:pt x="1736094" y="0"/>
                </a:lnTo>
                <a:lnTo>
                  <a:pt x="1737552" y="0"/>
                </a:lnTo>
                <a:lnTo>
                  <a:pt x="1741027" y="0"/>
                </a:lnTo>
                <a:lnTo>
                  <a:pt x="1747046" y="0"/>
                </a:lnTo>
                <a:lnTo>
                  <a:pt x="1748537" y="0"/>
                </a:lnTo>
                <a:lnTo>
                  <a:pt x="1753052" y="0"/>
                </a:lnTo>
                <a:lnTo>
                  <a:pt x="1757499" y="0"/>
                </a:lnTo>
                <a:lnTo>
                  <a:pt x="1764668" y="0"/>
                </a:lnTo>
                <a:lnTo>
                  <a:pt x="1765089" y="0"/>
                </a:lnTo>
                <a:lnTo>
                  <a:pt x="1765214" y="0"/>
                </a:lnTo>
                <a:lnTo>
                  <a:pt x="1770320" y="0"/>
                </a:lnTo>
                <a:lnTo>
                  <a:pt x="1777110" y="0"/>
                </a:lnTo>
                <a:lnTo>
                  <a:pt x="1779774" y="0"/>
                </a:lnTo>
                <a:lnTo>
                  <a:pt x="1792721" y="0"/>
                </a:lnTo>
                <a:lnTo>
                  <a:pt x="1794981" y="0"/>
                </a:lnTo>
                <a:lnTo>
                  <a:pt x="1825045" y="0"/>
                </a:lnTo>
                <a:lnTo>
                  <a:pt x="1825769" y="0"/>
                </a:lnTo>
                <a:lnTo>
                  <a:pt x="1838732" y="0"/>
                </a:lnTo>
                <a:lnTo>
                  <a:pt x="1845818" y="0"/>
                </a:lnTo>
                <a:lnTo>
                  <a:pt x="1849697" y="0"/>
                </a:lnTo>
                <a:lnTo>
                  <a:pt x="1852412" y="0"/>
                </a:lnTo>
                <a:lnTo>
                  <a:pt x="1853903" y="0"/>
                </a:lnTo>
                <a:lnTo>
                  <a:pt x="1863327" y="0"/>
                </a:lnTo>
                <a:lnTo>
                  <a:pt x="1868796" y="0"/>
                </a:lnTo>
                <a:lnTo>
                  <a:pt x="1874815" y="0"/>
                </a:lnTo>
                <a:lnTo>
                  <a:pt x="1876306" y="0"/>
                </a:lnTo>
                <a:lnTo>
                  <a:pt x="1880821" y="0"/>
                </a:lnTo>
                <a:lnTo>
                  <a:pt x="1882477" y="0"/>
                </a:lnTo>
                <a:lnTo>
                  <a:pt x="1883936" y="0"/>
                </a:lnTo>
                <a:lnTo>
                  <a:pt x="1885268" y="0"/>
                </a:lnTo>
                <a:lnTo>
                  <a:pt x="1896427" y="0"/>
                </a:lnTo>
                <a:lnTo>
                  <a:pt x="1898089" y="0"/>
                </a:lnTo>
                <a:lnTo>
                  <a:pt x="1904879" y="0"/>
                </a:lnTo>
                <a:lnTo>
                  <a:pt x="1907543" y="0"/>
                </a:lnTo>
                <a:lnTo>
                  <a:pt x="1911018" y="0"/>
                </a:lnTo>
                <a:lnTo>
                  <a:pt x="1919986" y="0"/>
                </a:lnTo>
                <a:lnTo>
                  <a:pt x="1927124" y="0"/>
                </a:lnTo>
                <a:lnTo>
                  <a:pt x="1927489" y="0"/>
                </a:lnTo>
                <a:lnTo>
                  <a:pt x="1927911" y="0"/>
                </a:lnTo>
                <a:lnTo>
                  <a:pt x="1929402" y="0"/>
                </a:lnTo>
                <a:lnTo>
                  <a:pt x="1946726" y="0"/>
                </a:lnTo>
                <a:lnTo>
                  <a:pt x="1949525" y="0"/>
                </a:lnTo>
                <a:lnTo>
                  <a:pt x="1957554" y="0"/>
                </a:lnTo>
                <a:lnTo>
                  <a:pt x="1957975" y="0"/>
                </a:lnTo>
                <a:lnTo>
                  <a:pt x="1973587" y="0"/>
                </a:lnTo>
                <a:lnTo>
                  <a:pt x="1978520" y="0"/>
                </a:lnTo>
                <a:lnTo>
                  <a:pt x="1980012" y="0"/>
                </a:lnTo>
                <a:lnTo>
                  <a:pt x="1980181" y="0"/>
                </a:lnTo>
                <a:lnTo>
                  <a:pt x="1981672" y="0"/>
                </a:lnTo>
                <a:lnTo>
                  <a:pt x="2008585" y="0"/>
                </a:lnTo>
                <a:lnTo>
                  <a:pt x="2009218" y="0"/>
                </a:lnTo>
                <a:lnTo>
                  <a:pt x="2010246" y="0"/>
                </a:lnTo>
                <a:lnTo>
                  <a:pt x="2010709" y="0"/>
                </a:lnTo>
                <a:lnTo>
                  <a:pt x="2011705" y="0"/>
                </a:lnTo>
                <a:lnTo>
                  <a:pt x="2024147" y="0"/>
                </a:lnTo>
                <a:lnTo>
                  <a:pt x="2024196" y="0"/>
                </a:lnTo>
                <a:lnTo>
                  <a:pt x="2024981" y="0"/>
                </a:lnTo>
                <a:lnTo>
                  <a:pt x="2025353" y="0"/>
                </a:lnTo>
                <a:lnTo>
                  <a:pt x="2026473" y="0"/>
                </a:lnTo>
                <a:lnTo>
                  <a:pt x="2031619" y="0"/>
                </a:lnTo>
                <a:lnTo>
                  <a:pt x="2033110" y="0"/>
                </a:lnTo>
                <a:lnTo>
                  <a:pt x="2038787" y="0"/>
                </a:lnTo>
                <a:lnTo>
                  <a:pt x="2039282" y="0"/>
                </a:lnTo>
                <a:lnTo>
                  <a:pt x="2047755" y="0"/>
                </a:lnTo>
                <a:lnTo>
                  <a:pt x="2051230" y="0"/>
                </a:lnTo>
                <a:lnTo>
                  <a:pt x="2054893" y="0"/>
                </a:lnTo>
                <a:lnTo>
                  <a:pt x="2055046" y="0"/>
                </a:lnTo>
                <a:lnTo>
                  <a:pt x="2055258" y="0"/>
                </a:lnTo>
                <a:lnTo>
                  <a:pt x="2055680" y="0"/>
                </a:lnTo>
                <a:lnTo>
                  <a:pt x="2057171" y="0"/>
                </a:lnTo>
                <a:lnTo>
                  <a:pt x="2061683" y="0"/>
                </a:lnTo>
                <a:lnTo>
                  <a:pt x="2067702" y="0"/>
                </a:lnTo>
                <a:lnTo>
                  <a:pt x="2074495" y="0"/>
                </a:lnTo>
                <a:lnTo>
                  <a:pt x="2077294" y="0"/>
                </a:lnTo>
                <a:lnTo>
                  <a:pt x="2084504" y="0"/>
                </a:lnTo>
                <a:lnTo>
                  <a:pt x="2085323" y="0"/>
                </a:lnTo>
                <a:lnTo>
                  <a:pt x="2085744" y="0"/>
                </a:lnTo>
                <a:lnTo>
                  <a:pt x="2097766" y="0"/>
                </a:lnTo>
                <a:lnTo>
                  <a:pt x="2106289" y="0"/>
                </a:lnTo>
                <a:lnTo>
                  <a:pt x="2107781" y="0"/>
                </a:lnTo>
                <a:lnTo>
                  <a:pt x="2128956" y="0"/>
                </a:lnTo>
                <a:lnTo>
                  <a:pt x="2129514" y="0"/>
                </a:lnTo>
                <a:lnTo>
                  <a:pt x="2136354" y="0"/>
                </a:lnTo>
                <a:lnTo>
                  <a:pt x="2136987" y="0"/>
                </a:lnTo>
                <a:lnTo>
                  <a:pt x="2138478" y="0"/>
                </a:lnTo>
                <a:lnTo>
                  <a:pt x="2151916" y="0"/>
                </a:lnTo>
                <a:lnTo>
                  <a:pt x="2152750" y="0"/>
                </a:lnTo>
                <a:lnTo>
                  <a:pt x="2153122" y="0"/>
                </a:lnTo>
                <a:lnTo>
                  <a:pt x="2154242" y="0"/>
                </a:lnTo>
                <a:lnTo>
                  <a:pt x="2156597" y="0"/>
                </a:lnTo>
                <a:lnTo>
                  <a:pt x="2159388" y="0"/>
                </a:lnTo>
                <a:lnTo>
                  <a:pt x="2160879" y="0"/>
                </a:lnTo>
                <a:lnTo>
                  <a:pt x="2161633" y="0"/>
                </a:lnTo>
                <a:lnTo>
                  <a:pt x="2167051" y="0"/>
                </a:lnTo>
                <a:lnTo>
                  <a:pt x="2178999" y="0"/>
                </a:lnTo>
                <a:lnTo>
                  <a:pt x="2182158" y="0"/>
                </a:lnTo>
                <a:lnTo>
                  <a:pt x="2182815" y="0"/>
                </a:lnTo>
                <a:lnTo>
                  <a:pt x="2188666" y="0"/>
                </a:lnTo>
                <a:lnTo>
                  <a:pt x="2189452" y="0"/>
                </a:lnTo>
                <a:lnTo>
                  <a:pt x="2191697" y="0"/>
                </a:lnTo>
                <a:lnTo>
                  <a:pt x="2195471" y="0"/>
                </a:lnTo>
                <a:lnTo>
                  <a:pt x="2201759" y="0"/>
                </a:lnTo>
                <a:lnTo>
                  <a:pt x="2203100" y="0"/>
                </a:lnTo>
                <a:lnTo>
                  <a:pt x="2204559" y="0"/>
                </a:lnTo>
                <a:lnTo>
                  <a:pt x="2204591" y="0"/>
                </a:lnTo>
                <a:lnTo>
                  <a:pt x="2212273" y="0"/>
                </a:lnTo>
                <a:lnTo>
                  <a:pt x="2225535" y="0"/>
                </a:lnTo>
                <a:lnTo>
                  <a:pt x="2231674" y="0"/>
                </a:lnTo>
                <a:lnTo>
                  <a:pt x="2232096" y="0"/>
                </a:lnTo>
                <a:lnTo>
                  <a:pt x="2232220" y="0"/>
                </a:lnTo>
                <a:lnTo>
                  <a:pt x="2233118" y="0"/>
                </a:lnTo>
                <a:lnTo>
                  <a:pt x="2233165" y="0"/>
                </a:lnTo>
                <a:lnTo>
                  <a:pt x="2256725" y="0"/>
                </a:lnTo>
                <a:lnTo>
                  <a:pt x="2257283" y="0"/>
                </a:lnTo>
                <a:lnTo>
                  <a:pt x="2262285" y="0"/>
                </a:lnTo>
                <a:lnTo>
                  <a:pt x="2284366" y="0"/>
                </a:lnTo>
                <a:lnTo>
                  <a:pt x="2289402" y="0"/>
                </a:lnTo>
                <a:lnTo>
                  <a:pt x="2292052" y="0"/>
                </a:lnTo>
                <a:lnTo>
                  <a:pt x="2299271" y="0"/>
                </a:lnTo>
                <a:lnTo>
                  <a:pt x="2308721" y="0"/>
                </a:lnTo>
                <a:lnTo>
                  <a:pt x="2309927" y="0"/>
                </a:lnTo>
                <a:lnTo>
                  <a:pt x="2316435" y="0"/>
                </a:lnTo>
                <a:lnTo>
                  <a:pt x="2316703" y="0"/>
                </a:lnTo>
                <a:lnTo>
                  <a:pt x="2319466" y="0"/>
                </a:lnTo>
                <a:lnTo>
                  <a:pt x="2322840" y="0"/>
                </a:lnTo>
                <a:lnTo>
                  <a:pt x="2329528" y="0"/>
                </a:lnTo>
                <a:lnTo>
                  <a:pt x="2330869" y="0"/>
                </a:lnTo>
                <a:lnTo>
                  <a:pt x="2332328" y="0"/>
                </a:lnTo>
                <a:lnTo>
                  <a:pt x="2332360" y="0"/>
                </a:lnTo>
                <a:lnTo>
                  <a:pt x="2335803" y="0"/>
                </a:lnTo>
                <a:lnTo>
                  <a:pt x="2343312" y="0"/>
                </a:lnTo>
                <a:lnTo>
                  <a:pt x="2344804" y="0"/>
                </a:lnTo>
                <a:lnTo>
                  <a:pt x="2346768" y="0"/>
                </a:lnTo>
                <a:lnTo>
                  <a:pt x="2347827" y="0"/>
                </a:lnTo>
                <a:lnTo>
                  <a:pt x="2352274" y="0"/>
                </a:lnTo>
                <a:lnTo>
                  <a:pt x="2359443" y="0"/>
                </a:lnTo>
                <a:lnTo>
                  <a:pt x="2359865" y="0"/>
                </a:lnTo>
                <a:lnTo>
                  <a:pt x="2359989" y="0"/>
                </a:lnTo>
                <a:lnTo>
                  <a:pt x="2360887" y="0"/>
                </a:lnTo>
                <a:lnTo>
                  <a:pt x="2360934" y="0"/>
                </a:lnTo>
                <a:lnTo>
                  <a:pt x="2371886" y="0"/>
                </a:lnTo>
                <a:lnTo>
                  <a:pt x="2373377" y="0"/>
                </a:lnTo>
                <a:lnTo>
                  <a:pt x="2377892" y="0"/>
                </a:lnTo>
                <a:cubicBezTo>
                  <a:pt x="2382339" y="0"/>
                  <a:pt x="2382339" y="0"/>
                  <a:pt x="2382339" y="0"/>
                </a:cubicBezTo>
                <a:lnTo>
                  <a:pt x="2390054" y="0"/>
                </a:lnTo>
                <a:lnTo>
                  <a:pt x="2419821" y="0"/>
                </a:lnTo>
                <a:lnTo>
                  <a:pt x="2427040" y="0"/>
                </a:lnTo>
                <a:lnTo>
                  <a:pt x="2436490" y="0"/>
                </a:lnTo>
                <a:lnTo>
                  <a:pt x="2444472" y="0"/>
                </a:lnTo>
                <a:lnTo>
                  <a:pt x="2448678" y="0"/>
                </a:lnTo>
                <a:lnTo>
                  <a:pt x="2450171" y="0"/>
                </a:lnTo>
                <a:lnTo>
                  <a:pt x="2450609" y="0"/>
                </a:lnTo>
                <a:lnTo>
                  <a:pt x="2463572" y="0"/>
                </a:lnTo>
                <a:lnTo>
                  <a:pt x="2471081" y="0"/>
                </a:lnTo>
                <a:lnTo>
                  <a:pt x="2472573" y="0"/>
                </a:lnTo>
                <a:lnTo>
                  <a:pt x="2474537" y="0"/>
                </a:lnTo>
                <a:lnTo>
                  <a:pt x="2475596" y="0"/>
                </a:lnTo>
                <a:lnTo>
                  <a:pt x="2477252" y="0"/>
                </a:lnTo>
                <a:lnTo>
                  <a:pt x="2478712" y="0"/>
                </a:lnTo>
                <a:lnTo>
                  <a:pt x="2478743" y="0"/>
                </a:lnTo>
                <a:lnTo>
                  <a:pt x="2480043" y="0"/>
                </a:lnTo>
                <a:lnTo>
                  <a:pt x="2499655" y="0"/>
                </a:lnTo>
                <a:lnTo>
                  <a:pt x="2501146" y="0"/>
                </a:lnTo>
                <a:lnTo>
                  <a:pt x="2505661" y="0"/>
                </a:lnTo>
                <a:lnTo>
                  <a:pt x="2508776" y="0"/>
                </a:lnTo>
                <a:lnTo>
                  <a:pt x="2510108" y="0"/>
                </a:lnTo>
                <a:lnTo>
                  <a:pt x="2524178" y="0"/>
                </a:lnTo>
                <a:lnTo>
                  <a:pt x="2525248" y="0"/>
                </a:lnTo>
                <a:lnTo>
                  <a:pt x="2525669" y="0"/>
                </a:lnTo>
                <a:lnTo>
                  <a:pt x="2552329" y="0"/>
                </a:lnTo>
                <a:lnTo>
                  <a:pt x="2552751" y="0"/>
                </a:lnTo>
                <a:lnTo>
                  <a:pt x="2554242" y="0"/>
                </a:lnTo>
                <a:lnTo>
                  <a:pt x="2574787" y="0"/>
                </a:lnTo>
                <a:lnTo>
                  <a:pt x="2576279" y="0"/>
                </a:lnTo>
                <a:lnTo>
                  <a:pt x="2576447" y="0"/>
                </a:lnTo>
                <a:lnTo>
                  <a:pt x="2577940" y="0"/>
                </a:lnTo>
                <a:lnTo>
                  <a:pt x="2603360" y="0"/>
                </a:lnTo>
                <a:lnTo>
                  <a:pt x="2604852" y="0"/>
                </a:lnTo>
                <a:lnTo>
                  <a:pt x="2605021" y="0"/>
                </a:lnTo>
                <a:lnTo>
                  <a:pt x="2605484" y="0"/>
                </a:lnTo>
                <a:lnTo>
                  <a:pt x="2606481" y="0"/>
                </a:lnTo>
                <a:lnTo>
                  <a:pt x="2606512" y="0"/>
                </a:lnTo>
                <a:lnTo>
                  <a:pt x="2606976" y="0"/>
                </a:lnTo>
                <a:lnTo>
                  <a:pt x="2618923" y="0"/>
                </a:lnTo>
                <a:lnTo>
                  <a:pt x="2621248" y="0"/>
                </a:lnTo>
                <a:lnTo>
                  <a:pt x="2622740" y="0"/>
                </a:lnTo>
                <a:lnTo>
                  <a:pt x="2627885" y="0"/>
                </a:lnTo>
                <a:lnTo>
                  <a:pt x="2629377" y="0"/>
                </a:lnTo>
                <a:lnTo>
                  <a:pt x="2634058" y="0"/>
                </a:lnTo>
                <a:lnTo>
                  <a:pt x="2635549" y="0"/>
                </a:lnTo>
                <a:lnTo>
                  <a:pt x="2636545" y="0"/>
                </a:lnTo>
                <a:lnTo>
                  <a:pt x="2648987" y="0"/>
                </a:lnTo>
                <a:lnTo>
                  <a:pt x="2649821" y="0"/>
                </a:lnTo>
                <a:lnTo>
                  <a:pt x="2651313" y="0"/>
                </a:lnTo>
                <a:lnTo>
                  <a:pt x="2651947" y="0"/>
                </a:lnTo>
                <a:lnTo>
                  <a:pt x="2653017" y="0"/>
                </a:lnTo>
                <a:lnTo>
                  <a:pt x="2653438" y="0"/>
                </a:lnTo>
                <a:lnTo>
                  <a:pt x="2656459" y="0"/>
                </a:lnTo>
                <a:lnTo>
                  <a:pt x="2657950" y="0"/>
                </a:lnTo>
                <a:lnTo>
                  <a:pt x="2665460" y="0"/>
                </a:lnTo>
                <a:lnTo>
                  <a:pt x="2680098" y="0"/>
                </a:lnTo>
                <a:lnTo>
                  <a:pt x="2680520" y="0"/>
                </a:lnTo>
                <a:lnTo>
                  <a:pt x="2682011" y="0"/>
                </a:lnTo>
                <a:lnTo>
                  <a:pt x="2692542" y="0"/>
                </a:lnTo>
                <a:lnTo>
                  <a:pt x="2702556" y="0"/>
                </a:lnTo>
                <a:lnTo>
                  <a:pt x="2704048" y="0"/>
                </a:lnTo>
                <a:lnTo>
                  <a:pt x="2724289" y="0"/>
                </a:lnTo>
                <a:lnTo>
                  <a:pt x="2731129" y="0"/>
                </a:lnTo>
                <a:lnTo>
                  <a:pt x="2732621" y="0"/>
                </a:lnTo>
                <a:lnTo>
                  <a:pt x="2733253" y="0"/>
                </a:lnTo>
                <a:lnTo>
                  <a:pt x="2734745" y="0"/>
                </a:lnTo>
                <a:lnTo>
                  <a:pt x="2746692" y="0"/>
                </a:lnTo>
                <a:lnTo>
                  <a:pt x="2749017" y="0"/>
                </a:lnTo>
                <a:lnTo>
                  <a:pt x="2750509" y="0"/>
                </a:lnTo>
                <a:lnTo>
                  <a:pt x="2754354" y="0"/>
                </a:lnTo>
                <a:lnTo>
                  <a:pt x="2755654" y="0"/>
                </a:lnTo>
                <a:lnTo>
                  <a:pt x="2757146" y="0"/>
                </a:lnTo>
                <a:lnTo>
                  <a:pt x="2761827" y="0"/>
                </a:lnTo>
                <a:lnTo>
                  <a:pt x="2763318" y="0"/>
                </a:lnTo>
                <a:lnTo>
                  <a:pt x="2776756" y="0"/>
                </a:lnTo>
                <a:lnTo>
                  <a:pt x="2777590" y="0"/>
                </a:lnTo>
                <a:lnTo>
                  <a:pt x="2779082" y="0"/>
                </a:lnTo>
                <a:lnTo>
                  <a:pt x="2783442" y="0"/>
                </a:lnTo>
                <a:lnTo>
                  <a:pt x="2784228" y="0"/>
                </a:lnTo>
                <a:lnTo>
                  <a:pt x="2785719" y="0"/>
                </a:lnTo>
                <a:lnTo>
                  <a:pt x="2786473" y="0"/>
                </a:lnTo>
                <a:lnTo>
                  <a:pt x="2793229" y="0"/>
                </a:lnTo>
                <a:lnTo>
                  <a:pt x="2799367" y="0"/>
                </a:lnTo>
                <a:lnTo>
                  <a:pt x="2813506" y="0"/>
                </a:lnTo>
                <a:lnTo>
                  <a:pt x="2820311" y="0"/>
                </a:lnTo>
                <a:lnTo>
                  <a:pt x="2827893" y="0"/>
                </a:lnTo>
                <a:lnTo>
                  <a:pt x="2827940" y="0"/>
                </a:lnTo>
                <a:lnTo>
                  <a:pt x="2829431" y="0"/>
                </a:lnTo>
                <a:lnTo>
                  <a:pt x="2829978" y="0"/>
                </a:lnTo>
                <a:lnTo>
                  <a:pt x="2852058" y="0"/>
                </a:lnTo>
                <a:lnTo>
                  <a:pt x="2857060" y="0"/>
                </a:lnTo>
                <a:lnTo>
                  <a:pt x="2857958" y="0"/>
                </a:lnTo>
                <a:lnTo>
                  <a:pt x="2871601" y="0"/>
                </a:lnTo>
                <a:lnTo>
                  <a:pt x="2882123" y="0"/>
                </a:lnTo>
                <a:lnTo>
                  <a:pt x="2894046" y="0"/>
                </a:lnTo>
                <a:lnTo>
                  <a:pt x="2903496" y="0"/>
                </a:lnTo>
                <a:lnTo>
                  <a:pt x="2911211" y="0"/>
                </a:lnTo>
                <a:lnTo>
                  <a:pt x="2914242" y="0"/>
                </a:lnTo>
                <a:lnTo>
                  <a:pt x="2914461" y="0"/>
                </a:lnTo>
                <a:lnTo>
                  <a:pt x="2924111" y="0"/>
                </a:lnTo>
                <a:lnTo>
                  <a:pt x="2927136" y="0"/>
                </a:lnTo>
                <a:lnTo>
                  <a:pt x="2933561" y="0"/>
                </a:lnTo>
                <a:lnTo>
                  <a:pt x="2939580" y="0"/>
                </a:lnTo>
                <a:lnTo>
                  <a:pt x="2941275" y="0"/>
                </a:lnTo>
                <a:lnTo>
                  <a:pt x="2941543" y="0"/>
                </a:lnTo>
                <a:lnTo>
                  <a:pt x="2945586" y="0"/>
                </a:lnTo>
                <a:lnTo>
                  <a:pt x="2950032" y="0"/>
                </a:lnTo>
                <a:lnTo>
                  <a:pt x="2955662" y="0"/>
                </a:lnTo>
                <a:lnTo>
                  <a:pt x="2955709" y="0"/>
                </a:lnTo>
                <a:lnTo>
                  <a:pt x="2957200" y="0"/>
                </a:lnTo>
                <a:lnTo>
                  <a:pt x="2957747" y="0"/>
                </a:lnTo>
                <a:lnTo>
                  <a:pt x="2968152" y="0"/>
                </a:lnTo>
                <a:lnTo>
                  <a:pt x="2969644" y="0"/>
                </a:lnTo>
                <a:lnTo>
                  <a:pt x="2972667" y="0"/>
                </a:lnTo>
                <a:lnTo>
                  <a:pt x="2977114" y="0"/>
                </a:lnTo>
                <a:lnTo>
                  <a:pt x="2984829" y="0"/>
                </a:lnTo>
                <a:lnTo>
                  <a:pt x="2985727" y="0"/>
                </a:lnTo>
                <a:lnTo>
                  <a:pt x="2999370" y="0"/>
                </a:lnTo>
                <a:lnTo>
                  <a:pt x="3021815" y="0"/>
                </a:lnTo>
                <a:lnTo>
                  <a:pt x="3031265" y="0"/>
                </a:lnTo>
                <a:lnTo>
                  <a:pt x="3042230" y="0"/>
                </a:lnTo>
                <a:lnTo>
                  <a:pt x="3044946" y="0"/>
                </a:lnTo>
                <a:lnTo>
                  <a:pt x="3051880" y="0"/>
                </a:lnTo>
                <a:lnTo>
                  <a:pt x="3061330" y="0"/>
                </a:lnTo>
                <a:lnTo>
                  <a:pt x="3067349" y="0"/>
                </a:lnTo>
                <a:lnTo>
                  <a:pt x="3069312" y="0"/>
                </a:lnTo>
                <a:lnTo>
                  <a:pt x="3073355" y="0"/>
                </a:lnTo>
                <a:lnTo>
                  <a:pt x="3073518" y="0"/>
                </a:lnTo>
                <a:lnTo>
                  <a:pt x="3075011" y="0"/>
                </a:lnTo>
                <a:lnTo>
                  <a:pt x="3077801" y="0"/>
                </a:lnTo>
                <a:lnTo>
                  <a:pt x="3095921" y="0"/>
                </a:lnTo>
                <a:lnTo>
                  <a:pt x="3097413" y="0"/>
                </a:lnTo>
                <a:lnTo>
                  <a:pt x="3100436" y="0"/>
                </a:lnTo>
                <a:lnTo>
                  <a:pt x="3103552" y="0"/>
                </a:lnTo>
                <a:lnTo>
                  <a:pt x="3104883" y="0"/>
                </a:lnTo>
                <a:lnTo>
                  <a:pt x="3120023" y="0"/>
                </a:lnTo>
                <a:lnTo>
                  <a:pt x="3120445" y="0"/>
                </a:lnTo>
                <a:lnTo>
                  <a:pt x="3149018" y="0"/>
                </a:lnTo>
                <a:lnTo>
                  <a:pt x="3150088" y="0"/>
                </a:lnTo>
                <a:lnTo>
                  <a:pt x="3150509" y="0"/>
                </a:lnTo>
                <a:lnTo>
                  <a:pt x="3171054" y="0"/>
                </a:lnTo>
                <a:lnTo>
                  <a:pt x="3172715" y="0"/>
                </a:lnTo>
                <a:lnTo>
                  <a:pt x="3199627" y="0"/>
                </a:lnTo>
                <a:lnTo>
                  <a:pt x="3201119" y="0"/>
                </a:lnTo>
                <a:lnTo>
                  <a:pt x="3201287" y="0"/>
                </a:lnTo>
                <a:lnTo>
                  <a:pt x="3201751" y="0"/>
                </a:lnTo>
                <a:lnTo>
                  <a:pt x="3202780" y="0"/>
                </a:lnTo>
                <a:lnTo>
                  <a:pt x="3217515" y="0"/>
                </a:lnTo>
                <a:lnTo>
                  <a:pt x="3224152" y="0"/>
                </a:lnTo>
                <a:lnTo>
                  <a:pt x="3230324" y="0"/>
                </a:lnTo>
                <a:lnTo>
                  <a:pt x="3231321" y="0"/>
                </a:lnTo>
                <a:lnTo>
                  <a:pt x="3231816" y="0"/>
                </a:lnTo>
                <a:lnTo>
                  <a:pt x="3243763" y="0"/>
                </a:lnTo>
                <a:lnTo>
                  <a:pt x="3246088" y="0"/>
                </a:lnTo>
                <a:lnTo>
                  <a:pt x="3247580" y="0"/>
                </a:lnTo>
                <a:lnTo>
                  <a:pt x="3247792" y="0"/>
                </a:lnTo>
                <a:lnTo>
                  <a:pt x="3248214" y="0"/>
                </a:lnTo>
                <a:lnTo>
                  <a:pt x="3252725" y="0"/>
                </a:lnTo>
                <a:lnTo>
                  <a:pt x="3254217" y="0"/>
                </a:lnTo>
                <a:lnTo>
                  <a:pt x="3260235" y="0"/>
                </a:lnTo>
                <a:lnTo>
                  <a:pt x="3276787" y="0"/>
                </a:lnTo>
                <a:lnTo>
                  <a:pt x="3277857" y="0"/>
                </a:lnTo>
                <a:lnTo>
                  <a:pt x="3278278" y="0"/>
                </a:lnTo>
                <a:lnTo>
                  <a:pt x="3290300" y="0"/>
                </a:lnTo>
                <a:lnTo>
                  <a:pt x="3298823" y="0"/>
                </a:lnTo>
                <a:lnTo>
                  <a:pt x="3327396" y="0"/>
                </a:lnTo>
                <a:lnTo>
                  <a:pt x="3328888" y="0"/>
                </a:lnTo>
                <a:lnTo>
                  <a:pt x="3329520" y="0"/>
                </a:lnTo>
                <a:lnTo>
                  <a:pt x="3345284" y="0"/>
                </a:lnTo>
                <a:lnTo>
                  <a:pt x="3349129" y="0"/>
                </a:lnTo>
                <a:lnTo>
                  <a:pt x="3351921" y="0"/>
                </a:lnTo>
                <a:lnTo>
                  <a:pt x="3358093" y="0"/>
                </a:lnTo>
                <a:lnTo>
                  <a:pt x="3359585" y="0"/>
                </a:lnTo>
                <a:lnTo>
                  <a:pt x="3371532" y="0"/>
                </a:lnTo>
                <a:lnTo>
                  <a:pt x="3373857" y="0"/>
                </a:lnTo>
                <a:lnTo>
                  <a:pt x="3375349" y="0"/>
                </a:lnTo>
                <a:lnTo>
                  <a:pt x="3380494" y="0"/>
                </a:lnTo>
                <a:lnTo>
                  <a:pt x="3381986" y="0"/>
                </a:lnTo>
                <a:lnTo>
                  <a:pt x="3388004" y="0"/>
                </a:lnTo>
                <a:lnTo>
                  <a:pt x="3408282" y="0"/>
                </a:lnTo>
                <a:lnTo>
                  <a:pt x="3418069" y="0"/>
                </a:lnTo>
                <a:lnTo>
                  <a:pt x="3424207" y="0"/>
                </a:lnTo>
                <a:lnTo>
                  <a:pt x="3424753" y="0"/>
                </a:lnTo>
                <a:lnTo>
                  <a:pt x="3452733" y="0"/>
                </a:lnTo>
                <a:lnTo>
                  <a:pt x="3454818" y="0"/>
                </a:lnTo>
                <a:lnTo>
                  <a:pt x="3476898" y="0"/>
                </a:lnTo>
                <a:lnTo>
                  <a:pt x="3496441" y="0"/>
                </a:lnTo>
                <a:lnTo>
                  <a:pt x="3509236" y="0"/>
                </a:lnTo>
                <a:lnTo>
                  <a:pt x="3518886" y="0"/>
                </a:lnTo>
                <a:lnTo>
                  <a:pt x="3528336" y="0"/>
                </a:lnTo>
                <a:lnTo>
                  <a:pt x="3536051" y="0"/>
                </a:lnTo>
                <a:lnTo>
                  <a:pt x="3539301" y="0"/>
                </a:lnTo>
                <a:lnTo>
                  <a:pt x="3540361" y="0"/>
                </a:lnTo>
                <a:lnTo>
                  <a:pt x="3544807" y="0"/>
                </a:lnTo>
                <a:lnTo>
                  <a:pt x="3551976" y="0"/>
                </a:lnTo>
                <a:lnTo>
                  <a:pt x="3552522" y="0"/>
                </a:lnTo>
                <a:lnTo>
                  <a:pt x="3564420" y="0"/>
                </a:lnTo>
                <a:lnTo>
                  <a:pt x="3570426" y="0"/>
                </a:lnTo>
                <a:cubicBezTo>
                  <a:pt x="3574872" y="0"/>
                  <a:pt x="3574872" y="0"/>
                  <a:pt x="3574872" y="0"/>
                </a:cubicBezTo>
                <a:lnTo>
                  <a:pt x="3580502" y="0"/>
                </a:lnTo>
                <a:lnTo>
                  <a:pt x="3582587" y="0"/>
                </a:lnTo>
                <a:lnTo>
                  <a:pt x="3624210" y="0"/>
                </a:lnTo>
                <a:lnTo>
                  <a:pt x="3637005" y="0"/>
                </a:lnTo>
                <a:lnTo>
                  <a:pt x="3646655" y="0"/>
                </a:lnTo>
                <a:lnTo>
                  <a:pt x="3656105" y="0"/>
                </a:lnTo>
                <a:lnTo>
                  <a:pt x="3667070" y="0"/>
                </a:lnTo>
                <a:lnTo>
                  <a:pt x="3668130" y="0"/>
                </a:lnTo>
                <a:lnTo>
                  <a:pt x="3669786" y="0"/>
                </a:lnTo>
                <a:lnTo>
                  <a:pt x="3672576" y="0"/>
                </a:lnTo>
                <a:lnTo>
                  <a:pt x="3692189" y="0"/>
                </a:lnTo>
                <a:lnTo>
                  <a:pt x="3698195" y="0"/>
                </a:lnTo>
                <a:lnTo>
                  <a:pt x="3702641" y="0"/>
                </a:lnTo>
                <a:lnTo>
                  <a:pt x="3744863" y="0"/>
                </a:lnTo>
                <a:lnTo>
                  <a:pt x="3745285" y="0"/>
                </a:lnTo>
                <a:lnTo>
                  <a:pt x="3795894" y="0"/>
                </a:lnTo>
                <a:lnTo>
                  <a:pt x="3797555" y="0"/>
                </a:lnTo>
                <a:lnTo>
                  <a:pt x="3826591" y="0"/>
                </a:lnTo>
                <a:lnTo>
                  <a:pt x="3842355" y="0"/>
                </a:lnTo>
                <a:lnTo>
                  <a:pt x="3848992" y="0"/>
                </a:lnTo>
                <a:lnTo>
                  <a:pt x="3872632" y="0"/>
                </a:lnTo>
                <a:lnTo>
                  <a:pt x="3873054" y="0"/>
                </a:lnTo>
                <a:lnTo>
                  <a:pt x="3885075" y="0"/>
                </a:lnTo>
                <a:lnTo>
                  <a:pt x="3923663" y="0"/>
                </a:lnTo>
                <a:lnTo>
                  <a:pt x="3954360" y="0"/>
                </a:lnTo>
                <a:lnTo>
                  <a:pt x="3970124" y="0"/>
                </a:lnTo>
                <a:lnTo>
                  <a:pt x="3976761" y="0"/>
                </a:lnTo>
                <a:lnTo>
                  <a:pt x="4012844" y="0"/>
                </a:lnTo>
                <a:lnTo>
                  <a:pt x="4049593" y="0"/>
                </a:lnTo>
                <a:cubicBezTo>
                  <a:pt x="4169647" y="0"/>
                  <a:pt x="4169647" y="0"/>
                  <a:pt x="4169647" y="0"/>
                </a:cubicBezTo>
                <a:lnTo>
                  <a:pt x="4177362" y="0"/>
                </a:lnTo>
                <a:cubicBezTo>
                  <a:pt x="4297416" y="0"/>
                  <a:pt x="4297416" y="0"/>
                  <a:pt x="4297416" y="0"/>
                </a:cubicBezTo>
                <a:cubicBezTo>
                  <a:pt x="4327758" y="0"/>
                  <a:pt x="4364168" y="21251"/>
                  <a:pt x="4379339" y="47054"/>
                </a:cubicBezTo>
                <a:cubicBezTo>
                  <a:pt x="4591731" y="415146"/>
                  <a:pt x="4591731" y="415146"/>
                  <a:pt x="4591731" y="415146"/>
                </a:cubicBezTo>
                <a:cubicBezTo>
                  <a:pt x="4606902" y="440951"/>
                  <a:pt x="4606902" y="483452"/>
                  <a:pt x="4591731" y="509257"/>
                </a:cubicBezTo>
                <a:cubicBezTo>
                  <a:pt x="4379339" y="877348"/>
                  <a:pt x="4379339" y="877348"/>
                  <a:pt x="4379339" y="877348"/>
                </a:cubicBezTo>
                <a:cubicBezTo>
                  <a:pt x="4364168" y="903151"/>
                  <a:pt x="4327758" y="924402"/>
                  <a:pt x="4297416" y="924402"/>
                </a:cubicBezTo>
                <a:lnTo>
                  <a:pt x="4169647" y="924402"/>
                </a:lnTo>
                <a:lnTo>
                  <a:pt x="3976761" y="924402"/>
                </a:lnTo>
                <a:lnTo>
                  <a:pt x="3872632" y="924402"/>
                </a:lnTo>
                <a:lnTo>
                  <a:pt x="3848992" y="924402"/>
                </a:lnTo>
                <a:lnTo>
                  <a:pt x="3744863" y="924402"/>
                </a:lnTo>
                <a:lnTo>
                  <a:pt x="3702641" y="924402"/>
                </a:lnTo>
                <a:lnTo>
                  <a:pt x="3672576" y="924402"/>
                </a:lnTo>
                <a:lnTo>
                  <a:pt x="3656105" y="924402"/>
                </a:lnTo>
                <a:lnTo>
                  <a:pt x="3574872" y="924402"/>
                </a:lnTo>
                <a:lnTo>
                  <a:pt x="3551976" y="924402"/>
                </a:lnTo>
                <a:lnTo>
                  <a:pt x="3544807" y="924402"/>
                </a:lnTo>
                <a:lnTo>
                  <a:pt x="3528336" y="924402"/>
                </a:lnTo>
                <a:lnTo>
                  <a:pt x="3424207" y="924402"/>
                </a:lnTo>
                <a:lnTo>
                  <a:pt x="3381986" y="924402"/>
                </a:lnTo>
                <a:lnTo>
                  <a:pt x="3380494" y="924402"/>
                </a:lnTo>
                <a:lnTo>
                  <a:pt x="3351921" y="924402"/>
                </a:lnTo>
                <a:lnTo>
                  <a:pt x="3277857" y="924402"/>
                </a:lnTo>
                <a:lnTo>
                  <a:pt x="3254217" y="924402"/>
                </a:lnTo>
                <a:lnTo>
                  <a:pt x="3252725" y="924402"/>
                </a:lnTo>
                <a:lnTo>
                  <a:pt x="3247792" y="924402"/>
                </a:lnTo>
                <a:lnTo>
                  <a:pt x="3231321" y="924402"/>
                </a:lnTo>
                <a:lnTo>
                  <a:pt x="3224152" y="924402"/>
                </a:lnTo>
                <a:lnTo>
                  <a:pt x="3150088" y="924402"/>
                </a:lnTo>
                <a:lnTo>
                  <a:pt x="3120023" y="924402"/>
                </a:lnTo>
                <a:lnTo>
                  <a:pt x="3104883" y="924402"/>
                </a:lnTo>
                <a:lnTo>
                  <a:pt x="3103552" y="924402"/>
                </a:lnTo>
                <a:lnTo>
                  <a:pt x="3077801" y="924402"/>
                </a:lnTo>
                <a:lnTo>
                  <a:pt x="3061330" y="924402"/>
                </a:lnTo>
                <a:lnTo>
                  <a:pt x="3031265" y="924402"/>
                </a:lnTo>
                <a:lnTo>
                  <a:pt x="2977114" y="924402"/>
                </a:lnTo>
                <a:lnTo>
                  <a:pt x="2957200" y="924402"/>
                </a:lnTo>
                <a:lnTo>
                  <a:pt x="2955709" y="924402"/>
                </a:lnTo>
                <a:lnTo>
                  <a:pt x="2950032" y="924402"/>
                </a:lnTo>
                <a:lnTo>
                  <a:pt x="2933561" y="924402"/>
                </a:lnTo>
                <a:lnTo>
                  <a:pt x="2927136" y="924402"/>
                </a:lnTo>
                <a:lnTo>
                  <a:pt x="2903496" y="924402"/>
                </a:lnTo>
                <a:lnTo>
                  <a:pt x="2829431" y="924402"/>
                </a:lnTo>
                <a:lnTo>
                  <a:pt x="2827940" y="924402"/>
                </a:lnTo>
                <a:lnTo>
                  <a:pt x="2799367" y="924402"/>
                </a:lnTo>
                <a:lnTo>
                  <a:pt x="2785719" y="924402"/>
                </a:lnTo>
                <a:lnTo>
                  <a:pt x="2784228" y="924402"/>
                </a:lnTo>
                <a:lnTo>
                  <a:pt x="2757146" y="924402"/>
                </a:lnTo>
                <a:lnTo>
                  <a:pt x="2755654" y="924402"/>
                </a:lnTo>
                <a:lnTo>
                  <a:pt x="2680098" y="924402"/>
                </a:lnTo>
                <a:lnTo>
                  <a:pt x="2657950" y="924402"/>
                </a:lnTo>
                <a:lnTo>
                  <a:pt x="2656459" y="924402"/>
                </a:lnTo>
                <a:lnTo>
                  <a:pt x="2653017" y="924402"/>
                </a:lnTo>
                <a:lnTo>
                  <a:pt x="2636545" y="924402"/>
                </a:lnTo>
                <a:lnTo>
                  <a:pt x="2629377" y="924402"/>
                </a:lnTo>
                <a:lnTo>
                  <a:pt x="2627885" y="924402"/>
                </a:lnTo>
                <a:lnTo>
                  <a:pt x="2606481" y="924402"/>
                </a:lnTo>
                <a:lnTo>
                  <a:pt x="2552329" y="924402"/>
                </a:lnTo>
                <a:lnTo>
                  <a:pt x="2525248" y="924402"/>
                </a:lnTo>
                <a:lnTo>
                  <a:pt x="2510108" y="924402"/>
                </a:lnTo>
                <a:lnTo>
                  <a:pt x="2508776" y="924402"/>
                </a:lnTo>
                <a:lnTo>
                  <a:pt x="2480043" y="924402"/>
                </a:lnTo>
                <a:lnTo>
                  <a:pt x="2478712" y="924402"/>
                </a:lnTo>
                <a:lnTo>
                  <a:pt x="2463572" y="924402"/>
                </a:lnTo>
                <a:lnTo>
                  <a:pt x="2436490" y="924402"/>
                </a:lnTo>
                <a:lnTo>
                  <a:pt x="2382339" y="924402"/>
                </a:lnTo>
                <a:lnTo>
                  <a:pt x="2360934" y="924402"/>
                </a:lnTo>
                <a:lnTo>
                  <a:pt x="2359443" y="924402"/>
                </a:lnTo>
                <a:lnTo>
                  <a:pt x="2352274" y="924402"/>
                </a:lnTo>
                <a:lnTo>
                  <a:pt x="2335803" y="924402"/>
                </a:lnTo>
                <a:lnTo>
                  <a:pt x="2332360" y="924402"/>
                </a:lnTo>
                <a:lnTo>
                  <a:pt x="2332328" y="924402"/>
                </a:lnTo>
                <a:lnTo>
                  <a:pt x="2330869" y="924402"/>
                </a:lnTo>
                <a:lnTo>
                  <a:pt x="2308721" y="924402"/>
                </a:lnTo>
                <a:lnTo>
                  <a:pt x="2233165" y="924402"/>
                </a:lnTo>
                <a:lnTo>
                  <a:pt x="2231674" y="924402"/>
                </a:lnTo>
                <a:lnTo>
                  <a:pt x="2204591" y="924402"/>
                </a:lnTo>
                <a:lnTo>
                  <a:pt x="2204559" y="924402"/>
                </a:lnTo>
                <a:lnTo>
                  <a:pt x="2203100" y="924402"/>
                </a:lnTo>
                <a:lnTo>
                  <a:pt x="2189452" y="924402"/>
                </a:lnTo>
                <a:lnTo>
                  <a:pt x="2160879" y="924402"/>
                </a:lnTo>
                <a:lnTo>
                  <a:pt x="2159388" y="924402"/>
                </a:lnTo>
                <a:lnTo>
                  <a:pt x="2085323" y="924402"/>
                </a:lnTo>
                <a:lnTo>
                  <a:pt x="2077294" y="924402"/>
                </a:lnTo>
                <a:lnTo>
                  <a:pt x="2061683" y="924402"/>
                </a:lnTo>
                <a:lnTo>
                  <a:pt x="2055258" y="924402"/>
                </a:lnTo>
                <a:lnTo>
                  <a:pt x="2038787" y="924402"/>
                </a:lnTo>
                <a:lnTo>
                  <a:pt x="2033110" y="924402"/>
                </a:lnTo>
                <a:lnTo>
                  <a:pt x="2031619" y="924402"/>
                </a:lnTo>
                <a:lnTo>
                  <a:pt x="2011705" y="924402"/>
                </a:lnTo>
                <a:lnTo>
                  <a:pt x="1957554" y="924402"/>
                </a:lnTo>
                <a:lnTo>
                  <a:pt x="1949525" y="924402"/>
                </a:lnTo>
                <a:lnTo>
                  <a:pt x="1927489" y="924402"/>
                </a:lnTo>
                <a:lnTo>
                  <a:pt x="1911018" y="924402"/>
                </a:lnTo>
                <a:lnTo>
                  <a:pt x="1907543" y="924402"/>
                </a:lnTo>
                <a:lnTo>
                  <a:pt x="1885268" y="924402"/>
                </a:lnTo>
                <a:lnTo>
                  <a:pt x="1883936" y="924402"/>
                </a:lnTo>
                <a:lnTo>
                  <a:pt x="1868796" y="924402"/>
                </a:lnTo>
                <a:lnTo>
                  <a:pt x="1838732" y="924402"/>
                </a:lnTo>
                <a:lnTo>
                  <a:pt x="1779774" y="924402"/>
                </a:lnTo>
                <a:lnTo>
                  <a:pt x="1764668" y="924402"/>
                </a:lnTo>
                <a:lnTo>
                  <a:pt x="1757499" y="924402"/>
                </a:lnTo>
                <a:lnTo>
                  <a:pt x="1741027" y="924402"/>
                </a:lnTo>
                <a:lnTo>
                  <a:pt x="1737552" y="924402"/>
                </a:lnTo>
                <a:lnTo>
                  <a:pt x="1736094" y="924402"/>
                </a:lnTo>
                <a:lnTo>
                  <a:pt x="1734603" y="924402"/>
                </a:lnTo>
                <a:lnTo>
                  <a:pt x="1710963" y="924402"/>
                </a:lnTo>
                <a:lnTo>
                  <a:pt x="1707488" y="924402"/>
                </a:lnTo>
                <a:lnTo>
                  <a:pt x="1652509" y="924402"/>
                </a:lnTo>
                <a:lnTo>
                  <a:pt x="1636899" y="924402"/>
                </a:lnTo>
                <a:lnTo>
                  <a:pt x="1609783" y="924402"/>
                </a:lnTo>
                <a:lnTo>
                  <a:pt x="1608325" y="924402"/>
                </a:lnTo>
                <a:lnTo>
                  <a:pt x="1606834" y="924402"/>
                </a:lnTo>
                <a:lnTo>
                  <a:pt x="1579719" y="924402"/>
                </a:lnTo>
                <a:lnTo>
                  <a:pt x="1564612" y="924402"/>
                </a:lnTo>
                <a:lnTo>
                  <a:pt x="1524740" y="924402"/>
                </a:lnTo>
                <a:lnTo>
                  <a:pt x="1482518" y="924402"/>
                </a:lnTo>
                <a:lnTo>
                  <a:pt x="1460483" y="924402"/>
                </a:lnTo>
                <a:lnTo>
                  <a:pt x="1452454" y="924402"/>
                </a:lnTo>
                <a:lnTo>
                  <a:pt x="1444011" y="924402"/>
                </a:lnTo>
                <a:lnTo>
                  <a:pt x="1436843" y="924402"/>
                </a:lnTo>
                <a:lnTo>
                  <a:pt x="1413947" y="924402"/>
                </a:lnTo>
                <a:lnTo>
                  <a:pt x="1354749" y="924402"/>
                </a:lnTo>
                <a:lnTo>
                  <a:pt x="1332714" y="924402"/>
                </a:lnTo>
                <a:lnTo>
                  <a:pt x="1324685" y="924402"/>
                </a:lnTo>
                <a:lnTo>
                  <a:pt x="1316242" y="924402"/>
                </a:lnTo>
                <a:lnTo>
                  <a:pt x="1312767" y="924402"/>
                </a:lnTo>
                <a:lnTo>
                  <a:pt x="1286178" y="924402"/>
                </a:lnTo>
                <a:lnTo>
                  <a:pt x="1282703" y="924402"/>
                </a:lnTo>
                <a:lnTo>
                  <a:pt x="1243956" y="924402"/>
                </a:lnTo>
                <a:lnTo>
                  <a:pt x="1184998" y="924402"/>
                </a:lnTo>
                <a:lnTo>
                  <a:pt x="1154934" y="924402"/>
                </a:lnTo>
                <a:lnTo>
                  <a:pt x="1139828" y="924402"/>
                </a:lnTo>
                <a:lnTo>
                  <a:pt x="1116187" y="924402"/>
                </a:lnTo>
                <a:lnTo>
                  <a:pt x="1112712" y="924402"/>
                </a:lnTo>
                <a:lnTo>
                  <a:pt x="1057734" y="924402"/>
                </a:lnTo>
                <a:lnTo>
                  <a:pt x="1027669" y="924402"/>
                </a:lnTo>
                <a:lnTo>
                  <a:pt x="1012059" y="924402"/>
                </a:lnTo>
                <a:lnTo>
                  <a:pt x="984943" y="924402"/>
                </a:lnTo>
                <a:lnTo>
                  <a:pt x="929965" y="924402"/>
                </a:lnTo>
                <a:lnTo>
                  <a:pt x="899900" y="924402"/>
                </a:lnTo>
                <a:lnTo>
                  <a:pt x="857678" y="924402"/>
                </a:lnTo>
                <a:lnTo>
                  <a:pt x="819171" y="924402"/>
                </a:lnTo>
                <a:lnTo>
                  <a:pt x="729909" y="924402"/>
                </a:lnTo>
                <a:lnTo>
                  <a:pt x="691402" y="924402"/>
                </a:lnTo>
                <a:lnTo>
                  <a:pt x="687927" y="924402"/>
                </a:lnTo>
                <a:lnTo>
                  <a:pt x="560158" y="924402"/>
                </a:lnTo>
                <a:lnTo>
                  <a:pt x="432894" y="924402"/>
                </a:lnTo>
                <a:lnTo>
                  <a:pt x="305125" y="924402"/>
                </a:lnTo>
                <a:cubicBezTo>
                  <a:pt x="275541" y="924402"/>
                  <a:pt x="238373" y="903151"/>
                  <a:pt x="223202" y="877348"/>
                </a:cubicBezTo>
                <a:cubicBezTo>
                  <a:pt x="10809" y="509257"/>
                  <a:pt x="10809" y="509257"/>
                  <a:pt x="10809" y="509257"/>
                </a:cubicBezTo>
                <a:cubicBezTo>
                  <a:pt x="-3603" y="483452"/>
                  <a:pt x="-3603" y="440951"/>
                  <a:pt x="10809" y="415146"/>
                </a:cubicBezTo>
                <a:cubicBezTo>
                  <a:pt x="223202" y="47054"/>
                  <a:pt x="223202" y="47054"/>
                  <a:pt x="223202" y="47054"/>
                </a:cubicBezTo>
                <a:cubicBezTo>
                  <a:pt x="238373" y="21251"/>
                  <a:pt x="275541" y="0"/>
                  <a:pt x="305125" y="0"/>
                </a:cubicBezTo>
                <a:close/>
              </a:path>
            </a:pathLst>
          </a:custGeom>
          <a:solidFill>
            <a:srgbClr val="663A77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 rot="5400000" flipH="1">
            <a:off x="4746637" y="4188046"/>
            <a:ext cx="961990" cy="1085408"/>
            <a:chOff x="8439634" y="3544648"/>
            <a:chExt cx="1611146" cy="1817848"/>
          </a:xfrm>
        </p:grpSpPr>
        <p:sp>
          <p:nvSpPr>
            <p:cNvPr id="142" name="Freeform 5"/>
            <p:cNvSpPr>
              <a:spLocks/>
            </p:cNvSpPr>
            <p:nvPr/>
          </p:nvSpPr>
          <p:spPr bwMode="auto">
            <a:xfrm rot="5400000" flipH="1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5"/>
            <p:cNvSpPr>
              <a:spLocks/>
            </p:cNvSpPr>
            <p:nvPr/>
          </p:nvSpPr>
          <p:spPr bwMode="auto">
            <a:xfrm rot="5400000" flipH="1">
              <a:off x="8582835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63A77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4" name="Freeform 987"/>
          <p:cNvSpPr>
            <a:spLocks noEditPoints="1"/>
          </p:cNvSpPr>
          <p:nvPr/>
        </p:nvSpPr>
        <p:spPr bwMode="auto">
          <a:xfrm>
            <a:off x="6821289" y="3133746"/>
            <a:ext cx="292588" cy="470642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975"/>
          <p:cNvSpPr>
            <a:spLocks noEditPoints="1"/>
          </p:cNvSpPr>
          <p:nvPr/>
        </p:nvSpPr>
        <p:spPr bwMode="auto">
          <a:xfrm>
            <a:off x="5064657" y="3205985"/>
            <a:ext cx="299465" cy="369828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6" name="Freeform 979"/>
          <p:cNvSpPr>
            <a:spLocks noEditPoints="1"/>
          </p:cNvSpPr>
          <p:nvPr/>
        </p:nvSpPr>
        <p:spPr bwMode="auto">
          <a:xfrm>
            <a:off x="6749322" y="4542296"/>
            <a:ext cx="425953" cy="380908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7" name="Freeform 983"/>
          <p:cNvSpPr>
            <a:spLocks noEditPoints="1"/>
          </p:cNvSpPr>
          <p:nvPr/>
        </p:nvSpPr>
        <p:spPr bwMode="auto">
          <a:xfrm>
            <a:off x="5027124" y="4541590"/>
            <a:ext cx="399929" cy="410332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8" name="Group 17"/>
          <p:cNvGrpSpPr>
            <a:grpSpLocks noChangeAspect="1"/>
          </p:cNvGrpSpPr>
          <p:nvPr/>
        </p:nvGrpSpPr>
        <p:grpSpPr bwMode="auto">
          <a:xfrm>
            <a:off x="6801330" y="1882394"/>
            <a:ext cx="326077" cy="350024"/>
            <a:chOff x="231" y="1205"/>
            <a:chExt cx="640" cy="687"/>
          </a:xfrm>
          <a:solidFill>
            <a:schemeClr val="bg1"/>
          </a:solidFill>
          <a:effectLst/>
        </p:grpSpPr>
        <p:sp>
          <p:nvSpPr>
            <p:cNvPr id="159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5046827" y="1850783"/>
            <a:ext cx="361610" cy="408090"/>
            <a:chOff x="10815638" y="1174750"/>
            <a:chExt cx="728663" cy="822325"/>
          </a:xfrm>
          <a:solidFill>
            <a:schemeClr val="bg1"/>
          </a:solidFill>
        </p:grpSpPr>
        <p:sp>
          <p:nvSpPr>
            <p:cNvPr id="162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2417841" y="1742449"/>
            <a:ext cx="1951476" cy="629182"/>
            <a:chOff x="3457192" y="3906440"/>
            <a:chExt cx="1951476" cy="629182"/>
          </a:xfrm>
        </p:grpSpPr>
        <p:sp>
          <p:nvSpPr>
            <p:cNvPr id="172" name="文本框 171"/>
            <p:cNvSpPr txBox="1"/>
            <p:nvPr/>
          </p:nvSpPr>
          <p:spPr>
            <a:xfrm>
              <a:off x="3457511" y="3906440"/>
              <a:ext cx="17250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9F9F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3457192" y="4135512"/>
              <a:ext cx="1951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</a:t>
              </a:r>
              <a:r>
                <a:rPr lang="en-US" altLang="zh-CN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00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2417841" y="3076308"/>
            <a:ext cx="1951476" cy="629182"/>
            <a:chOff x="3457192" y="3906440"/>
            <a:chExt cx="1951476" cy="629182"/>
          </a:xfrm>
        </p:grpSpPr>
        <p:sp>
          <p:nvSpPr>
            <p:cNvPr id="175" name="文本框 174"/>
            <p:cNvSpPr txBox="1"/>
            <p:nvPr/>
          </p:nvSpPr>
          <p:spPr>
            <a:xfrm>
              <a:off x="3457511" y="3906440"/>
              <a:ext cx="17250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9F9F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3457192" y="4135512"/>
              <a:ext cx="1951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</a:t>
              </a:r>
              <a:r>
                <a:rPr lang="en-US" altLang="zh-CN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00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2417841" y="4422834"/>
            <a:ext cx="1951476" cy="629182"/>
            <a:chOff x="3457192" y="3906440"/>
            <a:chExt cx="1951476" cy="629182"/>
          </a:xfrm>
        </p:grpSpPr>
        <p:sp>
          <p:nvSpPr>
            <p:cNvPr id="178" name="文本框 177"/>
            <p:cNvSpPr txBox="1"/>
            <p:nvPr/>
          </p:nvSpPr>
          <p:spPr>
            <a:xfrm>
              <a:off x="3457511" y="3906440"/>
              <a:ext cx="17250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9F9F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79" name="文本框 178"/>
            <p:cNvSpPr txBox="1"/>
            <p:nvPr/>
          </p:nvSpPr>
          <p:spPr>
            <a:xfrm>
              <a:off x="3457192" y="4135512"/>
              <a:ext cx="1951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</a:t>
              </a:r>
              <a:r>
                <a:rPr lang="en-US" altLang="zh-CN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00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835039" y="1742449"/>
            <a:ext cx="1951476" cy="629182"/>
            <a:chOff x="3457192" y="3906440"/>
            <a:chExt cx="1951476" cy="629182"/>
          </a:xfrm>
        </p:grpSpPr>
        <p:sp>
          <p:nvSpPr>
            <p:cNvPr id="181" name="文本框 180"/>
            <p:cNvSpPr txBox="1"/>
            <p:nvPr/>
          </p:nvSpPr>
          <p:spPr>
            <a:xfrm>
              <a:off x="3457511" y="3906440"/>
              <a:ext cx="17250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9F9F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82" name="文本框 181"/>
            <p:cNvSpPr txBox="1"/>
            <p:nvPr/>
          </p:nvSpPr>
          <p:spPr>
            <a:xfrm>
              <a:off x="3457192" y="4135512"/>
              <a:ext cx="1951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</a:t>
              </a:r>
              <a:r>
                <a:rPr lang="en-US" altLang="zh-CN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00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7835039" y="3076308"/>
            <a:ext cx="1951476" cy="629182"/>
            <a:chOff x="3457192" y="3906440"/>
            <a:chExt cx="1951476" cy="629182"/>
          </a:xfrm>
        </p:grpSpPr>
        <p:sp>
          <p:nvSpPr>
            <p:cNvPr id="184" name="文本框 183"/>
            <p:cNvSpPr txBox="1"/>
            <p:nvPr/>
          </p:nvSpPr>
          <p:spPr>
            <a:xfrm>
              <a:off x="3457511" y="3906440"/>
              <a:ext cx="17250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9F9F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3457192" y="4135512"/>
              <a:ext cx="1951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</a:t>
              </a:r>
              <a:r>
                <a:rPr lang="en-US" altLang="zh-CN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00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835039" y="4422834"/>
            <a:ext cx="1951476" cy="629182"/>
            <a:chOff x="3457192" y="3906440"/>
            <a:chExt cx="1951476" cy="629182"/>
          </a:xfrm>
        </p:grpSpPr>
        <p:sp>
          <p:nvSpPr>
            <p:cNvPr id="187" name="文本框 186"/>
            <p:cNvSpPr txBox="1"/>
            <p:nvPr/>
          </p:nvSpPr>
          <p:spPr>
            <a:xfrm>
              <a:off x="3457511" y="3906440"/>
              <a:ext cx="17250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9F9F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88" name="文本框 187"/>
            <p:cNvSpPr txBox="1"/>
            <p:nvPr/>
          </p:nvSpPr>
          <p:spPr>
            <a:xfrm>
              <a:off x="3457192" y="4135512"/>
              <a:ext cx="1951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</a:t>
              </a:r>
              <a:r>
                <a:rPr lang="en-US" altLang="zh-CN" sz="1000" dirty="0" smtClean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00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9" name="直接连接符 188"/>
          <p:cNvCxnSpPr/>
          <p:nvPr/>
        </p:nvCxnSpPr>
        <p:spPr>
          <a:xfrm>
            <a:off x="1710190" y="5445125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文本框 189"/>
          <p:cNvSpPr txBox="1"/>
          <p:nvPr/>
        </p:nvSpPr>
        <p:spPr>
          <a:xfrm>
            <a:off x="1874403" y="5531123"/>
            <a:ext cx="8443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484190" y="846529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六项并列关系图表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058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8100000">
            <a:off x="2256658" y="3599244"/>
            <a:ext cx="7678684" cy="25459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3500000" flipH="1">
            <a:off x="2233567" y="3602884"/>
            <a:ext cx="7678684" cy="25459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062340" y="1540553"/>
            <a:ext cx="4067320" cy="4067176"/>
            <a:chOff x="3895725" y="1530349"/>
            <a:chExt cx="4067320" cy="4067176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895725" y="1530351"/>
              <a:ext cx="4067176" cy="4067174"/>
            </a:xfrm>
            <a:custGeom>
              <a:avLst/>
              <a:gdLst>
                <a:gd name="T0" fmla="*/ 621 w 621"/>
                <a:gd name="T1" fmla="*/ 113 h 621"/>
                <a:gd name="T2" fmla="*/ 621 w 621"/>
                <a:gd name="T3" fmla="*/ 508 h 621"/>
                <a:gd name="T4" fmla="*/ 523 w 621"/>
                <a:gd name="T5" fmla="*/ 524 h 621"/>
                <a:gd name="T6" fmla="*/ 508 w 621"/>
                <a:gd name="T7" fmla="*/ 621 h 621"/>
                <a:gd name="T8" fmla="*/ 113 w 621"/>
                <a:gd name="T9" fmla="*/ 621 h 621"/>
                <a:gd name="T10" fmla="*/ 94 w 621"/>
                <a:gd name="T11" fmla="*/ 524 h 621"/>
                <a:gd name="T12" fmla="*/ 0 w 621"/>
                <a:gd name="T13" fmla="*/ 508 h 621"/>
                <a:gd name="T14" fmla="*/ 0 w 621"/>
                <a:gd name="T15" fmla="*/ 113 h 621"/>
                <a:gd name="T16" fmla="*/ 94 w 621"/>
                <a:gd name="T17" fmla="*/ 94 h 621"/>
                <a:gd name="T18" fmla="*/ 113 w 621"/>
                <a:gd name="T19" fmla="*/ 0 h 621"/>
                <a:gd name="T20" fmla="*/ 508 w 621"/>
                <a:gd name="T21" fmla="*/ 0 h 621"/>
                <a:gd name="T22" fmla="*/ 523 w 621"/>
                <a:gd name="T23" fmla="*/ 94 h 621"/>
                <a:gd name="T24" fmla="*/ 621 w 621"/>
                <a:gd name="T25" fmla="*/ 113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1" h="621">
                  <a:moveTo>
                    <a:pt x="621" y="113"/>
                  </a:moveTo>
                  <a:cubicBezTo>
                    <a:pt x="621" y="184"/>
                    <a:pt x="621" y="381"/>
                    <a:pt x="621" y="508"/>
                  </a:cubicBezTo>
                  <a:cubicBezTo>
                    <a:pt x="621" y="573"/>
                    <a:pt x="523" y="524"/>
                    <a:pt x="523" y="524"/>
                  </a:cubicBezTo>
                  <a:cubicBezTo>
                    <a:pt x="523" y="524"/>
                    <a:pt x="574" y="621"/>
                    <a:pt x="508" y="621"/>
                  </a:cubicBezTo>
                  <a:cubicBezTo>
                    <a:pt x="385" y="621"/>
                    <a:pt x="196" y="621"/>
                    <a:pt x="113" y="621"/>
                  </a:cubicBezTo>
                  <a:cubicBezTo>
                    <a:pt x="85" y="621"/>
                    <a:pt x="94" y="524"/>
                    <a:pt x="94" y="524"/>
                  </a:cubicBezTo>
                  <a:cubicBezTo>
                    <a:pt x="94" y="524"/>
                    <a:pt x="0" y="573"/>
                    <a:pt x="0" y="508"/>
                  </a:cubicBezTo>
                  <a:cubicBezTo>
                    <a:pt x="0" y="380"/>
                    <a:pt x="0" y="181"/>
                    <a:pt x="0" y="113"/>
                  </a:cubicBezTo>
                  <a:cubicBezTo>
                    <a:pt x="5" y="66"/>
                    <a:pt x="94" y="94"/>
                    <a:pt x="94" y="94"/>
                  </a:cubicBezTo>
                  <a:cubicBezTo>
                    <a:pt x="94" y="94"/>
                    <a:pt x="58" y="0"/>
                    <a:pt x="113" y="0"/>
                  </a:cubicBezTo>
                  <a:cubicBezTo>
                    <a:pt x="183" y="0"/>
                    <a:pt x="381" y="0"/>
                    <a:pt x="508" y="0"/>
                  </a:cubicBezTo>
                  <a:cubicBezTo>
                    <a:pt x="574" y="0"/>
                    <a:pt x="523" y="94"/>
                    <a:pt x="523" y="94"/>
                  </a:cubicBezTo>
                  <a:cubicBezTo>
                    <a:pt x="523" y="94"/>
                    <a:pt x="621" y="64"/>
                    <a:pt x="621" y="1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noFill/>
            </a:ln>
            <a:effectLst>
              <a:outerShdw blurRad="330200" dist="635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895725" y="2111374"/>
              <a:ext cx="623888" cy="2963863"/>
            </a:xfrm>
            <a:custGeom>
              <a:avLst/>
              <a:gdLst>
                <a:gd name="T0" fmla="*/ 43 w 94"/>
                <a:gd name="T1" fmla="*/ 0 h 456"/>
                <a:gd name="T2" fmla="*/ 0 w 94"/>
                <a:gd name="T3" fmla="*/ 27 h 456"/>
                <a:gd name="T4" fmla="*/ 0 w 94"/>
                <a:gd name="T5" fmla="*/ 422 h 456"/>
                <a:gd name="T6" fmla="*/ 33 w 94"/>
                <a:gd name="T7" fmla="*/ 456 h 456"/>
                <a:gd name="T8" fmla="*/ 94 w 94"/>
                <a:gd name="T9" fmla="*/ 438 h 456"/>
                <a:gd name="T10" fmla="*/ 94 w 94"/>
                <a:gd name="T11" fmla="*/ 8 h 456"/>
                <a:gd name="T12" fmla="*/ 43 w 94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456">
                  <a:moveTo>
                    <a:pt x="43" y="0"/>
                  </a:moveTo>
                  <a:cubicBezTo>
                    <a:pt x="22" y="0"/>
                    <a:pt x="2" y="6"/>
                    <a:pt x="0" y="27"/>
                  </a:cubicBezTo>
                  <a:cubicBezTo>
                    <a:pt x="0" y="95"/>
                    <a:pt x="0" y="294"/>
                    <a:pt x="0" y="422"/>
                  </a:cubicBezTo>
                  <a:cubicBezTo>
                    <a:pt x="0" y="448"/>
                    <a:pt x="15" y="456"/>
                    <a:pt x="33" y="456"/>
                  </a:cubicBezTo>
                  <a:cubicBezTo>
                    <a:pt x="60" y="456"/>
                    <a:pt x="94" y="438"/>
                    <a:pt x="94" y="43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67" y="0"/>
                    <a:pt x="43" y="0"/>
                  </a:cubicBezTo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  <a:alpha val="3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286249" y="1535734"/>
              <a:ext cx="3357563" cy="612153"/>
            </a:xfrm>
            <a:custGeom>
              <a:avLst/>
              <a:gdLst>
                <a:gd name="T0" fmla="*/ 307 w 516"/>
                <a:gd name="T1" fmla="*/ 0 h 94"/>
                <a:gd name="T2" fmla="*/ 55 w 516"/>
                <a:gd name="T3" fmla="*/ 0 h 94"/>
                <a:gd name="T4" fmla="*/ 36 w 516"/>
                <a:gd name="T5" fmla="*/ 94 h 94"/>
                <a:gd name="T6" fmla="*/ 465 w 516"/>
                <a:gd name="T7" fmla="*/ 94 h 94"/>
                <a:gd name="T8" fmla="*/ 450 w 516"/>
                <a:gd name="T9" fmla="*/ 0 h 94"/>
                <a:gd name="T10" fmla="*/ 307 w 516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" h="94">
                  <a:moveTo>
                    <a:pt x="307" y="0"/>
                  </a:moveTo>
                  <a:cubicBezTo>
                    <a:pt x="206" y="0"/>
                    <a:pt x="102" y="0"/>
                    <a:pt x="55" y="0"/>
                  </a:cubicBezTo>
                  <a:cubicBezTo>
                    <a:pt x="0" y="0"/>
                    <a:pt x="36" y="94"/>
                    <a:pt x="36" y="94"/>
                  </a:cubicBezTo>
                  <a:cubicBezTo>
                    <a:pt x="465" y="94"/>
                    <a:pt x="465" y="94"/>
                    <a:pt x="465" y="94"/>
                  </a:cubicBezTo>
                  <a:cubicBezTo>
                    <a:pt x="465" y="94"/>
                    <a:pt x="516" y="0"/>
                    <a:pt x="450" y="0"/>
                  </a:cubicBezTo>
                  <a:cubicBezTo>
                    <a:pt x="408" y="0"/>
                    <a:pt x="358" y="0"/>
                    <a:pt x="307" y="0"/>
                  </a:cubicBezTo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  <a:alpha val="3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57701" y="4976501"/>
              <a:ext cx="3190874" cy="621022"/>
            </a:xfrm>
            <a:custGeom>
              <a:avLst/>
              <a:gdLst>
                <a:gd name="T0" fmla="*/ 438 w 489"/>
                <a:gd name="T1" fmla="*/ 0 h 97"/>
                <a:gd name="T2" fmla="*/ 9 w 489"/>
                <a:gd name="T3" fmla="*/ 0 h 97"/>
                <a:gd name="T4" fmla="*/ 28 w 489"/>
                <a:gd name="T5" fmla="*/ 97 h 97"/>
                <a:gd name="T6" fmla="*/ 323 w 489"/>
                <a:gd name="T7" fmla="*/ 97 h 97"/>
                <a:gd name="T8" fmla="*/ 423 w 489"/>
                <a:gd name="T9" fmla="*/ 97 h 97"/>
                <a:gd name="T10" fmla="*/ 438 w 489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" h="97">
                  <a:moveTo>
                    <a:pt x="43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97"/>
                    <a:pt x="28" y="97"/>
                  </a:cubicBezTo>
                  <a:cubicBezTo>
                    <a:pt x="90" y="97"/>
                    <a:pt x="214" y="97"/>
                    <a:pt x="323" y="97"/>
                  </a:cubicBezTo>
                  <a:cubicBezTo>
                    <a:pt x="359" y="97"/>
                    <a:pt x="393" y="97"/>
                    <a:pt x="423" y="97"/>
                  </a:cubicBezTo>
                  <a:cubicBezTo>
                    <a:pt x="489" y="97"/>
                    <a:pt x="438" y="0"/>
                    <a:pt x="438" y="0"/>
                  </a:cubicBezTo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  <a:alpha val="35000"/>
                  </a:schemeClr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7305820" y="2064544"/>
              <a:ext cx="657225" cy="3017837"/>
            </a:xfrm>
            <a:custGeom>
              <a:avLst/>
              <a:gdLst>
                <a:gd name="T0" fmla="*/ 56 w 98"/>
                <a:gd name="T1" fmla="*/ 0 h 457"/>
                <a:gd name="T2" fmla="*/ 0 w 98"/>
                <a:gd name="T3" fmla="*/ 9 h 457"/>
                <a:gd name="T4" fmla="*/ 0 w 98"/>
                <a:gd name="T5" fmla="*/ 439 h 457"/>
                <a:gd name="T6" fmla="*/ 64 w 98"/>
                <a:gd name="T7" fmla="*/ 457 h 457"/>
                <a:gd name="T8" fmla="*/ 98 w 98"/>
                <a:gd name="T9" fmla="*/ 423 h 457"/>
                <a:gd name="T10" fmla="*/ 98 w 98"/>
                <a:gd name="T11" fmla="*/ 28 h 457"/>
                <a:gd name="T12" fmla="*/ 56 w 98"/>
                <a:gd name="T1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457">
                  <a:moveTo>
                    <a:pt x="56" y="0"/>
                  </a:moveTo>
                  <a:cubicBezTo>
                    <a:pt x="29" y="0"/>
                    <a:pt x="0" y="9"/>
                    <a:pt x="0" y="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39"/>
                    <a:pt x="35" y="457"/>
                    <a:pt x="64" y="457"/>
                  </a:cubicBezTo>
                  <a:cubicBezTo>
                    <a:pt x="82" y="457"/>
                    <a:pt x="98" y="449"/>
                    <a:pt x="98" y="423"/>
                  </a:cubicBezTo>
                  <a:cubicBezTo>
                    <a:pt x="98" y="296"/>
                    <a:pt x="98" y="99"/>
                    <a:pt x="98" y="28"/>
                  </a:cubicBezTo>
                  <a:cubicBezTo>
                    <a:pt x="98" y="6"/>
                    <a:pt x="78" y="0"/>
                    <a:pt x="56" y="0"/>
                  </a:cubicBezTo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3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895725" y="2272594"/>
              <a:ext cx="1868031" cy="2585442"/>
            </a:xfrm>
            <a:custGeom>
              <a:avLst/>
              <a:gdLst>
                <a:gd name="T0" fmla="*/ 244 w 285"/>
                <a:gd name="T1" fmla="*/ 255 h 395"/>
                <a:gd name="T2" fmla="*/ 285 w 285"/>
                <a:gd name="T3" fmla="*/ 197 h 395"/>
                <a:gd name="T4" fmla="*/ 244 w 285"/>
                <a:gd name="T5" fmla="*/ 140 h 395"/>
                <a:gd name="T6" fmla="*/ 0 w 285"/>
                <a:gd name="T7" fmla="*/ 0 h 395"/>
                <a:gd name="T8" fmla="*/ 0 w 285"/>
                <a:gd name="T9" fmla="*/ 395 h 395"/>
                <a:gd name="T10" fmla="*/ 244 w 285"/>
                <a:gd name="T11" fmla="*/ 25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395">
                  <a:moveTo>
                    <a:pt x="244" y="255"/>
                  </a:moveTo>
                  <a:cubicBezTo>
                    <a:pt x="271" y="239"/>
                    <a:pt x="285" y="218"/>
                    <a:pt x="285" y="197"/>
                  </a:cubicBezTo>
                  <a:cubicBezTo>
                    <a:pt x="285" y="177"/>
                    <a:pt x="271" y="156"/>
                    <a:pt x="244" y="140"/>
                  </a:cubicBezTo>
                  <a:cubicBezTo>
                    <a:pt x="244" y="140"/>
                    <a:pt x="7" y="43"/>
                    <a:pt x="0" y="0"/>
                  </a:cubicBezTo>
                  <a:cubicBezTo>
                    <a:pt x="0" y="67"/>
                    <a:pt x="0" y="306"/>
                    <a:pt x="0" y="395"/>
                  </a:cubicBezTo>
                  <a:cubicBezTo>
                    <a:pt x="7" y="342"/>
                    <a:pt x="244" y="255"/>
                    <a:pt x="244" y="255"/>
                  </a:cubicBezTo>
                  <a:close/>
                </a:path>
              </a:pathLst>
            </a:custGeom>
            <a:gradFill>
              <a:gsLst>
                <a:gs pos="22000">
                  <a:srgbClr val="019EAF"/>
                </a:gs>
                <a:gs pos="0">
                  <a:srgbClr val="5CEFFE"/>
                </a:gs>
                <a:gs pos="100000">
                  <a:srgbClr val="30EAFE"/>
                </a:gs>
              </a:gsLst>
              <a:lin ang="0" scaled="0"/>
            </a:gradFill>
            <a:ln>
              <a:noFill/>
            </a:ln>
            <a:effectLst>
              <a:outerShdw blurRad="304800" dist="635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097629" y="2272594"/>
              <a:ext cx="1865272" cy="2585442"/>
            </a:xfrm>
            <a:custGeom>
              <a:avLst/>
              <a:gdLst>
                <a:gd name="T0" fmla="*/ 42 w 285"/>
                <a:gd name="T1" fmla="*/ 140 h 395"/>
                <a:gd name="T2" fmla="*/ 0 w 285"/>
                <a:gd name="T3" fmla="*/ 197 h 395"/>
                <a:gd name="T4" fmla="*/ 42 w 285"/>
                <a:gd name="T5" fmla="*/ 255 h 395"/>
                <a:gd name="T6" fmla="*/ 285 w 285"/>
                <a:gd name="T7" fmla="*/ 395 h 395"/>
                <a:gd name="T8" fmla="*/ 285 w 285"/>
                <a:gd name="T9" fmla="*/ 0 h 395"/>
                <a:gd name="T10" fmla="*/ 42 w 285"/>
                <a:gd name="T11" fmla="*/ 14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395">
                  <a:moveTo>
                    <a:pt x="42" y="140"/>
                  </a:moveTo>
                  <a:cubicBezTo>
                    <a:pt x="14" y="156"/>
                    <a:pt x="0" y="177"/>
                    <a:pt x="0" y="197"/>
                  </a:cubicBezTo>
                  <a:cubicBezTo>
                    <a:pt x="0" y="218"/>
                    <a:pt x="14" y="239"/>
                    <a:pt x="42" y="255"/>
                  </a:cubicBezTo>
                  <a:cubicBezTo>
                    <a:pt x="42" y="255"/>
                    <a:pt x="278" y="351"/>
                    <a:pt x="285" y="395"/>
                  </a:cubicBezTo>
                  <a:cubicBezTo>
                    <a:pt x="285" y="328"/>
                    <a:pt x="285" y="88"/>
                    <a:pt x="285" y="0"/>
                  </a:cubicBezTo>
                  <a:cubicBezTo>
                    <a:pt x="279" y="52"/>
                    <a:pt x="42" y="140"/>
                    <a:pt x="42" y="140"/>
                  </a:cubicBezTo>
                  <a:close/>
                </a:path>
              </a:pathLst>
            </a:custGeom>
            <a:gradFill>
              <a:gsLst>
                <a:gs pos="19000">
                  <a:srgbClr val="663A77"/>
                </a:gs>
                <a:gs pos="0">
                  <a:srgbClr val="A572BA"/>
                </a:gs>
                <a:gs pos="100000">
                  <a:srgbClr val="A572BA"/>
                </a:gs>
              </a:gsLst>
              <a:lin ang="10800000" scaled="0"/>
            </a:gradFill>
            <a:ln>
              <a:noFill/>
            </a:ln>
            <a:effectLst>
              <a:outerShdw blurRad="304800" dist="63500" dir="108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637971" y="3732252"/>
              <a:ext cx="2585444" cy="1865271"/>
            </a:xfrm>
            <a:custGeom>
              <a:avLst/>
              <a:gdLst>
                <a:gd name="T0" fmla="*/ 255 w 395"/>
                <a:gd name="T1" fmla="*/ 41 h 285"/>
                <a:gd name="T2" fmla="*/ 198 w 395"/>
                <a:gd name="T3" fmla="*/ 0 h 285"/>
                <a:gd name="T4" fmla="*/ 140 w 395"/>
                <a:gd name="T5" fmla="*/ 41 h 285"/>
                <a:gd name="T6" fmla="*/ 0 w 395"/>
                <a:gd name="T7" fmla="*/ 285 h 285"/>
                <a:gd name="T8" fmla="*/ 395 w 395"/>
                <a:gd name="T9" fmla="*/ 285 h 285"/>
                <a:gd name="T10" fmla="*/ 255 w 395"/>
                <a:gd name="T11" fmla="*/ 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285">
                  <a:moveTo>
                    <a:pt x="255" y="41"/>
                  </a:moveTo>
                  <a:cubicBezTo>
                    <a:pt x="239" y="14"/>
                    <a:pt x="218" y="0"/>
                    <a:pt x="198" y="0"/>
                  </a:cubicBezTo>
                  <a:cubicBezTo>
                    <a:pt x="177" y="0"/>
                    <a:pt x="156" y="14"/>
                    <a:pt x="140" y="41"/>
                  </a:cubicBezTo>
                  <a:cubicBezTo>
                    <a:pt x="140" y="41"/>
                    <a:pt x="44" y="278"/>
                    <a:pt x="0" y="285"/>
                  </a:cubicBezTo>
                  <a:cubicBezTo>
                    <a:pt x="67" y="285"/>
                    <a:pt x="307" y="285"/>
                    <a:pt x="395" y="285"/>
                  </a:cubicBezTo>
                  <a:cubicBezTo>
                    <a:pt x="343" y="278"/>
                    <a:pt x="255" y="41"/>
                    <a:pt x="255" y="41"/>
                  </a:cubicBezTo>
                  <a:close/>
                </a:path>
              </a:pathLst>
            </a:custGeom>
            <a:gradFill>
              <a:gsLst>
                <a:gs pos="21000">
                  <a:srgbClr val="E25050"/>
                </a:gs>
                <a:gs pos="0">
                  <a:srgbClr val="F3B7B7"/>
                </a:gs>
                <a:gs pos="100000">
                  <a:srgbClr val="F1ADAD"/>
                </a:gs>
              </a:gsLst>
              <a:lin ang="16200000" scaled="0"/>
            </a:gradFill>
            <a:ln>
              <a:noFill/>
            </a:ln>
            <a:effectLst>
              <a:outerShdw blurRad="304800" dist="63500" dir="162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637971" y="1530349"/>
              <a:ext cx="2585444" cy="1868030"/>
            </a:xfrm>
            <a:custGeom>
              <a:avLst/>
              <a:gdLst>
                <a:gd name="T0" fmla="*/ 140 w 395"/>
                <a:gd name="T1" fmla="*/ 243 h 285"/>
                <a:gd name="T2" fmla="*/ 198 w 395"/>
                <a:gd name="T3" fmla="*/ 285 h 285"/>
                <a:gd name="T4" fmla="*/ 255 w 395"/>
                <a:gd name="T5" fmla="*/ 243 h 285"/>
                <a:gd name="T6" fmla="*/ 395 w 395"/>
                <a:gd name="T7" fmla="*/ 0 h 285"/>
                <a:gd name="T8" fmla="*/ 0 w 395"/>
                <a:gd name="T9" fmla="*/ 0 h 285"/>
                <a:gd name="T10" fmla="*/ 140 w 395"/>
                <a:gd name="T11" fmla="*/ 24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285">
                  <a:moveTo>
                    <a:pt x="140" y="243"/>
                  </a:moveTo>
                  <a:cubicBezTo>
                    <a:pt x="156" y="271"/>
                    <a:pt x="177" y="285"/>
                    <a:pt x="198" y="285"/>
                  </a:cubicBezTo>
                  <a:cubicBezTo>
                    <a:pt x="218" y="285"/>
                    <a:pt x="239" y="271"/>
                    <a:pt x="255" y="243"/>
                  </a:cubicBezTo>
                  <a:cubicBezTo>
                    <a:pt x="255" y="243"/>
                    <a:pt x="352" y="7"/>
                    <a:pt x="395" y="0"/>
                  </a:cubicBezTo>
                  <a:cubicBezTo>
                    <a:pt x="328" y="0"/>
                    <a:pt x="89" y="0"/>
                    <a:pt x="0" y="0"/>
                  </a:cubicBezTo>
                  <a:cubicBezTo>
                    <a:pt x="53" y="6"/>
                    <a:pt x="140" y="243"/>
                    <a:pt x="140" y="243"/>
                  </a:cubicBezTo>
                  <a:close/>
                </a:path>
              </a:pathLst>
            </a:custGeom>
            <a:gradFill>
              <a:gsLst>
                <a:gs pos="22000">
                  <a:srgbClr val="FF9A05"/>
                </a:gs>
                <a:gs pos="0">
                  <a:srgbClr val="FFE8C5"/>
                </a:gs>
                <a:gs pos="100000">
                  <a:srgbClr val="FFD89F"/>
                </a:gs>
              </a:gsLst>
              <a:lin ang="5400000" scaled="0"/>
            </a:gradFill>
            <a:ln>
              <a:noFill/>
            </a:ln>
            <a:effectLst>
              <a:outerShdw blurRad="304800" dist="63500" dir="54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571274" y="2182672"/>
            <a:ext cx="1049308" cy="970506"/>
            <a:chOff x="3675652" y="1084343"/>
            <a:chExt cx="1049308" cy="970506"/>
          </a:xfrm>
        </p:grpSpPr>
        <p:sp>
          <p:nvSpPr>
            <p:cNvPr id="34" name="文本框 33"/>
            <p:cNvSpPr txBox="1"/>
            <p:nvPr/>
          </p:nvSpPr>
          <p:spPr>
            <a:xfrm>
              <a:off x="3675652" y="1084343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683900" y="1716295"/>
              <a:ext cx="104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04826" y="3104581"/>
            <a:ext cx="1049308" cy="970506"/>
            <a:chOff x="3675652" y="1084343"/>
            <a:chExt cx="1049308" cy="970506"/>
          </a:xfrm>
        </p:grpSpPr>
        <p:sp>
          <p:nvSpPr>
            <p:cNvPr id="38" name="文本框 37"/>
            <p:cNvSpPr txBox="1"/>
            <p:nvPr/>
          </p:nvSpPr>
          <p:spPr>
            <a:xfrm>
              <a:off x="3675652" y="1084343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683900" y="1716295"/>
              <a:ext cx="104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02842" y="3104581"/>
            <a:ext cx="1049308" cy="970506"/>
            <a:chOff x="3675652" y="1084343"/>
            <a:chExt cx="1049308" cy="970506"/>
          </a:xfrm>
        </p:grpSpPr>
        <p:sp>
          <p:nvSpPr>
            <p:cNvPr id="41" name="文本框 40"/>
            <p:cNvSpPr txBox="1"/>
            <p:nvPr/>
          </p:nvSpPr>
          <p:spPr>
            <a:xfrm>
              <a:off x="3675652" y="1084343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683900" y="1716295"/>
              <a:ext cx="104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81591" y="3956967"/>
            <a:ext cx="1049308" cy="970506"/>
            <a:chOff x="3675652" y="1084343"/>
            <a:chExt cx="1049308" cy="970506"/>
          </a:xfrm>
        </p:grpSpPr>
        <p:sp>
          <p:nvSpPr>
            <p:cNvPr id="44" name="文本框 43"/>
            <p:cNvSpPr txBox="1"/>
            <p:nvPr/>
          </p:nvSpPr>
          <p:spPr>
            <a:xfrm>
              <a:off x="3675652" y="1084343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683900" y="1716295"/>
              <a:ext cx="104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50" name="Group 31"/>
          <p:cNvGrpSpPr>
            <a:grpSpLocks noChangeAspect="1"/>
          </p:cNvGrpSpPr>
          <p:nvPr/>
        </p:nvGrpSpPr>
        <p:grpSpPr bwMode="auto">
          <a:xfrm>
            <a:off x="4581525" y="2191432"/>
            <a:ext cx="468312" cy="346075"/>
            <a:chOff x="2866" y="1297"/>
            <a:chExt cx="295" cy="218"/>
          </a:xfrm>
          <a:solidFill>
            <a:schemeClr val="bg1">
              <a:lumMod val="65000"/>
            </a:schemeClr>
          </a:solidFill>
        </p:grpSpPr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2939" y="1297"/>
              <a:ext cx="222" cy="192"/>
            </a:xfrm>
            <a:custGeom>
              <a:avLst/>
              <a:gdLst>
                <a:gd name="T0" fmla="*/ 70 w 70"/>
                <a:gd name="T1" fmla="*/ 16 h 60"/>
                <a:gd name="T2" fmla="*/ 60 w 70"/>
                <a:gd name="T3" fmla="*/ 28 h 60"/>
                <a:gd name="T4" fmla="*/ 69 w 70"/>
                <a:gd name="T5" fmla="*/ 60 h 60"/>
                <a:gd name="T6" fmla="*/ 54 w 70"/>
                <a:gd name="T7" fmla="*/ 30 h 60"/>
                <a:gd name="T8" fmla="*/ 35 w 70"/>
                <a:gd name="T9" fmla="*/ 33 h 60"/>
                <a:gd name="T10" fmla="*/ 0 w 70"/>
                <a:gd name="T11" fmla="*/ 16 h 60"/>
                <a:gd name="T12" fmla="*/ 35 w 70"/>
                <a:gd name="T13" fmla="*/ 0 h 60"/>
                <a:gd name="T14" fmla="*/ 70 w 70"/>
                <a:gd name="T15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60">
                  <a:moveTo>
                    <a:pt x="70" y="16"/>
                  </a:moveTo>
                  <a:cubicBezTo>
                    <a:pt x="70" y="21"/>
                    <a:pt x="66" y="25"/>
                    <a:pt x="60" y="28"/>
                  </a:cubicBezTo>
                  <a:cubicBezTo>
                    <a:pt x="59" y="29"/>
                    <a:pt x="62" y="44"/>
                    <a:pt x="69" y="60"/>
                  </a:cubicBezTo>
                  <a:cubicBezTo>
                    <a:pt x="58" y="47"/>
                    <a:pt x="55" y="30"/>
                    <a:pt x="54" y="30"/>
                  </a:cubicBezTo>
                  <a:cubicBezTo>
                    <a:pt x="48" y="32"/>
                    <a:pt x="42" y="33"/>
                    <a:pt x="35" y="33"/>
                  </a:cubicBezTo>
                  <a:cubicBezTo>
                    <a:pt x="16" y="33"/>
                    <a:pt x="0" y="26"/>
                    <a:pt x="0" y="16"/>
                  </a:cubicBezTo>
                  <a:cubicBezTo>
                    <a:pt x="0" y="7"/>
                    <a:pt x="16" y="0"/>
                    <a:pt x="35" y="0"/>
                  </a:cubicBezTo>
                  <a:cubicBezTo>
                    <a:pt x="54" y="0"/>
                    <a:pt x="70" y="7"/>
                    <a:pt x="7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2866" y="1351"/>
              <a:ext cx="257" cy="164"/>
            </a:xfrm>
            <a:custGeom>
              <a:avLst/>
              <a:gdLst>
                <a:gd name="T0" fmla="*/ 60 w 81"/>
                <a:gd name="T1" fmla="*/ 27 h 51"/>
                <a:gd name="T2" fmla="*/ 69 w 81"/>
                <a:gd name="T3" fmla="*/ 19 h 51"/>
                <a:gd name="T4" fmla="*/ 57 w 81"/>
                <a:gd name="T5" fmla="*/ 20 h 51"/>
                <a:gd name="T6" fmla="*/ 23 w 81"/>
                <a:gd name="T7" fmla="*/ 8 h 51"/>
                <a:gd name="T8" fmla="*/ 20 w 81"/>
                <a:gd name="T9" fmla="*/ 0 h 51"/>
                <a:gd name="T10" fmla="*/ 20 w 81"/>
                <a:gd name="T11" fmla="*/ 0 h 51"/>
                <a:gd name="T12" fmla="*/ 0 w 81"/>
                <a:gd name="T13" fmla="*/ 15 h 51"/>
                <a:gd name="T14" fmla="*/ 35 w 81"/>
                <a:gd name="T15" fmla="*/ 32 h 51"/>
                <a:gd name="T16" fmla="*/ 53 w 81"/>
                <a:gd name="T17" fmla="*/ 30 h 51"/>
                <a:gd name="T18" fmla="*/ 81 w 81"/>
                <a:gd name="T19" fmla="*/ 51 h 51"/>
                <a:gd name="T20" fmla="*/ 60 w 81"/>
                <a:gd name="T2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51">
                  <a:moveTo>
                    <a:pt x="60" y="27"/>
                  </a:moveTo>
                  <a:cubicBezTo>
                    <a:pt x="64" y="25"/>
                    <a:pt x="68" y="22"/>
                    <a:pt x="69" y="19"/>
                  </a:cubicBezTo>
                  <a:cubicBezTo>
                    <a:pt x="65" y="19"/>
                    <a:pt x="61" y="20"/>
                    <a:pt x="57" y="20"/>
                  </a:cubicBezTo>
                  <a:cubicBezTo>
                    <a:pt x="42" y="19"/>
                    <a:pt x="29" y="15"/>
                    <a:pt x="23" y="8"/>
                  </a:cubicBezTo>
                  <a:cubicBezTo>
                    <a:pt x="21" y="6"/>
                    <a:pt x="20" y="3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3"/>
                    <a:pt x="0" y="9"/>
                    <a:pt x="0" y="15"/>
                  </a:cubicBezTo>
                  <a:cubicBezTo>
                    <a:pt x="0" y="25"/>
                    <a:pt x="15" y="32"/>
                    <a:pt x="35" y="32"/>
                  </a:cubicBezTo>
                  <a:cubicBezTo>
                    <a:pt x="42" y="32"/>
                    <a:pt x="48" y="31"/>
                    <a:pt x="53" y="30"/>
                  </a:cubicBezTo>
                  <a:cubicBezTo>
                    <a:pt x="54" y="29"/>
                    <a:pt x="62" y="38"/>
                    <a:pt x="81" y="51"/>
                  </a:cubicBezTo>
                  <a:cubicBezTo>
                    <a:pt x="66" y="37"/>
                    <a:pt x="59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6" name="Freeform 37"/>
          <p:cNvSpPr>
            <a:spLocks noEditPoints="1"/>
          </p:cNvSpPr>
          <p:nvPr/>
        </p:nvSpPr>
        <p:spPr bwMode="auto">
          <a:xfrm>
            <a:off x="4754874" y="4611807"/>
            <a:ext cx="374650" cy="415924"/>
          </a:xfrm>
          <a:custGeom>
            <a:avLst/>
            <a:gdLst>
              <a:gd name="T0" fmla="*/ 57 w 73"/>
              <a:gd name="T1" fmla="*/ 14 h 82"/>
              <a:gd name="T2" fmla="*/ 52 w 73"/>
              <a:gd name="T3" fmla="*/ 0 h 82"/>
              <a:gd name="T4" fmla="*/ 57 w 73"/>
              <a:gd name="T5" fmla="*/ 14 h 82"/>
              <a:gd name="T6" fmla="*/ 47 w 73"/>
              <a:gd name="T7" fmla="*/ 38 h 82"/>
              <a:gd name="T8" fmla="*/ 64 w 73"/>
              <a:gd name="T9" fmla="*/ 38 h 82"/>
              <a:gd name="T10" fmla="*/ 64 w 73"/>
              <a:gd name="T11" fmla="*/ 31 h 82"/>
              <a:gd name="T12" fmla="*/ 52 w 73"/>
              <a:gd name="T13" fmla="*/ 31 h 82"/>
              <a:gd name="T14" fmla="*/ 51 w 73"/>
              <a:gd name="T15" fmla="*/ 20 h 82"/>
              <a:gd name="T16" fmla="*/ 40 w 73"/>
              <a:gd name="T17" fmla="*/ 11 h 82"/>
              <a:gd name="T18" fmla="*/ 23 w 73"/>
              <a:gd name="T19" fmla="*/ 11 h 82"/>
              <a:gd name="T20" fmla="*/ 12 w 73"/>
              <a:gd name="T21" fmla="*/ 24 h 82"/>
              <a:gd name="T22" fmla="*/ 18 w 73"/>
              <a:gd name="T23" fmla="*/ 29 h 82"/>
              <a:gd name="T24" fmla="*/ 35 w 73"/>
              <a:gd name="T25" fmla="*/ 19 h 82"/>
              <a:gd name="T26" fmla="*/ 21 w 73"/>
              <a:gd name="T27" fmla="*/ 38 h 82"/>
              <a:gd name="T28" fmla="*/ 23 w 73"/>
              <a:gd name="T29" fmla="*/ 57 h 82"/>
              <a:gd name="T30" fmla="*/ 8 w 73"/>
              <a:gd name="T31" fmla="*/ 56 h 82"/>
              <a:gd name="T32" fmla="*/ 8 w 73"/>
              <a:gd name="T33" fmla="*/ 63 h 82"/>
              <a:gd name="T34" fmla="*/ 32 w 73"/>
              <a:gd name="T35" fmla="*/ 63 h 82"/>
              <a:gd name="T36" fmla="*/ 32 w 73"/>
              <a:gd name="T37" fmla="*/ 47 h 82"/>
              <a:gd name="T38" fmla="*/ 43 w 73"/>
              <a:gd name="T39" fmla="*/ 58 h 82"/>
              <a:gd name="T40" fmla="*/ 43 w 73"/>
              <a:gd name="T41" fmla="*/ 74 h 82"/>
              <a:gd name="T42" fmla="*/ 51 w 73"/>
              <a:gd name="T43" fmla="*/ 72 h 82"/>
              <a:gd name="T44" fmla="*/ 51 w 73"/>
              <a:gd name="T45" fmla="*/ 52 h 82"/>
              <a:gd name="T46" fmla="*/ 39 w 73"/>
              <a:gd name="T47" fmla="*/ 41 h 82"/>
              <a:gd name="T48" fmla="*/ 45 w 73"/>
              <a:gd name="T49" fmla="*/ 31 h 82"/>
              <a:gd name="T50" fmla="*/ 47 w 73"/>
              <a:gd name="T51" fmla="*/ 3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" h="82">
                <a:moveTo>
                  <a:pt x="57" y="14"/>
                </a:moveTo>
                <a:cubicBezTo>
                  <a:pt x="64" y="9"/>
                  <a:pt x="58" y="0"/>
                  <a:pt x="52" y="0"/>
                </a:cubicBezTo>
                <a:cubicBezTo>
                  <a:pt x="38" y="1"/>
                  <a:pt x="47" y="21"/>
                  <a:pt x="57" y="14"/>
                </a:cubicBezTo>
                <a:close/>
                <a:moveTo>
                  <a:pt x="47" y="38"/>
                </a:moveTo>
                <a:cubicBezTo>
                  <a:pt x="51" y="41"/>
                  <a:pt x="60" y="39"/>
                  <a:pt x="64" y="38"/>
                </a:cubicBezTo>
                <a:cubicBezTo>
                  <a:pt x="73" y="36"/>
                  <a:pt x="71" y="30"/>
                  <a:pt x="64" y="31"/>
                </a:cubicBezTo>
                <a:cubicBezTo>
                  <a:pt x="62" y="31"/>
                  <a:pt x="54" y="33"/>
                  <a:pt x="52" y="31"/>
                </a:cubicBezTo>
                <a:cubicBezTo>
                  <a:pt x="51" y="29"/>
                  <a:pt x="53" y="23"/>
                  <a:pt x="51" y="20"/>
                </a:cubicBezTo>
                <a:cubicBezTo>
                  <a:pt x="49" y="17"/>
                  <a:pt x="45" y="12"/>
                  <a:pt x="40" y="11"/>
                </a:cubicBezTo>
                <a:cubicBezTo>
                  <a:pt x="35" y="9"/>
                  <a:pt x="29" y="9"/>
                  <a:pt x="23" y="11"/>
                </a:cubicBezTo>
                <a:cubicBezTo>
                  <a:pt x="18" y="12"/>
                  <a:pt x="15" y="19"/>
                  <a:pt x="12" y="24"/>
                </a:cubicBezTo>
                <a:cubicBezTo>
                  <a:pt x="9" y="28"/>
                  <a:pt x="13" y="34"/>
                  <a:pt x="18" y="29"/>
                </a:cubicBezTo>
                <a:cubicBezTo>
                  <a:pt x="22" y="24"/>
                  <a:pt x="24" y="17"/>
                  <a:pt x="35" y="19"/>
                </a:cubicBezTo>
                <a:cubicBezTo>
                  <a:pt x="32" y="26"/>
                  <a:pt x="23" y="30"/>
                  <a:pt x="21" y="38"/>
                </a:cubicBezTo>
                <a:cubicBezTo>
                  <a:pt x="20" y="43"/>
                  <a:pt x="25" y="50"/>
                  <a:pt x="23" y="57"/>
                </a:cubicBezTo>
                <a:cubicBezTo>
                  <a:pt x="23" y="57"/>
                  <a:pt x="10" y="56"/>
                  <a:pt x="8" y="56"/>
                </a:cubicBezTo>
                <a:cubicBezTo>
                  <a:pt x="4" y="56"/>
                  <a:pt x="0" y="62"/>
                  <a:pt x="8" y="63"/>
                </a:cubicBezTo>
                <a:cubicBezTo>
                  <a:pt x="12" y="64"/>
                  <a:pt x="27" y="68"/>
                  <a:pt x="32" y="63"/>
                </a:cubicBezTo>
                <a:cubicBezTo>
                  <a:pt x="35" y="60"/>
                  <a:pt x="32" y="47"/>
                  <a:pt x="32" y="47"/>
                </a:cubicBezTo>
                <a:cubicBezTo>
                  <a:pt x="34" y="51"/>
                  <a:pt x="41" y="53"/>
                  <a:pt x="43" y="58"/>
                </a:cubicBezTo>
                <a:cubicBezTo>
                  <a:pt x="44" y="63"/>
                  <a:pt x="43" y="70"/>
                  <a:pt x="43" y="74"/>
                </a:cubicBezTo>
                <a:cubicBezTo>
                  <a:pt x="43" y="82"/>
                  <a:pt x="50" y="77"/>
                  <a:pt x="51" y="72"/>
                </a:cubicBezTo>
                <a:cubicBezTo>
                  <a:pt x="52" y="66"/>
                  <a:pt x="55" y="59"/>
                  <a:pt x="51" y="52"/>
                </a:cubicBezTo>
                <a:cubicBezTo>
                  <a:pt x="49" y="47"/>
                  <a:pt x="43" y="45"/>
                  <a:pt x="39" y="41"/>
                </a:cubicBezTo>
                <a:cubicBezTo>
                  <a:pt x="41" y="37"/>
                  <a:pt x="42" y="34"/>
                  <a:pt x="45" y="31"/>
                </a:cubicBezTo>
                <a:cubicBezTo>
                  <a:pt x="45" y="33"/>
                  <a:pt x="45" y="37"/>
                  <a:pt x="47" y="3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Freeform 41"/>
          <p:cNvSpPr>
            <a:spLocks noEditPoints="1"/>
          </p:cNvSpPr>
          <p:nvPr/>
        </p:nvSpPr>
        <p:spPr bwMode="auto">
          <a:xfrm>
            <a:off x="7218701" y="4617362"/>
            <a:ext cx="233362" cy="404813"/>
          </a:xfrm>
          <a:custGeom>
            <a:avLst/>
            <a:gdLst>
              <a:gd name="T0" fmla="*/ 29 w 45"/>
              <a:gd name="T1" fmla="*/ 34 h 80"/>
              <a:gd name="T2" fmla="*/ 45 w 45"/>
              <a:gd name="T3" fmla="*/ 52 h 80"/>
              <a:gd name="T4" fmla="*/ 25 w 45"/>
              <a:gd name="T5" fmla="*/ 72 h 80"/>
              <a:gd name="T6" fmla="*/ 25 w 45"/>
              <a:gd name="T7" fmla="*/ 80 h 80"/>
              <a:gd name="T8" fmla="*/ 21 w 45"/>
              <a:gd name="T9" fmla="*/ 80 h 80"/>
              <a:gd name="T10" fmla="*/ 21 w 45"/>
              <a:gd name="T11" fmla="*/ 72 h 80"/>
              <a:gd name="T12" fmla="*/ 3 w 45"/>
              <a:gd name="T13" fmla="*/ 67 h 80"/>
              <a:gd name="T14" fmla="*/ 0 w 45"/>
              <a:gd name="T15" fmla="*/ 52 h 80"/>
              <a:gd name="T16" fmla="*/ 4 w 45"/>
              <a:gd name="T17" fmla="*/ 52 h 80"/>
              <a:gd name="T18" fmla="*/ 21 w 45"/>
              <a:gd name="T19" fmla="*/ 67 h 80"/>
              <a:gd name="T20" fmla="*/ 21 w 45"/>
              <a:gd name="T21" fmla="*/ 45 h 80"/>
              <a:gd name="T22" fmla="*/ 17 w 45"/>
              <a:gd name="T23" fmla="*/ 44 h 80"/>
              <a:gd name="T24" fmla="*/ 2 w 45"/>
              <a:gd name="T25" fmla="*/ 27 h 80"/>
              <a:gd name="T26" fmla="*/ 21 w 45"/>
              <a:gd name="T27" fmla="*/ 8 h 80"/>
              <a:gd name="T28" fmla="*/ 21 w 45"/>
              <a:gd name="T29" fmla="*/ 0 h 80"/>
              <a:gd name="T30" fmla="*/ 25 w 45"/>
              <a:gd name="T31" fmla="*/ 0 h 80"/>
              <a:gd name="T32" fmla="*/ 25 w 45"/>
              <a:gd name="T33" fmla="*/ 8 h 80"/>
              <a:gd name="T34" fmla="*/ 35 w 45"/>
              <a:gd name="T35" fmla="*/ 9 h 80"/>
              <a:gd name="T36" fmla="*/ 38 w 45"/>
              <a:gd name="T37" fmla="*/ 10 h 80"/>
              <a:gd name="T38" fmla="*/ 41 w 45"/>
              <a:gd name="T39" fmla="*/ 24 h 80"/>
              <a:gd name="T40" fmla="*/ 37 w 45"/>
              <a:gd name="T41" fmla="*/ 25 h 80"/>
              <a:gd name="T42" fmla="*/ 25 w 45"/>
              <a:gd name="T43" fmla="*/ 12 h 80"/>
              <a:gd name="T44" fmla="*/ 25 w 45"/>
              <a:gd name="T45" fmla="*/ 33 h 80"/>
              <a:gd name="T46" fmla="*/ 29 w 45"/>
              <a:gd name="T47" fmla="*/ 34 h 80"/>
              <a:gd name="T48" fmla="*/ 21 w 45"/>
              <a:gd name="T49" fmla="*/ 12 h 80"/>
              <a:gd name="T50" fmla="*/ 12 w 45"/>
              <a:gd name="T51" fmla="*/ 21 h 80"/>
              <a:gd name="T52" fmla="*/ 21 w 45"/>
              <a:gd name="T53" fmla="*/ 31 h 80"/>
              <a:gd name="T54" fmla="*/ 21 w 45"/>
              <a:gd name="T55" fmla="*/ 12 h 80"/>
              <a:gd name="T56" fmla="*/ 25 w 45"/>
              <a:gd name="T57" fmla="*/ 67 h 80"/>
              <a:gd name="T58" fmla="*/ 34 w 45"/>
              <a:gd name="T59" fmla="*/ 57 h 80"/>
              <a:gd name="T60" fmla="*/ 26 w 45"/>
              <a:gd name="T61" fmla="*/ 48 h 80"/>
              <a:gd name="T62" fmla="*/ 25 w 45"/>
              <a:gd name="T63" fmla="*/ 47 h 80"/>
              <a:gd name="T64" fmla="*/ 25 w 45"/>
              <a:gd name="T65" fmla="*/ 6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" h="80">
                <a:moveTo>
                  <a:pt x="29" y="34"/>
                </a:moveTo>
                <a:cubicBezTo>
                  <a:pt x="37" y="37"/>
                  <a:pt x="45" y="43"/>
                  <a:pt x="45" y="52"/>
                </a:cubicBezTo>
                <a:cubicBezTo>
                  <a:pt x="44" y="63"/>
                  <a:pt x="37" y="70"/>
                  <a:pt x="25" y="72"/>
                </a:cubicBezTo>
                <a:cubicBezTo>
                  <a:pt x="25" y="80"/>
                  <a:pt x="25" y="80"/>
                  <a:pt x="25" y="80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72"/>
                  <a:pt x="21" y="72"/>
                  <a:pt x="21" y="72"/>
                </a:cubicBezTo>
                <a:cubicBezTo>
                  <a:pt x="12" y="72"/>
                  <a:pt x="5" y="69"/>
                  <a:pt x="3" y="67"/>
                </a:cubicBezTo>
                <a:cubicBezTo>
                  <a:pt x="2" y="65"/>
                  <a:pt x="1" y="58"/>
                  <a:pt x="0" y="52"/>
                </a:cubicBezTo>
                <a:cubicBezTo>
                  <a:pt x="4" y="52"/>
                  <a:pt x="4" y="52"/>
                  <a:pt x="4" y="52"/>
                </a:cubicBezTo>
                <a:cubicBezTo>
                  <a:pt x="6" y="57"/>
                  <a:pt x="10" y="66"/>
                  <a:pt x="21" y="67"/>
                </a:cubicBezTo>
                <a:cubicBezTo>
                  <a:pt x="21" y="45"/>
                  <a:pt x="21" y="45"/>
                  <a:pt x="21" y="45"/>
                </a:cubicBezTo>
                <a:cubicBezTo>
                  <a:pt x="17" y="44"/>
                  <a:pt x="17" y="44"/>
                  <a:pt x="17" y="44"/>
                </a:cubicBezTo>
                <a:cubicBezTo>
                  <a:pt x="8" y="40"/>
                  <a:pt x="2" y="35"/>
                  <a:pt x="2" y="27"/>
                </a:cubicBezTo>
                <a:cubicBezTo>
                  <a:pt x="2" y="17"/>
                  <a:pt x="9" y="10"/>
                  <a:pt x="21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8"/>
                  <a:pt x="25" y="8"/>
                  <a:pt x="25" y="8"/>
                </a:cubicBezTo>
                <a:cubicBezTo>
                  <a:pt x="28" y="8"/>
                  <a:pt x="32" y="8"/>
                  <a:pt x="35" y="9"/>
                </a:cubicBezTo>
                <a:cubicBezTo>
                  <a:pt x="36" y="10"/>
                  <a:pt x="37" y="10"/>
                  <a:pt x="38" y="10"/>
                </a:cubicBezTo>
                <a:cubicBezTo>
                  <a:pt x="39" y="14"/>
                  <a:pt x="40" y="18"/>
                  <a:pt x="41" y="24"/>
                </a:cubicBezTo>
                <a:cubicBezTo>
                  <a:pt x="37" y="25"/>
                  <a:pt x="37" y="25"/>
                  <a:pt x="37" y="25"/>
                </a:cubicBezTo>
                <a:cubicBezTo>
                  <a:pt x="36" y="19"/>
                  <a:pt x="33" y="13"/>
                  <a:pt x="25" y="12"/>
                </a:cubicBezTo>
                <a:cubicBezTo>
                  <a:pt x="25" y="33"/>
                  <a:pt x="25" y="33"/>
                  <a:pt x="25" y="33"/>
                </a:cubicBezTo>
                <a:lnTo>
                  <a:pt x="29" y="34"/>
                </a:lnTo>
                <a:close/>
                <a:moveTo>
                  <a:pt x="21" y="12"/>
                </a:moveTo>
                <a:cubicBezTo>
                  <a:pt x="15" y="13"/>
                  <a:pt x="12" y="17"/>
                  <a:pt x="12" y="21"/>
                </a:cubicBezTo>
                <a:cubicBezTo>
                  <a:pt x="12" y="26"/>
                  <a:pt x="16" y="29"/>
                  <a:pt x="21" y="31"/>
                </a:cubicBezTo>
                <a:lnTo>
                  <a:pt x="21" y="12"/>
                </a:lnTo>
                <a:close/>
                <a:moveTo>
                  <a:pt x="25" y="67"/>
                </a:moveTo>
                <a:cubicBezTo>
                  <a:pt x="30" y="66"/>
                  <a:pt x="34" y="63"/>
                  <a:pt x="34" y="57"/>
                </a:cubicBezTo>
                <a:cubicBezTo>
                  <a:pt x="34" y="54"/>
                  <a:pt x="33" y="51"/>
                  <a:pt x="26" y="48"/>
                </a:cubicBezTo>
                <a:cubicBezTo>
                  <a:pt x="25" y="47"/>
                  <a:pt x="25" y="47"/>
                  <a:pt x="25" y="47"/>
                </a:cubicBezTo>
                <a:lnTo>
                  <a:pt x="25" y="6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0" name="Group 44"/>
          <p:cNvGrpSpPr>
            <a:grpSpLocks noChangeAspect="1"/>
          </p:cNvGrpSpPr>
          <p:nvPr/>
        </p:nvGrpSpPr>
        <p:grpSpPr bwMode="auto">
          <a:xfrm>
            <a:off x="7166287" y="2142780"/>
            <a:ext cx="331789" cy="331788"/>
            <a:chOff x="4495" y="1236"/>
            <a:chExt cx="209" cy="209"/>
          </a:xfrm>
          <a:solidFill>
            <a:schemeClr val="bg1">
              <a:lumMod val="65000"/>
            </a:schemeClr>
          </a:solidFill>
        </p:grpSpPr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4495" y="1246"/>
              <a:ext cx="199" cy="199"/>
            </a:xfrm>
            <a:custGeom>
              <a:avLst/>
              <a:gdLst>
                <a:gd name="T0" fmla="*/ 31 w 62"/>
                <a:gd name="T1" fmla="*/ 32 h 62"/>
                <a:gd name="T2" fmla="*/ 41 w 62"/>
                <a:gd name="T3" fmla="*/ 1 h 62"/>
                <a:gd name="T4" fmla="*/ 31 w 62"/>
                <a:gd name="T5" fmla="*/ 0 h 62"/>
                <a:gd name="T6" fmla="*/ 0 w 62"/>
                <a:gd name="T7" fmla="*/ 31 h 62"/>
                <a:gd name="T8" fmla="*/ 31 w 62"/>
                <a:gd name="T9" fmla="*/ 62 h 62"/>
                <a:gd name="T10" fmla="*/ 62 w 62"/>
                <a:gd name="T11" fmla="*/ 31 h 62"/>
                <a:gd name="T12" fmla="*/ 60 w 62"/>
                <a:gd name="T13" fmla="*/ 20 h 62"/>
                <a:gd name="T14" fmla="*/ 31 w 62"/>
                <a:gd name="T15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2">
                  <a:moveTo>
                    <a:pt x="31" y="32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38" y="0"/>
                    <a:pt x="35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27"/>
                    <a:pt x="62" y="23"/>
                    <a:pt x="60" y="20"/>
                  </a:cubicBezTo>
                  <a:lnTo>
                    <a:pt x="3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46"/>
            <p:cNvSpPr>
              <a:spLocks/>
            </p:cNvSpPr>
            <p:nvPr/>
          </p:nvSpPr>
          <p:spPr bwMode="auto">
            <a:xfrm>
              <a:off x="4614" y="1236"/>
              <a:ext cx="90" cy="93"/>
            </a:xfrm>
            <a:custGeom>
              <a:avLst/>
              <a:gdLst>
                <a:gd name="T0" fmla="*/ 32 w 90"/>
                <a:gd name="T1" fmla="*/ 0 h 93"/>
                <a:gd name="T2" fmla="*/ 90 w 90"/>
                <a:gd name="T3" fmla="*/ 55 h 93"/>
                <a:gd name="T4" fmla="*/ 0 w 90"/>
                <a:gd name="T5" fmla="*/ 93 h 93"/>
                <a:gd name="T6" fmla="*/ 32 w 90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3">
                  <a:moveTo>
                    <a:pt x="32" y="0"/>
                  </a:moveTo>
                  <a:lnTo>
                    <a:pt x="90" y="55"/>
                  </a:lnTo>
                  <a:lnTo>
                    <a:pt x="0" y="93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194380" y="1876036"/>
            <a:ext cx="1845435" cy="1131887"/>
            <a:chOff x="1867943" y="1062067"/>
            <a:chExt cx="1845435" cy="1131887"/>
          </a:xfrm>
        </p:grpSpPr>
        <p:sp>
          <p:nvSpPr>
            <p:cNvPr id="66" name="文本框 65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89212" y="1362957"/>
              <a:ext cx="16923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194380" y="4838818"/>
            <a:ext cx="1845435" cy="1131887"/>
            <a:chOff x="1867943" y="1062067"/>
            <a:chExt cx="1845435" cy="1131887"/>
          </a:xfrm>
        </p:grpSpPr>
        <p:sp>
          <p:nvSpPr>
            <p:cNvPr id="70" name="文本框 69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889212" y="1362957"/>
              <a:ext cx="16923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246095" y="1876036"/>
            <a:ext cx="1845435" cy="1131887"/>
            <a:chOff x="1867943" y="1062067"/>
            <a:chExt cx="1845435" cy="1131887"/>
          </a:xfrm>
        </p:grpSpPr>
        <p:sp>
          <p:nvSpPr>
            <p:cNvPr id="73" name="文本框 72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889212" y="1362957"/>
              <a:ext cx="16923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246095" y="4838818"/>
            <a:ext cx="1845435" cy="1131887"/>
            <a:chOff x="1867943" y="1062067"/>
            <a:chExt cx="1845435" cy="1131887"/>
          </a:xfrm>
        </p:grpSpPr>
        <p:sp>
          <p:nvSpPr>
            <p:cNvPr id="76" name="文本框 75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889212" y="1362957"/>
              <a:ext cx="16923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4" name="椭圆 83"/>
          <p:cNvSpPr/>
          <p:nvPr/>
        </p:nvSpPr>
        <p:spPr>
          <a:xfrm>
            <a:off x="2678191" y="1094299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701111" y="1094299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2678191" y="4075589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01111" y="4075589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2691708" y="1125414"/>
            <a:ext cx="740229" cy="660805"/>
            <a:chOff x="2691708" y="927888"/>
            <a:chExt cx="740229" cy="660805"/>
          </a:xfrm>
        </p:grpSpPr>
        <p:sp>
          <p:nvSpPr>
            <p:cNvPr id="88" name="文本框 87"/>
            <p:cNvSpPr txBox="1"/>
            <p:nvPr/>
          </p:nvSpPr>
          <p:spPr>
            <a:xfrm>
              <a:off x="2691708" y="9278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FFB850"/>
                  </a:solidFill>
                  <a:latin typeface="Impact" panose="020B0806030902050204" pitchFamily="34" charset="0"/>
                </a:rPr>
                <a:t>A</a:t>
              </a:r>
              <a:endParaRPr lang="zh-CN" altLang="en-US" sz="36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2813089" y="1373249"/>
              <a:ext cx="5010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FFB85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800" dirty="0">
                <a:solidFill>
                  <a:srgbClr val="FFB85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691708" y="4125984"/>
            <a:ext cx="740229" cy="660805"/>
            <a:chOff x="2691708" y="927888"/>
            <a:chExt cx="740229" cy="660805"/>
          </a:xfrm>
        </p:grpSpPr>
        <p:sp>
          <p:nvSpPr>
            <p:cNvPr id="96" name="文本框 95"/>
            <p:cNvSpPr txBox="1"/>
            <p:nvPr/>
          </p:nvSpPr>
          <p:spPr>
            <a:xfrm>
              <a:off x="2691708" y="9278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B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2813089" y="1373249"/>
              <a:ext cx="5010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01ACB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800" dirty="0">
                <a:solidFill>
                  <a:srgbClr val="01ACB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723680" y="1125414"/>
            <a:ext cx="740229" cy="660805"/>
            <a:chOff x="2691708" y="927888"/>
            <a:chExt cx="740229" cy="660805"/>
          </a:xfrm>
        </p:grpSpPr>
        <p:sp>
          <p:nvSpPr>
            <p:cNvPr id="102" name="文本框 101"/>
            <p:cNvSpPr txBox="1"/>
            <p:nvPr/>
          </p:nvSpPr>
          <p:spPr>
            <a:xfrm>
              <a:off x="2691708" y="9278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663A77"/>
                  </a:solidFill>
                  <a:latin typeface="Impact" panose="020B0806030902050204" pitchFamily="34" charset="0"/>
                </a:rPr>
                <a:t>D</a:t>
              </a:r>
              <a:endParaRPr lang="zh-CN" altLang="en-US" sz="36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2813089" y="1373249"/>
              <a:ext cx="5010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663A77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800" dirty="0">
                <a:solidFill>
                  <a:srgbClr val="663A77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723680" y="4100584"/>
            <a:ext cx="740229" cy="686205"/>
            <a:chOff x="2691708" y="902488"/>
            <a:chExt cx="740229" cy="686205"/>
          </a:xfrm>
        </p:grpSpPr>
        <p:sp>
          <p:nvSpPr>
            <p:cNvPr id="105" name="文本框 104"/>
            <p:cNvSpPr txBox="1"/>
            <p:nvPr/>
          </p:nvSpPr>
          <p:spPr>
            <a:xfrm>
              <a:off x="2691708" y="9024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latin typeface="Impact" panose="020B0806030902050204" pitchFamily="34" charset="0"/>
                </a:rPr>
                <a:t>C</a:t>
              </a:r>
              <a:endParaRPr lang="zh-CN" altLang="en-US" sz="36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2813089" y="1373249"/>
              <a:ext cx="5010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E8707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800" dirty="0">
                <a:solidFill>
                  <a:srgbClr val="E8707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四项聚合关系图表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698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8100000">
            <a:off x="2256658" y="3454103"/>
            <a:ext cx="7678684" cy="25459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3500000" flipH="1">
            <a:off x="2233567" y="3457743"/>
            <a:ext cx="7678684" cy="25459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062340" y="1395412"/>
            <a:ext cx="4067320" cy="4067176"/>
            <a:chOff x="3895725" y="1530349"/>
            <a:chExt cx="4067320" cy="4067176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895725" y="1530351"/>
              <a:ext cx="4067176" cy="4067174"/>
            </a:xfrm>
            <a:custGeom>
              <a:avLst/>
              <a:gdLst>
                <a:gd name="T0" fmla="*/ 621 w 621"/>
                <a:gd name="T1" fmla="*/ 113 h 621"/>
                <a:gd name="T2" fmla="*/ 621 w 621"/>
                <a:gd name="T3" fmla="*/ 508 h 621"/>
                <a:gd name="T4" fmla="*/ 523 w 621"/>
                <a:gd name="T5" fmla="*/ 524 h 621"/>
                <a:gd name="T6" fmla="*/ 508 w 621"/>
                <a:gd name="T7" fmla="*/ 621 h 621"/>
                <a:gd name="T8" fmla="*/ 113 w 621"/>
                <a:gd name="T9" fmla="*/ 621 h 621"/>
                <a:gd name="T10" fmla="*/ 94 w 621"/>
                <a:gd name="T11" fmla="*/ 524 h 621"/>
                <a:gd name="T12" fmla="*/ 0 w 621"/>
                <a:gd name="T13" fmla="*/ 508 h 621"/>
                <a:gd name="T14" fmla="*/ 0 w 621"/>
                <a:gd name="T15" fmla="*/ 113 h 621"/>
                <a:gd name="T16" fmla="*/ 94 w 621"/>
                <a:gd name="T17" fmla="*/ 94 h 621"/>
                <a:gd name="T18" fmla="*/ 113 w 621"/>
                <a:gd name="T19" fmla="*/ 0 h 621"/>
                <a:gd name="T20" fmla="*/ 508 w 621"/>
                <a:gd name="T21" fmla="*/ 0 h 621"/>
                <a:gd name="T22" fmla="*/ 523 w 621"/>
                <a:gd name="T23" fmla="*/ 94 h 621"/>
                <a:gd name="T24" fmla="*/ 621 w 621"/>
                <a:gd name="T25" fmla="*/ 113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1" h="621">
                  <a:moveTo>
                    <a:pt x="621" y="113"/>
                  </a:moveTo>
                  <a:cubicBezTo>
                    <a:pt x="621" y="184"/>
                    <a:pt x="621" y="381"/>
                    <a:pt x="621" y="508"/>
                  </a:cubicBezTo>
                  <a:cubicBezTo>
                    <a:pt x="621" y="573"/>
                    <a:pt x="523" y="524"/>
                    <a:pt x="523" y="524"/>
                  </a:cubicBezTo>
                  <a:cubicBezTo>
                    <a:pt x="523" y="524"/>
                    <a:pt x="574" y="621"/>
                    <a:pt x="508" y="621"/>
                  </a:cubicBezTo>
                  <a:cubicBezTo>
                    <a:pt x="385" y="621"/>
                    <a:pt x="196" y="621"/>
                    <a:pt x="113" y="621"/>
                  </a:cubicBezTo>
                  <a:cubicBezTo>
                    <a:pt x="85" y="621"/>
                    <a:pt x="94" y="524"/>
                    <a:pt x="94" y="524"/>
                  </a:cubicBezTo>
                  <a:cubicBezTo>
                    <a:pt x="94" y="524"/>
                    <a:pt x="0" y="573"/>
                    <a:pt x="0" y="508"/>
                  </a:cubicBezTo>
                  <a:cubicBezTo>
                    <a:pt x="0" y="380"/>
                    <a:pt x="0" y="181"/>
                    <a:pt x="0" y="113"/>
                  </a:cubicBezTo>
                  <a:cubicBezTo>
                    <a:pt x="5" y="66"/>
                    <a:pt x="94" y="94"/>
                    <a:pt x="94" y="94"/>
                  </a:cubicBezTo>
                  <a:cubicBezTo>
                    <a:pt x="94" y="94"/>
                    <a:pt x="58" y="0"/>
                    <a:pt x="113" y="0"/>
                  </a:cubicBezTo>
                  <a:cubicBezTo>
                    <a:pt x="183" y="0"/>
                    <a:pt x="381" y="0"/>
                    <a:pt x="508" y="0"/>
                  </a:cubicBezTo>
                  <a:cubicBezTo>
                    <a:pt x="574" y="0"/>
                    <a:pt x="523" y="94"/>
                    <a:pt x="523" y="94"/>
                  </a:cubicBezTo>
                  <a:cubicBezTo>
                    <a:pt x="523" y="94"/>
                    <a:pt x="621" y="64"/>
                    <a:pt x="621" y="1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noFill/>
            </a:ln>
            <a:effectLst>
              <a:outerShdw blurRad="330200" dist="635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895725" y="2111374"/>
              <a:ext cx="623888" cy="2963863"/>
            </a:xfrm>
            <a:custGeom>
              <a:avLst/>
              <a:gdLst>
                <a:gd name="T0" fmla="*/ 43 w 94"/>
                <a:gd name="T1" fmla="*/ 0 h 456"/>
                <a:gd name="T2" fmla="*/ 0 w 94"/>
                <a:gd name="T3" fmla="*/ 27 h 456"/>
                <a:gd name="T4" fmla="*/ 0 w 94"/>
                <a:gd name="T5" fmla="*/ 422 h 456"/>
                <a:gd name="T6" fmla="*/ 33 w 94"/>
                <a:gd name="T7" fmla="*/ 456 h 456"/>
                <a:gd name="T8" fmla="*/ 94 w 94"/>
                <a:gd name="T9" fmla="*/ 438 h 456"/>
                <a:gd name="T10" fmla="*/ 94 w 94"/>
                <a:gd name="T11" fmla="*/ 8 h 456"/>
                <a:gd name="T12" fmla="*/ 43 w 94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456">
                  <a:moveTo>
                    <a:pt x="43" y="0"/>
                  </a:moveTo>
                  <a:cubicBezTo>
                    <a:pt x="22" y="0"/>
                    <a:pt x="2" y="6"/>
                    <a:pt x="0" y="27"/>
                  </a:cubicBezTo>
                  <a:cubicBezTo>
                    <a:pt x="0" y="95"/>
                    <a:pt x="0" y="294"/>
                    <a:pt x="0" y="422"/>
                  </a:cubicBezTo>
                  <a:cubicBezTo>
                    <a:pt x="0" y="448"/>
                    <a:pt x="15" y="456"/>
                    <a:pt x="33" y="456"/>
                  </a:cubicBezTo>
                  <a:cubicBezTo>
                    <a:pt x="60" y="456"/>
                    <a:pt x="94" y="438"/>
                    <a:pt x="94" y="43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67" y="0"/>
                    <a:pt x="43" y="0"/>
                  </a:cubicBezTo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  <a:alpha val="3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286249" y="1535734"/>
              <a:ext cx="3357563" cy="612153"/>
            </a:xfrm>
            <a:custGeom>
              <a:avLst/>
              <a:gdLst>
                <a:gd name="T0" fmla="*/ 307 w 516"/>
                <a:gd name="T1" fmla="*/ 0 h 94"/>
                <a:gd name="T2" fmla="*/ 55 w 516"/>
                <a:gd name="T3" fmla="*/ 0 h 94"/>
                <a:gd name="T4" fmla="*/ 36 w 516"/>
                <a:gd name="T5" fmla="*/ 94 h 94"/>
                <a:gd name="T6" fmla="*/ 465 w 516"/>
                <a:gd name="T7" fmla="*/ 94 h 94"/>
                <a:gd name="T8" fmla="*/ 450 w 516"/>
                <a:gd name="T9" fmla="*/ 0 h 94"/>
                <a:gd name="T10" fmla="*/ 307 w 516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" h="94">
                  <a:moveTo>
                    <a:pt x="307" y="0"/>
                  </a:moveTo>
                  <a:cubicBezTo>
                    <a:pt x="206" y="0"/>
                    <a:pt x="102" y="0"/>
                    <a:pt x="55" y="0"/>
                  </a:cubicBezTo>
                  <a:cubicBezTo>
                    <a:pt x="0" y="0"/>
                    <a:pt x="36" y="94"/>
                    <a:pt x="36" y="94"/>
                  </a:cubicBezTo>
                  <a:cubicBezTo>
                    <a:pt x="465" y="94"/>
                    <a:pt x="465" y="94"/>
                    <a:pt x="465" y="94"/>
                  </a:cubicBezTo>
                  <a:cubicBezTo>
                    <a:pt x="465" y="94"/>
                    <a:pt x="516" y="0"/>
                    <a:pt x="450" y="0"/>
                  </a:cubicBezTo>
                  <a:cubicBezTo>
                    <a:pt x="408" y="0"/>
                    <a:pt x="358" y="0"/>
                    <a:pt x="307" y="0"/>
                  </a:cubicBezTo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  <a:alpha val="3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57701" y="4976501"/>
              <a:ext cx="3190874" cy="621022"/>
            </a:xfrm>
            <a:custGeom>
              <a:avLst/>
              <a:gdLst>
                <a:gd name="T0" fmla="*/ 438 w 489"/>
                <a:gd name="T1" fmla="*/ 0 h 97"/>
                <a:gd name="T2" fmla="*/ 9 w 489"/>
                <a:gd name="T3" fmla="*/ 0 h 97"/>
                <a:gd name="T4" fmla="*/ 28 w 489"/>
                <a:gd name="T5" fmla="*/ 97 h 97"/>
                <a:gd name="T6" fmla="*/ 323 w 489"/>
                <a:gd name="T7" fmla="*/ 97 h 97"/>
                <a:gd name="T8" fmla="*/ 423 w 489"/>
                <a:gd name="T9" fmla="*/ 97 h 97"/>
                <a:gd name="T10" fmla="*/ 438 w 489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" h="97">
                  <a:moveTo>
                    <a:pt x="43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97"/>
                    <a:pt x="28" y="97"/>
                  </a:cubicBezTo>
                  <a:cubicBezTo>
                    <a:pt x="90" y="97"/>
                    <a:pt x="214" y="97"/>
                    <a:pt x="323" y="97"/>
                  </a:cubicBezTo>
                  <a:cubicBezTo>
                    <a:pt x="359" y="97"/>
                    <a:pt x="393" y="97"/>
                    <a:pt x="423" y="97"/>
                  </a:cubicBezTo>
                  <a:cubicBezTo>
                    <a:pt x="489" y="97"/>
                    <a:pt x="438" y="0"/>
                    <a:pt x="438" y="0"/>
                  </a:cubicBezTo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  <a:alpha val="35000"/>
                  </a:schemeClr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7305820" y="2064544"/>
              <a:ext cx="657225" cy="3017837"/>
            </a:xfrm>
            <a:custGeom>
              <a:avLst/>
              <a:gdLst>
                <a:gd name="T0" fmla="*/ 56 w 98"/>
                <a:gd name="T1" fmla="*/ 0 h 457"/>
                <a:gd name="T2" fmla="*/ 0 w 98"/>
                <a:gd name="T3" fmla="*/ 9 h 457"/>
                <a:gd name="T4" fmla="*/ 0 w 98"/>
                <a:gd name="T5" fmla="*/ 439 h 457"/>
                <a:gd name="T6" fmla="*/ 64 w 98"/>
                <a:gd name="T7" fmla="*/ 457 h 457"/>
                <a:gd name="T8" fmla="*/ 98 w 98"/>
                <a:gd name="T9" fmla="*/ 423 h 457"/>
                <a:gd name="T10" fmla="*/ 98 w 98"/>
                <a:gd name="T11" fmla="*/ 28 h 457"/>
                <a:gd name="T12" fmla="*/ 56 w 98"/>
                <a:gd name="T1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457">
                  <a:moveTo>
                    <a:pt x="56" y="0"/>
                  </a:moveTo>
                  <a:cubicBezTo>
                    <a:pt x="29" y="0"/>
                    <a:pt x="0" y="9"/>
                    <a:pt x="0" y="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39"/>
                    <a:pt x="35" y="457"/>
                    <a:pt x="64" y="457"/>
                  </a:cubicBezTo>
                  <a:cubicBezTo>
                    <a:pt x="82" y="457"/>
                    <a:pt x="98" y="449"/>
                    <a:pt x="98" y="423"/>
                  </a:cubicBezTo>
                  <a:cubicBezTo>
                    <a:pt x="98" y="296"/>
                    <a:pt x="98" y="99"/>
                    <a:pt x="98" y="28"/>
                  </a:cubicBezTo>
                  <a:cubicBezTo>
                    <a:pt x="98" y="6"/>
                    <a:pt x="78" y="0"/>
                    <a:pt x="56" y="0"/>
                  </a:cubicBezTo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3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895725" y="2272594"/>
              <a:ext cx="1868031" cy="2585442"/>
            </a:xfrm>
            <a:custGeom>
              <a:avLst/>
              <a:gdLst>
                <a:gd name="T0" fmla="*/ 244 w 285"/>
                <a:gd name="T1" fmla="*/ 255 h 395"/>
                <a:gd name="T2" fmla="*/ 285 w 285"/>
                <a:gd name="T3" fmla="*/ 197 h 395"/>
                <a:gd name="T4" fmla="*/ 244 w 285"/>
                <a:gd name="T5" fmla="*/ 140 h 395"/>
                <a:gd name="T6" fmla="*/ 0 w 285"/>
                <a:gd name="T7" fmla="*/ 0 h 395"/>
                <a:gd name="T8" fmla="*/ 0 w 285"/>
                <a:gd name="T9" fmla="*/ 395 h 395"/>
                <a:gd name="T10" fmla="*/ 244 w 285"/>
                <a:gd name="T11" fmla="*/ 25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395">
                  <a:moveTo>
                    <a:pt x="244" y="255"/>
                  </a:moveTo>
                  <a:cubicBezTo>
                    <a:pt x="271" y="239"/>
                    <a:pt x="285" y="218"/>
                    <a:pt x="285" y="197"/>
                  </a:cubicBezTo>
                  <a:cubicBezTo>
                    <a:pt x="285" y="177"/>
                    <a:pt x="271" y="156"/>
                    <a:pt x="244" y="140"/>
                  </a:cubicBezTo>
                  <a:cubicBezTo>
                    <a:pt x="244" y="140"/>
                    <a:pt x="7" y="43"/>
                    <a:pt x="0" y="0"/>
                  </a:cubicBezTo>
                  <a:cubicBezTo>
                    <a:pt x="0" y="67"/>
                    <a:pt x="0" y="306"/>
                    <a:pt x="0" y="395"/>
                  </a:cubicBezTo>
                  <a:cubicBezTo>
                    <a:pt x="7" y="342"/>
                    <a:pt x="244" y="255"/>
                    <a:pt x="244" y="255"/>
                  </a:cubicBezTo>
                  <a:close/>
                </a:path>
              </a:pathLst>
            </a:custGeom>
            <a:gradFill>
              <a:gsLst>
                <a:gs pos="22000">
                  <a:srgbClr val="019EAF"/>
                </a:gs>
                <a:gs pos="0">
                  <a:srgbClr val="5CEFFE"/>
                </a:gs>
                <a:gs pos="100000">
                  <a:srgbClr val="30EAFE"/>
                </a:gs>
              </a:gsLst>
              <a:lin ang="0" scaled="0"/>
            </a:gradFill>
            <a:ln>
              <a:noFill/>
            </a:ln>
            <a:effectLst>
              <a:outerShdw blurRad="304800" dist="635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097629" y="2272594"/>
              <a:ext cx="1865272" cy="2585442"/>
            </a:xfrm>
            <a:custGeom>
              <a:avLst/>
              <a:gdLst>
                <a:gd name="T0" fmla="*/ 42 w 285"/>
                <a:gd name="T1" fmla="*/ 140 h 395"/>
                <a:gd name="T2" fmla="*/ 0 w 285"/>
                <a:gd name="T3" fmla="*/ 197 h 395"/>
                <a:gd name="T4" fmla="*/ 42 w 285"/>
                <a:gd name="T5" fmla="*/ 255 h 395"/>
                <a:gd name="T6" fmla="*/ 285 w 285"/>
                <a:gd name="T7" fmla="*/ 395 h 395"/>
                <a:gd name="T8" fmla="*/ 285 w 285"/>
                <a:gd name="T9" fmla="*/ 0 h 395"/>
                <a:gd name="T10" fmla="*/ 42 w 285"/>
                <a:gd name="T11" fmla="*/ 14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395">
                  <a:moveTo>
                    <a:pt x="42" y="140"/>
                  </a:moveTo>
                  <a:cubicBezTo>
                    <a:pt x="14" y="156"/>
                    <a:pt x="0" y="177"/>
                    <a:pt x="0" y="197"/>
                  </a:cubicBezTo>
                  <a:cubicBezTo>
                    <a:pt x="0" y="218"/>
                    <a:pt x="14" y="239"/>
                    <a:pt x="42" y="255"/>
                  </a:cubicBezTo>
                  <a:cubicBezTo>
                    <a:pt x="42" y="255"/>
                    <a:pt x="278" y="351"/>
                    <a:pt x="285" y="395"/>
                  </a:cubicBezTo>
                  <a:cubicBezTo>
                    <a:pt x="285" y="328"/>
                    <a:pt x="285" y="88"/>
                    <a:pt x="285" y="0"/>
                  </a:cubicBezTo>
                  <a:cubicBezTo>
                    <a:pt x="279" y="52"/>
                    <a:pt x="42" y="140"/>
                    <a:pt x="42" y="140"/>
                  </a:cubicBezTo>
                  <a:close/>
                </a:path>
              </a:pathLst>
            </a:custGeom>
            <a:gradFill>
              <a:gsLst>
                <a:gs pos="19000">
                  <a:srgbClr val="663A77"/>
                </a:gs>
                <a:gs pos="0">
                  <a:srgbClr val="A572BA"/>
                </a:gs>
                <a:gs pos="100000">
                  <a:srgbClr val="A572BA"/>
                </a:gs>
              </a:gsLst>
              <a:lin ang="10800000" scaled="0"/>
            </a:gradFill>
            <a:ln>
              <a:noFill/>
            </a:ln>
            <a:effectLst>
              <a:outerShdw blurRad="304800" dist="63500" dir="108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637971" y="3732252"/>
              <a:ext cx="2585444" cy="1865271"/>
            </a:xfrm>
            <a:custGeom>
              <a:avLst/>
              <a:gdLst>
                <a:gd name="T0" fmla="*/ 255 w 395"/>
                <a:gd name="T1" fmla="*/ 41 h 285"/>
                <a:gd name="T2" fmla="*/ 198 w 395"/>
                <a:gd name="T3" fmla="*/ 0 h 285"/>
                <a:gd name="T4" fmla="*/ 140 w 395"/>
                <a:gd name="T5" fmla="*/ 41 h 285"/>
                <a:gd name="T6" fmla="*/ 0 w 395"/>
                <a:gd name="T7" fmla="*/ 285 h 285"/>
                <a:gd name="T8" fmla="*/ 395 w 395"/>
                <a:gd name="T9" fmla="*/ 285 h 285"/>
                <a:gd name="T10" fmla="*/ 255 w 395"/>
                <a:gd name="T11" fmla="*/ 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285">
                  <a:moveTo>
                    <a:pt x="255" y="41"/>
                  </a:moveTo>
                  <a:cubicBezTo>
                    <a:pt x="239" y="14"/>
                    <a:pt x="218" y="0"/>
                    <a:pt x="198" y="0"/>
                  </a:cubicBezTo>
                  <a:cubicBezTo>
                    <a:pt x="177" y="0"/>
                    <a:pt x="156" y="14"/>
                    <a:pt x="140" y="41"/>
                  </a:cubicBezTo>
                  <a:cubicBezTo>
                    <a:pt x="140" y="41"/>
                    <a:pt x="44" y="278"/>
                    <a:pt x="0" y="285"/>
                  </a:cubicBezTo>
                  <a:cubicBezTo>
                    <a:pt x="67" y="285"/>
                    <a:pt x="307" y="285"/>
                    <a:pt x="395" y="285"/>
                  </a:cubicBezTo>
                  <a:cubicBezTo>
                    <a:pt x="343" y="278"/>
                    <a:pt x="255" y="41"/>
                    <a:pt x="255" y="41"/>
                  </a:cubicBezTo>
                  <a:close/>
                </a:path>
              </a:pathLst>
            </a:custGeom>
            <a:gradFill>
              <a:gsLst>
                <a:gs pos="21000">
                  <a:srgbClr val="E25050"/>
                </a:gs>
                <a:gs pos="0">
                  <a:srgbClr val="F3B7B7"/>
                </a:gs>
                <a:gs pos="100000">
                  <a:srgbClr val="F1ADAD"/>
                </a:gs>
              </a:gsLst>
              <a:lin ang="16200000" scaled="0"/>
            </a:gradFill>
            <a:ln>
              <a:noFill/>
            </a:ln>
            <a:effectLst>
              <a:outerShdw blurRad="304800" dist="63500" dir="162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637971" y="1530349"/>
              <a:ext cx="2585444" cy="1868030"/>
            </a:xfrm>
            <a:custGeom>
              <a:avLst/>
              <a:gdLst>
                <a:gd name="T0" fmla="*/ 140 w 395"/>
                <a:gd name="T1" fmla="*/ 243 h 285"/>
                <a:gd name="T2" fmla="*/ 198 w 395"/>
                <a:gd name="T3" fmla="*/ 285 h 285"/>
                <a:gd name="T4" fmla="*/ 255 w 395"/>
                <a:gd name="T5" fmla="*/ 243 h 285"/>
                <a:gd name="T6" fmla="*/ 395 w 395"/>
                <a:gd name="T7" fmla="*/ 0 h 285"/>
                <a:gd name="T8" fmla="*/ 0 w 395"/>
                <a:gd name="T9" fmla="*/ 0 h 285"/>
                <a:gd name="T10" fmla="*/ 140 w 395"/>
                <a:gd name="T11" fmla="*/ 24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285">
                  <a:moveTo>
                    <a:pt x="140" y="243"/>
                  </a:moveTo>
                  <a:cubicBezTo>
                    <a:pt x="156" y="271"/>
                    <a:pt x="177" y="285"/>
                    <a:pt x="198" y="285"/>
                  </a:cubicBezTo>
                  <a:cubicBezTo>
                    <a:pt x="218" y="285"/>
                    <a:pt x="239" y="271"/>
                    <a:pt x="255" y="243"/>
                  </a:cubicBezTo>
                  <a:cubicBezTo>
                    <a:pt x="255" y="243"/>
                    <a:pt x="352" y="7"/>
                    <a:pt x="395" y="0"/>
                  </a:cubicBezTo>
                  <a:cubicBezTo>
                    <a:pt x="328" y="0"/>
                    <a:pt x="89" y="0"/>
                    <a:pt x="0" y="0"/>
                  </a:cubicBezTo>
                  <a:cubicBezTo>
                    <a:pt x="53" y="6"/>
                    <a:pt x="140" y="243"/>
                    <a:pt x="140" y="243"/>
                  </a:cubicBezTo>
                  <a:close/>
                </a:path>
              </a:pathLst>
            </a:custGeom>
            <a:gradFill>
              <a:gsLst>
                <a:gs pos="22000">
                  <a:srgbClr val="FF9A05"/>
                </a:gs>
                <a:gs pos="0">
                  <a:srgbClr val="FFE8C5"/>
                </a:gs>
                <a:gs pos="100000">
                  <a:srgbClr val="FFD89F"/>
                </a:gs>
              </a:gsLst>
              <a:lin ang="5400000" scaled="0"/>
            </a:gradFill>
            <a:ln>
              <a:noFill/>
            </a:ln>
            <a:effectLst>
              <a:outerShdw blurRad="304800" dist="63500" dir="54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194380" y="1730895"/>
            <a:ext cx="1845435" cy="1131887"/>
            <a:chOff x="1867943" y="1062067"/>
            <a:chExt cx="1845435" cy="1131887"/>
          </a:xfrm>
        </p:grpSpPr>
        <p:sp>
          <p:nvSpPr>
            <p:cNvPr id="66" name="文本框 65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89212" y="1362957"/>
              <a:ext cx="16923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194380" y="4693677"/>
            <a:ext cx="1845435" cy="1131887"/>
            <a:chOff x="1867943" y="1062067"/>
            <a:chExt cx="1845435" cy="1131887"/>
          </a:xfrm>
        </p:grpSpPr>
        <p:sp>
          <p:nvSpPr>
            <p:cNvPr id="70" name="文本框 69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889212" y="1362957"/>
              <a:ext cx="16923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246095" y="1730895"/>
            <a:ext cx="1845435" cy="1131887"/>
            <a:chOff x="1867943" y="1062067"/>
            <a:chExt cx="1845435" cy="1131887"/>
          </a:xfrm>
        </p:grpSpPr>
        <p:sp>
          <p:nvSpPr>
            <p:cNvPr id="73" name="文本框 72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889212" y="1362957"/>
              <a:ext cx="16923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246095" y="4693677"/>
            <a:ext cx="1845435" cy="1131887"/>
            <a:chOff x="1867943" y="1062067"/>
            <a:chExt cx="1845435" cy="1131887"/>
          </a:xfrm>
        </p:grpSpPr>
        <p:sp>
          <p:nvSpPr>
            <p:cNvPr id="76" name="文本框 75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889212" y="1362957"/>
              <a:ext cx="16923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4" name="椭圆 83"/>
          <p:cNvSpPr/>
          <p:nvPr/>
        </p:nvSpPr>
        <p:spPr>
          <a:xfrm>
            <a:off x="2678191" y="949158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701111" y="949158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2678191" y="3930448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01111" y="3930448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2691708" y="980273"/>
            <a:ext cx="740229" cy="660805"/>
            <a:chOff x="2691708" y="927888"/>
            <a:chExt cx="740229" cy="660805"/>
          </a:xfrm>
        </p:grpSpPr>
        <p:sp>
          <p:nvSpPr>
            <p:cNvPr id="88" name="文本框 87"/>
            <p:cNvSpPr txBox="1"/>
            <p:nvPr/>
          </p:nvSpPr>
          <p:spPr>
            <a:xfrm>
              <a:off x="2691708" y="9278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FFB850"/>
                  </a:solidFill>
                  <a:latin typeface="Impact" panose="020B0806030902050204" pitchFamily="34" charset="0"/>
                </a:rPr>
                <a:t>A</a:t>
              </a:r>
              <a:endParaRPr lang="zh-CN" altLang="en-US" sz="36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2813089" y="1373249"/>
              <a:ext cx="5010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FFB85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800" dirty="0">
                <a:solidFill>
                  <a:srgbClr val="FFB85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691708" y="3980843"/>
            <a:ext cx="740229" cy="660805"/>
            <a:chOff x="2691708" y="927888"/>
            <a:chExt cx="740229" cy="660805"/>
          </a:xfrm>
        </p:grpSpPr>
        <p:sp>
          <p:nvSpPr>
            <p:cNvPr id="96" name="文本框 95"/>
            <p:cNvSpPr txBox="1"/>
            <p:nvPr/>
          </p:nvSpPr>
          <p:spPr>
            <a:xfrm>
              <a:off x="2691708" y="9278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B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2813089" y="1373249"/>
              <a:ext cx="5010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01ACB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800" dirty="0">
                <a:solidFill>
                  <a:srgbClr val="01ACB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723680" y="980273"/>
            <a:ext cx="740229" cy="660805"/>
            <a:chOff x="2691708" y="927888"/>
            <a:chExt cx="740229" cy="660805"/>
          </a:xfrm>
        </p:grpSpPr>
        <p:sp>
          <p:nvSpPr>
            <p:cNvPr id="102" name="文本框 101"/>
            <p:cNvSpPr txBox="1"/>
            <p:nvPr/>
          </p:nvSpPr>
          <p:spPr>
            <a:xfrm>
              <a:off x="2691708" y="9278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663A77"/>
                  </a:solidFill>
                  <a:latin typeface="Impact" panose="020B0806030902050204" pitchFamily="34" charset="0"/>
                </a:rPr>
                <a:t>D</a:t>
              </a:r>
              <a:endParaRPr lang="zh-CN" altLang="en-US" sz="36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2813089" y="1373249"/>
              <a:ext cx="5010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663A77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800" dirty="0">
                <a:solidFill>
                  <a:srgbClr val="663A77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723680" y="3955443"/>
            <a:ext cx="740229" cy="686205"/>
            <a:chOff x="2691708" y="902488"/>
            <a:chExt cx="740229" cy="686205"/>
          </a:xfrm>
        </p:grpSpPr>
        <p:sp>
          <p:nvSpPr>
            <p:cNvPr id="105" name="文本框 104"/>
            <p:cNvSpPr txBox="1"/>
            <p:nvPr/>
          </p:nvSpPr>
          <p:spPr>
            <a:xfrm>
              <a:off x="2691708" y="9024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latin typeface="Impact" panose="020B0806030902050204" pitchFamily="34" charset="0"/>
                </a:rPr>
                <a:t>C</a:t>
              </a:r>
              <a:endParaRPr lang="zh-CN" altLang="en-US" sz="36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2813089" y="1373249"/>
              <a:ext cx="5010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E8707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800" dirty="0">
                <a:solidFill>
                  <a:srgbClr val="E8707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8" name="Group 8"/>
          <p:cNvGrpSpPr>
            <a:grpSpLocks noChangeAspect="1"/>
          </p:cNvGrpSpPr>
          <p:nvPr/>
        </p:nvGrpSpPr>
        <p:grpSpPr bwMode="auto">
          <a:xfrm>
            <a:off x="4722017" y="3159613"/>
            <a:ext cx="440537" cy="482708"/>
            <a:chOff x="3437" y="2282"/>
            <a:chExt cx="679" cy="744"/>
          </a:xfrm>
          <a:solidFill>
            <a:schemeClr val="bg1"/>
          </a:solidFill>
        </p:grpSpPr>
        <p:sp>
          <p:nvSpPr>
            <p:cNvPr id="79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Group 13"/>
          <p:cNvGrpSpPr>
            <a:grpSpLocks noChangeAspect="1"/>
          </p:cNvGrpSpPr>
          <p:nvPr/>
        </p:nvGrpSpPr>
        <p:grpSpPr bwMode="auto">
          <a:xfrm>
            <a:off x="5851625" y="4286993"/>
            <a:ext cx="483080" cy="488783"/>
            <a:chOff x="2426" y="2781"/>
            <a:chExt cx="593" cy="600"/>
          </a:xfrm>
          <a:solidFill>
            <a:schemeClr val="bg1"/>
          </a:solidFill>
        </p:grpSpPr>
        <p:sp>
          <p:nvSpPr>
            <p:cNvPr id="82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Group 18"/>
          <p:cNvGrpSpPr>
            <a:grpSpLocks noChangeAspect="1"/>
          </p:cNvGrpSpPr>
          <p:nvPr/>
        </p:nvGrpSpPr>
        <p:grpSpPr bwMode="auto">
          <a:xfrm>
            <a:off x="7032865" y="3143206"/>
            <a:ext cx="501818" cy="467602"/>
            <a:chOff x="3802" y="2858"/>
            <a:chExt cx="616" cy="574"/>
          </a:xfrm>
          <a:solidFill>
            <a:schemeClr val="bg1"/>
          </a:solidFill>
        </p:grpSpPr>
        <p:sp>
          <p:nvSpPr>
            <p:cNvPr id="92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0" name="Group 26"/>
          <p:cNvGrpSpPr>
            <a:grpSpLocks noChangeAspect="1"/>
          </p:cNvGrpSpPr>
          <p:nvPr/>
        </p:nvGrpSpPr>
        <p:grpSpPr bwMode="auto">
          <a:xfrm>
            <a:off x="5768080" y="2050329"/>
            <a:ext cx="649385" cy="321939"/>
            <a:chOff x="5676" y="2597"/>
            <a:chExt cx="1061" cy="526"/>
          </a:xfrm>
          <a:solidFill>
            <a:schemeClr val="bg1"/>
          </a:solidFill>
        </p:grpSpPr>
        <p:sp>
          <p:nvSpPr>
            <p:cNvPr id="107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四项聚合关系图表</a:t>
            </a:r>
          </a:p>
        </p:txBody>
      </p:sp>
    </p:spTree>
    <p:extLst>
      <p:ext uri="{BB962C8B-B14F-4D97-AF65-F5344CB8AC3E}">
        <p14:creationId xmlns:p14="http://schemas.microsoft.com/office/powerpoint/2010/main" val="9679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4190" y="861044"/>
            <a:ext cx="413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10190" y="5445125"/>
            <a:ext cx="8771621" cy="670773"/>
            <a:chOff x="1710190" y="5445125"/>
            <a:chExt cx="8771621" cy="67077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根据自己的需要添加适当的文字，在幻灯片中，一页的文字最好不要超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字，根据自己的需要添加适当的文字一页的文字最好不要超过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92733" y="1702995"/>
            <a:ext cx="1053434" cy="939514"/>
            <a:chOff x="3337529" y="1161598"/>
            <a:chExt cx="2138277" cy="1907040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FFB850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69283" y="1702995"/>
            <a:ext cx="1053434" cy="939514"/>
            <a:chOff x="3337530" y="1161598"/>
            <a:chExt cx="2138278" cy="1907040"/>
          </a:xfrm>
        </p:grpSpPr>
        <p:sp>
          <p:nvSpPr>
            <p:cNvPr id="11" name="任意多边形 10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01ACBE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 rot="10800000">
              <a:off x="3337530" y="1173505"/>
              <a:ext cx="2138278" cy="18951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45833" y="1702995"/>
            <a:ext cx="1053434" cy="939514"/>
            <a:chOff x="3337529" y="1161598"/>
            <a:chExt cx="2138277" cy="1907040"/>
          </a:xfrm>
        </p:grpSpPr>
        <p:sp>
          <p:nvSpPr>
            <p:cNvPr id="15" name="任意多边形 14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E87071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92733" y="3611623"/>
            <a:ext cx="1053434" cy="939514"/>
            <a:chOff x="3337529" y="1161598"/>
            <a:chExt cx="2138277" cy="1907040"/>
          </a:xfrm>
        </p:grpSpPr>
        <p:sp>
          <p:nvSpPr>
            <p:cNvPr id="19" name="任意多边形 18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00AF92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69283" y="3611623"/>
            <a:ext cx="1053434" cy="939514"/>
            <a:chOff x="3337529" y="1161598"/>
            <a:chExt cx="2138277" cy="1907040"/>
          </a:xfrm>
        </p:grpSpPr>
        <p:sp>
          <p:nvSpPr>
            <p:cNvPr id="23" name="任意多边形 22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C65885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445833" y="3611623"/>
            <a:ext cx="1053434" cy="939514"/>
            <a:chOff x="3337529" y="1161598"/>
            <a:chExt cx="2138277" cy="1907040"/>
          </a:xfrm>
        </p:grpSpPr>
        <p:sp>
          <p:nvSpPr>
            <p:cNvPr id="27" name="任意多边形 26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663A77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073608" y="2640393"/>
            <a:ext cx="2294999" cy="924661"/>
            <a:chOff x="3457191" y="3857182"/>
            <a:chExt cx="2294999" cy="924661"/>
          </a:xfrm>
        </p:grpSpPr>
        <p:sp>
          <p:nvSpPr>
            <p:cNvPr id="32" name="文本框 31"/>
            <p:cNvSpPr txBox="1"/>
            <p:nvPr/>
          </p:nvSpPr>
          <p:spPr>
            <a:xfrm>
              <a:off x="3739150" y="3857182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57191" y="4135512"/>
              <a:ext cx="2294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73608" y="4557003"/>
            <a:ext cx="2294999" cy="924661"/>
            <a:chOff x="3457191" y="3857182"/>
            <a:chExt cx="2294999" cy="924661"/>
          </a:xfrm>
        </p:grpSpPr>
        <p:sp>
          <p:nvSpPr>
            <p:cNvPr id="38" name="文本框 37"/>
            <p:cNvSpPr txBox="1"/>
            <p:nvPr/>
          </p:nvSpPr>
          <p:spPr>
            <a:xfrm>
              <a:off x="3739150" y="3857182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457191" y="4135512"/>
              <a:ext cx="2294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02145" y="2640393"/>
            <a:ext cx="2294999" cy="924661"/>
            <a:chOff x="3457191" y="3857182"/>
            <a:chExt cx="2294999" cy="924661"/>
          </a:xfrm>
        </p:grpSpPr>
        <p:sp>
          <p:nvSpPr>
            <p:cNvPr id="41" name="文本框 40"/>
            <p:cNvSpPr txBox="1"/>
            <p:nvPr/>
          </p:nvSpPr>
          <p:spPr>
            <a:xfrm>
              <a:off x="3739150" y="3857182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57191" y="4135512"/>
              <a:ext cx="2294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02145" y="4557003"/>
            <a:ext cx="2294999" cy="924661"/>
            <a:chOff x="3457191" y="3857182"/>
            <a:chExt cx="2294999" cy="924661"/>
          </a:xfrm>
        </p:grpSpPr>
        <p:sp>
          <p:nvSpPr>
            <p:cNvPr id="44" name="文本框 43"/>
            <p:cNvSpPr txBox="1"/>
            <p:nvPr/>
          </p:nvSpPr>
          <p:spPr>
            <a:xfrm>
              <a:off x="3739150" y="3857182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457191" y="4135512"/>
              <a:ext cx="2294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841624" y="2640393"/>
            <a:ext cx="2294999" cy="924661"/>
            <a:chOff x="3457191" y="3857182"/>
            <a:chExt cx="2294999" cy="924661"/>
          </a:xfrm>
        </p:grpSpPr>
        <p:sp>
          <p:nvSpPr>
            <p:cNvPr id="47" name="文本框 46"/>
            <p:cNvSpPr txBox="1"/>
            <p:nvPr/>
          </p:nvSpPr>
          <p:spPr>
            <a:xfrm>
              <a:off x="3739150" y="3857182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457191" y="4135512"/>
              <a:ext cx="2294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841624" y="4557003"/>
            <a:ext cx="2294999" cy="924661"/>
            <a:chOff x="3457191" y="3857182"/>
            <a:chExt cx="2294999" cy="924661"/>
          </a:xfrm>
        </p:grpSpPr>
        <p:sp>
          <p:nvSpPr>
            <p:cNvPr id="50" name="文本框 49"/>
            <p:cNvSpPr txBox="1"/>
            <p:nvPr/>
          </p:nvSpPr>
          <p:spPr>
            <a:xfrm>
              <a:off x="3739150" y="3857182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57191" y="4135512"/>
              <a:ext cx="2294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Group 8"/>
          <p:cNvGrpSpPr>
            <a:grpSpLocks noChangeAspect="1"/>
          </p:cNvGrpSpPr>
          <p:nvPr/>
        </p:nvGrpSpPr>
        <p:grpSpPr bwMode="auto">
          <a:xfrm>
            <a:off x="3052602" y="1975665"/>
            <a:ext cx="330982" cy="362665"/>
            <a:chOff x="3437" y="2282"/>
            <a:chExt cx="679" cy="744"/>
          </a:xfrm>
          <a:solidFill>
            <a:srgbClr val="FFB850"/>
          </a:solidFill>
        </p:grpSpPr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Group 13"/>
          <p:cNvGrpSpPr>
            <a:grpSpLocks noChangeAspect="1"/>
          </p:cNvGrpSpPr>
          <p:nvPr/>
        </p:nvGrpSpPr>
        <p:grpSpPr bwMode="auto">
          <a:xfrm>
            <a:off x="5913170" y="2007636"/>
            <a:ext cx="362945" cy="367230"/>
            <a:chOff x="2426" y="2781"/>
            <a:chExt cx="593" cy="600"/>
          </a:xfrm>
          <a:solidFill>
            <a:srgbClr val="01ACBE"/>
          </a:solidFill>
        </p:grpSpPr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Group 18"/>
          <p:cNvGrpSpPr>
            <a:grpSpLocks noChangeAspect="1"/>
          </p:cNvGrpSpPr>
          <p:nvPr/>
        </p:nvGrpSpPr>
        <p:grpSpPr bwMode="auto">
          <a:xfrm>
            <a:off x="8776583" y="2004491"/>
            <a:ext cx="377023" cy="351316"/>
            <a:chOff x="3802" y="2858"/>
            <a:chExt cx="616" cy="574"/>
          </a:xfrm>
          <a:solidFill>
            <a:srgbClr val="E87071"/>
          </a:solidFill>
        </p:grpSpPr>
        <p:sp>
          <p:nvSpPr>
            <p:cNvPr id="59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26"/>
          <p:cNvGrpSpPr>
            <a:grpSpLocks noChangeAspect="1"/>
          </p:cNvGrpSpPr>
          <p:nvPr/>
        </p:nvGrpSpPr>
        <p:grpSpPr bwMode="auto">
          <a:xfrm>
            <a:off x="2979890" y="3966067"/>
            <a:ext cx="487893" cy="241877"/>
            <a:chOff x="5676" y="2597"/>
            <a:chExt cx="1061" cy="526"/>
          </a:xfrm>
          <a:solidFill>
            <a:srgbClr val="00AF92"/>
          </a:solidFill>
        </p:grpSpPr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0" name="Freeform 108"/>
          <p:cNvSpPr>
            <a:spLocks noEditPoints="1"/>
          </p:cNvSpPr>
          <p:nvPr/>
        </p:nvSpPr>
        <p:spPr bwMode="auto">
          <a:xfrm>
            <a:off x="8780698" y="3918943"/>
            <a:ext cx="367976" cy="36930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5924835" y="3933716"/>
            <a:ext cx="313296" cy="340939"/>
            <a:chOff x="4873626" y="1965325"/>
            <a:chExt cx="269876" cy="293688"/>
          </a:xfrm>
          <a:solidFill>
            <a:srgbClr val="C65885"/>
          </a:solidFill>
        </p:grpSpPr>
        <p:sp>
          <p:nvSpPr>
            <p:cNvPr id="82" name="Freeform 502"/>
            <p:cNvSpPr>
              <a:spLocks/>
            </p:cNvSpPr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503"/>
            <p:cNvSpPr>
              <a:spLocks/>
            </p:cNvSpPr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504"/>
            <p:cNvSpPr>
              <a:spLocks/>
            </p:cNvSpPr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" name="标题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六项并列关系图表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20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/>
          <p:cNvGrpSpPr/>
          <p:nvPr/>
        </p:nvGrpSpPr>
        <p:grpSpPr>
          <a:xfrm>
            <a:off x="1844221" y="1008509"/>
            <a:ext cx="5167324" cy="5278875"/>
            <a:chOff x="2256504" y="1294259"/>
            <a:chExt cx="5167324" cy="5278875"/>
          </a:xfrm>
        </p:grpSpPr>
        <p:grpSp>
          <p:nvGrpSpPr>
            <p:cNvPr id="99" name="组合 98"/>
            <p:cNvGrpSpPr/>
            <p:nvPr/>
          </p:nvGrpSpPr>
          <p:grpSpPr>
            <a:xfrm>
              <a:off x="4003632" y="5660148"/>
              <a:ext cx="3420196" cy="109703"/>
              <a:chOff x="4003843" y="1674310"/>
              <a:chExt cx="3420196" cy="109703"/>
            </a:xfrm>
          </p:grpSpPr>
          <p:cxnSp>
            <p:nvCxnSpPr>
              <p:cNvPr id="97" name="直接连接符 96"/>
              <p:cNvCxnSpPr>
                <a:stCxn id="89" idx="3"/>
              </p:cNvCxnSpPr>
              <p:nvPr/>
            </p:nvCxnSpPr>
            <p:spPr>
              <a:xfrm flipV="1">
                <a:off x="4003843" y="1718973"/>
                <a:ext cx="3402797" cy="10188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椭圆 97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5185514" y="4663198"/>
              <a:ext cx="2238314" cy="109703"/>
              <a:chOff x="5185725" y="1674310"/>
              <a:chExt cx="2238314" cy="109703"/>
            </a:xfrm>
          </p:grpSpPr>
          <p:cxnSp>
            <p:nvCxnSpPr>
              <p:cNvPr id="101" name="直接连接符 100"/>
              <p:cNvCxnSpPr/>
              <p:nvPr/>
            </p:nvCxnSpPr>
            <p:spPr>
              <a:xfrm>
                <a:off x="5185725" y="1718973"/>
                <a:ext cx="2121855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椭圆 101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5605970" y="3666248"/>
              <a:ext cx="1817858" cy="109703"/>
              <a:chOff x="5606181" y="1674310"/>
              <a:chExt cx="1817858" cy="109703"/>
            </a:xfrm>
          </p:grpSpPr>
          <p:cxnSp>
            <p:nvCxnSpPr>
              <p:cNvPr id="104" name="直接连接符 103"/>
              <p:cNvCxnSpPr/>
              <p:nvPr/>
            </p:nvCxnSpPr>
            <p:spPr>
              <a:xfrm flipV="1">
                <a:off x="5606181" y="1718973"/>
                <a:ext cx="1701399" cy="5094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椭圆 104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5149222" y="2669299"/>
              <a:ext cx="2274606" cy="109703"/>
              <a:chOff x="5149433" y="1674310"/>
              <a:chExt cx="2274606" cy="109703"/>
            </a:xfrm>
          </p:grpSpPr>
          <p:cxnSp>
            <p:nvCxnSpPr>
              <p:cNvPr id="107" name="直接连接符 106"/>
              <p:cNvCxnSpPr/>
              <p:nvPr/>
            </p:nvCxnSpPr>
            <p:spPr>
              <a:xfrm flipV="1">
                <a:off x="5149433" y="1718973"/>
                <a:ext cx="2158147" cy="646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椭圆 107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904572" y="1672349"/>
              <a:ext cx="3519256" cy="109703"/>
              <a:chOff x="3904783" y="1674310"/>
              <a:chExt cx="3519256" cy="109703"/>
            </a:xfrm>
          </p:grpSpPr>
          <p:cxnSp>
            <p:nvCxnSpPr>
              <p:cNvPr id="110" name="直接连接符 109"/>
              <p:cNvCxnSpPr/>
              <p:nvPr/>
            </p:nvCxnSpPr>
            <p:spPr>
              <a:xfrm flipV="1">
                <a:off x="3904783" y="1718973"/>
                <a:ext cx="3402797" cy="10188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6" name="任意多边形 75"/>
            <p:cNvSpPr/>
            <p:nvPr/>
          </p:nvSpPr>
          <p:spPr>
            <a:xfrm>
              <a:off x="3202547" y="1632858"/>
              <a:ext cx="2071340" cy="4143828"/>
            </a:xfrm>
            <a:custGeom>
              <a:avLst/>
              <a:gdLst>
                <a:gd name="connsiteX0" fmla="*/ 0 w 2468160"/>
                <a:gd name="connsiteY0" fmla="*/ 0 h 4937688"/>
                <a:gd name="connsiteX1" fmla="*/ 251709 w 2468160"/>
                <a:gd name="connsiteY1" fmla="*/ 12711 h 4937688"/>
                <a:gd name="connsiteX2" fmla="*/ 2468160 w 2468160"/>
                <a:gd name="connsiteY2" fmla="*/ 2468844 h 4937688"/>
                <a:gd name="connsiteX3" fmla="*/ 251709 w 2468160"/>
                <a:gd name="connsiteY3" fmla="*/ 4924978 h 4937688"/>
                <a:gd name="connsiteX4" fmla="*/ 0 w 2468160"/>
                <a:gd name="connsiteY4" fmla="*/ 4937688 h 4937688"/>
                <a:gd name="connsiteX5" fmla="*/ 0 w 2468160"/>
                <a:gd name="connsiteY5" fmla="*/ 4688120 h 4937688"/>
                <a:gd name="connsiteX6" fmla="*/ 226192 w 2468160"/>
                <a:gd name="connsiteY6" fmla="*/ 4676698 h 4937688"/>
                <a:gd name="connsiteX7" fmla="*/ 2218592 w 2468160"/>
                <a:gd name="connsiteY7" fmla="*/ 2468844 h 4937688"/>
                <a:gd name="connsiteX8" fmla="*/ 226192 w 2468160"/>
                <a:gd name="connsiteY8" fmla="*/ 260990 h 4937688"/>
                <a:gd name="connsiteX9" fmla="*/ 0 w 2468160"/>
                <a:gd name="connsiteY9" fmla="*/ 249569 h 493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8160" h="4937688">
                  <a:moveTo>
                    <a:pt x="0" y="0"/>
                  </a:moveTo>
                  <a:lnTo>
                    <a:pt x="251709" y="12711"/>
                  </a:lnTo>
                  <a:cubicBezTo>
                    <a:pt x="1496657" y="139142"/>
                    <a:pt x="2468160" y="1190539"/>
                    <a:pt x="2468160" y="2468844"/>
                  </a:cubicBezTo>
                  <a:cubicBezTo>
                    <a:pt x="2468160" y="3747149"/>
                    <a:pt x="1496657" y="4798546"/>
                    <a:pt x="251709" y="4924978"/>
                  </a:cubicBezTo>
                  <a:lnTo>
                    <a:pt x="0" y="4937688"/>
                  </a:lnTo>
                  <a:lnTo>
                    <a:pt x="0" y="4688120"/>
                  </a:lnTo>
                  <a:lnTo>
                    <a:pt x="226192" y="4676698"/>
                  </a:lnTo>
                  <a:cubicBezTo>
                    <a:pt x="1345293" y="4563047"/>
                    <a:pt x="2218592" y="3617931"/>
                    <a:pt x="2218592" y="2468844"/>
                  </a:cubicBezTo>
                  <a:cubicBezTo>
                    <a:pt x="2218592" y="1319758"/>
                    <a:pt x="1345293" y="374641"/>
                    <a:pt x="226192" y="260990"/>
                  </a:cubicBezTo>
                  <a:lnTo>
                    <a:pt x="0" y="2495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10718" y="2285012"/>
              <a:ext cx="1114132" cy="1295559"/>
              <a:chOff x="3295850" y="2065379"/>
              <a:chExt cx="3592274" cy="4177307"/>
            </a:xfrm>
          </p:grpSpPr>
          <p:sp>
            <p:nvSpPr>
              <p:cNvPr id="11" name="圆角矩形 10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775537" y="3272764"/>
              <a:ext cx="1114132" cy="1295559"/>
              <a:chOff x="3295850" y="2065379"/>
              <a:chExt cx="3592274" cy="4177307"/>
            </a:xfrm>
          </p:grpSpPr>
          <p:sp>
            <p:nvSpPr>
              <p:cNvPr id="36" name="圆角矩形 35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329267" y="4288104"/>
              <a:ext cx="1114132" cy="1295559"/>
              <a:chOff x="3295850" y="2065379"/>
              <a:chExt cx="3592274" cy="4177307"/>
            </a:xfrm>
          </p:grpSpPr>
          <p:sp>
            <p:nvSpPr>
              <p:cNvPr id="41" name="圆角矩形 40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156467" y="1294259"/>
              <a:ext cx="1114132" cy="1295559"/>
              <a:chOff x="3295850" y="2065379"/>
              <a:chExt cx="3592274" cy="4177307"/>
            </a:xfrm>
          </p:grpSpPr>
          <p:sp>
            <p:nvSpPr>
              <p:cNvPr id="46" name="圆角矩形 45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Freeform 5"/>
              <p:cNvSpPr>
                <a:spLocks/>
              </p:cNvSpPr>
              <p:nvPr/>
            </p:nvSpPr>
            <p:spPr bwMode="auto">
              <a:xfrm rot="10800000">
                <a:off x="3295850" y="2263220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3128624" y="5277575"/>
              <a:ext cx="1114132" cy="1295559"/>
              <a:chOff x="3295850" y="2065379"/>
              <a:chExt cx="3592274" cy="4177307"/>
            </a:xfrm>
          </p:grpSpPr>
          <p:sp>
            <p:nvSpPr>
              <p:cNvPr id="51" name="圆角矩形 50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2" name="Freeform 5"/>
            <p:cNvSpPr>
              <a:spLocks/>
            </p:cNvSpPr>
            <p:nvPr/>
          </p:nvSpPr>
          <p:spPr bwMode="auto">
            <a:xfrm rot="10800000">
              <a:off x="2256504" y="2755371"/>
              <a:ext cx="2142438" cy="189880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3127543" y="1467551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099701" y="5440679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663A77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296907" y="4454836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0AF92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rgbClr val="00AF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4296907" y="2450735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4752202" y="3439987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6" name="Freeform 48"/>
            <p:cNvSpPr>
              <a:spLocks noEditPoints="1"/>
            </p:cNvSpPr>
            <p:nvPr/>
          </p:nvSpPr>
          <p:spPr bwMode="auto">
            <a:xfrm>
              <a:off x="3026825" y="3015833"/>
              <a:ext cx="601794" cy="654512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453098" y="3670961"/>
              <a:ext cx="17956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u="sng" dirty="0">
                  <a:solidFill>
                    <a:prstClr val="black">
                      <a:lumMod val="50000"/>
                      <a:lumOff val="50000"/>
                    </a:prstClr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sz="16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sp>
        <p:nvSpPr>
          <p:cNvPr id="120" name="Freeform 5"/>
          <p:cNvSpPr>
            <a:spLocks/>
          </p:cNvSpPr>
          <p:nvPr/>
        </p:nvSpPr>
        <p:spPr bwMode="auto">
          <a:xfrm rot="10800000">
            <a:off x="7163784" y="1078095"/>
            <a:ext cx="819955" cy="72671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Freeform 5"/>
          <p:cNvSpPr>
            <a:spLocks/>
          </p:cNvSpPr>
          <p:nvPr/>
        </p:nvSpPr>
        <p:spPr bwMode="auto">
          <a:xfrm rot="10800000">
            <a:off x="7163784" y="2085547"/>
            <a:ext cx="819955" cy="72671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" name="Freeform 5"/>
          <p:cNvSpPr>
            <a:spLocks/>
          </p:cNvSpPr>
          <p:nvPr/>
        </p:nvSpPr>
        <p:spPr bwMode="auto">
          <a:xfrm rot="10800000">
            <a:off x="7163784" y="3064353"/>
            <a:ext cx="819955" cy="72671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Freeform 5"/>
          <p:cNvSpPr>
            <a:spLocks/>
          </p:cNvSpPr>
          <p:nvPr/>
        </p:nvSpPr>
        <p:spPr bwMode="auto">
          <a:xfrm rot="10800000">
            <a:off x="7163784" y="4067341"/>
            <a:ext cx="819955" cy="72671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Freeform 5"/>
          <p:cNvSpPr>
            <a:spLocks/>
          </p:cNvSpPr>
          <p:nvPr/>
        </p:nvSpPr>
        <p:spPr bwMode="auto">
          <a:xfrm rot="10800000">
            <a:off x="7163784" y="5060800"/>
            <a:ext cx="819955" cy="72671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8046751" y="1085335"/>
            <a:ext cx="2301029" cy="916678"/>
            <a:chOff x="3451161" y="3865165"/>
            <a:chExt cx="2301029" cy="916678"/>
          </a:xfrm>
        </p:grpSpPr>
        <p:sp>
          <p:nvSpPr>
            <p:cNvPr id="129" name="文本框 128"/>
            <p:cNvSpPr txBox="1"/>
            <p:nvPr/>
          </p:nvSpPr>
          <p:spPr>
            <a:xfrm>
              <a:off x="3451161" y="38651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3457191" y="4135512"/>
              <a:ext cx="2294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8046751" y="2090516"/>
            <a:ext cx="2301029" cy="916678"/>
            <a:chOff x="3451161" y="3865165"/>
            <a:chExt cx="2301029" cy="916678"/>
          </a:xfrm>
        </p:grpSpPr>
        <p:sp>
          <p:nvSpPr>
            <p:cNvPr id="132" name="文本框 131"/>
            <p:cNvSpPr txBox="1"/>
            <p:nvPr/>
          </p:nvSpPr>
          <p:spPr>
            <a:xfrm>
              <a:off x="3451161" y="38651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3457191" y="4135512"/>
              <a:ext cx="2294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046751" y="3069918"/>
            <a:ext cx="2301029" cy="916678"/>
            <a:chOff x="3451161" y="3865165"/>
            <a:chExt cx="2301029" cy="916678"/>
          </a:xfrm>
        </p:grpSpPr>
        <p:sp>
          <p:nvSpPr>
            <p:cNvPr id="135" name="文本框 134"/>
            <p:cNvSpPr txBox="1"/>
            <p:nvPr/>
          </p:nvSpPr>
          <p:spPr>
            <a:xfrm>
              <a:off x="3451161" y="38651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3457191" y="4135512"/>
              <a:ext cx="2294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8046751" y="4075099"/>
            <a:ext cx="2301029" cy="916678"/>
            <a:chOff x="3451161" y="3865165"/>
            <a:chExt cx="2301029" cy="916678"/>
          </a:xfrm>
        </p:grpSpPr>
        <p:sp>
          <p:nvSpPr>
            <p:cNvPr id="138" name="文本框 137"/>
            <p:cNvSpPr txBox="1"/>
            <p:nvPr/>
          </p:nvSpPr>
          <p:spPr>
            <a:xfrm>
              <a:off x="3451161" y="38651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3457191" y="4135512"/>
              <a:ext cx="2294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8046751" y="5073871"/>
            <a:ext cx="2301029" cy="916678"/>
            <a:chOff x="3451161" y="3865165"/>
            <a:chExt cx="2301029" cy="916678"/>
          </a:xfrm>
        </p:grpSpPr>
        <p:sp>
          <p:nvSpPr>
            <p:cNvPr id="141" name="文本框 140"/>
            <p:cNvSpPr txBox="1"/>
            <p:nvPr/>
          </p:nvSpPr>
          <p:spPr>
            <a:xfrm>
              <a:off x="3451161" y="386516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3457191" y="4135512"/>
              <a:ext cx="2294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4" name="Group 8"/>
          <p:cNvGrpSpPr>
            <a:grpSpLocks noChangeAspect="1"/>
          </p:cNvGrpSpPr>
          <p:nvPr/>
        </p:nvGrpSpPr>
        <p:grpSpPr bwMode="auto">
          <a:xfrm>
            <a:off x="7403709" y="1266467"/>
            <a:ext cx="330982" cy="362665"/>
            <a:chOff x="3437" y="2282"/>
            <a:chExt cx="679" cy="744"/>
          </a:xfrm>
          <a:solidFill>
            <a:srgbClr val="FFB850"/>
          </a:solidFill>
        </p:grpSpPr>
        <p:sp>
          <p:nvSpPr>
            <p:cNvPr id="145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7" name="Group 13"/>
          <p:cNvGrpSpPr>
            <a:grpSpLocks noChangeAspect="1"/>
          </p:cNvGrpSpPr>
          <p:nvPr/>
        </p:nvGrpSpPr>
        <p:grpSpPr bwMode="auto">
          <a:xfrm>
            <a:off x="7387727" y="2254785"/>
            <a:ext cx="362945" cy="367230"/>
            <a:chOff x="2426" y="2781"/>
            <a:chExt cx="593" cy="600"/>
          </a:xfrm>
          <a:solidFill>
            <a:srgbClr val="01ACBE"/>
          </a:solidFill>
        </p:grpSpPr>
        <p:sp>
          <p:nvSpPr>
            <p:cNvPr id="148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0" name="Group 18"/>
          <p:cNvGrpSpPr>
            <a:grpSpLocks noChangeAspect="1"/>
          </p:cNvGrpSpPr>
          <p:nvPr/>
        </p:nvGrpSpPr>
        <p:grpSpPr bwMode="auto">
          <a:xfrm>
            <a:off x="7380689" y="3253342"/>
            <a:ext cx="377023" cy="351316"/>
            <a:chOff x="3802" y="2858"/>
            <a:chExt cx="616" cy="574"/>
          </a:xfrm>
          <a:solidFill>
            <a:srgbClr val="E87071"/>
          </a:solidFill>
        </p:grpSpPr>
        <p:sp>
          <p:nvSpPr>
            <p:cNvPr id="151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6" name="Group 26"/>
          <p:cNvGrpSpPr>
            <a:grpSpLocks noChangeAspect="1"/>
          </p:cNvGrpSpPr>
          <p:nvPr/>
        </p:nvGrpSpPr>
        <p:grpSpPr bwMode="auto">
          <a:xfrm>
            <a:off x="7325254" y="4298662"/>
            <a:ext cx="487893" cy="241877"/>
            <a:chOff x="5676" y="2597"/>
            <a:chExt cx="1061" cy="526"/>
          </a:xfrm>
          <a:solidFill>
            <a:srgbClr val="00AF92"/>
          </a:solidFill>
        </p:grpSpPr>
        <p:sp>
          <p:nvSpPr>
            <p:cNvPr id="157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2" name="Freeform 108"/>
          <p:cNvSpPr>
            <a:spLocks noEditPoints="1"/>
          </p:cNvSpPr>
          <p:nvPr/>
        </p:nvSpPr>
        <p:spPr bwMode="auto">
          <a:xfrm>
            <a:off x="7385212" y="5225550"/>
            <a:ext cx="367976" cy="36930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</a:t>
            </a:r>
            <a:r>
              <a:rPr lang="zh-CN" altLang="en-US" dirty="0" smtClean="0"/>
              <a:t>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063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61184" y="1123143"/>
            <a:ext cx="4966749" cy="768619"/>
          </a:xfrm>
          <a:prstGeom prst="rect">
            <a:avLst/>
          </a:prstGeom>
          <a:solidFill>
            <a:srgbClr val="FFB8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95127" y="1891762"/>
            <a:ext cx="5532806" cy="768619"/>
          </a:xfrm>
          <a:prstGeom prst="rect">
            <a:avLst/>
          </a:prstGeom>
          <a:solidFill>
            <a:srgbClr val="01ACBE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12956" y="2660380"/>
            <a:ext cx="6214977" cy="768619"/>
          </a:xfrm>
          <a:prstGeom prst="rect">
            <a:avLst/>
          </a:prstGeom>
          <a:solidFill>
            <a:srgbClr val="E87071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59503" y="3428999"/>
            <a:ext cx="4564420" cy="768619"/>
          </a:xfrm>
          <a:prstGeom prst="rect">
            <a:avLst/>
          </a:prstGeom>
          <a:solidFill>
            <a:srgbClr val="00AF92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79128" y="4197618"/>
            <a:ext cx="6548806" cy="768619"/>
          </a:xfrm>
          <a:prstGeom prst="rect">
            <a:avLst/>
          </a:prstGeom>
          <a:solidFill>
            <a:srgbClr val="C65885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79013" y="4966236"/>
            <a:ext cx="5648920" cy="768619"/>
          </a:xfrm>
          <a:prstGeom prst="rect">
            <a:avLst/>
          </a:prstGeom>
          <a:solidFill>
            <a:srgbClr val="844B9B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 flipH="1">
            <a:off x="6186858" y="3301702"/>
            <a:ext cx="6427556" cy="25459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234467" y="1058993"/>
            <a:ext cx="1045550" cy="1323798"/>
            <a:chOff x="4390176" y="890801"/>
            <a:chExt cx="1081244" cy="1368991"/>
          </a:xfrm>
        </p:grpSpPr>
        <p:grpSp>
          <p:nvGrpSpPr>
            <p:cNvPr id="13" name="组合 12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17" name="圆角矩形 16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15" name="圆角矩形 14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940051" y="2597583"/>
            <a:ext cx="1045550" cy="1323798"/>
            <a:chOff x="4390176" y="890801"/>
            <a:chExt cx="1081244" cy="1368991"/>
          </a:xfrm>
        </p:grpSpPr>
        <p:grpSp>
          <p:nvGrpSpPr>
            <p:cNvPr id="21" name="组合 20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25" name="圆角矩形 24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23" name="圆角矩形 22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625943" y="1822797"/>
            <a:ext cx="1045550" cy="1323798"/>
            <a:chOff x="4390176" y="890801"/>
            <a:chExt cx="1081244" cy="1368991"/>
          </a:xfrm>
        </p:grpSpPr>
        <p:grpSp>
          <p:nvGrpSpPr>
            <p:cNvPr id="28" name="组合 27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32" name="圆角矩形 31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30" name="圆角矩形 29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502118" y="4912484"/>
            <a:ext cx="1045550" cy="1323798"/>
            <a:chOff x="4390176" y="890801"/>
            <a:chExt cx="1081244" cy="136899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39" name="圆角矩形 38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37" name="圆角矩形 36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2587866" y="4134210"/>
            <a:ext cx="1045550" cy="1323798"/>
            <a:chOff x="4390176" y="890801"/>
            <a:chExt cx="1081244" cy="1368991"/>
          </a:xfrm>
        </p:grpSpPr>
        <p:grpSp>
          <p:nvGrpSpPr>
            <p:cNvPr id="42" name="组合 41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46" name="圆角矩形 45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44" name="圆角矩形 43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558088" y="3365682"/>
            <a:ext cx="1045550" cy="1323798"/>
            <a:chOff x="4390176" y="890801"/>
            <a:chExt cx="1081244" cy="1368991"/>
          </a:xfrm>
        </p:grpSpPr>
        <p:grpSp>
          <p:nvGrpSpPr>
            <p:cNvPr id="49" name="组合 48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53" name="圆角矩形 52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51" name="圆角矩形 50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5889926" y="1209894"/>
            <a:ext cx="2551173" cy="587108"/>
            <a:chOff x="5101200" y="1187034"/>
            <a:chExt cx="1861834" cy="587108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grpSp>
        <p:nvGrpSpPr>
          <p:cNvPr id="61" name="组合 60"/>
          <p:cNvGrpSpPr/>
          <p:nvPr/>
        </p:nvGrpSpPr>
        <p:grpSpPr>
          <a:xfrm>
            <a:off x="5889926" y="1985688"/>
            <a:ext cx="2551173" cy="587108"/>
            <a:chOff x="5101200" y="1187034"/>
            <a:chExt cx="1861834" cy="587108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grpSp>
        <p:nvGrpSpPr>
          <p:cNvPr id="64" name="组合 63"/>
          <p:cNvGrpSpPr/>
          <p:nvPr/>
        </p:nvGrpSpPr>
        <p:grpSpPr>
          <a:xfrm>
            <a:off x="5889926" y="2747742"/>
            <a:ext cx="2551173" cy="587108"/>
            <a:chOff x="5101200" y="1187034"/>
            <a:chExt cx="1861834" cy="58710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grpSp>
        <p:nvGrpSpPr>
          <p:cNvPr id="71" name="组合 70"/>
          <p:cNvGrpSpPr/>
          <p:nvPr/>
        </p:nvGrpSpPr>
        <p:grpSpPr>
          <a:xfrm>
            <a:off x="5889926" y="3545293"/>
            <a:ext cx="2551173" cy="587108"/>
            <a:chOff x="5101200" y="1187034"/>
            <a:chExt cx="1861834" cy="587108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grpSp>
        <p:nvGrpSpPr>
          <p:cNvPr id="78" name="组合 77"/>
          <p:cNvGrpSpPr/>
          <p:nvPr/>
        </p:nvGrpSpPr>
        <p:grpSpPr>
          <a:xfrm>
            <a:off x="5889926" y="4323286"/>
            <a:ext cx="2551173" cy="587108"/>
            <a:chOff x="5101200" y="1187034"/>
            <a:chExt cx="1861834" cy="587108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grpSp>
        <p:nvGrpSpPr>
          <p:cNvPr id="81" name="组合 80"/>
          <p:cNvGrpSpPr/>
          <p:nvPr/>
        </p:nvGrpSpPr>
        <p:grpSpPr>
          <a:xfrm>
            <a:off x="5889926" y="5063385"/>
            <a:ext cx="2551173" cy="587108"/>
            <a:chOff x="5101200" y="1187034"/>
            <a:chExt cx="1861834" cy="587108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83" name="图片 82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sp>
        <p:nvSpPr>
          <p:cNvPr id="84" name="文本框 83"/>
          <p:cNvSpPr txBox="1"/>
          <p:nvPr/>
        </p:nvSpPr>
        <p:spPr>
          <a:xfrm>
            <a:off x="5056107" y="1271009"/>
            <a:ext cx="4137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2400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056107" y="2048222"/>
            <a:ext cx="4137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2400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056107" y="2810118"/>
            <a:ext cx="4137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2400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056107" y="3574021"/>
            <a:ext cx="4137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2400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063558" y="4430705"/>
            <a:ext cx="4137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2400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056107" y="5126106"/>
            <a:ext cx="4137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2400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283030" y="1322547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B850"/>
                </a:solidFill>
                <a:latin typeface="Impact" panose="020B0806030902050204" pitchFamily="34" charset="0"/>
              </a:rPr>
              <a:t>50</a:t>
            </a:r>
            <a:r>
              <a:rPr lang="en-US" altLang="zh-CN" sz="1200" dirty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647463" y="2083093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1ACBE"/>
                </a:solidFill>
                <a:latin typeface="Impact" panose="020B0806030902050204" pitchFamily="34" charset="0"/>
              </a:rPr>
              <a:t>60</a:t>
            </a:r>
            <a:r>
              <a:rPr lang="en-US" altLang="zh-CN" sz="1200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2968864" y="2836506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87071"/>
                </a:solidFill>
                <a:latin typeface="Impact" panose="020B0806030902050204" pitchFamily="34" charset="0"/>
              </a:rPr>
              <a:t>70</a:t>
            </a:r>
            <a:r>
              <a:rPr lang="en-US" altLang="zh-CN" sz="1200" dirty="0">
                <a:solidFill>
                  <a:srgbClr val="E87071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591304" y="3606552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0AF92"/>
                </a:solidFill>
                <a:latin typeface="Impact" panose="020B0806030902050204" pitchFamily="34" charset="0"/>
              </a:rPr>
              <a:t>40</a:t>
            </a:r>
            <a:r>
              <a:rPr lang="en-US" altLang="zh-CN" sz="1200" dirty="0">
                <a:solidFill>
                  <a:srgbClr val="00AF92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00AF92"/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611676" y="4397261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65885"/>
                </a:solidFill>
                <a:latin typeface="Impact" panose="020B0806030902050204" pitchFamily="34" charset="0"/>
              </a:rPr>
              <a:t>90</a:t>
            </a:r>
            <a:r>
              <a:rPr lang="en-US" altLang="zh-CN" sz="1200" dirty="0">
                <a:solidFill>
                  <a:srgbClr val="C65885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C65885"/>
              </a:solidFill>
              <a:latin typeface="Impact" panose="020B080603090205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3530872" y="5170049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844B9B"/>
                </a:solidFill>
                <a:latin typeface="Impact" panose="020B0806030902050204" pitchFamily="34" charset="0"/>
              </a:rPr>
              <a:t>65</a:t>
            </a:r>
            <a:r>
              <a:rPr lang="en-US" altLang="zh-CN" sz="1200" dirty="0">
                <a:solidFill>
                  <a:srgbClr val="844B9B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844B9B"/>
              </a:solidFill>
              <a:latin typeface="Impact" panose="020B0806030902050204" pitchFamily="34" charset="0"/>
            </a:endParaRPr>
          </a:p>
        </p:txBody>
      </p:sp>
      <p:grpSp>
        <p:nvGrpSpPr>
          <p:cNvPr id="122" name="Group 8"/>
          <p:cNvGrpSpPr>
            <a:grpSpLocks noChangeAspect="1"/>
          </p:cNvGrpSpPr>
          <p:nvPr/>
        </p:nvGrpSpPr>
        <p:grpSpPr bwMode="auto">
          <a:xfrm>
            <a:off x="8768122" y="1317267"/>
            <a:ext cx="330982" cy="362665"/>
            <a:chOff x="3437" y="2282"/>
            <a:chExt cx="679" cy="744"/>
          </a:xfrm>
          <a:solidFill>
            <a:schemeClr val="bg1"/>
          </a:solidFill>
        </p:grpSpPr>
        <p:sp>
          <p:nvSpPr>
            <p:cNvPr id="123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5" name="Group 13"/>
          <p:cNvGrpSpPr>
            <a:grpSpLocks noChangeAspect="1"/>
          </p:cNvGrpSpPr>
          <p:nvPr/>
        </p:nvGrpSpPr>
        <p:grpSpPr bwMode="auto">
          <a:xfrm>
            <a:off x="8752140" y="2092225"/>
            <a:ext cx="362945" cy="367230"/>
            <a:chOff x="2426" y="2781"/>
            <a:chExt cx="593" cy="600"/>
          </a:xfrm>
          <a:solidFill>
            <a:schemeClr val="bg1"/>
          </a:solidFill>
        </p:grpSpPr>
        <p:sp>
          <p:nvSpPr>
            <p:cNvPr id="126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8" name="Group 18"/>
          <p:cNvGrpSpPr>
            <a:grpSpLocks noChangeAspect="1"/>
          </p:cNvGrpSpPr>
          <p:nvPr/>
        </p:nvGrpSpPr>
        <p:grpSpPr bwMode="auto">
          <a:xfrm>
            <a:off x="8745101" y="2877422"/>
            <a:ext cx="377023" cy="351316"/>
            <a:chOff x="3802" y="2858"/>
            <a:chExt cx="616" cy="574"/>
          </a:xfrm>
          <a:solidFill>
            <a:schemeClr val="bg1"/>
          </a:solidFill>
        </p:grpSpPr>
        <p:sp>
          <p:nvSpPr>
            <p:cNvPr id="129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4" name="Group 26"/>
          <p:cNvGrpSpPr>
            <a:grpSpLocks noChangeAspect="1"/>
          </p:cNvGrpSpPr>
          <p:nvPr/>
        </p:nvGrpSpPr>
        <p:grpSpPr bwMode="auto">
          <a:xfrm>
            <a:off x="8689667" y="4486621"/>
            <a:ext cx="487893" cy="241877"/>
            <a:chOff x="5676" y="2597"/>
            <a:chExt cx="1061" cy="526"/>
          </a:xfrm>
          <a:solidFill>
            <a:schemeClr val="bg1"/>
          </a:solidFill>
        </p:grpSpPr>
        <p:sp>
          <p:nvSpPr>
            <p:cNvPr id="135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0" name="Freeform 108"/>
          <p:cNvSpPr>
            <a:spLocks noEditPoints="1"/>
          </p:cNvSpPr>
          <p:nvPr/>
        </p:nvSpPr>
        <p:spPr bwMode="auto">
          <a:xfrm>
            <a:off x="8749625" y="5200150"/>
            <a:ext cx="367976" cy="36930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8776965" y="3659851"/>
            <a:ext cx="313296" cy="340939"/>
            <a:chOff x="4873626" y="1965325"/>
            <a:chExt cx="269876" cy="293688"/>
          </a:xfrm>
          <a:solidFill>
            <a:schemeClr val="bg1"/>
          </a:solidFill>
        </p:grpSpPr>
        <p:sp>
          <p:nvSpPr>
            <p:cNvPr id="152" name="Freeform 502"/>
            <p:cNvSpPr>
              <a:spLocks/>
            </p:cNvSpPr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503"/>
            <p:cNvSpPr>
              <a:spLocks/>
            </p:cNvSpPr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504"/>
            <p:cNvSpPr>
              <a:spLocks/>
            </p:cNvSpPr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六</a:t>
            </a:r>
            <a:r>
              <a:rPr lang="zh-CN" altLang="en-US" dirty="0" smtClean="0"/>
              <a:t>项对比关系图表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400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直接连接符 82"/>
          <p:cNvCxnSpPr>
            <a:stCxn id="79" idx="1"/>
            <a:endCxn id="79" idx="4"/>
          </p:cNvCxnSpPr>
          <p:nvPr/>
        </p:nvCxnSpPr>
        <p:spPr>
          <a:xfrm flipV="1">
            <a:off x="3947091" y="2457448"/>
            <a:ext cx="4297818" cy="21463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V="1">
            <a:off x="6082641" y="1467826"/>
            <a:ext cx="0" cy="42926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79" idx="2"/>
            <a:endCxn id="79" idx="5"/>
          </p:cNvCxnSpPr>
          <p:nvPr/>
        </p:nvCxnSpPr>
        <p:spPr>
          <a:xfrm>
            <a:off x="3947091" y="2457448"/>
            <a:ext cx="4297818" cy="21463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六边形 78"/>
          <p:cNvSpPr/>
          <p:nvPr/>
        </p:nvSpPr>
        <p:spPr>
          <a:xfrm rot="5400000">
            <a:off x="3949700" y="1381688"/>
            <a:ext cx="4292600" cy="4297820"/>
          </a:xfrm>
          <a:prstGeom prst="hexagon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252983" y="2687581"/>
            <a:ext cx="1686033" cy="168603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B4B4B4"/>
              </a:gs>
            </a:gsLst>
            <a:lin ang="2700000" scaled="1"/>
          </a:gradFill>
          <a:ln>
            <a:noFill/>
          </a:ln>
          <a:effectLst>
            <a:outerShdw blurRad="3937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484813" y="2919411"/>
            <a:ext cx="1222374" cy="1222374"/>
          </a:xfrm>
          <a:prstGeom prst="ellipse">
            <a:avLst/>
          </a:prstGeom>
          <a:gradFill>
            <a:gsLst>
              <a:gs pos="100000">
                <a:schemeClr val="bg1">
                  <a:lumMod val="89000"/>
                </a:schemeClr>
              </a:gs>
              <a:gs pos="0">
                <a:schemeClr val="bg1">
                  <a:lumMod val="100000"/>
                </a:schemeClr>
              </a:gs>
            </a:gsLst>
            <a:lin ang="2700000" scaled="1"/>
          </a:gradFill>
          <a:ln w="120650">
            <a:gradFill flip="none" rotWithShape="1">
              <a:gsLst>
                <a:gs pos="0">
                  <a:srgbClr val="B6B6B6"/>
                </a:gs>
                <a:gs pos="100000">
                  <a:schemeClr val="bg1">
                    <a:lumMod val="83000"/>
                    <a:lumOff val="17000"/>
                  </a:schemeClr>
                </a:gs>
              </a:gsLst>
              <a:lin ang="2700000" scaled="1"/>
              <a:tileRect/>
            </a:gradFill>
          </a:ln>
          <a:effectLst>
            <a:innerShdw blurRad="254000" dist="889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Group 35"/>
          <p:cNvGrpSpPr>
            <a:grpSpLocks noChangeAspect="1"/>
          </p:cNvGrpSpPr>
          <p:nvPr/>
        </p:nvGrpSpPr>
        <p:grpSpPr bwMode="auto">
          <a:xfrm>
            <a:off x="5599459" y="3007466"/>
            <a:ext cx="1018294" cy="987438"/>
            <a:chOff x="3477" y="1809"/>
            <a:chExt cx="726" cy="704"/>
          </a:xfrm>
          <a:noFill/>
        </p:grpSpPr>
        <p:sp>
          <p:nvSpPr>
            <p:cNvPr id="8" name="Freeform 36"/>
            <p:cNvSpPr>
              <a:spLocks/>
            </p:cNvSpPr>
            <p:nvPr/>
          </p:nvSpPr>
          <p:spPr bwMode="auto">
            <a:xfrm>
              <a:off x="3928" y="1833"/>
              <a:ext cx="15" cy="12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3 h 5"/>
                <a:gd name="T6" fmla="*/ 0 w 6"/>
                <a:gd name="T7" fmla="*/ 4 h 5"/>
                <a:gd name="T8" fmla="*/ 0 w 6"/>
                <a:gd name="T9" fmla="*/ 5 h 5"/>
                <a:gd name="T10" fmla="*/ 1 w 6"/>
                <a:gd name="T11" fmla="*/ 5 h 5"/>
                <a:gd name="T12" fmla="*/ 5 w 6"/>
                <a:gd name="T13" fmla="*/ 5 h 5"/>
                <a:gd name="T14" fmla="*/ 6 w 6"/>
                <a:gd name="T15" fmla="*/ 5 h 5"/>
                <a:gd name="T16" fmla="*/ 6 w 6"/>
                <a:gd name="T17" fmla="*/ 5 h 5"/>
                <a:gd name="T18" fmla="*/ 6 w 6"/>
                <a:gd name="T19" fmla="*/ 5 h 5"/>
                <a:gd name="T20" fmla="*/ 6 w 6"/>
                <a:gd name="T21" fmla="*/ 4 h 5"/>
                <a:gd name="T22" fmla="*/ 6 w 6"/>
                <a:gd name="T23" fmla="*/ 3 h 5"/>
                <a:gd name="T24" fmla="*/ 6 w 6"/>
                <a:gd name="T25" fmla="*/ 3 h 5"/>
                <a:gd name="T26" fmla="*/ 5 w 6"/>
                <a:gd name="T27" fmla="*/ 2 h 5"/>
                <a:gd name="T28" fmla="*/ 5 w 6"/>
                <a:gd name="T29" fmla="*/ 2 h 5"/>
                <a:gd name="T30" fmla="*/ 5 w 6"/>
                <a:gd name="T31" fmla="*/ 1 h 5"/>
                <a:gd name="T32" fmla="*/ 5 w 6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37"/>
            <p:cNvSpPr>
              <a:spLocks/>
            </p:cNvSpPr>
            <p:nvPr/>
          </p:nvSpPr>
          <p:spPr bwMode="auto">
            <a:xfrm>
              <a:off x="3928" y="1840"/>
              <a:ext cx="34" cy="33"/>
            </a:xfrm>
            <a:custGeom>
              <a:avLst/>
              <a:gdLst>
                <a:gd name="T0" fmla="*/ 7 w 14"/>
                <a:gd name="T1" fmla="*/ 0 h 14"/>
                <a:gd name="T2" fmla="*/ 6 w 14"/>
                <a:gd name="T3" fmla="*/ 0 h 14"/>
                <a:gd name="T4" fmla="*/ 6 w 14"/>
                <a:gd name="T5" fmla="*/ 1 h 14"/>
                <a:gd name="T6" fmla="*/ 6 w 14"/>
                <a:gd name="T7" fmla="*/ 2 h 14"/>
                <a:gd name="T8" fmla="*/ 6 w 14"/>
                <a:gd name="T9" fmla="*/ 2 h 14"/>
                <a:gd name="T10" fmla="*/ 6 w 14"/>
                <a:gd name="T11" fmla="*/ 2 h 14"/>
                <a:gd name="T12" fmla="*/ 5 w 14"/>
                <a:gd name="T13" fmla="*/ 3 h 14"/>
                <a:gd name="T14" fmla="*/ 5 w 14"/>
                <a:gd name="T15" fmla="*/ 3 h 14"/>
                <a:gd name="T16" fmla="*/ 4 w 14"/>
                <a:gd name="T17" fmla="*/ 3 h 14"/>
                <a:gd name="T18" fmla="*/ 4 w 14"/>
                <a:gd name="T19" fmla="*/ 3 h 14"/>
                <a:gd name="T20" fmla="*/ 3 w 14"/>
                <a:gd name="T21" fmla="*/ 3 h 14"/>
                <a:gd name="T22" fmla="*/ 3 w 14"/>
                <a:gd name="T23" fmla="*/ 4 h 14"/>
                <a:gd name="T24" fmla="*/ 3 w 14"/>
                <a:gd name="T25" fmla="*/ 4 h 14"/>
                <a:gd name="T26" fmla="*/ 3 w 14"/>
                <a:gd name="T27" fmla="*/ 4 h 14"/>
                <a:gd name="T28" fmla="*/ 3 w 14"/>
                <a:gd name="T29" fmla="*/ 4 h 14"/>
                <a:gd name="T30" fmla="*/ 2 w 14"/>
                <a:gd name="T31" fmla="*/ 4 h 14"/>
                <a:gd name="T32" fmla="*/ 1 w 14"/>
                <a:gd name="T33" fmla="*/ 4 h 14"/>
                <a:gd name="T34" fmla="*/ 0 w 14"/>
                <a:gd name="T35" fmla="*/ 5 h 14"/>
                <a:gd name="T36" fmla="*/ 0 w 14"/>
                <a:gd name="T37" fmla="*/ 6 h 14"/>
                <a:gd name="T38" fmla="*/ 0 w 14"/>
                <a:gd name="T39" fmla="*/ 6 h 14"/>
                <a:gd name="T40" fmla="*/ 0 w 14"/>
                <a:gd name="T41" fmla="*/ 9 h 14"/>
                <a:gd name="T42" fmla="*/ 1 w 14"/>
                <a:gd name="T43" fmla="*/ 9 h 14"/>
                <a:gd name="T44" fmla="*/ 1 w 14"/>
                <a:gd name="T45" fmla="*/ 9 h 14"/>
                <a:gd name="T46" fmla="*/ 1 w 14"/>
                <a:gd name="T47" fmla="*/ 9 h 14"/>
                <a:gd name="T48" fmla="*/ 1 w 14"/>
                <a:gd name="T49" fmla="*/ 9 h 14"/>
                <a:gd name="T50" fmla="*/ 1 w 14"/>
                <a:gd name="T51" fmla="*/ 11 h 14"/>
                <a:gd name="T52" fmla="*/ 2 w 14"/>
                <a:gd name="T53" fmla="*/ 11 h 14"/>
                <a:gd name="T54" fmla="*/ 3 w 14"/>
                <a:gd name="T55" fmla="*/ 11 h 14"/>
                <a:gd name="T56" fmla="*/ 3 w 14"/>
                <a:gd name="T57" fmla="*/ 11 h 14"/>
                <a:gd name="T58" fmla="*/ 3 w 14"/>
                <a:gd name="T59" fmla="*/ 11 h 14"/>
                <a:gd name="T60" fmla="*/ 3 w 14"/>
                <a:gd name="T61" fmla="*/ 13 h 14"/>
                <a:gd name="T62" fmla="*/ 5 w 14"/>
                <a:gd name="T63" fmla="*/ 13 h 14"/>
                <a:gd name="T64" fmla="*/ 6 w 14"/>
                <a:gd name="T65" fmla="*/ 14 h 14"/>
                <a:gd name="T66" fmla="*/ 7 w 14"/>
                <a:gd name="T67" fmla="*/ 14 h 14"/>
                <a:gd name="T68" fmla="*/ 9 w 14"/>
                <a:gd name="T69" fmla="*/ 13 h 14"/>
                <a:gd name="T70" fmla="*/ 10 w 14"/>
                <a:gd name="T71" fmla="*/ 13 h 14"/>
                <a:gd name="T72" fmla="*/ 10 w 14"/>
                <a:gd name="T73" fmla="*/ 12 h 14"/>
                <a:gd name="T74" fmla="*/ 11 w 14"/>
                <a:gd name="T75" fmla="*/ 12 h 14"/>
                <a:gd name="T76" fmla="*/ 12 w 14"/>
                <a:gd name="T77" fmla="*/ 12 h 14"/>
                <a:gd name="T78" fmla="*/ 13 w 14"/>
                <a:gd name="T79" fmla="*/ 8 h 14"/>
                <a:gd name="T80" fmla="*/ 13 w 14"/>
                <a:gd name="T81" fmla="*/ 7 h 14"/>
                <a:gd name="T82" fmla="*/ 12 w 14"/>
                <a:gd name="T83" fmla="*/ 5 h 14"/>
                <a:gd name="T84" fmla="*/ 12 w 14"/>
                <a:gd name="T85" fmla="*/ 5 h 14"/>
                <a:gd name="T86" fmla="*/ 12 w 14"/>
                <a:gd name="T87" fmla="*/ 5 h 14"/>
                <a:gd name="T88" fmla="*/ 13 w 14"/>
                <a:gd name="T89" fmla="*/ 4 h 14"/>
                <a:gd name="T90" fmla="*/ 13 w 14"/>
                <a:gd name="T91" fmla="*/ 2 h 14"/>
                <a:gd name="T92" fmla="*/ 13 w 14"/>
                <a:gd name="T93" fmla="*/ 2 h 14"/>
                <a:gd name="T94" fmla="*/ 12 w 14"/>
                <a:gd name="T95" fmla="*/ 2 h 14"/>
                <a:gd name="T96" fmla="*/ 12 w 14"/>
                <a:gd name="T97" fmla="*/ 1 h 14"/>
                <a:gd name="T98" fmla="*/ 11 w 14"/>
                <a:gd name="T99" fmla="*/ 1 h 14"/>
                <a:gd name="T100" fmla="*/ 8 w 14"/>
                <a:gd name="T101" fmla="*/ 0 h 14"/>
                <a:gd name="T102" fmla="*/ 8 w 14"/>
                <a:gd name="T103" fmla="*/ 0 h 14"/>
                <a:gd name="T104" fmla="*/ 7 w 14"/>
                <a:gd name="T105" fmla="*/ 0 h 14"/>
                <a:gd name="T106" fmla="*/ 7 w 14"/>
                <a:gd name="T107" fmla="*/ 0 h 14"/>
                <a:gd name="T108" fmla="*/ 7 w 14"/>
                <a:gd name="T10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4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38"/>
            <p:cNvSpPr>
              <a:spLocks/>
            </p:cNvSpPr>
            <p:nvPr/>
          </p:nvSpPr>
          <p:spPr bwMode="auto">
            <a:xfrm>
              <a:off x="3959" y="1847"/>
              <a:ext cx="22" cy="19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1 h 8"/>
                <a:gd name="T4" fmla="*/ 0 w 9"/>
                <a:gd name="T5" fmla="*/ 2 h 8"/>
                <a:gd name="T6" fmla="*/ 1 w 9"/>
                <a:gd name="T7" fmla="*/ 3 h 8"/>
                <a:gd name="T8" fmla="*/ 2 w 9"/>
                <a:gd name="T9" fmla="*/ 4 h 8"/>
                <a:gd name="T10" fmla="*/ 3 w 9"/>
                <a:gd name="T11" fmla="*/ 5 h 8"/>
                <a:gd name="T12" fmla="*/ 3 w 9"/>
                <a:gd name="T13" fmla="*/ 6 h 8"/>
                <a:gd name="T14" fmla="*/ 4 w 9"/>
                <a:gd name="T15" fmla="*/ 6 h 8"/>
                <a:gd name="T16" fmla="*/ 4 w 9"/>
                <a:gd name="T17" fmla="*/ 6 h 8"/>
                <a:gd name="T18" fmla="*/ 4 w 9"/>
                <a:gd name="T19" fmla="*/ 7 h 8"/>
                <a:gd name="T20" fmla="*/ 4 w 9"/>
                <a:gd name="T21" fmla="*/ 7 h 8"/>
                <a:gd name="T22" fmla="*/ 6 w 9"/>
                <a:gd name="T23" fmla="*/ 7 h 8"/>
                <a:gd name="T24" fmla="*/ 6 w 9"/>
                <a:gd name="T25" fmla="*/ 8 h 8"/>
                <a:gd name="T26" fmla="*/ 9 w 9"/>
                <a:gd name="T27" fmla="*/ 6 h 8"/>
                <a:gd name="T28" fmla="*/ 9 w 9"/>
                <a:gd name="T29" fmla="*/ 3 h 8"/>
                <a:gd name="T30" fmla="*/ 9 w 9"/>
                <a:gd name="T31" fmla="*/ 2 h 8"/>
                <a:gd name="T32" fmla="*/ 9 w 9"/>
                <a:gd name="T33" fmla="*/ 1 h 8"/>
                <a:gd name="T34" fmla="*/ 8 w 9"/>
                <a:gd name="T35" fmla="*/ 1 h 8"/>
                <a:gd name="T36" fmla="*/ 7 w 9"/>
                <a:gd name="T37" fmla="*/ 1 h 8"/>
                <a:gd name="T38" fmla="*/ 7 w 9"/>
                <a:gd name="T39" fmla="*/ 1 h 8"/>
                <a:gd name="T40" fmla="*/ 7 w 9"/>
                <a:gd name="T41" fmla="*/ 1 h 8"/>
                <a:gd name="T42" fmla="*/ 8 w 9"/>
                <a:gd name="T43" fmla="*/ 0 h 8"/>
                <a:gd name="T44" fmla="*/ 7 w 9"/>
                <a:gd name="T45" fmla="*/ 0 h 8"/>
                <a:gd name="T46" fmla="*/ 5 w 9"/>
                <a:gd name="T47" fmla="*/ 0 h 8"/>
                <a:gd name="T48" fmla="*/ 4 w 9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39"/>
            <p:cNvSpPr>
              <a:spLocks/>
            </p:cNvSpPr>
            <p:nvPr/>
          </p:nvSpPr>
          <p:spPr bwMode="auto">
            <a:xfrm>
              <a:off x="3959" y="1864"/>
              <a:ext cx="22" cy="14"/>
            </a:xfrm>
            <a:custGeom>
              <a:avLst/>
              <a:gdLst>
                <a:gd name="T0" fmla="*/ 6 w 9"/>
                <a:gd name="T1" fmla="*/ 0 h 6"/>
                <a:gd name="T2" fmla="*/ 4 w 9"/>
                <a:gd name="T3" fmla="*/ 0 h 6"/>
                <a:gd name="T4" fmla="*/ 1 w 9"/>
                <a:gd name="T5" fmla="*/ 0 h 6"/>
                <a:gd name="T6" fmla="*/ 0 w 9"/>
                <a:gd name="T7" fmla="*/ 1 h 6"/>
                <a:gd name="T8" fmla="*/ 0 w 9"/>
                <a:gd name="T9" fmla="*/ 2 h 6"/>
                <a:gd name="T10" fmla="*/ 0 w 9"/>
                <a:gd name="T11" fmla="*/ 2 h 6"/>
                <a:gd name="T12" fmla="*/ 0 w 9"/>
                <a:gd name="T13" fmla="*/ 5 h 6"/>
                <a:gd name="T14" fmla="*/ 3 w 9"/>
                <a:gd name="T15" fmla="*/ 5 h 6"/>
                <a:gd name="T16" fmla="*/ 3 w 9"/>
                <a:gd name="T17" fmla="*/ 6 h 6"/>
                <a:gd name="T18" fmla="*/ 8 w 9"/>
                <a:gd name="T19" fmla="*/ 6 h 6"/>
                <a:gd name="T20" fmla="*/ 8 w 9"/>
                <a:gd name="T21" fmla="*/ 6 h 6"/>
                <a:gd name="T22" fmla="*/ 9 w 9"/>
                <a:gd name="T23" fmla="*/ 6 h 6"/>
                <a:gd name="T24" fmla="*/ 9 w 9"/>
                <a:gd name="T25" fmla="*/ 5 h 6"/>
                <a:gd name="T26" fmla="*/ 9 w 9"/>
                <a:gd name="T27" fmla="*/ 5 h 6"/>
                <a:gd name="T28" fmla="*/ 9 w 9"/>
                <a:gd name="T29" fmla="*/ 3 h 6"/>
                <a:gd name="T30" fmla="*/ 7 w 9"/>
                <a:gd name="T31" fmla="*/ 2 h 6"/>
                <a:gd name="T32" fmla="*/ 7 w 9"/>
                <a:gd name="T33" fmla="*/ 2 h 6"/>
                <a:gd name="T34" fmla="*/ 7 w 9"/>
                <a:gd name="T35" fmla="*/ 2 h 6"/>
                <a:gd name="T36" fmla="*/ 6 w 9"/>
                <a:gd name="T37" fmla="*/ 2 h 6"/>
                <a:gd name="T38" fmla="*/ 6 w 9"/>
                <a:gd name="T39" fmla="*/ 1 h 6"/>
                <a:gd name="T40" fmla="*/ 6 w 9"/>
                <a:gd name="T41" fmla="*/ 1 h 6"/>
                <a:gd name="T42" fmla="*/ 6 w 9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40"/>
            <p:cNvSpPr>
              <a:spLocks/>
            </p:cNvSpPr>
            <p:nvPr/>
          </p:nvSpPr>
          <p:spPr bwMode="auto">
            <a:xfrm>
              <a:off x="3764" y="1809"/>
              <a:ext cx="81" cy="57"/>
            </a:xfrm>
            <a:custGeom>
              <a:avLst/>
              <a:gdLst>
                <a:gd name="T0" fmla="*/ 14 w 34"/>
                <a:gd name="T1" fmla="*/ 1 h 24"/>
                <a:gd name="T2" fmla="*/ 2 w 34"/>
                <a:gd name="T3" fmla="*/ 2 h 24"/>
                <a:gd name="T4" fmla="*/ 2 w 34"/>
                <a:gd name="T5" fmla="*/ 5 h 24"/>
                <a:gd name="T6" fmla="*/ 4 w 34"/>
                <a:gd name="T7" fmla="*/ 6 h 24"/>
                <a:gd name="T8" fmla="*/ 4 w 34"/>
                <a:gd name="T9" fmla="*/ 9 h 24"/>
                <a:gd name="T10" fmla="*/ 4 w 34"/>
                <a:gd name="T11" fmla="*/ 12 h 24"/>
                <a:gd name="T12" fmla="*/ 3 w 34"/>
                <a:gd name="T13" fmla="*/ 13 h 24"/>
                <a:gd name="T14" fmla="*/ 0 w 34"/>
                <a:gd name="T15" fmla="*/ 15 h 24"/>
                <a:gd name="T16" fmla="*/ 0 w 34"/>
                <a:gd name="T17" fmla="*/ 18 h 24"/>
                <a:gd name="T18" fmla="*/ 2 w 34"/>
                <a:gd name="T19" fmla="*/ 20 h 24"/>
                <a:gd name="T20" fmla="*/ 5 w 34"/>
                <a:gd name="T21" fmla="*/ 24 h 24"/>
                <a:gd name="T22" fmla="*/ 11 w 34"/>
                <a:gd name="T23" fmla="*/ 24 h 24"/>
                <a:gd name="T24" fmla="*/ 13 w 34"/>
                <a:gd name="T25" fmla="*/ 22 h 24"/>
                <a:gd name="T26" fmla="*/ 14 w 34"/>
                <a:gd name="T27" fmla="*/ 19 h 24"/>
                <a:gd name="T28" fmla="*/ 15 w 34"/>
                <a:gd name="T29" fmla="*/ 18 h 24"/>
                <a:gd name="T30" fmla="*/ 16 w 34"/>
                <a:gd name="T31" fmla="*/ 18 h 24"/>
                <a:gd name="T32" fmla="*/ 17 w 34"/>
                <a:gd name="T33" fmla="*/ 18 h 24"/>
                <a:gd name="T34" fmla="*/ 21 w 34"/>
                <a:gd name="T35" fmla="*/ 17 h 24"/>
                <a:gd name="T36" fmla="*/ 21 w 34"/>
                <a:gd name="T37" fmla="*/ 16 h 24"/>
                <a:gd name="T38" fmla="*/ 22 w 34"/>
                <a:gd name="T39" fmla="*/ 16 h 24"/>
                <a:gd name="T40" fmla="*/ 25 w 34"/>
                <a:gd name="T41" fmla="*/ 14 h 24"/>
                <a:gd name="T42" fmla="*/ 28 w 34"/>
                <a:gd name="T43" fmla="*/ 14 h 24"/>
                <a:gd name="T44" fmla="*/ 29 w 34"/>
                <a:gd name="T45" fmla="*/ 12 h 24"/>
                <a:gd name="T46" fmla="*/ 29 w 34"/>
                <a:gd name="T47" fmla="*/ 12 h 24"/>
                <a:gd name="T48" fmla="*/ 31 w 34"/>
                <a:gd name="T49" fmla="*/ 11 h 24"/>
                <a:gd name="T50" fmla="*/ 31 w 34"/>
                <a:gd name="T51" fmla="*/ 9 h 24"/>
                <a:gd name="T52" fmla="*/ 31 w 34"/>
                <a:gd name="T53" fmla="*/ 7 h 24"/>
                <a:gd name="T54" fmla="*/ 33 w 34"/>
                <a:gd name="T55" fmla="*/ 5 h 24"/>
                <a:gd name="T56" fmla="*/ 34 w 34"/>
                <a:gd name="T57" fmla="*/ 3 h 24"/>
                <a:gd name="T58" fmla="*/ 34 w 34"/>
                <a:gd name="T59" fmla="*/ 2 h 24"/>
                <a:gd name="T60" fmla="*/ 32 w 34"/>
                <a:gd name="T61" fmla="*/ 0 h 24"/>
                <a:gd name="T62" fmla="*/ 27 w 34"/>
                <a:gd name="T6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24">
                  <a:moveTo>
                    <a:pt x="27" y="0"/>
                  </a:moveTo>
                  <a:cubicBezTo>
                    <a:pt x="23" y="0"/>
                    <a:pt x="18" y="0"/>
                    <a:pt x="14" y="1"/>
                  </a:cubicBezTo>
                  <a:cubicBezTo>
                    <a:pt x="10" y="1"/>
                    <a:pt x="6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4" y="22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2"/>
                    <a:pt x="14" y="21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4" y="15"/>
                  </a:cubicBezTo>
                  <a:cubicBezTo>
                    <a:pt x="24" y="15"/>
                    <a:pt x="25" y="14"/>
                    <a:pt x="25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1"/>
                    <a:pt x="32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8"/>
                    <a:pt x="31" y="7"/>
                    <a:pt x="31" y="7"/>
                  </a:cubicBezTo>
                  <a:cubicBezTo>
                    <a:pt x="31" y="6"/>
                    <a:pt x="31" y="6"/>
                    <a:pt x="32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9" y="0"/>
                    <a:pt x="28" y="0"/>
                    <a:pt x="27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41"/>
            <p:cNvSpPr>
              <a:spLocks noEditPoints="1"/>
            </p:cNvSpPr>
            <p:nvPr/>
          </p:nvSpPr>
          <p:spPr bwMode="auto">
            <a:xfrm>
              <a:off x="3902" y="1838"/>
              <a:ext cx="301" cy="585"/>
            </a:xfrm>
            <a:custGeom>
              <a:avLst/>
              <a:gdLst>
                <a:gd name="T0" fmla="*/ 51 w 126"/>
                <a:gd name="T1" fmla="*/ 38 h 245"/>
                <a:gd name="T2" fmla="*/ 34 w 126"/>
                <a:gd name="T3" fmla="*/ 3 h 245"/>
                <a:gd name="T4" fmla="*/ 35 w 126"/>
                <a:gd name="T5" fmla="*/ 9 h 245"/>
                <a:gd name="T6" fmla="*/ 34 w 126"/>
                <a:gd name="T7" fmla="*/ 18 h 245"/>
                <a:gd name="T8" fmla="*/ 22 w 126"/>
                <a:gd name="T9" fmla="*/ 26 h 245"/>
                <a:gd name="T10" fmla="*/ 39 w 126"/>
                <a:gd name="T11" fmla="*/ 42 h 245"/>
                <a:gd name="T12" fmla="*/ 48 w 126"/>
                <a:gd name="T13" fmla="*/ 45 h 245"/>
                <a:gd name="T14" fmla="*/ 59 w 126"/>
                <a:gd name="T15" fmla="*/ 54 h 245"/>
                <a:gd name="T16" fmla="*/ 58 w 126"/>
                <a:gd name="T17" fmla="*/ 43 h 245"/>
                <a:gd name="T18" fmla="*/ 65 w 126"/>
                <a:gd name="T19" fmla="*/ 49 h 245"/>
                <a:gd name="T20" fmla="*/ 67 w 126"/>
                <a:gd name="T21" fmla="*/ 34 h 245"/>
                <a:gd name="T22" fmla="*/ 74 w 126"/>
                <a:gd name="T23" fmla="*/ 44 h 245"/>
                <a:gd name="T24" fmla="*/ 78 w 126"/>
                <a:gd name="T25" fmla="*/ 55 h 245"/>
                <a:gd name="T26" fmla="*/ 85 w 126"/>
                <a:gd name="T27" fmla="*/ 56 h 245"/>
                <a:gd name="T28" fmla="*/ 90 w 126"/>
                <a:gd name="T29" fmla="*/ 63 h 245"/>
                <a:gd name="T30" fmla="*/ 80 w 126"/>
                <a:gd name="T31" fmla="*/ 65 h 245"/>
                <a:gd name="T32" fmla="*/ 71 w 126"/>
                <a:gd name="T33" fmla="*/ 66 h 245"/>
                <a:gd name="T34" fmla="*/ 64 w 126"/>
                <a:gd name="T35" fmla="*/ 63 h 245"/>
                <a:gd name="T36" fmla="*/ 56 w 126"/>
                <a:gd name="T37" fmla="*/ 58 h 245"/>
                <a:gd name="T38" fmla="*/ 48 w 126"/>
                <a:gd name="T39" fmla="*/ 53 h 245"/>
                <a:gd name="T40" fmla="*/ 32 w 126"/>
                <a:gd name="T41" fmla="*/ 54 h 245"/>
                <a:gd name="T42" fmla="*/ 24 w 126"/>
                <a:gd name="T43" fmla="*/ 58 h 245"/>
                <a:gd name="T44" fmla="*/ 14 w 126"/>
                <a:gd name="T45" fmla="*/ 72 h 245"/>
                <a:gd name="T46" fmla="*/ 6 w 126"/>
                <a:gd name="T47" fmla="*/ 80 h 245"/>
                <a:gd name="T48" fmla="*/ 1 w 126"/>
                <a:gd name="T49" fmla="*/ 96 h 245"/>
                <a:gd name="T50" fmla="*/ 1 w 126"/>
                <a:gd name="T51" fmla="*/ 109 h 245"/>
                <a:gd name="T52" fmla="*/ 9 w 126"/>
                <a:gd name="T53" fmla="*/ 120 h 245"/>
                <a:gd name="T54" fmla="*/ 21 w 126"/>
                <a:gd name="T55" fmla="*/ 132 h 245"/>
                <a:gd name="T56" fmla="*/ 33 w 126"/>
                <a:gd name="T57" fmla="*/ 138 h 245"/>
                <a:gd name="T58" fmla="*/ 43 w 126"/>
                <a:gd name="T59" fmla="*/ 139 h 245"/>
                <a:gd name="T60" fmla="*/ 57 w 126"/>
                <a:gd name="T61" fmla="*/ 135 h 245"/>
                <a:gd name="T62" fmla="*/ 67 w 126"/>
                <a:gd name="T63" fmla="*/ 140 h 245"/>
                <a:gd name="T64" fmla="*/ 68 w 126"/>
                <a:gd name="T65" fmla="*/ 153 h 245"/>
                <a:gd name="T66" fmla="*/ 76 w 126"/>
                <a:gd name="T67" fmla="*/ 168 h 245"/>
                <a:gd name="T68" fmla="*/ 77 w 126"/>
                <a:gd name="T69" fmla="*/ 181 h 245"/>
                <a:gd name="T70" fmla="*/ 71 w 126"/>
                <a:gd name="T71" fmla="*/ 194 h 245"/>
                <a:gd name="T72" fmla="*/ 71 w 126"/>
                <a:gd name="T73" fmla="*/ 214 h 245"/>
                <a:gd name="T74" fmla="*/ 72 w 126"/>
                <a:gd name="T75" fmla="*/ 234 h 245"/>
                <a:gd name="T76" fmla="*/ 81 w 126"/>
                <a:gd name="T77" fmla="*/ 242 h 245"/>
                <a:gd name="T78" fmla="*/ 97 w 126"/>
                <a:gd name="T79" fmla="*/ 232 h 245"/>
                <a:gd name="T80" fmla="*/ 100 w 126"/>
                <a:gd name="T81" fmla="*/ 221 h 245"/>
                <a:gd name="T82" fmla="*/ 108 w 126"/>
                <a:gd name="T83" fmla="*/ 206 h 245"/>
                <a:gd name="T84" fmla="*/ 119 w 126"/>
                <a:gd name="T85" fmla="*/ 181 h 245"/>
                <a:gd name="T86" fmla="*/ 122 w 126"/>
                <a:gd name="T87" fmla="*/ 158 h 245"/>
                <a:gd name="T88" fmla="*/ 124 w 126"/>
                <a:gd name="T89" fmla="*/ 142 h 245"/>
                <a:gd name="T90" fmla="*/ 122 w 126"/>
                <a:gd name="T91" fmla="*/ 116 h 245"/>
                <a:gd name="T92" fmla="*/ 116 w 126"/>
                <a:gd name="T93" fmla="*/ 107 h 245"/>
                <a:gd name="T94" fmla="*/ 106 w 126"/>
                <a:gd name="T95" fmla="*/ 90 h 245"/>
                <a:gd name="T96" fmla="*/ 99 w 126"/>
                <a:gd name="T97" fmla="*/ 76 h 245"/>
                <a:gd name="T98" fmla="*/ 103 w 126"/>
                <a:gd name="T99" fmla="*/ 82 h 245"/>
                <a:gd name="T100" fmla="*/ 111 w 126"/>
                <a:gd name="T101" fmla="*/ 95 h 245"/>
                <a:gd name="T102" fmla="*/ 116 w 126"/>
                <a:gd name="T103" fmla="*/ 105 h 245"/>
                <a:gd name="T104" fmla="*/ 118 w 126"/>
                <a:gd name="T105" fmla="*/ 84 h 245"/>
                <a:gd name="T106" fmla="*/ 115 w 126"/>
                <a:gd name="T107" fmla="*/ 77 h 245"/>
                <a:gd name="T108" fmla="*/ 110 w 126"/>
                <a:gd name="T109" fmla="*/ 69 h 245"/>
                <a:gd name="T110" fmla="*/ 106 w 126"/>
                <a:gd name="T111" fmla="*/ 62 h 245"/>
                <a:gd name="T112" fmla="*/ 99 w 126"/>
                <a:gd name="T113" fmla="*/ 52 h 245"/>
                <a:gd name="T114" fmla="*/ 80 w 126"/>
                <a:gd name="T115" fmla="*/ 31 h 245"/>
                <a:gd name="T116" fmla="*/ 62 w 126"/>
                <a:gd name="T117" fmla="*/ 1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" h="245">
                  <a:moveTo>
                    <a:pt x="49" y="38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6" y="36"/>
                    <a:pt x="46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1" y="38"/>
                  </a:cubicBezTo>
                  <a:cubicBezTo>
                    <a:pt x="51" y="38"/>
                    <a:pt x="52" y="38"/>
                    <a:pt x="52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moveTo>
                    <a:pt x="34" y="0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4"/>
                    <a:pt x="34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4"/>
                    <a:pt x="36" y="14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7"/>
                    <a:pt x="39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0"/>
                    <a:pt x="28" y="20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2"/>
                  </a:cubicBezTo>
                  <a:cubicBezTo>
                    <a:pt x="24" y="23"/>
                    <a:pt x="23" y="23"/>
                    <a:pt x="23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6"/>
                    <a:pt x="22" y="26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31"/>
                    <a:pt x="23" y="33"/>
                    <a:pt x="25" y="34"/>
                  </a:cubicBezTo>
                  <a:cubicBezTo>
                    <a:pt x="25" y="35"/>
                    <a:pt x="26" y="36"/>
                    <a:pt x="27" y="36"/>
                  </a:cubicBezTo>
                  <a:cubicBezTo>
                    <a:pt x="29" y="39"/>
                    <a:pt x="31" y="42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4" y="46"/>
                    <a:pt x="34" y="44"/>
                    <a:pt x="34" y="43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0" y="42"/>
                    <a:pt x="40" y="41"/>
                  </a:cubicBezTo>
                  <a:cubicBezTo>
                    <a:pt x="40" y="41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0"/>
                    <a:pt x="42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3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2"/>
                    <a:pt x="60" y="52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8" y="43"/>
                    <a:pt x="57" y="43"/>
                    <a:pt x="56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5"/>
                    <a:pt x="62" y="46"/>
                    <a:pt x="62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8"/>
                    <a:pt x="65" y="48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8" y="50"/>
                    <a:pt x="69" y="49"/>
                  </a:cubicBezTo>
                  <a:cubicBezTo>
                    <a:pt x="69" y="49"/>
                    <a:pt x="69" y="49"/>
                    <a:pt x="69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0" y="47"/>
                    <a:pt x="70" y="46"/>
                    <a:pt x="70" y="44"/>
                  </a:cubicBezTo>
                  <a:cubicBezTo>
                    <a:pt x="70" y="42"/>
                    <a:pt x="69" y="40"/>
                    <a:pt x="67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7"/>
                    <a:pt x="66" y="37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5"/>
                    <a:pt x="66" y="35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4"/>
                    <a:pt x="69" y="35"/>
                    <a:pt x="70" y="35"/>
                  </a:cubicBezTo>
                  <a:cubicBezTo>
                    <a:pt x="71" y="36"/>
                    <a:pt x="71" y="36"/>
                    <a:pt x="72" y="36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8"/>
                    <a:pt x="74" y="39"/>
                    <a:pt x="75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40"/>
                    <a:pt x="77" y="40"/>
                    <a:pt x="78" y="41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8" y="42"/>
                    <a:pt x="79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5" y="43"/>
                    <a:pt x="74" y="43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6"/>
                    <a:pt x="73" y="48"/>
                    <a:pt x="74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50"/>
                    <a:pt x="74" y="50"/>
                    <a:pt x="75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3"/>
                    <a:pt x="77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55"/>
                    <a:pt x="80" y="55"/>
                    <a:pt x="81" y="55"/>
                  </a:cubicBezTo>
                  <a:cubicBezTo>
                    <a:pt x="81" y="56"/>
                    <a:pt x="82" y="56"/>
                    <a:pt x="83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6"/>
                    <a:pt x="89" y="66"/>
                    <a:pt x="89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6" y="67"/>
                    <a:pt x="86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4" y="66"/>
                    <a:pt x="83" y="66"/>
                    <a:pt x="83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9" y="64"/>
                    <a:pt x="78" y="64"/>
                  </a:cubicBezTo>
                  <a:cubicBezTo>
                    <a:pt x="78" y="63"/>
                    <a:pt x="77" y="63"/>
                    <a:pt x="77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5"/>
                    <a:pt x="76" y="66"/>
                    <a:pt x="75" y="67"/>
                  </a:cubicBezTo>
                  <a:cubicBezTo>
                    <a:pt x="75" y="67"/>
                    <a:pt x="75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5" y="63"/>
                    <a:pt x="65" y="63"/>
                    <a:pt x="64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0" y="61"/>
                    <a:pt x="60" y="61"/>
                  </a:cubicBezTo>
                  <a:cubicBezTo>
                    <a:pt x="59" y="61"/>
                    <a:pt x="59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7" y="60"/>
                    <a:pt x="57" y="60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5"/>
                    <a:pt x="55" y="54"/>
                    <a:pt x="54" y="54"/>
                  </a:cubicBezTo>
                  <a:cubicBezTo>
                    <a:pt x="54" y="53"/>
                    <a:pt x="53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49" y="51"/>
                    <a:pt x="48" y="52"/>
                    <a:pt x="48" y="53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1" y="53"/>
                    <a:pt x="40" y="53"/>
                    <a:pt x="39" y="53"/>
                  </a:cubicBezTo>
                  <a:cubicBezTo>
                    <a:pt x="39" y="53"/>
                    <a:pt x="38" y="53"/>
                    <a:pt x="38" y="53"/>
                  </a:cubicBezTo>
                  <a:cubicBezTo>
                    <a:pt x="37" y="53"/>
                    <a:pt x="37" y="53"/>
                    <a:pt x="36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1" y="56"/>
                  </a:cubicBezTo>
                  <a:cubicBezTo>
                    <a:pt x="31" y="56"/>
                    <a:pt x="30" y="56"/>
                    <a:pt x="30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5"/>
                    <a:pt x="28" y="55"/>
                    <a:pt x="27" y="55"/>
                  </a:cubicBezTo>
                  <a:cubicBezTo>
                    <a:pt x="27" y="55"/>
                    <a:pt x="27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6"/>
                    <a:pt x="25" y="56"/>
                    <a:pt x="24" y="57"/>
                  </a:cubicBezTo>
                  <a:cubicBezTo>
                    <a:pt x="24" y="57"/>
                    <a:pt x="24" y="57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3" y="60"/>
                    <a:pt x="22" y="60"/>
                    <a:pt x="21" y="60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7" y="62"/>
                    <a:pt x="17" y="64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6"/>
                    <a:pt x="16" y="67"/>
                    <a:pt x="16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70"/>
                    <a:pt x="16" y="71"/>
                    <a:pt x="15" y="71"/>
                  </a:cubicBezTo>
                  <a:cubicBezTo>
                    <a:pt x="15" y="72"/>
                    <a:pt x="14" y="72"/>
                    <a:pt x="14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2"/>
                    <a:pt x="11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5"/>
                    <a:pt x="7" y="77"/>
                    <a:pt x="7" y="7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80"/>
                    <a:pt x="6" y="8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5"/>
                    <a:pt x="4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2" y="89"/>
                    <a:pt x="1" y="90"/>
                  </a:cubicBezTo>
                  <a:cubicBezTo>
                    <a:pt x="1" y="90"/>
                    <a:pt x="1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5"/>
                    <a:pt x="0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7"/>
                    <a:pt x="1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100"/>
                    <a:pt x="3" y="100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4"/>
                    <a:pt x="4" y="105"/>
                    <a:pt x="3" y="106"/>
                  </a:cubicBezTo>
                  <a:cubicBezTo>
                    <a:pt x="3" y="106"/>
                    <a:pt x="3" y="107"/>
                    <a:pt x="2" y="107"/>
                  </a:cubicBezTo>
                  <a:cubicBezTo>
                    <a:pt x="2" y="108"/>
                    <a:pt x="1" y="108"/>
                    <a:pt x="1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3"/>
                    <a:pt x="3" y="113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4" y="114"/>
                    <a:pt x="4" y="115"/>
                    <a:pt x="5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7"/>
                    <a:pt x="5" y="117"/>
                    <a:pt x="6" y="118"/>
                  </a:cubicBezTo>
                  <a:cubicBezTo>
                    <a:pt x="6" y="118"/>
                    <a:pt x="7" y="118"/>
                    <a:pt x="7" y="11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8" y="119"/>
                    <a:pt x="9" y="120"/>
                    <a:pt x="9" y="120"/>
                  </a:cubicBezTo>
                  <a:cubicBezTo>
                    <a:pt x="11" y="121"/>
                    <a:pt x="11" y="123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26"/>
                    <a:pt x="11" y="129"/>
                    <a:pt x="13" y="129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3"/>
                    <a:pt x="21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3" y="136"/>
                    <a:pt x="24" y="136"/>
                  </a:cubicBezTo>
                  <a:cubicBezTo>
                    <a:pt x="25" y="136"/>
                    <a:pt x="26" y="137"/>
                    <a:pt x="26" y="13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9"/>
                    <a:pt x="28" y="139"/>
                    <a:pt x="28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1" y="138"/>
                    <a:pt x="31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4" y="136"/>
                    <a:pt x="34" y="136"/>
                  </a:cubicBezTo>
                  <a:cubicBezTo>
                    <a:pt x="34" y="136"/>
                    <a:pt x="35" y="137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8"/>
                    <a:pt x="37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0" y="139"/>
                    <a:pt x="41" y="139"/>
                    <a:pt x="42" y="139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6" y="139"/>
                    <a:pt x="46" y="139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7" y="136"/>
                    <a:pt x="47" y="136"/>
                    <a:pt x="48" y="135"/>
                  </a:cubicBezTo>
                  <a:cubicBezTo>
                    <a:pt x="48" y="134"/>
                    <a:pt x="48" y="134"/>
                    <a:pt x="49" y="134"/>
                  </a:cubicBezTo>
                  <a:cubicBezTo>
                    <a:pt x="49" y="134"/>
                    <a:pt x="49" y="133"/>
                    <a:pt x="50" y="133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5" y="133"/>
                    <a:pt x="56" y="134"/>
                    <a:pt x="57" y="135"/>
                  </a:cubicBezTo>
                  <a:cubicBezTo>
                    <a:pt x="57" y="136"/>
                    <a:pt x="57" y="136"/>
                    <a:pt x="58" y="136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8"/>
                    <a:pt x="60" y="138"/>
                    <a:pt x="60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2" y="138"/>
                    <a:pt x="62" y="138"/>
                    <a:pt x="63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66" y="139"/>
                    <a:pt x="66" y="139"/>
                    <a:pt x="67" y="140"/>
                  </a:cubicBezTo>
                  <a:cubicBezTo>
                    <a:pt x="67" y="140"/>
                    <a:pt x="68" y="140"/>
                    <a:pt x="68" y="141"/>
                  </a:cubicBezTo>
                  <a:cubicBezTo>
                    <a:pt x="69" y="141"/>
                    <a:pt x="70" y="143"/>
                    <a:pt x="70" y="144"/>
                  </a:cubicBezTo>
                  <a:cubicBezTo>
                    <a:pt x="70" y="145"/>
                    <a:pt x="70" y="145"/>
                    <a:pt x="69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8"/>
                    <a:pt x="68" y="14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7" y="151"/>
                    <a:pt x="67" y="151"/>
                    <a:pt x="67" y="151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68" y="154"/>
                    <a:pt x="69" y="155"/>
                    <a:pt x="70" y="155"/>
                  </a:cubicBezTo>
                  <a:cubicBezTo>
                    <a:pt x="70" y="155"/>
                    <a:pt x="70" y="155"/>
                    <a:pt x="70" y="155"/>
                  </a:cubicBezTo>
                  <a:cubicBezTo>
                    <a:pt x="70" y="156"/>
                    <a:pt x="71" y="156"/>
                    <a:pt x="71" y="157"/>
                  </a:cubicBezTo>
                  <a:cubicBezTo>
                    <a:pt x="71" y="157"/>
                    <a:pt x="71" y="157"/>
                    <a:pt x="72" y="158"/>
                  </a:cubicBezTo>
                  <a:cubicBezTo>
                    <a:pt x="72" y="159"/>
                    <a:pt x="72" y="159"/>
                    <a:pt x="73" y="160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2"/>
                    <a:pt x="73" y="162"/>
                  </a:cubicBezTo>
                  <a:cubicBezTo>
                    <a:pt x="73" y="163"/>
                    <a:pt x="73" y="163"/>
                    <a:pt x="74" y="164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5" y="165"/>
                    <a:pt x="75" y="165"/>
                    <a:pt x="76" y="165"/>
                  </a:cubicBezTo>
                  <a:cubicBezTo>
                    <a:pt x="76" y="165"/>
                    <a:pt x="76" y="166"/>
                    <a:pt x="76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76" y="167"/>
                    <a:pt x="76" y="167"/>
                    <a:pt x="76" y="168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77" y="174"/>
                    <a:pt x="77" y="174"/>
                    <a:pt x="77" y="174"/>
                  </a:cubicBezTo>
                  <a:cubicBezTo>
                    <a:pt x="77" y="174"/>
                    <a:pt x="77" y="176"/>
                    <a:pt x="77" y="176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8" y="182"/>
                    <a:pt x="78" y="182"/>
                    <a:pt x="78" y="182"/>
                  </a:cubicBezTo>
                  <a:cubicBezTo>
                    <a:pt x="77" y="182"/>
                    <a:pt x="77" y="182"/>
                    <a:pt x="77" y="18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7" y="183"/>
                    <a:pt x="76" y="184"/>
                    <a:pt x="76" y="184"/>
                  </a:cubicBezTo>
                  <a:cubicBezTo>
                    <a:pt x="75" y="185"/>
                    <a:pt x="75" y="185"/>
                    <a:pt x="75" y="185"/>
                  </a:cubicBezTo>
                  <a:cubicBezTo>
                    <a:pt x="74" y="186"/>
                    <a:pt x="74" y="186"/>
                    <a:pt x="74" y="187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3" y="187"/>
                    <a:pt x="73" y="187"/>
                    <a:pt x="73" y="187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1" y="193"/>
                    <a:pt x="71" y="193"/>
                    <a:pt x="71" y="193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70" y="196"/>
                    <a:pt x="70" y="196"/>
                    <a:pt x="70" y="196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2"/>
                    <a:pt x="70" y="212"/>
                    <a:pt x="70" y="212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0" y="213"/>
                    <a:pt x="70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217"/>
                    <a:pt x="71" y="217"/>
                    <a:pt x="71" y="218"/>
                  </a:cubicBezTo>
                  <a:cubicBezTo>
                    <a:pt x="71" y="218"/>
                    <a:pt x="71" y="218"/>
                    <a:pt x="71" y="218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1" y="232"/>
                    <a:pt x="71" y="232"/>
                    <a:pt x="71" y="232"/>
                  </a:cubicBezTo>
                  <a:cubicBezTo>
                    <a:pt x="72" y="232"/>
                    <a:pt x="72" y="233"/>
                    <a:pt x="72" y="234"/>
                  </a:cubicBezTo>
                  <a:cubicBezTo>
                    <a:pt x="73" y="235"/>
                    <a:pt x="73" y="236"/>
                    <a:pt x="72" y="236"/>
                  </a:cubicBezTo>
                  <a:cubicBezTo>
                    <a:pt x="72" y="237"/>
                    <a:pt x="72" y="237"/>
                    <a:pt x="71" y="238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9"/>
                    <a:pt x="69" y="239"/>
                    <a:pt x="69" y="239"/>
                  </a:cubicBezTo>
                  <a:cubicBezTo>
                    <a:pt x="68" y="239"/>
                    <a:pt x="68" y="239"/>
                    <a:pt x="67" y="239"/>
                  </a:cubicBezTo>
                  <a:cubicBezTo>
                    <a:pt x="67" y="240"/>
                    <a:pt x="67" y="241"/>
                    <a:pt x="67" y="242"/>
                  </a:cubicBezTo>
                  <a:cubicBezTo>
                    <a:pt x="67" y="243"/>
                    <a:pt x="67" y="243"/>
                    <a:pt x="67" y="243"/>
                  </a:cubicBezTo>
                  <a:cubicBezTo>
                    <a:pt x="67" y="243"/>
                    <a:pt x="67" y="244"/>
                    <a:pt x="68" y="245"/>
                  </a:cubicBezTo>
                  <a:cubicBezTo>
                    <a:pt x="68" y="245"/>
                    <a:pt x="69" y="245"/>
                    <a:pt x="69" y="245"/>
                  </a:cubicBezTo>
                  <a:cubicBezTo>
                    <a:pt x="70" y="245"/>
                    <a:pt x="70" y="245"/>
                    <a:pt x="71" y="245"/>
                  </a:cubicBezTo>
                  <a:cubicBezTo>
                    <a:pt x="71" y="244"/>
                    <a:pt x="71" y="244"/>
                    <a:pt x="71" y="244"/>
                  </a:cubicBezTo>
                  <a:cubicBezTo>
                    <a:pt x="72" y="244"/>
                    <a:pt x="74" y="244"/>
                    <a:pt x="75" y="244"/>
                  </a:cubicBezTo>
                  <a:cubicBezTo>
                    <a:pt x="76" y="244"/>
                    <a:pt x="76" y="244"/>
                    <a:pt x="76" y="244"/>
                  </a:cubicBezTo>
                  <a:cubicBezTo>
                    <a:pt x="78" y="244"/>
                    <a:pt x="80" y="243"/>
                    <a:pt x="81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4" y="243"/>
                    <a:pt x="84" y="242"/>
                    <a:pt x="85" y="242"/>
                  </a:cubicBezTo>
                  <a:cubicBezTo>
                    <a:pt x="85" y="241"/>
                    <a:pt x="85" y="241"/>
                    <a:pt x="85" y="241"/>
                  </a:cubicBezTo>
                  <a:cubicBezTo>
                    <a:pt x="85" y="240"/>
                    <a:pt x="86" y="240"/>
                    <a:pt x="87" y="240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6"/>
                    <a:pt x="88" y="234"/>
                    <a:pt x="90" y="233"/>
                  </a:cubicBezTo>
                  <a:cubicBezTo>
                    <a:pt x="90" y="233"/>
                    <a:pt x="91" y="232"/>
                    <a:pt x="93" y="232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4" y="232"/>
                    <a:pt x="94" y="232"/>
                    <a:pt x="95" y="232"/>
                  </a:cubicBezTo>
                  <a:cubicBezTo>
                    <a:pt x="95" y="232"/>
                    <a:pt x="95" y="232"/>
                    <a:pt x="96" y="232"/>
                  </a:cubicBezTo>
                  <a:cubicBezTo>
                    <a:pt x="96" y="232"/>
                    <a:pt x="97" y="232"/>
                    <a:pt x="97" y="232"/>
                  </a:cubicBezTo>
                  <a:cubicBezTo>
                    <a:pt x="99" y="232"/>
                    <a:pt x="99" y="231"/>
                    <a:pt x="99" y="231"/>
                  </a:cubicBezTo>
                  <a:cubicBezTo>
                    <a:pt x="99" y="230"/>
                    <a:pt x="99" y="229"/>
                    <a:pt x="99" y="2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6"/>
                    <a:pt x="99" y="226"/>
                    <a:pt x="99" y="226"/>
                  </a:cubicBezTo>
                  <a:cubicBezTo>
                    <a:pt x="99" y="225"/>
                    <a:pt x="99" y="225"/>
                    <a:pt x="98" y="225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7" y="224"/>
                    <a:pt x="98" y="223"/>
                    <a:pt x="98" y="223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99" y="222"/>
                    <a:pt x="99" y="222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100" y="221"/>
                    <a:pt x="100" y="221"/>
                    <a:pt x="100" y="221"/>
                  </a:cubicBezTo>
                  <a:cubicBezTo>
                    <a:pt x="100" y="220"/>
                    <a:pt x="100" y="220"/>
                    <a:pt x="100" y="220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2" y="219"/>
                    <a:pt x="102" y="219"/>
                  </a:cubicBezTo>
                  <a:cubicBezTo>
                    <a:pt x="103" y="219"/>
                    <a:pt x="104" y="218"/>
                    <a:pt x="105" y="216"/>
                  </a:cubicBezTo>
                  <a:cubicBezTo>
                    <a:pt x="105" y="215"/>
                    <a:pt x="105" y="213"/>
                    <a:pt x="105" y="212"/>
                  </a:cubicBezTo>
                  <a:cubicBezTo>
                    <a:pt x="105" y="211"/>
                    <a:pt x="105" y="211"/>
                    <a:pt x="105" y="211"/>
                  </a:cubicBezTo>
                  <a:cubicBezTo>
                    <a:pt x="105" y="211"/>
                    <a:pt x="105" y="210"/>
                    <a:pt x="105" y="209"/>
                  </a:cubicBezTo>
                  <a:cubicBezTo>
                    <a:pt x="105" y="209"/>
                    <a:pt x="105" y="209"/>
                    <a:pt x="105" y="209"/>
                  </a:cubicBezTo>
                  <a:cubicBezTo>
                    <a:pt x="106" y="210"/>
                    <a:pt x="106" y="210"/>
                    <a:pt x="106" y="210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06" y="208"/>
                    <a:pt x="106" y="207"/>
                    <a:pt x="106" y="207"/>
                  </a:cubicBezTo>
                  <a:cubicBezTo>
                    <a:pt x="107" y="206"/>
                    <a:pt x="107" y="206"/>
                    <a:pt x="108" y="206"/>
                  </a:cubicBezTo>
                  <a:cubicBezTo>
                    <a:pt x="108" y="205"/>
                    <a:pt x="108" y="205"/>
                    <a:pt x="108" y="205"/>
                  </a:cubicBezTo>
                  <a:cubicBezTo>
                    <a:pt x="109" y="205"/>
                    <a:pt x="109" y="205"/>
                    <a:pt x="110" y="204"/>
                  </a:cubicBezTo>
                  <a:cubicBezTo>
                    <a:pt x="110" y="204"/>
                    <a:pt x="110" y="203"/>
                    <a:pt x="110" y="202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0"/>
                    <a:pt x="110" y="200"/>
                    <a:pt x="110" y="200"/>
                  </a:cubicBezTo>
                  <a:cubicBezTo>
                    <a:pt x="111" y="199"/>
                    <a:pt x="111" y="199"/>
                    <a:pt x="112" y="198"/>
                  </a:cubicBezTo>
                  <a:cubicBezTo>
                    <a:pt x="113" y="197"/>
                    <a:pt x="114" y="196"/>
                    <a:pt x="116" y="195"/>
                  </a:cubicBezTo>
                  <a:cubicBezTo>
                    <a:pt x="116" y="194"/>
                    <a:pt x="116" y="194"/>
                    <a:pt x="117" y="194"/>
                  </a:cubicBezTo>
                  <a:cubicBezTo>
                    <a:pt x="117" y="193"/>
                    <a:pt x="118" y="193"/>
                    <a:pt x="118" y="192"/>
                  </a:cubicBezTo>
                  <a:cubicBezTo>
                    <a:pt x="118" y="191"/>
                    <a:pt x="118" y="191"/>
                    <a:pt x="118" y="190"/>
                  </a:cubicBezTo>
                  <a:cubicBezTo>
                    <a:pt x="118" y="189"/>
                    <a:pt x="118" y="189"/>
                    <a:pt x="118" y="188"/>
                  </a:cubicBezTo>
                  <a:cubicBezTo>
                    <a:pt x="117" y="187"/>
                    <a:pt x="117" y="186"/>
                    <a:pt x="118" y="185"/>
                  </a:cubicBezTo>
                  <a:cubicBezTo>
                    <a:pt x="118" y="184"/>
                    <a:pt x="118" y="182"/>
                    <a:pt x="118" y="181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120" y="179"/>
                    <a:pt x="120" y="179"/>
                    <a:pt x="120" y="179"/>
                  </a:cubicBezTo>
                  <a:cubicBezTo>
                    <a:pt x="121" y="176"/>
                    <a:pt x="121" y="173"/>
                    <a:pt x="120" y="171"/>
                  </a:cubicBezTo>
                  <a:cubicBezTo>
                    <a:pt x="120" y="169"/>
                    <a:pt x="120" y="168"/>
                    <a:pt x="120" y="166"/>
                  </a:cubicBezTo>
                  <a:cubicBezTo>
                    <a:pt x="120" y="164"/>
                    <a:pt x="120" y="162"/>
                    <a:pt x="121" y="161"/>
                  </a:cubicBezTo>
                  <a:cubicBezTo>
                    <a:pt x="121" y="160"/>
                    <a:pt x="121" y="159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3" y="158"/>
                    <a:pt x="123" y="158"/>
                    <a:pt x="123" y="158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5"/>
                    <a:pt x="123" y="155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5" y="149"/>
                    <a:pt x="124" y="149"/>
                    <a:pt x="124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48"/>
                    <a:pt x="123" y="148"/>
                    <a:pt x="123" y="147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4"/>
                    <a:pt x="123" y="143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5" y="142"/>
                    <a:pt x="125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39"/>
                    <a:pt x="125" y="139"/>
                    <a:pt x="125" y="138"/>
                  </a:cubicBezTo>
                  <a:cubicBezTo>
                    <a:pt x="125" y="138"/>
                    <a:pt x="125" y="137"/>
                    <a:pt x="125" y="137"/>
                  </a:cubicBezTo>
                  <a:cubicBezTo>
                    <a:pt x="125" y="136"/>
                    <a:pt x="125" y="136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6"/>
                    <a:pt x="126" y="125"/>
                    <a:pt x="126" y="124"/>
                  </a:cubicBezTo>
                  <a:cubicBezTo>
                    <a:pt x="125" y="123"/>
                    <a:pt x="124" y="122"/>
                    <a:pt x="122" y="121"/>
                  </a:cubicBezTo>
                  <a:cubicBezTo>
                    <a:pt x="122" y="121"/>
                    <a:pt x="122" y="120"/>
                    <a:pt x="122" y="120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4"/>
                    <a:pt x="120" y="114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0"/>
                    <a:pt x="118" y="109"/>
                    <a:pt x="117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2" y="102"/>
                    <a:pt x="111" y="101"/>
                    <a:pt x="112" y="98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10" y="96"/>
                    <a:pt x="110" y="95"/>
                    <a:pt x="109" y="94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8" y="93"/>
                    <a:pt x="108" y="93"/>
                    <a:pt x="108" y="92"/>
                  </a:cubicBezTo>
                  <a:cubicBezTo>
                    <a:pt x="107" y="92"/>
                    <a:pt x="107" y="91"/>
                    <a:pt x="106" y="91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6" y="91"/>
                    <a:pt x="106" y="90"/>
                    <a:pt x="106" y="90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87"/>
                    <a:pt x="104" y="87"/>
                    <a:pt x="103" y="86"/>
                  </a:cubicBezTo>
                  <a:cubicBezTo>
                    <a:pt x="102" y="84"/>
                    <a:pt x="101" y="83"/>
                    <a:pt x="100" y="81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8" y="78"/>
                    <a:pt x="97" y="76"/>
                    <a:pt x="95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4"/>
                    <a:pt x="98" y="75"/>
                    <a:pt x="98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6" y="85"/>
                    <a:pt x="106" y="86"/>
                    <a:pt x="107" y="86"/>
                  </a:cubicBezTo>
                  <a:cubicBezTo>
                    <a:pt x="107" y="87"/>
                    <a:pt x="107" y="87"/>
                    <a:pt x="107" y="88"/>
                  </a:cubicBezTo>
                  <a:cubicBezTo>
                    <a:pt x="107" y="88"/>
                    <a:pt x="107" y="8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90"/>
                    <a:pt x="108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4"/>
                    <a:pt x="110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2" y="97"/>
                    <a:pt x="112" y="97"/>
                    <a:pt x="112" y="98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13" y="99"/>
                    <a:pt x="114" y="99"/>
                    <a:pt x="114" y="99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01"/>
                    <a:pt x="114" y="102"/>
                    <a:pt x="115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6"/>
                    <a:pt x="116" y="106"/>
                    <a:pt x="117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7" y="107"/>
                    <a:pt x="117" y="108"/>
                    <a:pt x="118" y="108"/>
                  </a:cubicBezTo>
                  <a:cubicBezTo>
                    <a:pt x="118" y="109"/>
                    <a:pt x="119" y="110"/>
                    <a:pt x="120" y="110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1" y="106"/>
                    <a:pt x="120" y="102"/>
                    <a:pt x="119" y="97"/>
                  </a:cubicBezTo>
                  <a:cubicBezTo>
                    <a:pt x="118" y="95"/>
                    <a:pt x="118" y="93"/>
                    <a:pt x="118" y="91"/>
                  </a:cubicBezTo>
                  <a:cubicBezTo>
                    <a:pt x="118" y="90"/>
                    <a:pt x="118" y="90"/>
                    <a:pt x="118" y="89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19" y="87"/>
                    <a:pt x="119" y="87"/>
                    <a:pt x="119" y="86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19" y="86"/>
                    <a:pt x="119" y="85"/>
                    <a:pt x="119" y="85"/>
                  </a:cubicBezTo>
                  <a:cubicBezTo>
                    <a:pt x="119" y="85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8" y="84"/>
                    <a:pt x="118" y="83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6"/>
                    <a:pt x="115" y="76"/>
                    <a:pt x="115" y="76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1"/>
                  </a:cubicBezTo>
                  <a:cubicBezTo>
                    <a:pt x="111" y="71"/>
                    <a:pt x="111" y="70"/>
                    <a:pt x="111" y="70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65"/>
                    <a:pt x="107" y="64"/>
                    <a:pt x="107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2"/>
                    <a:pt x="106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57"/>
                    <a:pt x="102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0" y="56"/>
                    <a:pt x="100" y="55"/>
                    <a:pt x="100" y="55"/>
                  </a:cubicBezTo>
                  <a:cubicBezTo>
                    <a:pt x="100" y="54"/>
                    <a:pt x="100" y="54"/>
                    <a:pt x="100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1"/>
                    <a:pt x="98" y="51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6" y="50"/>
                    <a:pt x="96" y="50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4" y="47"/>
                    <a:pt x="94" y="46"/>
                  </a:cubicBezTo>
                  <a:cubicBezTo>
                    <a:pt x="94" y="45"/>
                    <a:pt x="93" y="45"/>
                    <a:pt x="92" y="44"/>
                  </a:cubicBezTo>
                  <a:cubicBezTo>
                    <a:pt x="91" y="44"/>
                    <a:pt x="91" y="43"/>
                    <a:pt x="91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2"/>
                    <a:pt x="90" y="42"/>
                    <a:pt x="90" y="41"/>
                  </a:cubicBezTo>
                  <a:cubicBezTo>
                    <a:pt x="89" y="41"/>
                    <a:pt x="89" y="41"/>
                    <a:pt x="88" y="40"/>
                  </a:cubicBezTo>
                  <a:cubicBezTo>
                    <a:pt x="87" y="39"/>
                    <a:pt x="86" y="38"/>
                    <a:pt x="85" y="38"/>
                  </a:cubicBezTo>
                  <a:cubicBezTo>
                    <a:pt x="83" y="36"/>
                    <a:pt x="82" y="34"/>
                    <a:pt x="80" y="3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31"/>
                    <a:pt x="77" y="30"/>
                    <a:pt x="76" y="29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7"/>
                    <a:pt x="75" y="26"/>
                    <a:pt x="73" y="26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1" y="25"/>
                    <a:pt x="71" y="25"/>
                  </a:cubicBezTo>
                  <a:cubicBezTo>
                    <a:pt x="70" y="24"/>
                    <a:pt x="69" y="23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6" y="21"/>
                    <a:pt x="66" y="21"/>
                    <a:pt x="65" y="21"/>
                  </a:cubicBezTo>
                  <a:cubicBezTo>
                    <a:pt x="65" y="20"/>
                    <a:pt x="64" y="19"/>
                    <a:pt x="64" y="19"/>
                  </a:cubicBezTo>
                  <a:cubicBezTo>
                    <a:pt x="63" y="18"/>
                    <a:pt x="63" y="18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60" y="16"/>
                    <a:pt x="59" y="16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4"/>
                    <a:pt x="58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4"/>
                    <a:pt x="56" y="13"/>
                    <a:pt x="56" y="13"/>
                  </a:cubicBezTo>
                  <a:cubicBezTo>
                    <a:pt x="54" y="11"/>
                    <a:pt x="52" y="10"/>
                    <a:pt x="49" y="8"/>
                  </a:cubicBezTo>
                  <a:cubicBezTo>
                    <a:pt x="47" y="7"/>
                    <a:pt x="44" y="6"/>
                    <a:pt x="42" y="4"/>
                  </a:cubicBezTo>
                  <a:cubicBezTo>
                    <a:pt x="40" y="3"/>
                    <a:pt x="38" y="2"/>
                    <a:pt x="36" y="1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42"/>
            <p:cNvSpPr>
              <a:spLocks noEditPoints="1"/>
            </p:cNvSpPr>
            <p:nvPr/>
          </p:nvSpPr>
          <p:spPr bwMode="auto">
            <a:xfrm>
              <a:off x="3477" y="1838"/>
              <a:ext cx="322" cy="675"/>
            </a:xfrm>
            <a:custGeom>
              <a:avLst/>
              <a:gdLst>
                <a:gd name="T0" fmla="*/ 3 w 135"/>
                <a:gd name="T1" fmla="*/ 78 h 283"/>
                <a:gd name="T2" fmla="*/ 0 w 135"/>
                <a:gd name="T3" fmla="*/ 85 h 283"/>
                <a:gd name="T4" fmla="*/ 9 w 135"/>
                <a:gd name="T5" fmla="*/ 113 h 283"/>
                <a:gd name="T6" fmla="*/ 14 w 135"/>
                <a:gd name="T7" fmla="*/ 116 h 283"/>
                <a:gd name="T8" fmla="*/ 18 w 135"/>
                <a:gd name="T9" fmla="*/ 128 h 283"/>
                <a:gd name="T10" fmla="*/ 25 w 135"/>
                <a:gd name="T11" fmla="*/ 137 h 283"/>
                <a:gd name="T12" fmla="*/ 22 w 135"/>
                <a:gd name="T13" fmla="*/ 150 h 283"/>
                <a:gd name="T14" fmla="*/ 20 w 135"/>
                <a:gd name="T15" fmla="*/ 166 h 283"/>
                <a:gd name="T16" fmla="*/ 29 w 135"/>
                <a:gd name="T17" fmla="*/ 180 h 283"/>
                <a:gd name="T18" fmla="*/ 32 w 135"/>
                <a:gd name="T19" fmla="*/ 192 h 283"/>
                <a:gd name="T20" fmla="*/ 42 w 135"/>
                <a:gd name="T21" fmla="*/ 204 h 283"/>
                <a:gd name="T22" fmla="*/ 48 w 135"/>
                <a:gd name="T23" fmla="*/ 208 h 283"/>
                <a:gd name="T24" fmla="*/ 51 w 135"/>
                <a:gd name="T25" fmla="*/ 218 h 283"/>
                <a:gd name="T26" fmla="*/ 54 w 135"/>
                <a:gd name="T27" fmla="*/ 238 h 283"/>
                <a:gd name="T28" fmla="*/ 57 w 135"/>
                <a:gd name="T29" fmla="*/ 253 h 283"/>
                <a:gd name="T30" fmla="*/ 66 w 135"/>
                <a:gd name="T31" fmla="*/ 265 h 283"/>
                <a:gd name="T32" fmla="*/ 74 w 135"/>
                <a:gd name="T33" fmla="*/ 278 h 283"/>
                <a:gd name="T34" fmla="*/ 80 w 135"/>
                <a:gd name="T35" fmla="*/ 283 h 283"/>
                <a:gd name="T36" fmla="*/ 84 w 135"/>
                <a:gd name="T37" fmla="*/ 275 h 283"/>
                <a:gd name="T38" fmla="*/ 79 w 135"/>
                <a:gd name="T39" fmla="*/ 262 h 283"/>
                <a:gd name="T40" fmla="*/ 85 w 135"/>
                <a:gd name="T41" fmla="*/ 255 h 283"/>
                <a:gd name="T42" fmla="*/ 90 w 135"/>
                <a:gd name="T43" fmla="*/ 244 h 283"/>
                <a:gd name="T44" fmla="*/ 98 w 135"/>
                <a:gd name="T45" fmla="*/ 224 h 283"/>
                <a:gd name="T46" fmla="*/ 111 w 135"/>
                <a:gd name="T47" fmla="*/ 217 h 283"/>
                <a:gd name="T48" fmla="*/ 119 w 135"/>
                <a:gd name="T49" fmla="*/ 210 h 283"/>
                <a:gd name="T50" fmla="*/ 124 w 135"/>
                <a:gd name="T51" fmla="*/ 188 h 283"/>
                <a:gd name="T52" fmla="*/ 134 w 135"/>
                <a:gd name="T53" fmla="*/ 178 h 283"/>
                <a:gd name="T54" fmla="*/ 133 w 135"/>
                <a:gd name="T55" fmla="*/ 166 h 283"/>
                <a:gd name="T56" fmla="*/ 120 w 135"/>
                <a:gd name="T57" fmla="*/ 159 h 283"/>
                <a:gd name="T58" fmla="*/ 104 w 135"/>
                <a:gd name="T59" fmla="*/ 156 h 283"/>
                <a:gd name="T60" fmla="*/ 91 w 135"/>
                <a:gd name="T61" fmla="*/ 153 h 283"/>
                <a:gd name="T62" fmla="*/ 95 w 135"/>
                <a:gd name="T63" fmla="*/ 146 h 283"/>
                <a:gd name="T64" fmla="*/ 85 w 135"/>
                <a:gd name="T65" fmla="*/ 136 h 283"/>
                <a:gd name="T66" fmla="*/ 70 w 135"/>
                <a:gd name="T67" fmla="*/ 129 h 283"/>
                <a:gd name="T68" fmla="*/ 60 w 135"/>
                <a:gd name="T69" fmla="*/ 123 h 283"/>
                <a:gd name="T70" fmla="*/ 44 w 135"/>
                <a:gd name="T71" fmla="*/ 117 h 283"/>
                <a:gd name="T72" fmla="*/ 32 w 135"/>
                <a:gd name="T73" fmla="*/ 120 h 283"/>
                <a:gd name="T74" fmla="*/ 29 w 135"/>
                <a:gd name="T75" fmla="*/ 125 h 283"/>
                <a:gd name="T76" fmla="*/ 20 w 135"/>
                <a:gd name="T77" fmla="*/ 120 h 283"/>
                <a:gd name="T78" fmla="*/ 19 w 135"/>
                <a:gd name="T79" fmla="*/ 106 h 283"/>
                <a:gd name="T80" fmla="*/ 18 w 135"/>
                <a:gd name="T81" fmla="*/ 99 h 283"/>
                <a:gd name="T82" fmla="*/ 14 w 135"/>
                <a:gd name="T83" fmla="*/ 94 h 283"/>
                <a:gd name="T84" fmla="*/ 7 w 135"/>
                <a:gd name="T85" fmla="*/ 96 h 283"/>
                <a:gd name="T86" fmla="*/ 10 w 135"/>
                <a:gd name="T87" fmla="*/ 89 h 283"/>
                <a:gd name="T88" fmla="*/ 15 w 135"/>
                <a:gd name="T89" fmla="*/ 79 h 283"/>
                <a:gd name="T90" fmla="*/ 27 w 135"/>
                <a:gd name="T91" fmla="*/ 71 h 283"/>
                <a:gd name="T92" fmla="*/ 32 w 135"/>
                <a:gd name="T93" fmla="*/ 82 h 283"/>
                <a:gd name="T94" fmla="*/ 39 w 135"/>
                <a:gd name="T95" fmla="*/ 69 h 283"/>
                <a:gd name="T96" fmla="*/ 43 w 135"/>
                <a:gd name="T97" fmla="*/ 63 h 283"/>
                <a:gd name="T98" fmla="*/ 56 w 135"/>
                <a:gd name="T99" fmla="*/ 55 h 283"/>
                <a:gd name="T100" fmla="*/ 68 w 135"/>
                <a:gd name="T101" fmla="*/ 45 h 283"/>
                <a:gd name="T102" fmla="*/ 74 w 135"/>
                <a:gd name="T103" fmla="*/ 37 h 283"/>
                <a:gd name="T104" fmla="*/ 83 w 135"/>
                <a:gd name="T105" fmla="*/ 31 h 283"/>
                <a:gd name="T106" fmla="*/ 80 w 135"/>
                <a:gd name="T107" fmla="*/ 29 h 283"/>
                <a:gd name="T108" fmla="*/ 96 w 135"/>
                <a:gd name="T109" fmla="*/ 24 h 283"/>
                <a:gd name="T110" fmla="*/ 102 w 135"/>
                <a:gd name="T111" fmla="*/ 11 h 283"/>
                <a:gd name="T112" fmla="*/ 96 w 135"/>
                <a:gd name="T113" fmla="*/ 8 h 283"/>
                <a:gd name="T114" fmla="*/ 80 w 135"/>
                <a:gd name="T115" fmla="*/ 18 h 283"/>
                <a:gd name="T116" fmla="*/ 72 w 135"/>
                <a:gd name="T117" fmla="*/ 18 h 283"/>
                <a:gd name="T118" fmla="*/ 76 w 135"/>
                <a:gd name="T119" fmla="*/ 9 h 283"/>
                <a:gd name="T120" fmla="*/ 86 w 135"/>
                <a:gd name="T121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5" h="283">
                  <a:moveTo>
                    <a:pt x="71" y="39"/>
                  </a:move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moveTo>
                    <a:pt x="86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2" y="5"/>
                    <a:pt x="63" y="10"/>
                    <a:pt x="56" y="16"/>
                  </a:cubicBezTo>
                  <a:cubicBezTo>
                    <a:pt x="39" y="28"/>
                    <a:pt x="25" y="41"/>
                    <a:pt x="14" y="57"/>
                  </a:cubicBezTo>
                  <a:cubicBezTo>
                    <a:pt x="9" y="63"/>
                    <a:pt x="5" y="69"/>
                    <a:pt x="1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80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3"/>
                    <a:pt x="2" y="83"/>
                    <a:pt x="2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8"/>
                    <a:pt x="4" y="108"/>
                    <a:pt x="4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10"/>
                    <a:pt x="6" y="110"/>
                    <a:pt x="6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8" y="112"/>
                    <a:pt x="8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1" y="113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7"/>
                    <a:pt x="14" y="118"/>
                    <a:pt x="15" y="11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22"/>
                    <a:pt x="17" y="123"/>
                    <a:pt x="17" y="124"/>
                  </a:cubicBezTo>
                  <a:cubicBezTo>
                    <a:pt x="17" y="124"/>
                    <a:pt x="17" y="124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7"/>
                    <a:pt x="17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4" y="132"/>
                    <a:pt x="25" y="132"/>
                    <a:pt x="25" y="132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6" y="133"/>
                    <a:pt x="26" y="134"/>
                    <a:pt x="26" y="135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7"/>
                    <a:pt x="27" y="138"/>
                  </a:cubicBezTo>
                  <a:cubicBezTo>
                    <a:pt x="27" y="139"/>
                    <a:pt x="27" y="140"/>
                    <a:pt x="27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7"/>
                    <a:pt x="24" y="147"/>
                    <a:pt x="24" y="148"/>
                  </a:cubicBezTo>
                  <a:cubicBezTo>
                    <a:pt x="23" y="148"/>
                    <a:pt x="23" y="149"/>
                    <a:pt x="23" y="14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21" y="154"/>
                    <a:pt x="21" y="154"/>
                    <a:pt x="21" y="154"/>
                  </a:cubicBezTo>
                  <a:cubicBezTo>
                    <a:pt x="21" y="155"/>
                    <a:pt x="21" y="156"/>
                    <a:pt x="22" y="156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1" y="158"/>
                    <a:pt x="21" y="158"/>
                    <a:pt x="21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0" y="168"/>
                    <a:pt x="21" y="168"/>
                  </a:cubicBezTo>
                  <a:cubicBezTo>
                    <a:pt x="21" y="168"/>
                    <a:pt x="21" y="168"/>
                    <a:pt x="22" y="169"/>
                  </a:cubicBezTo>
                  <a:cubicBezTo>
                    <a:pt x="23" y="169"/>
                    <a:pt x="24" y="171"/>
                    <a:pt x="24" y="172"/>
                  </a:cubicBezTo>
                  <a:cubicBezTo>
                    <a:pt x="24" y="172"/>
                    <a:pt x="25" y="173"/>
                    <a:pt x="25" y="173"/>
                  </a:cubicBezTo>
                  <a:cubicBezTo>
                    <a:pt x="25" y="174"/>
                    <a:pt x="25" y="174"/>
                    <a:pt x="26" y="175"/>
                  </a:cubicBezTo>
                  <a:cubicBezTo>
                    <a:pt x="26" y="175"/>
                    <a:pt x="26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8"/>
                    <a:pt x="27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80"/>
                    <a:pt x="28" y="180"/>
                    <a:pt x="29" y="180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1" y="186"/>
                    <a:pt x="31" y="187"/>
                  </a:cubicBezTo>
                  <a:cubicBezTo>
                    <a:pt x="31" y="188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3"/>
                    <a:pt x="33" y="193"/>
                    <a:pt x="34" y="194"/>
                  </a:cubicBezTo>
                  <a:cubicBezTo>
                    <a:pt x="34" y="194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6"/>
                    <a:pt x="34" y="196"/>
                    <a:pt x="35" y="197"/>
                  </a:cubicBezTo>
                  <a:cubicBezTo>
                    <a:pt x="35" y="197"/>
                    <a:pt x="35" y="197"/>
                    <a:pt x="35" y="197"/>
                  </a:cubicBezTo>
                  <a:cubicBezTo>
                    <a:pt x="36" y="197"/>
                    <a:pt x="36" y="198"/>
                    <a:pt x="36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3"/>
                    <a:pt x="42" y="204"/>
                    <a:pt x="42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5" y="204"/>
                    <a:pt x="45" y="204"/>
                    <a:pt x="46" y="204"/>
                  </a:cubicBezTo>
                  <a:cubicBezTo>
                    <a:pt x="46" y="205"/>
                    <a:pt x="46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49" y="207"/>
                    <a:pt x="49" y="207"/>
                    <a:pt x="48" y="208"/>
                  </a:cubicBezTo>
                  <a:cubicBezTo>
                    <a:pt x="48" y="209"/>
                    <a:pt x="48" y="210"/>
                    <a:pt x="48" y="210"/>
                  </a:cubicBezTo>
                  <a:cubicBezTo>
                    <a:pt x="48" y="211"/>
                    <a:pt x="48" y="211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4"/>
                    <a:pt x="49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6"/>
                    <a:pt x="50" y="216"/>
                  </a:cubicBezTo>
                  <a:cubicBezTo>
                    <a:pt x="50" y="216"/>
                    <a:pt x="50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8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3" y="220"/>
                    <a:pt x="53" y="220"/>
                    <a:pt x="53" y="220"/>
                  </a:cubicBezTo>
                  <a:cubicBezTo>
                    <a:pt x="53" y="220"/>
                    <a:pt x="53" y="221"/>
                    <a:pt x="53" y="221"/>
                  </a:cubicBezTo>
                  <a:cubicBezTo>
                    <a:pt x="53" y="222"/>
                    <a:pt x="53" y="222"/>
                    <a:pt x="53" y="223"/>
                  </a:cubicBezTo>
                  <a:cubicBezTo>
                    <a:pt x="53" y="223"/>
                    <a:pt x="53" y="224"/>
                    <a:pt x="53" y="225"/>
                  </a:cubicBezTo>
                  <a:cubicBezTo>
                    <a:pt x="53" y="236"/>
                    <a:pt x="53" y="236"/>
                    <a:pt x="53" y="236"/>
                  </a:cubicBezTo>
                  <a:cubicBezTo>
                    <a:pt x="53" y="237"/>
                    <a:pt x="53" y="237"/>
                    <a:pt x="53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8"/>
                    <a:pt x="54" y="238"/>
                    <a:pt x="54" y="238"/>
                  </a:cubicBezTo>
                  <a:cubicBezTo>
                    <a:pt x="54" y="239"/>
                    <a:pt x="54" y="239"/>
                    <a:pt x="55" y="240"/>
                  </a:cubicBezTo>
                  <a:cubicBezTo>
                    <a:pt x="55" y="240"/>
                    <a:pt x="55" y="240"/>
                    <a:pt x="55" y="240"/>
                  </a:cubicBezTo>
                  <a:cubicBezTo>
                    <a:pt x="56" y="240"/>
                    <a:pt x="56" y="241"/>
                    <a:pt x="56" y="241"/>
                  </a:cubicBezTo>
                  <a:cubicBezTo>
                    <a:pt x="56" y="242"/>
                    <a:pt x="56" y="243"/>
                    <a:pt x="56" y="244"/>
                  </a:cubicBezTo>
                  <a:cubicBezTo>
                    <a:pt x="56" y="245"/>
                    <a:pt x="56" y="245"/>
                    <a:pt x="56" y="246"/>
                  </a:cubicBezTo>
                  <a:cubicBezTo>
                    <a:pt x="56" y="247"/>
                    <a:pt x="56" y="247"/>
                    <a:pt x="56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9"/>
                  </a:cubicBezTo>
                  <a:cubicBezTo>
                    <a:pt x="57" y="249"/>
                    <a:pt x="57" y="249"/>
                    <a:pt x="57" y="250"/>
                  </a:cubicBezTo>
                  <a:cubicBezTo>
                    <a:pt x="57" y="250"/>
                    <a:pt x="57" y="251"/>
                    <a:pt x="57" y="251"/>
                  </a:cubicBezTo>
                  <a:cubicBezTo>
                    <a:pt x="57" y="251"/>
                    <a:pt x="57" y="252"/>
                    <a:pt x="57" y="252"/>
                  </a:cubicBezTo>
                  <a:cubicBezTo>
                    <a:pt x="57" y="253"/>
                    <a:pt x="57" y="253"/>
                    <a:pt x="57" y="253"/>
                  </a:cubicBezTo>
                  <a:cubicBezTo>
                    <a:pt x="57" y="255"/>
                    <a:pt x="58" y="257"/>
                    <a:pt x="59" y="258"/>
                  </a:cubicBezTo>
                  <a:cubicBezTo>
                    <a:pt x="59" y="258"/>
                    <a:pt x="59" y="258"/>
                    <a:pt x="59" y="258"/>
                  </a:cubicBezTo>
                  <a:cubicBezTo>
                    <a:pt x="61" y="259"/>
                    <a:pt x="61" y="259"/>
                    <a:pt x="61" y="260"/>
                  </a:cubicBezTo>
                  <a:cubicBezTo>
                    <a:pt x="61" y="261"/>
                    <a:pt x="61" y="261"/>
                    <a:pt x="61" y="261"/>
                  </a:cubicBezTo>
                  <a:cubicBezTo>
                    <a:pt x="62" y="261"/>
                    <a:pt x="62" y="261"/>
                    <a:pt x="62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3"/>
                    <a:pt x="63" y="263"/>
                    <a:pt x="64" y="263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64" y="265"/>
                    <a:pt x="65" y="265"/>
                    <a:pt x="65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7"/>
                    <a:pt x="66" y="268"/>
                    <a:pt x="67" y="269"/>
                  </a:cubicBezTo>
                  <a:cubicBezTo>
                    <a:pt x="67" y="269"/>
                    <a:pt x="68" y="269"/>
                    <a:pt x="68" y="270"/>
                  </a:cubicBezTo>
                  <a:cubicBezTo>
                    <a:pt x="69" y="270"/>
                    <a:pt x="70" y="271"/>
                    <a:pt x="70" y="272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5"/>
                    <a:pt x="71" y="275"/>
                  </a:cubicBezTo>
                  <a:cubicBezTo>
                    <a:pt x="72" y="276"/>
                    <a:pt x="72" y="276"/>
                    <a:pt x="72" y="276"/>
                  </a:cubicBezTo>
                  <a:cubicBezTo>
                    <a:pt x="72" y="276"/>
                    <a:pt x="72" y="277"/>
                    <a:pt x="73" y="277"/>
                  </a:cubicBezTo>
                  <a:cubicBezTo>
                    <a:pt x="73" y="277"/>
                    <a:pt x="73" y="277"/>
                    <a:pt x="73" y="277"/>
                  </a:cubicBezTo>
                  <a:cubicBezTo>
                    <a:pt x="73" y="278"/>
                    <a:pt x="73" y="278"/>
                    <a:pt x="74" y="278"/>
                  </a:cubicBezTo>
                  <a:cubicBezTo>
                    <a:pt x="74" y="279"/>
                    <a:pt x="74" y="279"/>
                    <a:pt x="74" y="279"/>
                  </a:cubicBezTo>
                  <a:cubicBezTo>
                    <a:pt x="75" y="280"/>
                    <a:pt x="76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3"/>
                    <a:pt x="80" y="283"/>
                    <a:pt x="80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2" y="283"/>
                    <a:pt x="82" y="283"/>
                  </a:cubicBezTo>
                  <a:cubicBezTo>
                    <a:pt x="83" y="283"/>
                    <a:pt x="84" y="283"/>
                    <a:pt x="84" y="282"/>
                  </a:cubicBezTo>
                  <a:cubicBezTo>
                    <a:pt x="85" y="282"/>
                    <a:pt x="85" y="281"/>
                    <a:pt x="85" y="281"/>
                  </a:cubicBezTo>
                  <a:cubicBezTo>
                    <a:pt x="84" y="280"/>
                    <a:pt x="84" y="280"/>
                    <a:pt x="84" y="279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4" y="278"/>
                    <a:pt x="84" y="278"/>
                    <a:pt x="84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7"/>
                    <a:pt x="85" y="277"/>
                    <a:pt x="85" y="276"/>
                  </a:cubicBezTo>
                  <a:cubicBezTo>
                    <a:pt x="85" y="276"/>
                    <a:pt x="85" y="275"/>
                    <a:pt x="84" y="275"/>
                  </a:cubicBezTo>
                  <a:cubicBezTo>
                    <a:pt x="84" y="274"/>
                    <a:pt x="83" y="274"/>
                    <a:pt x="82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0"/>
                    <a:pt x="82" y="270"/>
                  </a:cubicBezTo>
                  <a:cubicBezTo>
                    <a:pt x="82" y="270"/>
                    <a:pt x="81" y="269"/>
                    <a:pt x="81" y="269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80" y="268"/>
                    <a:pt x="80" y="267"/>
                    <a:pt x="80" y="266"/>
                  </a:cubicBezTo>
                  <a:cubicBezTo>
                    <a:pt x="80" y="266"/>
                    <a:pt x="80" y="265"/>
                    <a:pt x="80" y="265"/>
                  </a:cubicBezTo>
                  <a:cubicBezTo>
                    <a:pt x="80" y="264"/>
                    <a:pt x="80" y="263"/>
                    <a:pt x="80" y="263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1"/>
                    <a:pt x="79" y="261"/>
                    <a:pt x="79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9" y="260"/>
                    <a:pt x="79" y="260"/>
                    <a:pt x="79" y="260"/>
                  </a:cubicBezTo>
                  <a:cubicBezTo>
                    <a:pt x="80" y="259"/>
                    <a:pt x="80" y="258"/>
                    <a:pt x="81" y="257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56"/>
                    <a:pt x="81" y="255"/>
                    <a:pt x="81" y="255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5"/>
                    <a:pt x="83" y="255"/>
                    <a:pt x="83" y="255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85" y="255"/>
                    <a:pt x="85" y="255"/>
                    <a:pt x="85" y="255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6" y="254"/>
                    <a:pt x="86" y="254"/>
                    <a:pt x="86" y="254"/>
                  </a:cubicBezTo>
                  <a:cubicBezTo>
                    <a:pt x="87" y="254"/>
                    <a:pt x="88" y="253"/>
                    <a:pt x="89" y="252"/>
                  </a:cubicBezTo>
                  <a:cubicBezTo>
                    <a:pt x="90" y="251"/>
                    <a:pt x="89" y="250"/>
                    <a:pt x="88" y="249"/>
                  </a:cubicBezTo>
                  <a:cubicBezTo>
                    <a:pt x="88" y="248"/>
                    <a:pt x="88" y="248"/>
                    <a:pt x="88" y="247"/>
                  </a:cubicBezTo>
                  <a:cubicBezTo>
                    <a:pt x="88" y="246"/>
                    <a:pt x="88" y="246"/>
                    <a:pt x="88" y="246"/>
                  </a:cubicBezTo>
                  <a:cubicBezTo>
                    <a:pt x="87" y="246"/>
                    <a:pt x="87" y="246"/>
                    <a:pt x="87" y="246"/>
                  </a:cubicBezTo>
                  <a:cubicBezTo>
                    <a:pt x="86" y="246"/>
                    <a:pt x="86" y="246"/>
                    <a:pt x="86" y="246"/>
                  </a:cubicBezTo>
                  <a:cubicBezTo>
                    <a:pt x="85" y="246"/>
                    <a:pt x="85" y="246"/>
                    <a:pt x="85" y="246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90" y="245"/>
                    <a:pt x="90" y="245"/>
                    <a:pt x="90" y="245"/>
                  </a:cubicBezTo>
                  <a:cubicBezTo>
                    <a:pt x="90" y="244"/>
                    <a:pt x="90" y="244"/>
                    <a:pt x="90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2" y="244"/>
                    <a:pt x="92" y="244"/>
                    <a:pt x="92" y="244"/>
                  </a:cubicBezTo>
                  <a:cubicBezTo>
                    <a:pt x="92" y="243"/>
                    <a:pt x="92" y="243"/>
                    <a:pt x="92" y="243"/>
                  </a:cubicBezTo>
                  <a:cubicBezTo>
                    <a:pt x="92" y="242"/>
                    <a:pt x="92" y="242"/>
                    <a:pt x="92" y="242"/>
                  </a:cubicBezTo>
                  <a:cubicBezTo>
                    <a:pt x="92" y="241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3" y="240"/>
                    <a:pt x="93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95" y="238"/>
                    <a:pt x="96" y="237"/>
                    <a:pt x="97" y="236"/>
                  </a:cubicBezTo>
                  <a:cubicBezTo>
                    <a:pt x="98" y="235"/>
                    <a:pt x="98" y="234"/>
                    <a:pt x="98" y="233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9" y="222"/>
                    <a:pt x="100" y="222"/>
                  </a:cubicBezTo>
                  <a:cubicBezTo>
                    <a:pt x="100" y="221"/>
                    <a:pt x="100" y="221"/>
                    <a:pt x="101" y="220"/>
                  </a:cubicBezTo>
                  <a:cubicBezTo>
                    <a:pt x="101" y="220"/>
                    <a:pt x="101" y="220"/>
                    <a:pt x="101" y="220"/>
                  </a:cubicBezTo>
                  <a:cubicBezTo>
                    <a:pt x="101" y="219"/>
                    <a:pt x="101" y="219"/>
                    <a:pt x="103" y="218"/>
                  </a:cubicBezTo>
                  <a:cubicBezTo>
                    <a:pt x="103" y="218"/>
                    <a:pt x="104" y="218"/>
                    <a:pt x="105" y="218"/>
                  </a:cubicBezTo>
                  <a:cubicBezTo>
                    <a:pt x="105" y="218"/>
                    <a:pt x="106" y="218"/>
                    <a:pt x="106" y="218"/>
                  </a:cubicBezTo>
                  <a:cubicBezTo>
                    <a:pt x="107" y="218"/>
                    <a:pt x="107" y="218"/>
                    <a:pt x="108" y="218"/>
                  </a:cubicBezTo>
                  <a:cubicBezTo>
                    <a:pt x="109" y="218"/>
                    <a:pt x="109" y="218"/>
                    <a:pt x="109" y="218"/>
                  </a:cubicBezTo>
                  <a:cubicBezTo>
                    <a:pt x="110" y="218"/>
                    <a:pt x="111" y="218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2" y="217"/>
                    <a:pt x="112" y="217"/>
                    <a:pt x="112" y="217"/>
                  </a:cubicBezTo>
                  <a:cubicBezTo>
                    <a:pt x="112" y="216"/>
                    <a:pt x="112" y="216"/>
                    <a:pt x="112" y="216"/>
                  </a:cubicBezTo>
                  <a:cubicBezTo>
                    <a:pt x="112" y="215"/>
                    <a:pt x="112" y="215"/>
                    <a:pt x="112" y="215"/>
                  </a:cubicBezTo>
                  <a:cubicBezTo>
                    <a:pt x="112" y="215"/>
                    <a:pt x="112" y="214"/>
                    <a:pt x="112" y="214"/>
                  </a:cubicBezTo>
                  <a:cubicBezTo>
                    <a:pt x="113" y="214"/>
                    <a:pt x="113" y="214"/>
                    <a:pt x="113" y="214"/>
                  </a:cubicBezTo>
                  <a:cubicBezTo>
                    <a:pt x="113" y="214"/>
                    <a:pt x="113" y="214"/>
                    <a:pt x="114" y="213"/>
                  </a:cubicBezTo>
                  <a:cubicBezTo>
                    <a:pt x="114" y="213"/>
                    <a:pt x="115" y="213"/>
                    <a:pt x="115" y="213"/>
                  </a:cubicBezTo>
                  <a:cubicBezTo>
                    <a:pt x="115" y="212"/>
                    <a:pt x="115" y="212"/>
                    <a:pt x="115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7" y="212"/>
                    <a:pt x="118" y="212"/>
                    <a:pt x="118" y="211"/>
                  </a:cubicBezTo>
                  <a:cubicBezTo>
                    <a:pt x="118" y="211"/>
                    <a:pt x="119" y="210"/>
                    <a:pt x="119" y="210"/>
                  </a:cubicBezTo>
                  <a:cubicBezTo>
                    <a:pt x="119" y="209"/>
                    <a:pt x="119" y="208"/>
                    <a:pt x="120" y="207"/>
                  </a:cubicBezTo>
                  <a:cubicBezTo>
                    <a:pt x="120" y="207"/>
                    <a:pt x="121" y="207"/>
                    <a:pt x="121" y="207"/>
                  </a:cubicBezTo>
                  <a:cubicBezTo>
                    <a:pt x="123" y="206"/>
                    <a:pt x="124" y="205"/>
                    <a:pt x="124" y="204"/>
                  </a:cubicBezTo>
                  <a:cubicBezTo>
                    <a:pt x="123" y="203"/>
                    <a:pt x="123" y="201"/>
                    <a:pt x="123" y="199"/>
                  </a:cubicBezTo>
                  <a:cubicBezTo>
                    <a:pt x="123" y="199"/>
                    <a:pt x="123" y="198"/>
                    <a:pt x="123" y="197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2" y="189"/>
                    <a:pt x="122" y="189"/>
                    <a:pt x="122" y="189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26" y="188"/>
                    <a:pt x="126" y="187"/>
                    <a:pt x="126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5"/>
                    <a:pt x="127" y="185"/>
                    <a:pt x="127" y="185"/>
                  </a:cubicBezTo>
                  <a:cubicBezTo>
                    <a:pt x="128" y="185"/>
                    <a:pt x="128" y="185"/>
                    <a:pt x="128" y="185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9" y="184"/>
                    <a:pt x="129" y="183"/>
                  </a:cubicBezTo>
                  <a:cubicBezTo>
                    <a:pt x="129" y="183"/>
                    <a:pt x="130" y="182"/>
                    <a:pt x="130" y="182"/>
                  </a:cubicBezTo>
                  <a:cubicBezTo>
                    <a:pt x="131" y="180"/>
                    <a:pt x="132" y="179"/>
                    <a:pt x="133" y="179"/>
                  </a:cubicBezTo>
                  <a:cubicBezTo>
                    <a:pt x="134" y="178"/>
                    <a:pt x="134" y="178"/>
                    <a:pt x="134" y="178"/>
                  </a:cubicBezTo>
                  <a:cubicBezTo>
                    <a:pt x="135" y="177"/>
                    <a:pt x="135" y="176"/>
                    <a:pt x="135" y="176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3" y="174"/>
                    <a:pt x="133" y="174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5"/>
                    <a:pt x="132" y="165"/>
                    <a:pt x="131" y="165"/>
                  </a:cubicBezTo>
                  <a:cubicBezTo>
                    <a:pt x="131" y="165"/>
                    <a:pt x="131" y="165"/>
                    <a:pt x="130" y="165"/>
                  </a:cubicBezTo>
                  <a:cubicBezTo>
                    <a:pt x="128" y="165"/>
                    <a:pt x="128" y="164"/>
                    <a:pt x="127" y="164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2"/>
                    <a:pt x="125" y="162"/>
                    <a:pt x="125" y="162"/>
                  </a:cubicBezTo>
                  <a:cubicBezTo>
                    <a:pt x="124" y="162"/>
                    <a:pt x="124" y="162"/>
                    <a:pt x="124" y="162"/>
                  </a:cubicBezTo>
                  <a:cubicBezTo>
                    <a:pt x="123" y="161"/>
                    <a:pt x="123" y="161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59"/>
                    <a:pt x="121" y="159"/>
                    <a:pt x="121" y="159"/>
                  </a:cubicBezTo>
                  <a:cubicBezTo>
                    <a:pt x="121" y="159"/>
                    <a:pt x="121" y="159"/>
                    <a:pt x="121" y="159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8" y="159"/>
                    <a:pt x="118" y="159"/>
                    <a:pt x="118" y="159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7" y="159"/>
                    <a:pt x="116" y="159"/>
                    <a:pt x="116" y="159"/>
                  </a:cubicBezTo>
                  <a:cubicBezTo>
                    <a:pt x="115" y="159"/>
                    <a:pt x="115" y="158"/>
                    <a:pt x="115" y="158"/>
                  </a:cubicBezTo>
                  <a:cubicBezTo>
                    <a:pt x="115" y="157"/>
                    <a:pt x="114" y="157"/>
                    <a:pt x="112" y="157"/>
                  </a:cubicBezTo>
                  <a:cubicBezTo>
                    <a:pt x="112" y="157"/>
                    <a:pt x="111" y="157"/>
                    <a:pt x="110" y="157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08" y="157"/>
                    <a:pt x="108" y="156"/>
                    <a:pt x="107" y="156"/>
                  </a:cubicBezTo>
                  <a:cubicBezTo>
                    <a:pt x="106" y="156"/>
                    <a:pt x="106" y="156"/>
                    <a:pt x="105" y="156"/>
                  </a:cubicBezTo>
                  <a:cubicBezTo>
                    <a:pt x="105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5"/>
                    <a:pt x="103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02" y="154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6" y="153"/>
                    <a:pt x="96" y="153"/>
                    <a:pt x="96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93" y="153"/>
                    <a:pt x="93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1" y="152"/>
                    <a:pt x="92" y="151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50"/>
                    <a:pt x="96" y="150"/>
                    <a:pt x="96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6" y="148"/>
                    <a:pt x="96" y="147"/>
                    <a:pt x="95" y="146"/>
                  </a:cubicBezTo>
                  <a:cubicBezTo>
                    <a:pt x="94" y="145"/>
                    <a:pt x="93" y="144"/>
                    <a:pt x="92" y="144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0" y="142"/>
                    <a:pt x="90" y="142"/>
                    <a:pt x="90" y="142"/>
                  </a:cubicBezTo>
                  <a:cubicBezTo>
                    <a:pt x="89" y="141"/>
                    <a:pt x="88" y="141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7" y="139"/>
                    <a:pt x="87" y="139"/>
                    <a:pt x="87" y="138"/>
                  </a:cubicBezTo>
                  <a:cubicBezTo>
                    <a:pt x="86" y="137"/>
                    <a:pt x="86" y="137"/>
                    <a:pt x="85" y="136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3" y="135"/>
                    <a:pt x="83" y="135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2" y="134"/>
                    <a:pt x="81" y="133"/>
                    <a:pt x="81" y="133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7" y="132"/>
                    <a:pt x="77" y="132"/>
                    <a:pt x="77" y="132"/>
                  </a:cubicBezTo>
                  <a:cubicBezTo>
                    <a:pt x="76" y="132"/>
                    <a:pt x="75" y="132"/>
                    <a:pt x="75" y="132"/>
                  </a:cubicBezTo>
                  <a:cubicBezTo>
                    <a:pt x="74" y="132"/>
                    <a:pt x="74" y="132"/>
                    <a:pt x="73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0"/>
                    <a:pt x="72" y="130"/>
                    <a:pt x="72" y="130"/>
                  </a:cubicBezTo>
                  <a:cubicBezTo>
                    <a:pt x="72" y="130"/>
                    <a:pt x="72" y="129"/>
                    <a:pt x="71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7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26"/>
                    <a:pt x="66" y="126"/>
                    <a:pt x="66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4" y="126"/>
                    <a:pt x="64" y="126"/>
                    <a:pt x="63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0" y="122"/>
                    <a:pt x="60" y="122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8" y="123"/>
                    <a:pt x="57" y="122"/>
                    <a:pt x="57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5" y="120"/>
                    <a:pt x="55" y="121"/>
                    <a:pt x="54" y="121"/>
                  </a:cubicBezTo>
                  <a:cubicBezTo>
                    <a:pt x="53" y="121"/>
                    <a:pt x="52" y="120"/>
                    <a:pt x="52" y="120"/>
                  </a:cubicBezTo>
                  <a:cubicBezTo>
                    <a:pt x="51" y="120"/>
                    <a:pt x="50" y="119"/>
                    <a:pt x="50" y="119"/>
                  </a:cubicBezTo>
                  <a:cubicBezTo>
                    <a:pt x="49" y="119"/>
                    <a:pt x="49" y="118"/>
                    <a:pt x="48" y="118"/>
                  </a:cubicBezTo>
                  <a:cubicBezTo>
                    <a:pt x="47" y="118"/>
                    <a:pt x="46" y="117"/>
                    <a:pt x="46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3" y="117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2" y="117"/>
                    <a:pt x="40" y="117"/>
                    <a:pt x="39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19"/>
                    <a:pt x="36" y="119"/>
                    <a:pt x="35" y="120"/>
                  </a:cubicBezTo>
                  <a:cubicBezTo>
                    <a:pt x="35" y="120"/>
                    <a:pt x="35" y="120"/>
                    <a:pt x="34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1" y="122"/>
                    <a:pt x="32" y="122"/>
                    <a:pt x="32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6"/>
                    <a:pt x="32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8" y="122"/>
                    <a:pt x="27" y="122"/>
                    <a:pt x="27" y="122"/>
                  </a:cubicBezTo>
                  <a:cubicBezTo>
                    <a:pt x="26" y="122"/>
                    <a:pt x="26" y="122"/>
                    <a:pt x="25" y="122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4" y="123"/>
                    <a:pt x="23" y="123"/>
                    <a:pt x="23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2"/>
                    <a:pt x="21" y="122"/>
                    <a:pt x="2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20" y="120"/>
                    <a:pt x="20" y="120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9" y="119"/>
                    <a:pt x="19" y="119"/>
                    <a:pt x="19" y="118"/>
                  </a:cubicBezTo>
                  <a:cubicBezTo>
                    <a:pt x="19" y="118"/>
                    <a:pt x="19" y="118"/>
                    <a:pt x="19" y="117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1" y="117"/>
                    <a:pt x="22" y="116"/>
                    <a:pt x="23" y="115"/>
                  </a:cubicBezTo>
                  <a:cubicBezTo>
                    <a:pt x="24" y="114"/>
                    <a:pt x="23" y="113"/>
                    <a:pt x="23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12"/>
                    <a:pt x="22" y="111"/>
                    <a:pt x="22" y="111"/>
                  </a:cubicBezTo>
                  <a:cubicBezTo>
                    <a:pt x="22" y="110"/>
                    <a:pt x="22" y="109"/>
                    <a:pt x="22" y="109"/>
                  </a:cubicBezTo>
                  <a:cubicBezTo>
                    <a:pt x="22" y="108"/>
                    <a:pt x="22" y="107"/>
                    <a:pt x="22" y="107"/>
                  </a:cubicBezTo>
                  <a:cubicBezTo>
                    <a:pt x="22" y="107"/>
                    <a:pt x="21" y="106"/>
                    <a:pt x="20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5"/>
                    <a:pt x="16" y="104"/>
                    <a:pt x="16" y="103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1"/>
                    <a:pt x="17" y="100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0" y="99"/>
                    <a:pt x="21" y="99"/>
                    <a:pt x="22" y="96"/>
                  </a:cubicBezTo>
                  <a:cubicBezTo>
                    <a:pt x="22" y="95"/>
                    <a:pt x="22" y="94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19" y="91"/>
                    <a:pt x="18" y="91"/>
                    <a:pt x="18" y="92"/>
                  </a:cubicBezTo>
                  <a:cubicBezTo>
                    <a:pt x="16" y="92"/>
                    <a:pt x="16" y="93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2" y="97"/>
                    <a:pt x="12" y="97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10" y="98"/>
                    <a:pt x="9" y="99"/>
                    <a:pt x="9" y="100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6"/>
                    <a:pt x="8" y="96"/>
                    <a:pt x="8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86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6" y="79"/>
                    <a:pt x="16" y="78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6"/>
                    <a:pt x="18" y="76"/>
                  </a:cubicBezTo>
                  <a:cubicBezTo>
                    <a:pt x="19" y="75"/>
                    <a:pt x="20" y="74"/>
                    <a:pt x="20" y="73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3"/>
                    <a:pt x="23" y="73"/>
                    <a:pt x="23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3"/>
                    <a:pt x="26" y="72"/>
                    <a:pt x="27" y="72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8" y="71"/>
                    <a:pt x="29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1"/>
                    <a:pt x="33" y="72"/>
                    <a:pt x="33" y="73"/>
                  </a:cubicBezTo>
                  <a:cubicBezTo>
                    <a:pt x="33" y="75"/>
                    <a:pt x="33" y="76"/>
                    <a:pt x="33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2" y="80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6" y="82"/>
                    <a:pt x="36" y="79"/>
                    <a:pt x="36" y="78"/>
                  </a:cubicBezTo>
                  <a:cubicBezTo>
                    <a:pt x="36" y="77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4"/>
                    <a:pt x="37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0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1" y="69"/>
                    <a:pt x="42" y="69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2" y="68"/>
                    <a:pt x="43" y="67"/>
                    <a:pt x="43" y="67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5" y="65"/>
                    <a:pt x="44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7" y="63"/>
                    <a:pt x="47" y="63"/>
                    <a:pt x="47" y="62"/>
                  </a:cubicBezTo>
                  <a:cubicBezTo>
                    <a:pt x="48" y="62"/>
                    <a:pt x="48" y="61"/>
                    <a:pt x="49" y="60"/>
                  </a:cubicBezTo>
                  <a:cubicBezTo>
                    <a:pt x="50" y="60"/>
                    <a:pt x="50" y="59"/>
                    <a:pt x="51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3" y="59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8"/>
                    <a:pt x="54" y="57"/>
                    <a:pt x="54" y="5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6" y="56"/>
                    <a:pt x="56" y="56"/>
                    <a:pt x="56" y="55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7" y="52"/>
                    <a:pt x="57" y="51"/>
                  </a:cubicBezTo>
                  <a:cubicBezTo>
                    <a:pt x="58" y="50"/>
                    <a:pt x="59" y="48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7" y="46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7" y="36"/>
                    <a:pt x="78" y="35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2" y="34"/>
                    <a:pt x="82" y="34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3"/>
                    <a:pt x="83" y="32"/>
                    <a:pt x="83" y="31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8" y="23"/>
                  </a:cubicBezTo>
                  <a:cubicBezTo>
                    <a:pt x="98" y="23"/>
                    <a:pt x="99" y="23"/>
                    <a:pt x="99" y="23"/>
                  </a:cubicBezTo>
                  <a:cubicBezTo>
                    <a:pt x="100" y="23"/>
                    <a:pt x="100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2"/>
                    <a:pt x="103" y="22"/>
                  </a:cubicBezTo>
                  <a:cubicBezTo>
                    <a:pt x="104" y="21"/>
                    <a:pt x="104" y="21"/>
                    <a:pt x="104" y="20"/>
                  </a:cubicBezTo>
                  <a:cubicBezTo>
                    <a:pt x="103" y="19"/>
                    <a:pt x="103" y="18"/>
                    <a:pt x="103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2" y="17"/>
                    <a:pt x="102" y="17"/>
                    <a:pt x="102" y="16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11"/>
                    <a:pt x="100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7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9"/>
                    <a:pt x="88" y="9"/>
                  </a:cubicBezTo>
                  <a:cubicBezTo>
                    <a:pt x="88" y="10"/>
                    <a:pt x="88" y="11"/>
                    <a:pt x="87" y="11"/>
                  </a:cubicBezTo>
                  <a:cubicBezTo>
                    <a:pt x="87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2" y="14"/>
                    <a:pt x="82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6"/>
                    <a:pt x="80" y="16"/>
                    <a:pt x="80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8"/>
                    <a:pt x="77" y="19"/>
                    <a:pt x="76" y="19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1"/>
                    <a:pt x="74" y="21"/>
                    <a:pt x="74" y="21"/>
                  </a:cubicBezTo>
                  <a:cubicBezTo>
                    <a:pt x="73" y="21"/>
                    <a:pt x="73" y="22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3" y="22"/>
                    <a:pt x="73" y="21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4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6" y="7"/>
                    <a:pt x="86" y="7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5"/>
                    <a:pt x="88" y="5"/>
                    <a:pt x="88" y="4"/>
                  </a:cubicBezTo>
                  <a:cubicBezTo>
                    <a:pt x="89" y="3"/>
                    <a:pt x="89" y="2"/>
                    <a:pt x="89" y="2"/>
                  </a:cubicBezTo>
                  <a:cubicBezTo>
                    <a:pt x="88" y="0"/>
                    <a:pt x="87" y="0"/>
                    <a:pt x="86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43"/>
            <p:cNvSpPr>
              <a:spLocks noEditPoints="1"/>
            </p:cNvSpPr>
            <p:nvPr/>
          </p:nvSpPr>
          <p:spPr bwMode="auto">
            <a:xfrm>
              <a:off x="4164" y="2301"/>
              <a:ext cx="31" cy="55"/>
            </a:xfrm>
            <a:custGeom>
              <a:avLst/>
              <a:gdLst>
                <a:gd name="T0" fmla="*/ 12 w 13"/>
                <a:gd name="T1" fmla="*/ 0 h 23"/>
                <a:gd name="T2" fmla="*/ 12 w 13"/>
                <a:gd name="T3" fmla="*/ 0 h 23"/>
                <a:gd name="T4" fmla="*/ 12 w 13"/>
                <a:gd name="T5" fmla="*/ 0 h 23"/>
                <a:gd name="T6" fmla="*/ 12 w 13"/>
                <a:gd name="T7" fmla="*/ 0 h 23"/>
                <a:gd name="T8" fmla="*/ 9 w 13"/>
                <a:gd name="T9" fmla="*/ 0 h 23"/>
                <a:gd name="T10" fmla="*/ 7 w 13"/>
                <a:gd name="T11" fmla="*/ 2 h 23"/>
                <a:gd name="T12" fmla="*/ 6 w 13"/>
                <a:gd name="T13" fmla="*/ 4 h 23"/>
                <a:gd name="T14" fmla="*/ 5 w 13"/>
                <a:gd name="T15" fmla="*/ 6 h 23"/>
                <a:gd name="T16" fmla="*/ 5 w 13"/>
                <a:gd name="T17" fmla="*/ 6 h 23"/>
                <a:gd name="T18" fmla="*/ 4 w 13"/>
                <a:gd name="T19" fmla="*/ 7 h 23"/>
                <a:gd name="T20" fmla="*/ 3 w 13"/>
                <a:gd name="T21" fmla="*/ 9 h 23"/>
                <a:gd name="T22" fmla="*/ 3 w 13"/>
                <a:gd name="T23" fmla="*/ 9 h 23"/>
                <a:gd name="T24" fmla="*/ 3 w 13"/>
                <a:gd name="T25" fmla="*/ 10 h 23"/>
                <a:gd name="T26" fmla="*/ 2 w 13"/>
                <a:gd name="T27" fmla="*/ 14 h 23"/>
                <a:gd name="T28" fmla="*/ 2 w 13"/>
                <a:gd name="T29" fmla="*/ 14 h 23"/>
                <a:gd name="T30" fmla="*/ 1 w 13"/>
                <a:gd name="T31" fmla="*/ 14 h 23"/>
                <a:gd name="T32" fmla="*/ 0 w 13"/>
                <a:gd name="T33" fmla="*/ 19 h 23"/>
                <a:gd name="T34" fmla="*/ 1 w 13"/>
                <a:gd name="T35" fmla="*/ 21 h 23"/>
                <a:gd name="T36" fmla="*/ 0 w 13"/>
                <a:gd name="T37" fmla="*/ 22 h 23"/>
                <a:gd name="T38" fmla="*/ 1 w 13"/>
                <a:gd name="T39" fmla="*/ 23 h 23"/>
                <a:gd name="T40" fmla="*/ 2 w 13"/>
                <a:gd name="T41" fmla="*/ 23 h 23"/>
                <a:gd name="T42" fmla="*/ 6 w 13"/>
                <a:gd name="T43" fmla="*/ 19 h 23"/>
                <a:gd name="T44" fmla="*/ 6 w 13"/>
                <a:gd name="T45" fmla="*/ 18 h 23"/>
                <a:gd name="T46" fmla="*/ 7 w 13"/>
                <a:gd name="T47" fmla="*/ 18 h 23"/>
                <a:gd name="T48" fmla="*/ 7 w 13"/>
                <a:gd name="T49" fmla="*/ 16 h 23"/>
                <a:gd name="T50" fmla="*/ 7 w 13"/>
                <a:gd name="T51" fmla="*/ 14 h 23"/>
                <a:gd name="T52" fmla="*/ 7 w 13"/>
                <a:gd name="T53" fmla="*/ 14 h 23"/>
                <a:gd name="T54" fmla="*/ 7 w 13"/>
                <a:gd name="T55" fmla="*/ 13 h 23"/>
                <a:gd name="T56" fmla="*/ 7 w 13"/>
                <a:gd name="T57" fmla="*/ 12 h 23"/>
                <a:gd name="T58" fmla="*/ 7 w 13"/>
                <a:gd name="T59" fmla="*/ 12 h 23"/>
                <a:gd name="T60" fmla="*/ 8 w 13"/>
                <a:gd name="T61" fmla="*/ 10 h 23"/>
                <a:gd name="T62" fmla="*/ 8 w 13"/>
                <a:gd name="T63" fmla="*/ 10 h 23"/>
                <a:gd name="T64" fmla="*/ 8 w 13"/>
                <a:gd name="T65" fmla="*/ 9 h 23"/>
                <a:gd name="T66" fmla="*/ 8 w 13"/>
                <a:gd name="T67" fmla="*/ 9 h 23"/>
                <a:gd name="T68" fmla="*/ 9 w 13"/>
                <a:gd name="T69" fmla="*/ 9 h 23"/>
                <a:gd name="T70" fmla="*/ 12 w 13"/>
                <a:gd name="T71" fmla="*/ 2 h 23"/>
                <a:gd name="T72" fmla="*/ 12 w 13"/>
                <a:gd name="T73" fmla="*/ 3 h 23"/>
                <a:gd name="T74" fmla="*/ 11 w 13"/>
                <a:gd name="T75" fmla="*/ 3 h 23"/>
                <a:gd name="T76" fmla="*/ 11 w 13"/>
                <a:gd name="T77" fmla="*/ 2 h 23"/>
                <a:gd name="T78" fmla="*/ 10 w 13"/>
                <a:gd name="T79" fmla="*/ 1 h 23"/>
                <a:gd name="T80" fmla="*/ 10 w 13"/>
                <a:gd name="T81" fmla="*/ 0 h 23"/>
                <a:gd name="T82" fmla="*/ 9 w 13"/>
                <a:gd name="T8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23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9" y="0"/>
                  </a:moveTo>
                  <a:cubicBezTo>
                    <a:pt x="9" y="1"/>
                    <a:pt x="8" y="1"/>
                    <a:pt x="7" y="2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2" y="12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7"/>
                    <a:pt x="0" y="19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3"/>
                    <a:pt x="5" y="20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8"/>
                    <a:pt x="13" y="5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44"/>
            <p:cNvSpPr>
              <a:spLocks/>
            </p:cNvSpPr>
            <p:nvPr/>
          </p:nvSpPr>
          <p:spPr bwMode="auto">
            <a:xfrm>
              <a:off x="4188" y="2298"/>
              <a:ext cx="7" cy="1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grpFill/>
            <a:ln w="15875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76601" y="3959835"/>
            <a:ext cx="1246257" cy="1246257"/>
            <a:chOff x="4345215" y="3015343"/>
            <a:chExt cx="2177142" cy="2177142"/>
          </a:xfrm>
        </p:grpSpPr>
        <p:sp>
          <p:nvSpPr>
            <p:cNvPr id="17" name="椭圆 16"/>
            <p:cNvSpPr/>
            <p:nvPr/>
          </p:nvSpPr>
          <p:spPr>
            <a:xfrm>
              <a:off x="4345215" y="3015343"/>
              <a:ext cx="2177142" cy="2177142"/>
            </a:xfrm>
            <a:prstGeom prst="ellipse">
              <a:avLst/>
            </a:prstGeom>
            <a:gradFill>
              <a:gsLst>
                <a:gs pos="0">
                  <a:srgbClr val="F3B7B7"/>
                </a:gs>
                <a:gs pos="100000">
                  <a:srgbClr val="E87071"/>
                </a:gs>
              </a:gsLst>
              <a:lin ang="2700000" scaled="1"/>
            </a:gradFill>
            <a:ln>
              <a:noFill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644572" y="3314700"/>
              <a:ext cx="1578428" cy="1578428"/>
            </a:xfrm>
            <a:prstGeom prst="ellipse">
              <a:avLst/>
            </a:prstGeom>
            <a:gradFill>
              <a:gsLst>
                <a:gs pos="100000">
                  <a:srgbClr val="F9DFDF"/>
                </a:gs>
                <a:gs pos="0">
                  <a:srgbClr val="F3B7B7"/>
                </a:gs>
              </a:gsLst>
              <a:lin ang="2700000" scaled="1"/>
            </a:gradFill>
            <a:ln w="88900">
              <a:gradFill flip="none" rotWithShape="1">
                <a:gsLst>
                  <a:gs pos="0">
                    <a:srgbClr val="E87071"/>
                  </a:gs>
                  <a:gs pos="100000">
                    <a:srgbClr val="F3B7B7"/>
                  </a:gs>
                </a:gsLst>
                <a:lin ang="2700000" scaled="1"/>
                <a:tileRect/>
              </a:gradFill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69142" y="1855103"/>
            <a:ext cx="1246257" cy="1246257"/>
            <a:chOff x="4345215" y="3015343"/>
            <a:chExt cx="2177142" cy="2177142"/>
          </a:xfrm>
        </p:grpSpPr>
        <p:sp>
          <p:nvSpPr>
            <p:cNvPr id="21" name="椭圆 20"/>
            <p:cNvSpPr/>
            <p:nvPr/>
          </p:nvSpPr>
          <p:spPr>
            <a:xfrm>
              <a:off x="4345215" y="3015343"/>
              <a:ext cx="2177142" cy="2177142"/>
            </a:xfrm>
            <a:prstGeom prst="ellipse">
              <a:avLst/>
            </a:prstGeom>
            <a:gradFill>
              <a:gsLst>
                <a:gs pos="0">
                  <a:srgbClr val="A572BA"/>
                </a:gs>
                <a:gs pos="100000">
                  <a:srgbClr val="663A77"/>
                </a:gs>
              </a:gsLst>
              <a:lin ang="2700000" scaled="1"/>
            </a:gradFill>
            <a:ln>
              <a:noFill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644572" y="3314700"/>
              <a:ext cx="1578428" cy="1578428"/>
            </a:xfrm>
            <a:prstGeom prst="ellipse">
              <a:avLst/>
            </a:prstGeom>
            <a:gradFill>
              <a:gsLst>
                <a:gs pos="100000">
                  <a:srgbClr val="D6C3DF"/>
                </a:gs>
                <a:gs pos="0">
                  <a:srgbClr val="A572BA"/>
                </a:gs>
              </a:gsLst>
              <a:lin ang="2700000" scaled="1"/>
            </a:gradFill>
            <a:ln w="88900">
              <a:gradFill flip="none" rotWithShape="1">
                <a:gsLst>
                  <a:gs pos="0">
                    <a:srgbClr val="663A77"/>
                  </a:gs>
                  <a:gs pos="100000">
                    <a:srgbClr val="A572BA"/>
                  </a:gs>
                </a:gsLst>
                <a:lin ang="2700000" scaled="1"/>
                <a:tileRect/>
              </a:gradFill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669142" y="3959835"/>
            <a:ext cx="1246257" cy="1246257"/>
            <a:chOff x="4345215" y="3015343"/>
            <a:chExt cx="2177142" cy="2177142"/>
          </a:xfrm>
        </p:grpSpPr>
        <p:sp>
          <p:nvSpPr>
            <p:cNvPr id="27" name="椭圆 26"/>
            <p:cNvSpPr/>
            <p:nvPr/>
          </p:nvSpPr>
          <p:spPr>
            <a:xfrm>
              <a:off x="4345215" y="3015343"/>
              <a:ext cx="2177142" cy="2177142"/>
            </a:xfrm>
            <a:prstGeom prst="ellipse">
              <a:avLst/>
            </a:prstGeom>
            <a:gradFill>
              <a:gsLst>
                <a:gs pos="0">
                  <a:srgbClr val="E4AEC4"/>
                </a:gs>
                <a:gs pos="100000">
                  <a:srgbClr val="C65885"/>
                </a:gs>
              </a:gsLst>
              <a:lin ang="2700000" scaled="1"/>
            </a:gradFill>
            <a:ln>
              <a:noFill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644572" y="3314700"/>
              <a:ext cx="1578428" cy="1578428"/>
            </a:xfrm>
            <a:prstGeom prst="ellipse">
              <a:avLst/>
            </a:prstGeom>
            <a:gradFill>
              <a:gsLst>
                <a:gs pos="100000">
                  <a:srgbClr val="EDCBD9"/>
                </a:gs>
                <a:gs pos="0">
                  <a:srgbClr val="D98FAD"/>
                </a:gs>
              </a:gsLst>
              <a:lin ang="2700000" scaled="1"/>
            </a:gradFill>
            <a:ln w="88900">
              <a:gradFill flip="none" rotWithShape="1">
                <a:gsLst>
                  <a:gs pos="0">
                    <a:srgbClr val="C65885"/>
                  </a:gs>
                  <a:gs pos="100000">
                    <a:srgbClr val="E4AEC4"/>
                  </a:gs>
                </a:gsLst>
                <a:lin ang="2700000" scaled="1"/>
                <a:tileRect/>
              </a:gradFill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76601" y="1855103"/>
            <a:ext cx="1246257" cy="1246257"/>
            <a:chOff x="4345215" y="3015343"/>
            <a:chExt cx="2177142" cy="2177142"/>
          </a:xfrm>
        </p:grpSpPr>
        <p:sp>
          <p:nvSpPr>
            <p:cNvPr id="30" name="椭圆 29"/>
            <p:cNvSpPr/>
            <p:nvPr/>
          </p:nvSpPr>
          <p:spPr>
            <a:xfrm>
              <a:off x="4345215" y="3015343"/>
              <a:ext cx="2177142" cy="2177142"/>
            </a:xfrm>
            <a:prstGeom prst="ellipse">
              <a:avLst/>
            </a:prstGeom>
            <a:gradFill>
              <a:gsLst>
                <a:gs pos="1000">
                  <a:srgbClr val="FFE0B3"/>
                </a:gs>
                <a:gs pos="100000">
                  <a:srgbClr val="FFB850"/>
                </a:gs>
              </a:gsLst>
              <a:lin ang="2700000" scaled="1"/>
            </a:gradFill>
            <a:ln>
              <a:noFill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644572" y="3314700"/>
              <a:ext cx="1578428" cy="1578428"/>
            </a:xfrm>
            <a:prstGeom prst="ellipse">
              <a:avLst/>
            </a:prstGeom>
            <a:gradFill>
              <a:gsLst>
                <a:gs pos="100000">
                  <a:srgbClr val="FFEBCD"/>
                </a:gs>
                <a:gs pos="0">
                  <a:srgbClr val="FFBD5D"/>
                </a:gs>
              </a:gsLst>
              <a:lin ang="2700000" scaled="1"/>
            </a:gradFill>
            <a:ln w="88900">
              <a:gradFill flip="none" rotWithShape="1">
                <a:gsLst>
                  <a:gs pos="0">
                    <a:srgbClr val="FFB850"/>
                  </a:gs>
                  <a:gs pos="100000">
                    <a:srgbClr val="FFE0B3"/>
                  </a:gs>
                </a:gsLst>
                <a:lin ang="2700000" scaled="1"/>
                <a:tileRect/>
              </a:gradFill>
            </a:ln>
            <a:effectLst>
              <a:innerShdw blurRad="203200" dist="76200" dir="13500000">
                <a:prstClr val="black">
                  <a:alpha val="3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72871" y="778525"/>
            <a:ext cx="1246257" cy="1246257"/>
            <a:chOff x="4345215" y="3015343"/>
            <a:chExt cx="2177142" cy="2177142"/>
          </a:xfrm>
        </p:grpSpPr>
        <p:sp>
          <p:nvSpPr>
            <p:cNvPr id="24" name="椭圆 23"/>
            <p:cNvSpPr/>
            <p:nvPr/>
          </p:nvSpPr>
          <p:spPr>
            <a:xfrm>
              <a:off x="4345215" y="3015343"/>
              <a:ext cx="2177142" cy="2177142"/>
            </a:xfrm>
            <a:prstGeom prst="ellipse">
              <a:avLst/>
            </a:prstGeom>
            <a:gradFill>
              <a:gsLst>
                <a:gs pos="0">
                  <a:srgbClr val="1EE9FE"/>
                </a:gs>
                <a:gs pos="100000">
                  <a:srgbClr val="01ACBE"/>
                </a:gs>
              </a:gsLst>
              <a:lin ang="2700000" scaled="1"/>
            </a:gradFill>
            <a:ln>
              <a:noFill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644572" y="3314700"/>
              <a:ext cx="1578428" cy="1578428"/>
            </a:xfrm>
            <a:prstGeom prst="ellipse">
              <a:avLst/>
            </a:prstGeom>
            <a:gradFill>
              <a:gsLst>
                <a:gs pos="100000">
                  <a:srgbClr val="C3F7FD"/>
                </a:gs>
                <a:gs pos="0">
                  <a:srgbClr val="1EE9FE"/>
                </a:gs>
              </a:gsLst>
              <a:lin ang="2700000" scaled="1"/>
            </a:gradFill>
            <a:ln w="88900">
              <a:gradFill flip="none" rotWithShape="1">
                <a:gsLst>
                  <a:gs pos="0">
                    <a:srgbClr val="01ACBE"/>
                  </a:gs>
                  <a:gs pos="100000">
                    <a:srgbClr val="1EE9FE"/>
                  </a:gs>
                </a:gsLst>
                <a:lin ang="2700000" scaled="1"/>
                <a:tileRect/>
              </a:gradFill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72871" y="5036414"/>
            <a:ext cx="1246257" cy="1246257"/>
            <a:chOff x="4345215" y="3015343"/>
            <a:chExt cx="2177142" cy="2177142"/>
          </a:xfrm>
        </p:grpSpPr>
        <p:sp>
          <p:nvSpPr>
            <p:cNvPr id="33" name="椭圆 32"/>
            <p:cNvSpPr/>
            <p:nvPr/>
          </p:nvSpPr>
          <p:spPr>
            <a:xfrm>
              <a:off x="4345215" y="3015343"/>
              <a:ext cx="2177142" cy="2177142"/>
            </a:xfrm>
            <a:prstGeom prst="ellipse">
              <a:avLst/>
            </a:prstGeom>
            <a:gradFill>
              <a:gsLst>
                <a:gs pos="0">
                  <a:srgbClr val="00FAD0"/>
                </a:gs>
                <a:gs pos="100000">
                  <a:srgbClr val="00AF92"/>
                </a:gs>
              </a:gsLst>
              <a:lin ang="2700000" scaled="1"/>
            </a:gradFill>
            <a:ln>
              <a:noFill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644572" y="3314700"/>
              <a:ext cx="1578428" cy="1578428"/>
            </a:xfrm>
            <a:prstGeom prst="ellipse">
              <a:avLst/>
            </a:prstGeom>
            <a:gradFill>
              <a:gsLst>
                <a:gs pos="100000">
                  <a:srgbClr val="A7FFF0"/>
                </a:gs>
                <a:gs pos="0">
                  <a:srgbClr val="00FAD0"/>
                </a:gs>
              </a:gsLst>
              <a:lin ang="2700000" scaled="1"/>
            </a:gradFill>
            <a:ln w="88900">
              <a:gradFill flip="none" rotWithShape="1">
                <a:gsLst>
                  <a:gs pos="0">
                    <a:srgbClr val="00AF92"/>
                  </a:gs>
                  <a:gs pos="100000">
                    <a:srgbClr val="00FAD0"/>
                  </a:gs>
                </a:gsLst>
                <a:lin ang="2700000" scaled="1"/>
                <a:tileRect/>
              </a:gradFill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5" name="Freeform 987"/>
          <p:cNvSpPr>
            <a:spLocks noEditPoints="1"/>
          </p:cNvSpPr>
          <p:nvPr/>
        </p:nvSpPr>
        <p:spPr bwMode="auto">
          <a:xfrm>
            <a:off x="8115254" y="2134314"/>
            <a:ext cx="354032" cy="569477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975"/>
          <p:cNvSpPr>
            <a:spLocks noEditPoints="1"/>
          </p:cNvSpPr>
          <p:nvPr/>
        </p:nvSpPr>
        <p:spPr bwMode="auto">
          <a:xfrm>
            <a:off x="3718552" y="2254257"/>
            <a:ext cx="362353" cy="447492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979"/>
          <p:cNvSpPr>
            <a:spLocks noEditPoints="1"/>
          </p:cNvSpPr>
          <p:nvPr/>
        </p:nvSpPr>
        <p:spPr bwMode="auto">
          <a:xfrm>
            <a:off x="5838297" y="5428269"/>
            <a:ext cx="515403" cy="460899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983"/>
          <p:cNvSpPr>
            <a:spLocks noEditPoints="1"/>
          </p:cNvSpPr>
          <p:nvPr/>
        </p:nvSpPr>
        <p:spPr bwMode="auto">
          <a:xfrm>
            <a:off x="3669089" y="4353071"/>
            <a:ext cx="483914" cy="496502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9" name="Group 17"/>
          <p:cNvGrpSpPr>
            <a:grpSpLocks noChangeAspect="1"/>
          </p:cNvGrpSpPr>
          <p:nvPr/>
        </p:nvGrpSpPr>
        <p:grpSpPr bwMode="auto">
          <a:xfrm>
            <a:off x="8118529" y="4395788"/>
            <a:ext cx="394554" cy="423529"/>
            <a:chOff x="231" y="1205"/>
            <a:chExt cx="640" cy="687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70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879596" y="1165643"/>
            <a:ext cx="437548" cy="493789"/>
            <a:chOff x="10815638" y="1174750"/>
            <a:chExt cx="728663" cy="8223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3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132422" y="3124458"/>
            <a:ext cx="1494123" cy="990122"/>
            <a:chOff x="3731147" y="3849925"/>
            <a:chExt cx="1494123" cy="990122"/>
          </a:xfrm>
        </p:grpSpPr>
        <p:sp>
          <p:nvSpPr>
            <p:cNvPr id="76" name="文本框 75"/>
            <p:cNvSpPr txBox="1"/>
            <p:nvPr/>
          </p:nvSpPr>
          <p:spPr>
            <a:xfrm>
              <a:off x="373142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731147" y="4101383"/>
              <a:ext cx="14000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3940299" y="3345932"/>
            <a:ext cx="1301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FFB850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r>
              <a:rPr lang="en-US" altLang="zh-CN" sz="1200" dirty="0">
                <a:solidFill>
                  <a:srgbClr val="FFB850"/>
                </a:solidFill>
                <a:latin typeface="Impact" panose="020B0806030902050204" pitchFamily="34" charset="0"/>
              </a:rPr>
              <a:t> </a:t>
            </a:r>
            <a:r>
              <a:rPr lang="en-US" altLang="zh-CN" dirty="0">
                <a:solidFill>
                  <a:srgbClr val="FFB850"/>
                </a:solidFill>
                <a:latin typeface="Impact" panose="020B0806030902050204" pitchFamily="34" charset="0"/>
              </a:rPr>
              <a:t>02</a:t>
            </a:r>
            <a:endParaRPr lang="zh-CN" altLang="en-US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8585287" y="3124458"/>
            <a:ext cx="1494123" cy="990122"/>
            <a:chOff x="3731147" y="3849925"/>
            <a:chExt cx="1494123" cy="990122"/>
          </a:xfrm>
        </p:grpSpPr>
        <p:sp>
          <p:nvSpPr>
            <p:cNvPr id="93" name="文本框 92"/>
            <p:cNvSpPr txBox="1"/>
            <p:nvPr/>
          </p:nvSpPr>
          <p:spPr>
            <a:xfrm>
              <a:off x="373142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C65885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731147" y="4101383"/>
              <a:ext cx="14000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063869" y="5317967"/>
            <a:ext cx="1494123" cy="990122"/>
            <a:chOff x="3731147" y="3849925"/>
            <a:chExt cx="1494123" cy="990122"/>
          </a:xfrm>
        </p:grpSpPr>
        <p:sp>
          <p:nvSpPr>
            <p:cNvPr id="96" name="文本框 95"/>
            <p:cNvSpPr txBox="1"/>
            <p:nvPr/>
          </p:nvSpPr>
          <p:spPr>
            <a:xfrm>
              <a:off x="373142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0AF9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3731147" y="4101383"/>
              <a:ext cx="14000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731727" y="5317967"/>
            <a:ext cx="1494123" cy="990122"/>
            <a:chOff x="3731147" y="3849925"/>
            <a:chExt cx="1494123" cy="990122"/>
          </a:xfrm>
        </p:grpSpPr>
        <p:sp>
          <p:nvSpPr>
            <p:cNvPr id="99" name="文本框 98"/>
            <p:cNvSpPr txBox="1"/>
            <p:nvPr/>
          </p:nvSpPr>
          <p:spPr>
            <a:xfrm>
              <a:off x="373142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731147" y="4101383"/>
              <a:ext cx="14000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063869" y="870038"/>
            <a:ext cx="1494123" cy="990122"/>
            <a:chOff x="3731147" y="3849925"/>
            <a:chExt cx="1494123" cy="990122"/>
          </a:xfrm>
        </p:grpSpPr>
        <p:sp>
          <p:nvSpPr>
            <p:cNvPr id="102" name="文本框 101"/>
            <p:cNvSpPr txBox="1"/>
            <p:nvPr/>
          </p:nvSpPr>
          <p:spPr>
            <a:xfrm>
              <a:off x="373142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731147" y="4101383"/>
              <a:ext cx="14000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731727" y="870038"/>
            <a:ext cx="1494123" cy="990122"/>
            <a:chOff x="3731147" y="3849925"/>
            <a:chExt cx="1494123" cy="990122"/>
          </a:xfrm>
        </p:grpSpPr>
        <p:sp>
          <p:nvSpPr>
            <p:cNvPr id="105" name="文本框 104"/>
            <p:cNvSpPr txBox="1"/>
            <p:nvPr/>
          </p:nvSpPr>
          <p:spPr>
            <a:xfrm>
              <a:off x="3731421" y="3849925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3731147" y="4101383"/>
              <a:ext cx="14000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6910232" y="3345932"/>
            <a:ext cx="1301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C65885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r>
              <a:rPr lang="en-US" altLang="zh-CN" sz="1200" dirty="0">
                <a:solidFill>
                  <a:srgbClr val="C65885"/>
                </a:solidFill>
                <a:latin typeface="Impact" panose="020B0806030902050204" pitchFamily="34" charset="0"/>
              </a:rPr>
              <a:t> </a:t>
            </a:r>
            <a:r>
              <a:rPr lang="en-US" altLang="zh-CN" dirty="0">
                <a:solidFill>
                  <a:srgbClr val="C65885"/>
                </a:solidFill>
                <a:latin typeface="Impact" panose="020B0806030902050204" pitchFamily="34" charset="0"/>
              </a:rPr>
              <a:t>05</a:t>
            </a:r>
            <a:endParaRPr lang="zh-CN" altLang="en-US" dirty="0">
              <a:solidFill>
                <a:srgbClr val="C65885"/>
              </a:solidFill>
              <a:latin typeface="Impact" panose="020B080603090205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4612544" y="2242054"/>
            <a:ext cx="1301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01ACB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r>
              <a:rPr lang="en-US" altLang="zh-CN" sz="1200" dirty="0">
                <a:solidFill>
                  <a:srgbClr val="01ACBE"/>
                </a:solidFill>
                <a:latin typeface="Impact" panose="020B0806030902050204" pitchFamily="34" charset="0"/>
              </a:rPr>
              <a:t> </a:t>
            </a:r>
            <a:r>
              <a:rPr lang="en-US" altLang="zh-CN" dirty="0">
                <a:solidFill>
                  <a:srgbClr val="01ACBE"/>
                </a:solidFill>
                <a:latin typeface="Impact" panose="020B0806030902050204" pitchFamily="34" charset="0"/>
              </a:rPr>
              <a:t>01</a:t>
            </a:r>
            <a:endParaRPr lang="zh-CN" altLang="en-US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6225160" y="2242054"/>
            <a:ext cx="1301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663A77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r>
              <a:rPr lang="en-US" altLang="zh-CN" sz="1200" dirty="0">
                <a:solidFill>
                  <a:srgbClr val="663A77"/>
                </a:solidFill>
                <a:latin typeface="Impact" panose="020B0806030902050204" pitchFamily="34" charset="0"/>
              </a:rPr>
              <a:t> </a:t>
            </a:r>
            <a:r>
              <a:rPr lang="en-US" altLang="zh-CN" dirty="0">
                <a:solidFill>
                  <a:srgbClr val="663A77"/>
                </a:solidFill>
                <a:latin typeface="Impact" panose="020B0806030902050204" pitchFamily="34" charset="0"/>
              </a:rPr>
              <a:t>06</a:t>
            </a:r>
            <a:endParaRPr lang="zh-CN" altLang="en-US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612544" y="4416011"/>
            <a:ext cx="1301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E8707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r>
              <a:rPr lang="en-US" altLang="zh-CN" sz="1200" dirty="0">
                <a:solidFill>
                  <a:srgbClr val="E87071"/>
                </a:solidFill>
                <a:latin typeface="Impact" panose="020B0806030902050204" pitchFamily="34" charset="0"/>
              </a:rPr>
              <a:t> </a:t>
            </a:r>
            <a:r>
              <a:rPr lang="en-US" altLang="zh-CN" dirty="0">
                <a:solidFill>
                  <a:srgbClr val="E87071"/>
                </a:solidFill>
                <a:latin typeface="Impact" panose="020B0806030902050204" pitchFamily="34" charset="0"/>
              </a:rPr>
              <a:t>03</a:t>
            </a:r>
            <a:endParaRPr lang="zh-CN" altLang="en-US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225160" y="4416011"/>
            <a:ext cx="1301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00AF92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r>
              <a:rPr lang="en-US" altLang="zh-CN" sz="1200" dirty="0">
                <a:solidFill>
                  <a:srgbClr val="00AF92"/>
                </a:solidFill>
                <a:latin typeface="Impact" panose="020B0806030902050204" pitchFamily="34" charset="0"/>
              </a:rPr>
              <a:t> </a:t>
            </a:r>
            <a:r>
              <a:rPr lang="en-US" altLang="zh-CN" dirty="0">
                <a:solidFill>
                  <a:srgbClr val="00AF92"/>
                </a:solidFill>
                <a:latin typeface="Impact" panose="020B0806030902050204" pitchFamily="34" charset="0"/>
              </a:rPr>
              <a:t>04</a:t>
            </a:r>
            <a:endParaRPr lang="zh-CN" altLang="en-US" dirty="0">
              <a:solidFill>
                <a:srgbClr val="00AF92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六</a:t>
            </a:r>
            <a:r>
              <a:rPr lang="zh-CN" altLang="en-US" dirty="0" smtClean="0"/>
              <a:t>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329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圆角矩形 56"/>
          <p:cNvSpPr/>
          <p:nvPr/>
        </p:nvSpPr>
        <p:spPr>
          <a:xfrm>
            <a:off x="4342342" y="903995"/>
            <a:ext cx="1543050" cy="5172956"/>
          </a:xfrm>
          <a:prstGeom prst="roundRect">
            <a:avLst>
              <a:gd name="adj" fmla="val 1152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8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1000">
                  <a:schemeClr val="bg1"/>
                </a:gs>
                <a:gs pos="70000">
                  <a:srgbClr val="DFDFDF">
                    <a:lumMod val="99000"/>
                    <a:lumOff val="1000"/>
                  </a:srgb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6509808" y="903995"/>
            <a:ext cx="1543050" cy="5172956"/>
          </a:xfrm>
          <a:prstGeom prst="roundRect">
            <a:avLst>
              <a:gd name="adj" fmla="val 1152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8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1000">
                  <a:schemeClr val="bg1"/>
                </a:gs>
                <a:gs pos="70000">
                  <a:srgbClr val="DFDFDF">
                    <a:lumMod val="99000"/>
                    <a:lumOff val="1000"/>
                  </a:srgb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8677275" y="903995"/>
            <a:ext cx="1543050" cy="5172956"/>
          </a:xfrm>
          <a:prstGeom prst="roundRect">
            <a:avLst>
              <a:gd name="adj" fmla="val 1152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8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1000">
                  <a:schemeClr val="bg1"/>
                </a:gs>
                <a:gs pos="70000">
                  <a:srgbClr val="DFDFDF">
                    <a:lumMod val="99000"/>
                    <a:lumOff val="1000"/>
                  </a:srgb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26" name="圆角矩形 3625"/>
          <p:cNvSpPr/>
          <p:nvPr/>
        </p:nvSpPr>
        <p:spPr>
          <a:xfrm>
            <a:off x="2174875" y="903995"/>
            <a:ext cx="1543050" cy="5172956"/>
          </a:xfrm>
          <a:prstGeom prst="roundRect">
            <a:avLst>
              <a:gd name="adj" fmla="val 11520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8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1000">
                  <a:schemeClr val="bg1"/>
                </a:gs>
                <a:gs pos="70000">
                  <a:srgbClr val="DFDFDF">
                    <a:lumMod val="99000"/>
                    <a:lumOff val="1000"/>
                  </a:srgb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30" name="文本框 3629"/>
          <p:cNvSpPr txBox="1"/>
          <p:nvPr/>
        </p:nvSpPr>
        <p:spPr>
          <a:xfrm>
            <a:off x="2174875" y="1092368"/>
            <a:ext cx="1543050" cy="830997"/>
          </a:xfrm>
          <a:prstGeom prst="rect">
            <a:avLst/>
          </a:prstGeom>
          <a:noFill/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FFB850"/>
                </a:solidFill>
                <a:effectLst>
                  <a:innerShdw blurRad="508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造字工房尚黑 G0v1 长体" pitchFamily="50" charset="-122"/>
              </a:rPr>
              <a:t>01</a:t>
            </a:r>
            <a:endParaRPr lang="zh-CN" altLang="en-US" sz="4800" dirty="0">
              <a:solidFill>
                <a:srgbClr val="FFB850"/>
              </a:solidFill>
              <a:effectLst>
                <a:innerShdw blurRad="50800" dist="25400" dir="108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造字工房尚黑 G0v1 长体" pitchFamily="50" charset="-122"/>
            </a:endParaRPr>
          </a:p>
        </p:txBody>
      </p:sp>
      <p:sp>
        <p:nvSpPr>
          <p:cNvPr id="1537" name="文本框 1536"/>
          <p:cNvSpPr txBox="1"/>
          <p:nvPr/>
        </p:nvSpPr>
        <p:spPr>
          <a:xfrm>
            <a:off x="8689975" y="1092368"/>
            <a:ext cx="1543050" cy="830997"/>
          </a:xfrm>
          <a:prstGeom prst="rect">
            <a:avLst/>
          </a:prstGeom>
          <a:noFill/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63A77"/>
                </a:solidFill>
                <a:effectLst>
                  <a:innerShdw blurRad="508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造字工房尚黑 G0v1 长体" pitchFamily="50" charset="-122"/>
              </a:rPr>
              <a:t>04</a:t>
            </a:r>
            <a:endParaRPr lang="zh-CN" altLang="en-US" sz="4800" dirty="0">
              <a:solidFill>
                <a:srgbClr val="663A77"/>
              </a:solidFill>
              <a:effectLst>
                <a:innerShdw blurRad="50800" dist="25400" dir="108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造字工房尚黑 G0v1 长体" pitchFamily="50" charset="-122"/>
            </a:endParaRPr>
          </a:p>
        </p:txBody>
      </p:sp>
      <p:sp>
        <p:nvSpPr>
          <p:cNvPr id="1539" name="文本框 1538"/>
          <p:cNvSpPr txBox="1"/>
          <p:nvPr/>
        </p:nvSpPr>
        <p:spPr>
          <a:xfrm>
            <a:off x="4346575" y="1092368"/>
            <a:ext cx="1543050" cy="830997"/>
          </a:xfrm>
          <a:prstGeom prst="rect">
            <a:avLst/>
          </a:prstGeom>
          <a:noFill/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01ACBE"/>
                </a:solidFill>
                <a:effectLst>
                  <a:innerShdw blurRad="508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造字工房尚黑 G0v1 长体" pitchFamily="50" charset="-122"/>
              </a:rPr>
              <a:t>02</a:t>
            </a:r>
            <a:endParaRPr lang="zh-CN" altLang="en-US" sz="4800" dirty="0">
              <a:solidFill>
                <a:srgbClr val="01ACBE"/>
              </a:solidFill>
              <a:effectLst>
                <a:innerShdw blurRad="50800" dist="25400" dir="108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造字工房尚黑 G0v1 长体" pitchFamily="50" charset="-122"/>
            </a:endParaRPr>
          </a:p>
        </p:txBody>
      </p:sp>
      <p:sp>
        <p:nvSpPr>
          <p:cNvPr id="1541" name="文本框 1540"/>
          <p:cNvSpPr txBox="1"/>
          <p:nvPr/>
        </p:nvSpPr>
        <p:spPr>
          <a:xfrm>
            <a:off x="6518275" y="1092368"/>
            <a:ext cx="1543050" cy="830997"/>
          </a:xfrm>
          <a:prstGeom prst="rect">
            <a:avLst/>
          </a:prstGeom>
          <a:noFill/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E87071"/>
                </a:solidFill>
                <a:effectLst>
                  <a:innerShdw blurRad="508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造字工房尚黑 G0v1 长体" pitchFamily="50" charset="-122"/>
              </a:rPr>
              <a:t>03</a:t>
            </a:r>
            <a:endParaRPr lang="zh-CN" altLang="en-US" sz="4800" dirty="0">
              <a:solidFill>
                <a:srgbClr val="E87071"/>
              </a:solidFill>
              <a:effectLst>
                <a:innerShdw blurRad="50800" dist="25400" dir="108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造字工房尚黑 G0v1 长体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5217" y="1710323"/>
            <a:ext cx="1257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01ACB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endParaRPr lang="zh-CN" altLang="en-US" sz="1600" dirty="0">
              <a:solidFill>
                <a:srgbClr val="01ACB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317750" y="1710323"/>
            <a:ext cx="1257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FFB850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endParaRPr lang="zh-CN" altLang="en-US" sz="1600" dirty="0">
              <a:solidFill>
                <a:srgbClr val="FFB850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652683" y="1710323"/>
            <a:ext cx="1257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E8707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endParaRPr lang="zh-CN" altLang="en-US" sz="1600" dirty="0">
              <a:solidFill>
                <a:srgbClr val="E8707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820150" y="1710323"/>
            <a:ext cx="1257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663A77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OPTION</a:t>
            </a:r>
            <a:endParaRPr lang="zh-CN" altLang="en-US" sz="1600" dirty="0">
              <a:solidFill>
                <a:srgbClr val="663A77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17750" y="2162174"/>
            <a:ext cx="1257300" cy="2779033"/>
          </a:xfrm>
          <a:prstGeom prst="roundRect">
            <a:avLst>
              <a:gd name="adj" fmla="val 8586"/>
            </a:avLst>
          </a:prstGeom>
          <a:solidFill>
            <a:srgbClr val="FFB850"/>
          </a:solidFill>
          <a:ln w="25400">
            <a:gradFill flip="none" rotWithShape="1">
              <a:gsLst>
                <a:gs pos="0">
                  <a:schemeClr val="bg1">
                    <a:lumMod val="71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485217" y="2162174"/>
            <a:ext cx="1257300" cy="2779033"/>
          </a:xfrm>
          <a:prstGeom prst="roundRect">
            <a:avLst>
              <a:gd name="adj" fmla="val 8586"/>
            </a:avLst>
          </a:prstGeom>
          <a:solidFill>
            <a:srgbClr val="01ACBE"/>
          </a:solidFill>
          <a:ln w="25400">
            <a:gradFill flip="none" rotWithShape="1">
              <a:gsLst>
                <a:gs pos="0">
                  <a:schemeClr val="bg1">
                    <a:lumMod val="71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661150" y="2162174"/>
            <a:ext cx="1257300" cy="2779033"/>
          </a:xfrm>
          <a:prstGeom prst="roundRect">
            <a:avLst>
              <a:gd name="adj" fmla="val 8586"/>
            </a:avLst>
          </a:prstGeom>
          <a:solidFill>
            <a:srgbClr val="E87071"/>
          </a:solidFill>
          <a:ln w="25400">
            <a:gradFill flip="none" rotWithShape="1">
              <a:gsLst>
                <a:gs pos="0">
                  <a:schemeClr val="bg1">
                    <a:lumMod val="71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8832850" y="2162174"/>
            <a:ext cx="1257300" cy="2779033"/>
          </a:xfrm>
          <a:prstGeom prst="roundRect">
            <a:avLst>
              <a:gd name="adj" fmla="val 8586"/>
            </a:avLst>
          </a:prstGeom>
          <a:solidFill>
            <a:srgbClr val="663A77"/>
          </a:solidFill>
          <a:ln w="25400">
            <a:gradFill flip="none" rotWithShape="1">
              <a:gsLst>
                <a:gs pos="0">
                  <a:schemeClr val="bg1">
                    <a:lumMod val="71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3" name="Group 8"/>
          <p:cNvGrpSpPr>
            <a:grpSpLocks noChangeAspect="1"/>
          </p:cNvGrpSpPr>
          <p:nvPr/>
        </p:nvGrpSpPr>
        <p:grpSpPr bwMode="auto">
          <a:xfrm>
            <a:off x="2703871" y="5268290"/>
            <a:ext cx="485059" cy="531493"/>
            <a:chOff x="3437" y="2282"/>
            <a:chExt cx="679" cy="744"/>
          </a:xfrm>
          <a:solidFill>
            <a:srgbClr val="FFB850"/>
          </a:solidFill>
        </p:grpSpPr>
        <p:sp>
          <p:nvSpPr>
            <p:cNvPr id="84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" name="Group 13"/>
          <p:cNvGrpSpPr>
            <a:grpSpLocks noChangeAspect="1"/>
          </p:cNvGrpSpPr>
          <p:nvPr/>
        </p:nvGrpSpPr>
        <p:grpSpPr bwMode="auto">
          <a:xfrm>
            <a:off x="4847916" y="5290128"/>
            <a:ext cx="531903" cy="538180"/>
            <a:chOff x="2426" y="2781"/>
            <a:chExt cx="593" cy="600"/>
          </a:xfrm>
          <a:solidFill>
            <a:srgbClr val="01ACBE"/>
          </a:solidFill>
        </p:grpSpPr>
        <p:sp>
          <p:nvSpPr>
            <p:cNvPr id="87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Group 18"/>
          <p:cNvGrpSpPr>
            <a:grpSpLocks noChangeAspect="1"/>
          </p:cNvGrpSpPr>
          <p:nvPr/>
        </p:nvGrpSpPr>
        <p:grpSpPr bwMode="auto">
          <a:xfrm>
            <a:off x="7005066" y="5306231"/>
            <a:ext cx="552534" cy="514858"/>
            <a:chOff x="3802" y="2858"/>
            <a:chExt cx="616" cy="574"/>
          </a:xfrm>
          <a:solidFill>
            <a:srgbClr val="E87071"/>
          </a:solidFill>
        </p:grpSpPr>
        <p:sp>
          <p:nvSpPr>
            <p:cNvPr id="90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Group 26"/>
          <p:cNvGrpSpPr>
            <a:grpSpLocks noChangeAspect="1"/>
          </p:cNvGrpSpPr>
          <p:nvPr/>
        </p:nvGrpSpPr>
        <p:grpSpPr bwMode="auto">
          <a:xfrm>
            <a:off x="9091292" y="5451542"/>
            <a:ext cx="715016" cy="354476"/>
            <a:chOff x="5676" y="2597"/>
            <a:chExt cx="1061" cy="526"/>
          </a:xfrm>
          <a:solidFill>
            <a:srgbClr val="00AF92"/>
          </a:solidFill>
        </p:grpSpPr>
        <p:sp>
          <p:nvSpPr>
            <p:cNvPr id="96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360488" y="2901884"/>
            <a:ext cx="1171823" cy="1327845"/>
            <a:chOff x="3841774" y="3683129"/>
            <a:chExt cx="1171823" cy="1327845"/>
          </a:xfrm>
        </p:grpSpPr>
        <p:sp>
          <p:nvSpPr>
            <p:cNvPr id="113" name="文本框 112"/>
            <p:cNvSpPr txBox="1"/>
            <p:nvPr/>
          </p:nvSpPr>
          <p:spPr>
            <a:xfrm>
              <a:off x="3841774" y="3683129"/>
              <a:ext cx="11718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3875811" y="3995311"/>
              <a:ext cx="110374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35131" y="2901884"/>
            <a:ext cx="1171823" cy="1327845"/>
            <a:chOff x="3841774" y="3683129"/>
            <a:chExt cx="1171823" cy="1327845"/>
          </a:xfrm>
        </p:grpSpPr>
        <p:sp>
          <p:nvSpPr>
            <p:cNvPr id="116" name="文本框 115"/>
            <p:cNvSpPr txBox="1"/>
            <p:nvPr/>
          </p:nvSpPr>
          <p:spPr>
            <a:xfrm>
              <a:off x="3841774" y="3683129"/>
              <a:ext cx="11718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875811" y="3995311"/>
              <a:ext cx="110374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703888" y="2901884"/>
            <a:ext cx="1171823" cy="1327845"/>
            <a:chOff x="3841774" y="3683129"/>
            <a:chExt cx="1171823" cy="1327845"/>
          </a:xfrm>
        </p:grpSpPr>
        <p:sp>
          <p:nvSpPr>
            <p:cNvPr id="119" name="文本框 118"/>
            <p:cNvSpPr txBox="1"/>
            <p:nvPr/>
          </p:nvSpPr>
          <p:spPr>
            <a:xfrm>
              <a:off x="3841774" y="3683129"/>
              <a:ext cx="11718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3875811" y="3995311"/>
              <a:ext cx="110374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8869290" y="2901884"/>
            <a:ext cx="1171823" cy="1327845"/>
            <a:chOff x="3841774" y="3683129"/>
            <a:chExt cx="1171823" cy="1327845"/>
          </a:xfrm>
        </p:grpSpPr>
        <p:sp>
          <p:nvSpPr>
            <p:cNvPr id="126" name="文本框 125"/>
            <p:cNvSpPr txBox="1"/>
            <p:nvPr/>
          </p:nvSpPr>
          <p:spPr>
            <a:xfrm>
              <a:off x="3841774" y="3683129"/>
              <a:ext cx="11718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3875811" y="3995311"/>
              <a:ext cx="110374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465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3725" y="2695575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298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 56"/>
          <p:cNvSpPr/>
          <p:nvPr/>
        </p:nvSpPr>
        <p:spPr>
          <a:xfrm>
            <a:off x="6423475" y="3059756"/>
            <a:ext cx="1760619" cy="528698"/>
          </a:xfrm>
          <a:custGeom>
            <a:avLst/>
            <a:gdLst>
              <a:gd name="connsiteX0" fmla="*/ 264349 w 1760619"/>
              <a:gd name="connsiteY0" fmla="*/ 0 h 528698"/>
              <a:gd name="connsiteX1" fmla="*/ 1760619 w 1760619"/>
              <a:gd name="connsiteY1" fmla="*/ 0 h 528698"/>
              <a:gd name="connsiteX2" fmla="*/ 1760619 w 1760619"/>
              <a:gd name="connsiteY2" fmla="*/ 528698 h 528698"/>
              <a:gd name="connsiteX3" fmla="*/ 264349 w 1760619"/>
              <a:gd name="connsiteY3" fmla="*/ 528698 h 528698"/>
              <a:gd name="connsiteX4" fmla="*/ 0 w 1760619"/>
              <a:gd name="connsiteY4" fmla="*/ 264349 h 528698"/>
              <a:gd name="connsiteX5" fmla="*/ 264349 w 1760619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0619" h="528698">
                <a:moveTo>
                  <a:pt x="264349" y="0"/>
                </a:moveTo>
                <a:lnTo>
                  <a:pt x="1760619" y="0"/>
                </a:lnTo>
                <a:lnTo>
                  <a:pt x="1760619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01ACB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6423475" y="2005020"/>
            <a:ext cx="946333" cy="528698"/>
          </a:xfrm>
          <a:custGeom>
            <a:avLst/>
            <a:gdLst>
              <a:gd name="connsiteX0" fmla="*/ 264349 w 946333"/>
              <a:gd name="connsiteY0" fmla="*/ 0 h 528698"/>
              <a:gd name="connsiteX1" fmla="*/ 946333 w 946333"/>
              <a:gd name="connsiteY1" fmla="*/ 0 h 528698"/>
              <a:gd name="connsiteX2" fmla="*/ 946333 w 946333"/>
              <a:gd name="connsiteY2" fmla="*/ 528698 h 528698"/>
              <a:gd name="connsiteX3" fmla="*/ 264349 w 946333"/>
              <a:gd name="connsiteY3" fmla="*/ 528698 h 528698"/>
              <a:gd name="connsiteX4" fmla="*/ 0 w 946333"/>
              <a:gd name="connsiteY4" fmla="*/ 264349 h 528698"/>
              <a:gd name="connsiteX5" fmla="*/ 264349 w 94633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6333" h="528698">
                <a:moveTo>
                  <a:pt x="264349" y="0"/>
                </a:moveTo>
                <a:lnTo>
                  <a:pt x="946333" y="0"/>
                </a:lnTo>
                <a:lnTo>
                  <a:pt x="94633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FFB85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655807" y="5896496"/>
            <a:ext cx="8968922" cy="453324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50000"/>
                  <a:alpha val="0"/>
                </a:schemeClr>
              </a:gs>
              <a:gs pos="54000">
                <a:srgbClr val="7F7F7F">
                  <a:alpha val="64000"/>
                </a:srgbClr>
              </a:gs>
              <a:gs pos="0">
                <a:schemeClr val="bg1">
                  <a:lumMod val="50000"/>
                  <a:alpha val="64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295525" y="1537510"/>
            <a:ext cx="7772400" cy="4582060"/>
          </a:xfrm>
          <a:prstGeom prst="roundRect">
            <a:avLst>
              <a:gd name="adj" fmla="val 547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12700" dir="2700000" algn="tl" rotWithShape="0">
              <a:prstClr val="black">
                <a:alpha val="40000"/>
              </a:prstClr>
            </a:outerShdw>
            <a:reflection blurRad="6350" stA="50000" endA="300" endPos="90000" dist="889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734249" y="920600"/>
            <a:ext cx="1866900" cy="1866900"/>
          </a:xfrm>
          <a:prstGeom prst="ellipse">
            <a:avLst/>
          </a:prstGeom>
          <a:gradFill>
            <a:gsLst>
              <a:gs pos="0">
                <a:srgbClr val="F5F5F5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6423475" y="5122438"/>
            <a:ext cx="1334863" cy="528698"/>
          </a:xfrm>
          <a:custGeom>
            <a:avLst/>
            <a:gdLst>
              <a:gd name="connsiteX0" fmla="*/ 264349 w 1334863"/>
              <a:gd name="connsiteY0" fmla="*/ 0 h 528698"/>
              <a:gd name="connsiteX1" fmla="*/ 1334863 w 1334863"/>
              <a:gd name="connsiteY1" fmla="*/ 0 h 528698"/>
              <a:gd name="connsiteX2" fmla="*/ 1334863 w 1334863"/>
              <a:gd name="connsiteY2" fmla="*/ 528698 h 528698"/>
              <a:gd name="connsiteX3" fmla="*/ 264349 w 1334863"/>
              <a:gd name="connsiteY3" fmla="*/ 528698 h 528698"/>
              <a:gd name="connsiteX4" fmla="*/ 0 w 1334863"/>
              <a:gd name="connsiteY4" fmla="*/ 264349 h 528698"/>
              <a:gd name="connsiteX5" fmla="*/ 264349 w 133486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4863" h="528698">
                <a:moveTo>
                  <a:pt x="264349" y="0"/>
                </a:moveTo>
                <a:lnTo>
                  <a:pt x="1334863" y="0"/>
                </a:lnTo>
                <a:lnTo>
                  <a:pt x="133486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663A7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6423475" y="1993449"/>
            <a:ext cx="946333" cy="528698"/>
          </a:xfrm>
          <a:custGeom>
            <a:avLst/>
            <a:gdLst>
              <a:gd name="connsiteX0" fmla="*/ 264349 w 946333"/>
              <a:gd name="connsiteY0" fmla="*/ 0 h 528698"/>
              <a:gd name="connsiteX1" fmla="*/ 946333 w 946333"/>
              <a:gd name="connsiteY1" fmla="*/ 0 h 528698"/>
              <a:gd name="connsiteX2" fmla="*/ 946333 w 946333"/>
              <a:gd name="connsiteY2" fmla="*/ 528698 h 528698"/>
              <a:gd name="connsiteX3" fmla="*/ 264349 w 946333"/>
              <a:gd name="connsiteY3" fmla="*/ 528698 h 528698"/>
              <a:gd name="connsiteX4" fmla="*/ 0 w 946333"/>
              <a:gd name="connsiteY4" fmla="*/ 264349 h 528698"/>
              <a:gd name="connsiteX5" fmla="*/ 264349 w 94633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6333" h="528698">
                <a:moveTo>
                  <a:pt x="264349" y="0"/>
                </a:moveTo>
                <a:lnTo>
                  <a:pt x="946333" y="0"/>
                </a:lnTo>
                <a:lnTo>
                  <a:pt x="94633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FFB85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6423475" y="4041900"/>
            <a:ext cx="1524184" cy="528698"/>
          </a:xfrm>
          <a:custGeom>
            <a:avLst/>
            <a:gdLst>
              <a:gd name="connsiteX0" fmla="*/ 264349 w 1524184"/>
              <a:gd name="connsiteY0" fmla="*/ 0 h 528698"/>
              <a:gd name="connsiteX1" fmla="*/ 1524184 w 1524184"/>
              <a:gd name="connsiteY1" fmla="*/ 0 h 528698"/>
              <a:gd name="connsiteX2" fmla="*/ 1524184 w 1524184"/>
              <a:gd name="connsiteY2" fmla="*/ 528698 h 528698"/>
              <a:gd name="connsiteX3" fmla="*/ 264349 w 1524184"/>
              <a:gd name="connsiteY3" fmla="*/ 528698 h 528698"/>
              <a:gd name="connsiteX4" fmla="*/ 0 w 1524184"/>
              <a:gd name="connsiteY4" fmla="*/ 264349 h 528698"/>
              <a:gd name="connsiteX5" fmla="*/ 264349 w 1524184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184" h="528698">
                <a:moveTo>
                  <a:pt x="264349" y="0"/>
                </a:moveTo>
                <a:lnTo>
                  <a:pt x="1524184" y="0"/>
                </a:lnTo>
                <a:lnTo>
                  <a:pt x="1524184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E8707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6423475" y="3048185"/>
            <a:ext cx="1760619" cy="528698"/>
          </a:xfrm>
          <a:custGeom>
            <a:avLst/>
            <a:gdLst>
              <a:gd name="connsiteX0" fmla="*/ 264349 w 1760619"/>
              <a:gd name="connsiteY0" fmla="*/ 0 h 528698"/>
              <a:gd name="connsiteX1" fmla="*/ 1760619 w 1760619"/>
              <a:gd name="connsiteY1" fmla="*/ 0 h 528698"/>
              <a:gd name="connsiteX2" fmla="*/ 1760619 w 1760619"/>
              <a:gd name="connsiteY2" fmla="*/ 528698 h 528698"/>
              <a:gd name="connsiteX3" fmla="*/ 264349 w 1760619"/>
              <a:gd name="connsiteY3" fmla="*/ 528698 h 528698"/>
              <a:gd name="connsiteX4" fmla="*/ 0 w 1760619"/>
              <a:gd name="connsiteY4" fmla="*/ 264349 h 528698"/>
              <a:gd name="connsiteX5" fmla="*/ 264349 w 1760619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0619" h="528698">
                <a:moveTo>
                  <a:pt x="264349" y="0"/>
                </a:moveTo>
                <a:lnTo>
                  <a:pt x="1760619" y="0"/>
                </a:lnTo>
                <a:lnTo>
                  <a:pt x="1760619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01ACB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6423475" y="4053471"/>
            <a:ext cx="1524184" cy="528698"/>
          </a:xfrm>
          <a:custGeom>
            <a:avLst/>
            <a:gdLst>
              <a:gd name="connsiteX0" fmla="*/ 264349 w 1524184"/>
              <a:gd name="connsiteY0" fmla="*/ 0 h 528698"/>
              <a:gd name="connsiteX1" fmla="*/ 1524184 w 1524184"/>
              <a:gd name="connsiteY1" fmla="*/ 0 h 528698"/>
              <a:gd name="connsiteX2" fmla="*/ 1524184 w 1524184"/>
              <a:gd name="connsiteY2" fmla="*/ 528698 h 528698"/>
              <a:gd name="connsiteX3" fmla="*/ 264349 w 1524184"/>
              <a:gd name="connsiteY3" fmla="*/ 528698 h 528698"/>
              <a:gd name="connsiteX4" fmla="*/ 0 w 1524184"/>
              <a:gd name="connsiteY4" fmla="*/ 264349 h 528698"/>
              <a:gd name="connsiteX5" fmla="*/ 264349 w 1524184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184" h="528698">
                <a:moveTo>
                  <a:pt x="264349" y="0"/>
                </a:moveTo>
                <a:lnTo>
                  <a:pt x="1524184" y="0"/>
                </a:lnTo>
                <a:lnTo>
                  <a:pt x="1524184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E8707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953026" y="1139377"/>
            <a:ext cx="1429346" cy="1429346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324599" y="1917683"/>
            <a:ext cx="3246121" cy="705910"/>
            <a:chOff x="6095999" y="2039788"/>
            <a:chExt cx="3246121" cy="705910"/>
          </a:xfrm>
        </p:grpSpPr>
        <p:sp>
          <p:nvSpPr>
            <p:cNvPr id="17" name="任意多边形 16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24599" y="2972541"/>
            <a:ext cx="3246121" cy="705910"/>
            <a:chOff x="6095999" y="2039788"/>
            <a:chExt cx="3246121" cy="705910"/>
          </a:xfrm>
        </p:grpSpPr>
        <p:sp>
          <p:nvSpPr>
            <p:cNvPr id="26" name="任意多边形 25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24599" y="3966134"/>
            <a:ext cx="3246121" cy="705910"/>
            <a:chOff x="6095999" y="2039788"/>
            <a:chExt cx="3246121" cy="705910"/>
          </a:xfrm>
        </p:grpSpPr>
        <p:sp>
          <p:nvSpPr>
            <p:cNvPr id="38" name="任意多边形 37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24599" y="5020992"/>
            <a:ext cx="3246121" cy="705910"/>
            <a:chOff x="6095999" y="2039788"/>
            <a:chExt cx="3246121" cy="705910"/>
          </a:xfrm>
        </p:grpSpPr>
        <p:sp>
          <p:nvSpPr>
            <p:cNvPr id="42" name="任意多边形 41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3" name="Group 41"/>
          <p:cNvGrpSpPr>
            <a:grpSpLocks noChangeAspect="1"/>
          </p:cNvGrpSpPr>
          <p:nvPr/>
        </p:nvGrpSpPr>
        <p:grpSpPr bwMode="auto">
          <a:xfrm>
            <a:off x="6782487" y="2102567"/>
            <a:ext cx="284097" cy="347774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64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65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66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67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68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69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70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71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</p:grpSp>
      <p:grpSp>
        <p:nvGrpSpPr>
          <p:cNvPr id="72" name="Group 52"/>
          <p:cNvGrpSpPr>
            <a:grpSpLocks noChangeAspect="1"/>
          </p:cNvGrpSpPr>
          <p:nvPr/>
        </p:nvGrpSpPr>
        <p:grpSpPr bwMode="auto">
          <a:xfrm>
            <a:off x="6789259" y="3167469"/>
            <a:ext cx="327704" cy="324878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73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0" name="Group 62"/>
          <p:cNvGrpSpPr>
            <a:grpSpLocks noChangeAspect="1"/>
          </p:cNvGrpSpPr>
          <p:nvPr/>
        </p:nvGrpSpPr>
        <p:grpSpPr bwMode="auto">
          <a:xfrm>
            <a:off x="6791186" y="4170692"/>
            <a:ext cx="349453" cy="279021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81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4" name="Group 68"/>
          <p:cNvGrpSpPr>
            <a:grpSpLocks noChangeAspect="1"/>
          </p:cNvGrpSpPr>
          <p:nvPr/>
        </p:nvGrpSpPr>
        <p:grpSpPr bwMode="auto">
          <a:xfrm>
            <a:off x="6792034" y="5218808"/>
            <a:ext cx="311725" cy="300349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85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5600700" y="2330249"/>
            <a:ext cx="411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384398" y="2038536"/>
            <a:ext cx="752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B850"/>
                </a:solidFill>
                <a:latin typeface="Impact" panose="020B0806030902050204" pitchFamily="34" charset="0"/>
              </a:rPr>
              <a:t>23</a:t>
            </a:r>
            <a:r>
              <a:rPr lang="en-US" altLang="zh-CN" sz="1200" dirty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sz="12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192645" y="3094896"/>
            <a:ext cx="752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1ACBE"/>
                </a:solidFill>
                <a:latin typeface="Impact" panose="020B0806030902050204" pitchFamily="34" charset="0"/>
              </a:rPr>
              <a:t>61</a:t>
            </a:r>
            <a:r>
              <a:rPr lang="en-US" altLang="zh-CN" sz="1200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sz="12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944995" y="4088979"/>
            <a:ext cx="752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E87071"/>
                </a:solidFill>
                <a:latin typeface="Impact" panose="020B0806030902050204" pitchFamily="34" charset="0"/>
              </a:rPr>
              <a:t>48</a:t>
            </a:r>
            <a:r>
              <a:rPr lang="en-US" altLang="zh-CN" sz="1200" dirty="0">
                <a:solidFill>
                  <a:srgbClr val="E87071"/>
                </a:solidFill>
                <a:latin typeface="Impact" panose="020B0806030902050204" pitchFamily="34" charset="0"/>
              </a:rPr>
              <a:t>%</a:t>
            </a:r>
            <a:endParaRPr lang="zh-CN" altLang="en-US" sz="1200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768444" y="5155250"/>
            <a:ext cx="752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663A77"/>
                </a:solidFill>
                <a:latin typeface="Impact" panose="020B0806030902050204" pitchFamily="34" charset="0"/>
              </a:rPr>
              <a:t>36</a:t>
            </a:r>
            <a:r>
              <a:rPr lang="en-US" altLang="zh-CN" sz="1200" dirty="0">
                <a:solidFill>
                  <a:srgbClr val="663A77"/>
                </a:solidFill>
                <a:latin typeface="Impact" panose="020B0806030902050204" pitchFamily="34" charset="0"/>
              </a:rPr>
              <a:t>%</a:t>
            </a:r>
            <a:endParaRPr lang="zh-CN" altLang="en-US" sz="12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grpSp>
        <p:nvGrpSpPr>
          <p:cNvPr id="97" name="Group 41"/>
          <p:cNvGrpSpPr>
            <a:grpSpLocks noChangeAspect="1"/>
          </p:cNvGrpSpPr>
          <p:nvPr/>
        </p:nvGrpSpPr>
        <p:grpSpPr bwMode="auto">
          <a:xfrm>
            <a:off x="2965584" y="3352386"/>
            <a:ext cx="258270" cy="316158"/>
            <a:chOff x="3783" y="2089"/>
            <a:chExt cx="116" cy="142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98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99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01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02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03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04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  <p:sp>
          <p:nvSpPr>
            <p:cNvPr id="105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B850"/>
                </a:solidFill>
              </a:endParaRPr>
            </a:p>
          </p:txBody>
        </p:sp>
      </p:grpSp>
      <p:grpSp>
        <p:nvGrpSpPr>
          <p:cNvPr id="106" name="Group 52"/>
          <p:cNvGrpSpPr>
            <a:grpSpLocks noChangeAspect="1"/>
          </p:cNvGrpSpPr>
          <p:nvPr/>
        </p:nvGrpSpPr>
        <p:grpSpPr bwMode="auto">
          <a:xfrm>
            <a:off x="2945763" y="4014726"/>
            <a:ext cx="297913" cy="295344"/>
            <a:chOff x="3783" y="2102"/>
            <a:chExt cx="116" cy="115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107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4" name="Group 62"/>
          <p:cNvGrpSpPr>
            <a:grpSpLocks noChangeAspect="1"/>
          </p:cNvGrpSpPr>
          <p:nvPr/>
        </p:nvGrpSpPr>
        <p:grpSpPr bwMode="auto">
          <a:xfrm>
            <a:off x="2935876" y="4687504"/>
            <a:ext cx="317685" cy="253655"/>
            <a:chOff x="3775" y="2110"/>
            <a:chExt cx="129" cy="103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115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8" name="Group 68"/>
          <p:cNvGrpSpPr>
            <a:grpSpLocks noChangeAspect="1"/>
          </p:cNvGrpSpPr>
          <p:nvPr/>
        </p:nvGrpSpPr>
        <p:grpSpPr bwMode="auto">
          <a:xfrm>
            <a:off x="2953026" y="5329742"/>
            <a:ext cx="283386" cy="273045"/>
            <a:chOff x="3770" y="2095"/>
            <a:chExt cx="137" cy="132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119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127" name="直接连接符 126"/>
          <p:cNvCxnSpPr/>
          <p:nvPr/>
        </p:nvCxnSpPr>
        <p:spPr>
          <a:xfrm>
            <a:off x="3390900" y="4580163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3390900" y="5210929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3390900" y="3318629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3390900" y="3949396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/>
        </p:nvSpPr>
        <p:spPr>
          <a:xfrm>
            <a:off x="3407467" y="3318821"/>
            <a:ext cx="2366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3407467" y="3927991"/>
            <a:ext cx="2366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3407467" y="4566051"/>
            <a:ext cx="2366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3407467" y="5185266"/>
            <a:ext cx="2366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2746190" y="1560500"/>
            <a:ext cx="1873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41306" y="2799449"/>
            <a:ext cx="10109389" cy="1776009"/>
            <a:chOff x="1135456" y="2509169"/>
            <a:chExt cx="10109389" cy="1776009"/>
          </a:xfrm>
        </p:grpSpPr>
        <p:sp>
          <p:nvSpPr>
            <p:cNvPr id="143" name="任意多边形 142"/>
            <p:cNvSpPr/>
            <p:nvPr/>
          </p:nvSpPr>
          <p:spPr>
            <a:xfrm rot="16200000">
              <a:off x="620017" y="3024608"/>
              <a:ext cx="1776008" cy="745129"/>
            </a:xfrm>
            <a:custGeom>
              <a:avLst/>
              <a:gdLst>
                <a:gd name="connsiteX0" fmla="*/ 2959906 w 2960298"/>
                <a:gd name="connsiteY0" fmla="*/ 1556715 h 1640757"/>
                <a:gd name="connsiteX1" fmla="*/ 2928441 w 2960298"/>
                <a:gd name="connsiteY1" fmla="*/ 1610244 h 1640757"/>
                <a:gd name="connsiteX2" fmla="*/ 2916500 w 2960298"/>
                <a:gd name="connsiteY2" fmla="*/ 1616954 h 1640757"/>
                <a:gd name="connsiteX3" fmla="*/ 2905539 w 2960298"/>
                <a:gd name="connsiteY3" fmla="*/ 1627311 h 1640757"/>
                <a:gd name="connsiteX4" fmla="*/ 1625565 w 2960298"/>
                <a:gd name="connsiteY4" fmla="*/ 214999 h 1640757"/>
                <a:gd name="connsiteX5" fmla="*/ 1469769 w 2960298"/>
                <a:gd name="connsiteY5" fmla="*/ 165598 h 1640757"/>
                <a:gd name="connsiteX6" fmla="*/ 1410514 w 2960298"/>
                <a:gd name="connsiteY6" fmla="*/ 178291 h 1640757"/>
                <a:gd name="connsiteX7" fmla="*/ 1410515 w 2960298"/>
                <a:gd name="connsiteY7" fmla="*/ 178292 h 1640757"/>
                <a:gd name="connsiteX8" fmla="*/ 1363633 w 2960298"/>
                <a:gd name="connsiteY8" fmla="*/ 204635 h 1640757"/>
                <a:gd name="connsiteX9" fmla="*/ 1356679 w 2960298"/>
                <a:gd name="connsiteY9" fmla="*/ 213713 h 1640757"/>
                <a:gd name="connsiteX10" fmla="*/ 1334734 w 2960298"/>
                <a:gd name="connsiteY10" fmla="*/ 231227 h 1640757"/>
                <a:gd name="connsiteX11" fmla="*/ 57280 w 2960298"/>
                <a:gd name="connsiteY11" fmla="*/ 1640757 h 1640757"/>
                <a:gd name="connsiteX12" fmla="*/ 31858 w 2960298"/>
                <a:gd name="connsiteY12" fmla="*/ 1626472 h 1640757"/>
                <a:gd name="connsiteX13" fmla="*/ 1193 w 2960298"/>
                <a:gd name="connsiteY13" fmla="*/ 1553567 h 1640757"/>
                <a:gd name="connsiteX14" fmla="*/ 18465 w 2960298"/>
                <a:gd name="connsiteY14" fmla="*/ 1520845 h 1640757"/>
                <a:gd name="connsiteX15" fmla="*/ 18559 w 2960298"/>
                <a:gd name="connsiteY15" fmla="*/ 1520548 h 1640757"/>
                <a:gd name="connsiteX16" fmla="*/ 18700 w 2960298"/>
                <a:gd name="connsiteY16" fmla="*/ 1520399 h 1640757"/>
                <a:gd name="connsiteX17" fmla="*/ 21118 w 2960298"/>
                <a:gd name="connsiteY17" fmla="*/ 1515820 h 1640757"/>
                <a:gd name="connsiteX18" fmla="*/ 1334734 w 2960298"/>
                <a:gd name="connsiteY18" fmla="*/ 66389 h 1640757"/>
                <a:gd name="connsiteX19" fmla="*/ 1356679 w 2960298"/>
                <a:gd name="connsiteY19" fmla="*/ 48875 h 1640757"/>
                <a:gd name="connsiteX20" fmla="*/ 1363633 w 2960298"/>
                <a:gd name="connsiteY20" fmla="*/ 39797 h 1640757"/>
                <a:gd name="connsiteX21" fmla="*/ 1410515 w 2960298"/>
                <a:gd name="connsiteY21" fmla="*/ 13454 h 1640757"/>
                <a:gd name="connsiteX22" fmla="*/ 1410514 w 2960298"/>
                <a:gd name="connsiteY22" fmla="*/ 13453 h 1640757"/>
                <a:gd name="connsiteX23" fmla="*/ 1469769 w 2960298"/>
                <a:gd name="connsiteY23" fmla="*/ 760 h 1640757"/>
                <a:gd name="connsiteX24" fmla="*/ 1625565 w 2960298"/>
                <a:gd name="connsiteY24" fmla="*/ 50161 h 1640757"/>
                <a:gd name="connsiteX25" fmla="*/ 2939180 w 2960298"/>
                <a:gd name="connsiteY25" fmla="*/ 1499592 h 1640757"/>
                <a:gd name="connsiteX26" fmla="*/ 2959906 w 2960298"/>
                <a:gd name="connsiteY26" fmla="*/ 1556715 h 164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60298" h="1640757">
                  <a:moveTo>
                    <a:pt x="2959906" y="1556715"/>
                  </a:moveTo>
                  <a:cubicBezTo>
                    <a:pt x="2957769" y="1575984"/>
                    <a:pt x="2946933" y="1594653"/>
                    <a:pt x="2928441" y="1610244"/>
                  </a:cubicBezTo>
                  <a:lnTo>
                    <a:pt x="2916500" y="1616954"/>
                  </a:lnTo>
                  <a:lnTo>
                    <a:pt x="2905539" y="1627311"/>
                  </a:lnTo>
                  <a:lnTo>
                    <a:pt x="1625565" y="214999"/>
                  </a:lnTo>
                  <a:cubicBezTo>
                    <a:pt x="1592961" y="179024"/>
                    <a:pt x="1530651" y="160785"/>
                    <a:pt x="1469769" y="165598"/>
                  </a:cubicBezTo>
                  <a:cubicBezTo>
                    <a:pt x="1449475" y="167202"/>
                    <a:pt x="1429339" y="171368"/>
                    <a:pt x="1410514" y="178291"/>
                  </a:cubicBezTo>
                  <a:lnTo>
                    <a:pt x="1410515" y="178292"/>
                  </a:lnTo>
                  <a:cubicBezTo>
                    <a:pt x="1391691" y="185215"/>
                    <a:pt x="1375960" y="194241"/>
                    <a:pt x="1363633" y="204635"/>
                  </a:cubicBezTo>
                  <a:lnTo>
                    <a:pt x="1356679" y="213713"/>
                  </a:lnTo>
                  <a:lnTo>
                    <a:pt x="1334734" y="231227"/>
                  </a:lnTo>
                  <a:lnTo>
                    <a:pt x="57280" y="1640757"/>
                  </a:lnTo>
                  <a:lnTo>
                    <a:pt x="31858" y="1626472"/>
                  </a:lnTo>
                  <a:cubicBezTo>
                    <a:pt x="7202" y="1605684"/>
                    <a:pt x="-3844" y="1579423"/>
                    <a:pt x="1193" y="1553567"/>
                  </a:cubicBezTo>
                  <a:lnTo>
                    <a:pt x="18465" y="1520845"/>
                  </a:lnTo>
                  <a:lnTo>
                    <a:pt x="18559" y="1520548"/>
                  </a:lnTo>
                  <a:lnTo>
                    <a:pt x="18700" y="1520399"/>
                  </a:lnTo>
                  <a:lnTo>
                    <a:pt x="21118" y="1515820"/>
                  </a:lnTo>
                  <a:lnTo>
                    <a:pt x="1334734" y="66389"/>
                  </a:lnTo>
                  <a:lnTo>
                    <a:pt x="1356679" y="48875"/>
                  </a:lnTo>
                  <a:lnTo>
                    <a:pt x="1363633" y="39797"/>
                  </a:lnTo>
                  <a:cubicBezTo>
                    <a:pt x="1375960" y="29403"/>
                    <a:pt x="1391691" y="20377"/>
                    <a:pt x="1410515" y="13454"/>
                  </a:cubicBezTo>
                  <a:lnTo>
                    <a:pt x="1410514" y="13453"/>
                  </a:lnTo>
                  <a:cubicBezTo>
                    <a:pt x="1429339" y="6530"/>
                    <a:pt x="1449475" y="2364"/>
                    <a:pt x="1469769" y="760"/>
                  </a:cubicBezTo>
                  <a:cubicBezTo>
                    <a:pt x="1530651" y="-4053"/>
                    <a:pt x="1592961" y="14186"/>
                    <a:pt x="1625565" y="50161"/>
                  </a:cubicBezTo>
                  <a:lnTo>
                    <a:pt x="2939180" y="1499592"/>
                  </a:lnTo>
                  <a:cubicBezTo>
                    <a:pt x="2955483" y="1517580"/>
                    <a:pt x="2962044" y="1537447"/>
                    <a:pt x="2959906" y="15567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任意多边形 143"/>
            <p:cNvSpPr/>
            <p:nvPr/>
          </p:nvSpPr>
          <p:spPr>
            <a:xfrm rot="5400000" flipH="1">
              <a:off x="9984277" y="3024609"/>
              <a:ext cx="1776008" cy="745129"/>
            </a:xfrm>
            <a:custGeom>
              <a:avLst/>
              <a:gdLst>
                <a:gd name="connsiteX0" fmla="*/ 2959906 w 2960298"/>
                <a:gd name="connsiteY0" fmla="*/ 1556715 h 1640757"/>
                <a:gd name="connsiteX1" fmla="*/ 2928441 w 2960298"/>
                <a:gd name="connsiteY1" fmla="*/ 1610244 h 1640757"/>
                <a:gd name="connsiteX2" fmla="*/ 2916500 w 2960298"/>
                <a:gd name="connsiteY2" fmla="*/ 1616954 h 1640757"/>
                <a:gd name="connsiteX3" fmla="*/ 2905539 w 2960298"/>
                <a:gd name="connsiteY3" fmla="*/ 1627311 h 1640757"/>
                <a:gd name="connsiteX4" fmla="*/ 1625565 w 2960298"/>
                <a:gd name="connsiteY4" fmla="*/ 214999 h 1640757"/>
                <a:gd name="connsiteX5" fmla="*/ 1469769 w 2960298"/>
                <a:gd name="connsiteY5" fmla="*/ 165598 h 1640757"/>
                <a:gd name="connsiteX6" fmla="*/ 1410514 w 2960298"/>
                <a:gd name="connsiteY6" fmla="*/ 178291 h 1640757"/>
                <a:gd name="connsiteX7" fmla="*/ 1410515 w 2960298"/>
                <a:gd name="connsiteY7" fmla="*/ 178292 h 1640757"/>
                <a:gd name="connsiteX8" fmla="*/ 1363633 w 2960298"/>
                <a:gd name="connsiteY8" fmla="*/ 204635 h 1640757"/>
                <a:gd name="connsiteX9" fmla="*/ 1356679 w 2960298"/>
                <a:gd name="connsiteY9" fmla="*/ 213713 h 1640757"/>
                <a:gd name="connsiteX10" fmla="*/ 1334734 w 2960298"/>
                <a:gd name="connsiteY10" fmla="*/ 231227 h 1640757"/>
                <a:gd name="connsiteX11" fmla="*/ 57280 w 2960298"/>
                <a:gd name="connsiteY11" fmla="*/ 1640757 h 1640757"/>
                <a:gd name="connsiteX12" fmla="*/ 31858 w 2960298"/>
                <a:gd name="connsiteY12" fmla="*/ 1626472 h 1640757"/>
                <a:gd name="connsiteX13" fmla="*/ 1193 w 2960298"/>
                <a:gd name="connsiteY13" fmla="*/ 1553567 h 1640757"/>
                <a:gd name="connsiteX14" fmla="*/ 18465 w 2960298"/>
                <a:gd name="connsiteY14" fmla="*/ 1520845 h 1640757"/>
                <a:gd name="connsiteX15" fmla="*/ 18559 w 2960298"/>
                <a:gd name="connsiteY15" fmla="*/ 1520548 h 1640757"/>
                <a:gd name="connsiteX16" fmla="*/ 18700 w 2960298"/>
                <a:gd name="connsiteY16" fmla="*/ 1520399 h 1640757"/>
                <a:gd name="connsiteX17" fmla="*/ 21118 w 2960298"/>
                <a:gd name="connsiteY17" fmla="*/ 1515820 h 1640757"/>
                <a:gd name="connsiteX18" fmla="*/ 1334734 w 2960298"/>
                <a:gd name="connsiteY18" fmla="*/ 66389 h 1640757"/>
                <a:gd name="connsiteX19" fmla="*/ 1356679 w 2960298"/>
                <a:gd name="connsiteY19" fmla="*/ 48875 h 1640757"/>
                <a:gd name="connsiteX20" fmla="*/ 1363633 w 2960298"/>
                <a:gd name="connsiteY20" fmla="*/ 39797 h 1640757"/>
                <a:gd name="connsiteX21" fmla="*/ 1410515 w 2960298"/>
                <a:gd name="connsiteY21" fmla="*/ 13454 h 1640757"/>
                <a:gd name="connsiteX22" fmla="*/ 1410514 w 2960298"/>
                <a:gd name="connsiteY22" fmla="*/ 13453 h 1640757"/>
                <a:gd name="connsiteX23" fmla="*/ 1469769 w 2960298"/>
                <a:gd name="connsiteY23" fmla="*/ 760 h 1640757"/>
                <a:gd name="connsiteX24" fmla="*/ 1625565 w 2960298"/>
                <a:gd name="connsiteY24" fmla="*/ 50161 h 1640757"/>
                <a:gd name="connsiteX25" fmla="*/ 2939180 w 2960298"/>
                <a:gd name="connsiteY25" fmla="*/ 1499592 h 1640757"/>
                <a:gd name="connsiteX26" fmla="*/ 2959906 w 2960298"/>
                <a:gd name="connsiteY26" fmla="*/ 1556715 h 164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60298" h="1640757">
                  <a:moveTo>
                    <a:pt x="2959906" y="1556715"/>
                  </a:moveTo>
                  <a:cubicBezTo>
                    <a:pt x="2957769" y="1575984"/>
                    <a:pt x="2946933" y="1594653"/>
                    <a:pt x="2928441" y="1610244"/>
                  </a:cubicBezTo>
                  <a:lnTo>
                    <a:pt x="2916500" y="1616954"/>
                  </a:lnTo>
                  <a:lnTo>
                    <a:pt x="2905539" y="1627311"/>
                  </a:lnTo>
                  <a:lnTo>
                    <a:pt x="1625565" y="214999"/>
                  </a:lnTo>
                  <a:cubicBezTo>
                    <a:pt x="1592961" y="179024"/>
                    <a:pt x="1530651" y="160785"/>
                    <a:pt x="1469769" y="165598"/>
                  </a:cubicBezTo>
                  <a:cubicBezTo>
                    <a:pt x="1449475" y="167202"/>
                    <a:pt x="1429339" y="171368"/>
                    <a:pt x="1410514" y="178291"/>
                  </a:cubicBezTo>
                  <a:lnTo>
                    <a:pt x="1410515" y="178292"/>
                  </a:lnTo>
                  <a:cubicBezTo>
                    <a:pt x="1391691" y="185215"/>
                    <a:pt x="1375960" y="194241"/>
                    <a:pt x="1363633" y="204635"/>
                  </a:cubicBezTo>
                  <a:lnTo>
                    <a:pt x="1356679" y="213713"/>
                  </a:lnTo>
                  <a:lnTo>
                    <a:pt x="1334734" y="231227"/>
                  </a:lnTo>
                  <a:lnTo>
                    <a:pt x="57280" y="1640757"/>
                  </a:lnTo>
                  <a:lnTo>
                    <a:pt x="31858" y="1626472"/>
                  </a:lnTo>
                  <a:cubicBezTo>
                    <a:pt x="7202" y="1605684"/>
                    <a:pt x="-3844" y="1579423"/>
                    <a:pt x="1193" y="1553567"/>
                  </a:cubicBezTo>
                  <a:lnTo>
                    <a:pt x="18465" y="1520845"/>
                  </a:lnTo>
                  <a:lnTo>
                    <a:pt x="18559" y="1520548"/>
                  </a:lnTo>
                  <a:lnTo>
                    <a:pt x="18700" y="1520399"/>
                  </a:lnTo>
                  <a:lnTo>
                    <a:pt x="21118" y="1515820"/>
                  </a:lnTo>
                  <a:lnTo>
                    <a:pt x="1334734" y="66389"/>
                  </a:lnTo>
                  <a:lnTo>
                    <a:pt x="1356679" y="48875"/>
                  </a:lnTo>
                  <a:lnTo>
                    <a:pt x="1363633" y="39797"/>
                  </a:lnTo>
                  <a:cubicBezTo>
                    <a:pt x="1375960" y="29403"/>
                    <a:pt x="1391691" y="20377"/>
                    <a:pt x="1410515" y="13454"/>
                  </a:cubicBezTo>
                  <a:lnTo>
                    <a:pt x="1410514" y="13453"/>
                  </a:lnTo>
                  <a:cubicBezTo>
                    <a:pt x="1429339" y="6530"/>
                    <a:pt x="1449475" y="2364"/>
                    <a:pt x="1469769" y="760"/>
                  </a:cubicBezTo>
                  <a:cubicBezTo>
                    <a:pt x="1530651" y="-4053"/>
                    <a:pt x="1592961" y="14186"/>
                    <a:pt x="1625565" y="50161"/>
                  </a:cubicBezTo>
                  <a:lnTo>
                    <a:pt x="2939180" y="1499592"/>
                  </a:lnTo>
                  <a:cubicBezTo>
                    <a:pt x="2955483" y="1517580"/>
                    <a:pt x="2962044" y="1537447"/>
                    <a:pt x="2959906" y="15567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简约对比关系图表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013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081712" y="3780116"/>
            <a:ext cx="7639050" cy="972118"/>
          </a:xfrm>
          <a:prstGeom prst="ellipse">
            <a:avLst/>
          </a:prstGeom>
          <a:gradFill flip="none" rotWithShape="1">
            <a:gsLst>
              <a:gs pos="27000">
                <a:schemeClr val="tx1">
                  <a:alpha val="49000"/>
                </a:schemeClr>
              </a:gs>
              <a:gs pos="0">
                <a:schemeClr val="tx1">
                  <a:lumMod val="100000"/>
                  <a:alpha val="60000"/>
                </a:schemeClr>
              </a:gs>
              <a:gs pos="54000">
                <a:schemeClr val="tx1">
                  <a:alpha val="28000"/>
                </a:schemeClr>
              </a:gs>
              <a:gs pos="100000">
                <a:srgbClr val="D7D7D7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046383" y="916039"/>
            <a:ext cx="6074936" cy="3585517"/>
            <a:chOff x="1852931" y="2085340"/>
            <a:chExt cx="6651625" cy="3925888"/>
          </a:xfrm>
        </p:grpSpPr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1852931" y="4161790"/>
              <a:ext cx="923925" cy="496888"/>
            </a:xfrm>
            <a:custGeom>
              <a:avLst/>
              <a:gdLst>
                <a:gd name="T0" fmla="*/ 433 w 582"/>
                <a:gd name="T1" fmla="*/ 64 h 313"/>
                <a:gd name="T2" fmla="*/ 582 w 582"/>
                <a:gd name="T3" fmla="*/ 0 h 313"/>
                <a:gd name="T4" fmla="*/ 579 w 582"/>
                <a:gd name="T5" fmla="*/ 15 h 313"/>
                <a:gd name="T6" fmla="*/ 210 w 582"/>
                <a:gd name="T7" fmla="*/ 232 h 313"/>
                <a:gd name="T8" fmla="*/ 19 w 582"/>
                <a:gd name="T9" fmla="*/ 313 h 313"/>
                <a:gd name="T10" fmla="*/ 0 w 582"/>
                <a:gd name="T11" fmla="*/ 308 h 313"/>
                <a:gd name="T12" fmla="*/ 433 w 582"/>
                <a:gd name="T13" fmla="*/ 64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2" h="313">
                  <a:moveTo>
                    <a:pt x="433" y="64"/>
                  </a:moveTo>
                  <a:lnTo>
                    <a:pt x="582" y="0"/>
                  </a:lnTo>
                  <a:lnTo>
                    <a:pt x="579" y="15"/>
                  </a:lnTo>
                  <a:lnTo>
                    <a:pt x="210" y="232"/>
                  </a:lnTo>
                  <a:lnTo>
                    <a:pt x="19" y="313"/>
                  </a:lnTo>
                  <a:lnTo>
                    <a:pt x="0" y="308"/>
                  </a:lnTo>
                  <a:lnTo>
                    <a:pt x="433" y="64"/>
                  </a:lnTo>
                  <a:close/>
                </a:path>
              </a:pathLst>
            </a:custGeom>
            <a:solidFill>
              <a:srgbClr val="FFA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1852931" y="4512628"/>
              <a:ext cx="1363663" cy="1108075"/>
            </a:xfrm>
            <a:custGeom>
              <a:avLst/>
              <a:gdLst>
                <a:gd name="T0" fmla="*/ 363 w 363"/>
                <a:gd name="T1" fmla="*/ 236 h 295"/>
                <a:gd name="T2" fmla="*/ 360 w 363"/>
                <a:gd name="T3" fmla="*/ 228 h 295"/>
                <a:gd name="T4" fmla="*/ 94 w 363"/>
                <a:gd name="T5" fmla="*/ 2 h 295"/>
                <a:gd name="T6" fmla="*/ 85 w 363"/>
                <a:gd name="T7" fmla="*/ 0 h 295"/>
                <a:gd name="T8" fmla="*/ 0 w 363"/>
                <a:gd name="T9" fmla="*/ 37 h 295"/>
                <a:gd name="T10" fmla="*/ 312 w 363"/>
                <a:gd name="T11" fmla="*/ 295 h 295"/>
                <a:gd name="T12" fmla="*/ 363 w 363"/>
                <a:gd name="T13" fmla="*/ 23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95">
                  <a:moveTo>
                    <a:pt x="363" y="236"/>
                  </a:moveTo>
                  <a:cubicBezTo>
                    <a:pt x="362" y="233"/>
                    <a:pt x="361" y="231"/>
                    <a:pt x="360" y="228"/>
                  </a:cubicBezTo>
                  <a:cubicBezTo>
                    <a:pt x="261" y="172"/>
                    <a:pt x="165" y="97"/>
                    <a:pt x="94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84" y="149"/>
                    <a:pt x="187" y="231"/>
                    <a:pt x="312" y="295"/>
                  </a:cubicBezTo>
                  <a:cubicBezTo>
                    <a:pt x="329" y="275"/>
                    <a:pt x="346" y="255"/>
                    <a:pt x="363" y="236"/>
                  </a:cubicBezTo>
                  <a:close/>
                </a:path>
              </a:pathLst>
            </a:custGeom>
            <a:solidFill>
              <a:srgbClr val="FFA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2172018" y="4161790"/>
              <a:ext cx="1325563" cy="1236663"/>
            </a:xfrm>
            <a:custGeom>
              <a:avLst/>
              <a:gdLst>
                <a:gd name="T0" fmla="*/ 353 w 353"/>
                <a:gd name="T1" fmla="*/ 172 h 329"/>
                <a:gd name="T2" fmla="*/ 161 w 353"/>
                <a:gd name="T3" fmla="*/ 0 h 329"/>
                <a:gd name="T4" fmla="*/ 0 w 353"/>
                <a:gd name="T5" fmla="*/ 93 h 329"/>
                <a:gd name="T6" fmla="*/ 278 w 353"/>
                <a:gd name="T7" fmla="*/ 329 h 329"/>
                <a:gd name="T8" fmla="*/ 353 w 353"/>
                <a:gd name="T9" fmla="*/ 172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329">
                  <a:moveTo>
                    <a:pt x="353" y="172"/>
                  </a:moveTo>
                  <a:cubicBezTo>
                    <a:pt x="278" y="129"/>
                    <a:pt x="211" y="72"/>
                    <a:pt x="161" y="0"/>
                  </a:cubicBezTo>
                  <a:cubicBezTo>
                    <a:pt x="107" y="31"/>
                    <a:pt x="54" y="62"/>
                    <a:pt x="0" y="93"/>
                  </a:cubicBezTo>
                  <a:cubicBezTo>
                    <a:pt x="72" y="191"/>
                    <a:pt x="167" y="271"/>
                    <a:pt x="278" y="329"/>
                  </a:cubicBezTo>
                  <a:cubicBezTo>
                    <a:pt x="303" y="276"/>
                    <a:pt x="328" y="224"/>
                    <a:pt x="353" y="172"/>
                  </a:cubicBezTo>
                  <a:close/>
                </a:path>
              </a:pathLst>
            </a:custGeom>
            <a:gradFill>
              <a:gsLst>
                <a:gs pos="0">
                  <a:srgbClr val="FF9801"/>
                </a:gs>
                <a:gs pos="100000">
                  <a:srgbClr val="FFB953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3208656" y="4872990"/>
              <a:ext cx="420688" cy="833438"/>
            </a:xfrm>
            <a:custGeom>
              <a:avLst/>
              <a:gdLst>
                <a:gd name="T0" fmla="*/ 180 w 265"/>
                <a:gd name="T1" fmla="*/ 104 h 525"/>
                <a:gd name="T2" fmla="*/ 258 w 265"/>
                <a:gd name="T3" fmla="*/ 0 h 525"/>
                <a:gd name="T4" fmla="*/ 265 w 265"/>
                <a:gd name="T5" fmla="*/ 21 h 525"/>
                <a:gd name="T6" fmla="*/ 128 w 265"/>
                <a:gd name="T7" fmla="*/ 388 h 525"/>
                <a:gd name="T8" fmla="*/ 28 w 265"/>
                <a:gd name="T9" fmla="*/ 518 h 525"/>
                <a:gd name="T10" fmla="*/ 0 w 265"/>
                <a:gd name="T11" fmla="*/ 525 h 525"/>
                <a:gd name="T12" fmla="*/ 180 w 265"/>
                <a:gd name="T13" fmla="*/ 10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525">
                  <a:moveTo>
                    <a:pt x="180" y="104"/>
                  </a:moveTo>
                  <a:lnTo>
                    <a:pt x="258" y="0"/>
                  </a:lnTo>
                  <a:lnTo>
                    <a:pt x="265" y="21"/>
                  </a:lnTo>
                  <a:lnTo>
                    <a:pt x="128" y="388"/>
                  </a:lnTo>
                  <a:lnTo>
                    <a:pt x="28" y="518"/>
                  </a:lnTo>
                  <a:lnTo>
                    <a:pt x="0" y="525"/>
                  </a:lnTo>
                  <a:lnTo>
                    <a:pt x="180" y="104"/>
                  </a:lnTo>
                  <a:close/>
                </a:path>
              </a:pathLst>
            </a:custGeom>
            <a:solidFill>
              <a:srgbClr val="018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3208656" y="5461953"/>
              <a:ext cx="1490663" cy="549275"/>
            </a:xfrm>
            <a:custGeom>
              <a:avLst/>
              <a:gdLst>
                <a:gd name="T0" fmla="*/ 0 w 397"/>
                <a:gd name="T1" fmla="*/ 65 h 146"/>
                <a:gd name="T2" fmla="*/ 46 w 397"/>
                <a:gd name="T3" fmla="*/ 4 h 146"/>
                <a:gd name="T4" fmla="*/ 59 w 397"/>
                <a:gd name="T5" fmla="*/ 0 h 146"/>
                <a:gd name="T6" fmla="*/ 389 w 397"/>
                <a:gd name="T7" fmla="*/ 73 h 146"/>
                <a:gd name="T8" fmla="*/ 397 w 397"/>
                <a:gd name="T9" fmla="*/ 81 h 146"/>
                <a:gd name="T10" fmla="*/ 390 w 397"/>
                <a:gd name="T11" fmla="*/ 146 h 146"/>
                <a:gd name="T12" fmla="*/ 0 w 397"/>
                <a:gd name="T13" fmla="*/ 6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146">
                  <a:moveTo>
                    <a:pt x="0" y="65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51" y="2"/>
                    <a:pt x="55" y="1"/>
                    <a:pt x="59" y="0"/>
                  </a:cubicBezTo>
                  <a:cubicBezTo>
                    <a:pt x="165" y="45"/>
                    <a:pt x="265" y="68"/>
                    <a:pt x="389" y="73"/>
                  </a:cubicBezTo>
                  <a:cubicBezTo>
                    <a:pt x="392" y="76"/>
                    <a:pt x="395" y="78"/>
                    <a:pt x="397" y="81"/>
                  </a:cubicBezTo>
                  <a:cubicBezTo>
                    <a:pt x="395" y="103"/>
                    <a:pt x="392" y="124"/>
                    <a:pt x="390" y="146"/>
                  </a:cubicBezTo>
                  <a:cubicBezTo>
                    <a:pt x="254" y="146"/>
                    <a:pt x="117" y="117"/>
                    <a:pt x="0" y="65"/>
                  </a:cubicBezTo>
                  <a:close/>
                </a:path>
              </a:pathLst>
            </a:custGeom>
            <a:solidFill>
              <a:srgbClr val="019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3381693" y="4872990"/>
              <a:ext cx="1317625" cy="893763"/>
            </a:xfrm>
            <a:custGeom>
              <a:avLst/>
              <a:gdLst>
                <a:gd name="T0" fmla="*/ 316 w 351"/>
                <a:gd name="T1" fmla="*/ 63 h 238"/>
                <a:gd name="T2" fmla="*/ 351 w 351"/>
                <a:gd name="T3" fmla="*/ 238 h 238"/>
                <a:gd name="T4" fmla="*/ 0 w 351"/>
                <a:gd name="T5" fmla="*/ 161 h 238"/>
                <a:gd name="T6" fmla="*/ 63 w 351"/>
                <a:gd name="T7" fmla="*/ 0 h 238"/>
                <a:gd name="T8" fmla="*/ 316 w 351"/>
                <a:gd name="T9" fmla="*/ 6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38">
                  <a:moveTo>
                    <a:pt x="316" y="63"/>
                  </a:moveTo>
                  <a:cubicBezTo>
                    <a:pt x="328" y="121"/>
                    <a:pt x="340" y="180"/>
                    <a:pt x="351" y="238"/>
                  </a:cubicBezTo>
                  <a:cubicBezTo>
                    <a:pt x="228" y="234"/>
                    <a:pt x="120" y="214"/>
                    <a:pt x="0" y="161"/>
                  </a:cubicBezTo>
                  <a:cubicBezTo>
                    <a:pt x="21" y="107"/>
                    <a:pt x="42" y="53"/>
                    <a:pt x="63" y="0"/>
                  </a:cubicBezTo>
                  <a:cubicBezTo>
                    <a:pt x="149" y="39"/>
                    <a:pt x="218" y="56"/>
                    <a:pt x="316" y="63"/>
                  </a:cubicBezTo>
                  <a:close/>
                </a:path>
              </a:pathLst>
            </a:custGeom>
            <a:gradFill>
              <a:gsLst>
                <a:gs pos="0">
                  <a:srgbClr val="01A9BB"/>
                </a:gs>
                <a:gs pos="100000">
                  <a:srgbClr val="01CFE5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4688206" y="5109528"/>
              <a:ext cx="222250" cy="896938"/>
            </a:xfrm>
            <a:custGeom>
              <a:avLst/>
              <a:gdLst>
                <a:gd name="T0" fmla="*/ 5 w 140"/>
                <a:gd name="T1" fmla="*/ 0 h 565"/>
                <a:gd name="T2" fmla="*/ 21 w 140"/>
                <a:gd name="T3" fmla="*/ 9 h 565"/>
                <a:gd name="T4" fmla="*/ 140 w 140"/>
                <a:gd name="T5" fmla="*/ 412 h 565"/>
                <a:gd name="T6" fmla="*/ 130 w 140"/>
                <a:gd name="T7" fmla="*/ 546 h 565"/>
                <a:gd name="T8" fmla="*/ 109 w 140"/>
                <a:gd name="T9" fmla="*/ 565 h 565"/>
                <a:gd name="T10" fmla="*/ 0 w 140"/>
                <a:gd name="T11" fmla="*/ 118 h 565"/>
                <a:gd name="T12" fmla="*/ 5 w 140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65">
                  <a:moveTo>
                    <a:pt x="5" y="0"/>
                  </a:moveTo>
                  <a:lnTo>
                    <a:pt x="21" y="9"/>
                  </a:lnTo>
                  <a:lnTo>
                    <a:pt x="140" y="412"/>
                  </a:lnTo>
                  <a:lnTo>
                    <a:pt x="130" y="546"/>
                  </a:lnTo>
                  <a:lnTo>
                    <a:pt x="109" y="565"/>
                  </a:lnTo>
                  <a:lnTo>
                    <a:pt x="0" y="11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E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4861243" y="5477828"/>
              <a:ext cx="1333500" cy="528638"/>
            </a:xfrm>
            <a:custGeom>
              <a:avLst/>
              <a:gdLst>
                <a:gd name="T0" fmla="*/ 329 w 355"/>
                <a:gd name="T1" fmla="*/ 1 h 141"/>
                <a:gd name="T2" fmla="*/ 355 w 355"/>
                <a:gd name="T3" fmla="*/ 56 h 141"/>
                <a:gd name="T4" fmla="*/ 0 w 355"/>
                <a:gd name="T5" fmla="*/ 141 h 141"/>
                <a:gd name="T6" fmla="*/ 4 w 355"/>
                <a:gd name="T7" fmla="*/ 76 h 141"/>
                <a:gd name="T8" fmla="*/ 11 w 355"/>
                <a:gd name="T9" fmla="*/ 69 h 141"/>
                <a:gd name="T10" fmla="*/ 318 w 355"/>
                <a:gd name="T11" fmla="*/ 0 h 141"/>
                <a:gd name="T12" fmla="*/ 329 w 355"/>
                <a:gd name="T13" fmla="*/ 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141">
                  <a:moveTo>
                    <a:pt x="329" y="1"/>
                  </a:moveTo>
                  <a:cubicBezTo>
                    <a:pt x="338" y="20"/>
                    <a:pt x="346" y="38"/>
                    <a:pt x="355" y="56"/>
                  </a:cubicBezTo>
                  <a:cubicBezTo>
                    <a:pt x="233" y="110"/>
                    <a:pt x="126" y="134"/>
                    <a:pt x="0" y="141"/>
                  </a:cubicBezTo>
                  <a:cubicBezTo>
                    <a:pt x="1" y="120"/>
                    <a:pt x="3" y="98"/>
                    <a:pt x="4" y="76"/>
                  </a:cubicBezTo>
                  <a:cubicBezTo>
                    <a:pt x="6" y="74"/>
                    <a:pt x="9" y="72"/>
                    <a:pt x="11" y="69"/>
                  </a:cubicBezTo>
                  <a:cubicBezTo>
                    <a:pt x="125" y="65"/>
                    <a:pt x="229" y="37"/>
                    <a:pt x="318" y="0"/>
                  </a:cubicBezTo>
                  <a:cubicBezTo>
                    <a:pt x="322" y="1"/>
                    <a:pt x="326" y="1"/>
                    <a:pt x="329" y="1"/>
                  </a:cubicBezTo>
                  <a:close/>
                </a:path>
              </a:pathLst>
            </a:custGeom>
            <a:solidFill>
              <a:srgbClr val="E2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4696143" y="4920615"/>
              <a:ext cx="1400175" cy="842963"/>
            </a:xfrm>
            <a:custGeom>
              <a:avLst/>
              <a:gdLst>
                <a:gd name="T0" fmla="*/ 242 w 373"/>
                <a:gd name="T1" fmla="*/ 0 h 224"/>
                <a:gd name="T2" fmla="*/ 373 w 373"/>
                <a:gd name="T3" fmla="*/ 149 h 224"/>
                <a:gd name="T4" fmla="*/ 48 w 373"/>
                <a:gd name="T5" fmla="*/ 224 h 224"/>
                <a:gd name="T6" fmla="*/ 0 w 373"/>
                <a:gd name="T7" fmla="*/ 50 h 224"/>
                <a:gd name="T8" fmla="*/ 242 w 373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4">
                  <a:moveTo>
                    <a:pt x="242" y="0"/>
                  </a:moveTo>
                  <a:cubicBezTo>
                    <a:pt x="286" y="49"/>
                    <a:pt x="330" y="99"/>
                    <a:pt x="373" y="149"/>
                  </a:cubicBezTo>
                  <a:cubicBezTo>
                    <a:pt x="266" y="196"/>
                    <a:pt x="179" y="218"/>
                    <a:pt x="48" y="224"/>
                  </a:cubicBezTo>
                  <a:cubicBezTo>
                    <a:pt x="32" y="166"/>
                    <a:pt x="16" y="108"/>
                    <a:pt x="0" y="50"/>
                  </a:cubicBezTo>
                  <a:cubicBezTo>
                    <a:pt x="92" y="46"/>
                    <a:pt x="164" y="32"/>
                    <a:pt x="242" y="0"/>
                  </a:cubicBezTo>
                  <a:close/>
                </a:path>
              </a:pathLst>
            </a:custGeom>
            <a:gradFill>
              <a:gsLst>
                <a:gs pos="0">
                  <a:srgbClr val="E24A4A"/>
                </a:gs>
                <a:gs pos="100000">
                  <a:srgbClr val="E87272"/>
                </a:gs>
              </a:gsLst>
              <a:lin ang="7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5716906" y="4868228"/>
              <a:ext cx="649288" cy="741363"/>
            </a:xfrm>
            <a:custGeom>
              <a:avLst/>
              <a:gdLst>
                <a:gd name="T0" fmla="*/ 0 w 409"/>
                <a:gd name="T1" fmla="*/ 0 h 467"/>
                <a:gd name="T2" fmla="*/ 24 w 409"/>
                <a:gd name="T3" fmla="*/ 3 h 467"/>
                <a:gd name="T4" fmla="*/ 355 w 409"/>
                <a:gd name="T5" fmla="*/ 329 h 467"/>
                <a:gd name="T6" fmla="*/ 409 w 409"/>
                <a:gd name="T7" fmla="*/ 438 h 467"/>
                <a:gd name="T8" fmla="*/ 402 w 409"/>
                <a:gd name="T9" fmla="*/ 467 h 467"/>
                <a:gd name="T10" fmla="*/ 55 w 409"/>
                <a:gd name="T11" fmla="*/ 97 h 467"/>
                <a:gd name="T12" fmla="*/ 0 w 409"/>
                <a:gd name="T13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67">
                  <a:moveTo>
                    <a:pt x="0" y="0"/>
                  </a:moveTo>
                  <a:lnTo>
                    <a:pt x="24" y="3"/>
                  </a:lnTo>
                  <a:lnTo>
                    <a:pt x="355" y="329"/>
                  </a:lnTo>
                  <a:lnTo>
                    <a:pt x="409" y="438"/>
                  </a:lnTo>
                  <a:lnTo>
                    <a:pt x="402" y="467"/>
                  </a:lnTo>
                  <a:lnTo>
                    <a:pt x="55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2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6247131" y="4684078"/>
              <a:ext cx="1092200" cy="925513"/>
            </a:xfrm>
            <a:custGeom>
              <a:avLst/>
              <a:gdLst>
                <a:gd name="T0" fmla="*/ 29 w 291"/>
                <a:gd name="T1" fmla="*/ 246 h 246"/>
                <a:gd name="T2" fmla="*/ 0 w 291"/>
                <a:gd name="T3" fmla="*/ 193 h 246"/>
                <a:gd name="T4" fmla="*/ 1 w 291"/>
                <a:gd name="T5" fmla="*/ 181 h 246"/>
                <a:gd name="T6" fmla="*/ 229 w 291"/>
                <a:gd name="T7" fmla="*/ 1 h 246"/>
                <a:gd name="T8" fmla="*/ 241 w 291"/>
                <a:gd name="T9" fmla="*/ 0 h 246"/>
                <a:gd name="T10" fmla="*/ 291 w 291"/>
                <a:gd name="T11" fmla="*/ 34 h 246"/>
                <a:gd name="T12" fmla="*/ 29 w 291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246">
                  <a:moveTo>
                    <a:pt x="29" y="246"/>
                  </a:moveTo>
                  <a:cubicBezTo>
                    <a:pt x="19" y="229"/>
                    <a:pt x="10" y="211"/>
                    <a:pt x="0" y="193"/>
                  </a:cubicBezTo>
                  <a:cubicBezTo>
                    <a:pt x="0" y="189"/>
                    <a:pt x="1" y="185"/>
                    <a:pt x="1" y="181"/>
                  </a:cubicBezTo>
                  <a:cubicBezTo>
                    <a:pt x="84" y="138"/>
                    <a:pt x="158" y="81"/>
                    <a:pt x="229" y="1"/>
                  </a:cubicBezTo>
                  <a:cubicBezTo>
                    <a:pt x="233" y="1"/>
                    <a:pt x="237" y="0"/>
                    <a:pt x="241" y="0"/>
                  </a:cubicBezTo>
                  <a:cubicBezTo>
                    <a:pt x="258" y="11"/>
                    <a:pt x="275" y="23"/>
                    <a:pt x="291" y="34"/>
                  </a:cubicBezTo>
                  <a:cubicBezTo>
                    <a:pt x="219" y="123"/>
                    <a:pt x="132" y="192"/>
                    <a:pt x="29" y="246"/>
                  </a:cubicBezTo>
                  <a:close/>
                </a:path>
              </a:pathLst>
            </a:custGeom>
            <a:solidFill>
              <a:srgbClr val="593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5716906" y="4334828"/>
              <a:ext cx="1435100" cy="1074738"/>
            </a:xfrm>
            <a:custGeom>
              <a:avLst/>
              <a:gdLst>
                <a:gd name="T0" fmla="*/ 180 w 382"/>
                <a:gd name="T1" fmla="*/ 0 h 286"/>
                <a:gd name="T2" fmla="*/ 382 w 382"/>
                <a:gd name="T3" fmla="*/ 93 h 286"/>
                <a:gd name="T4" fmla="*/ 141 w 382"/>
                <a:gd name="T5" fmla="*/ 286 h 286"/>
                <a:gd name="T6" fmla="*/ 0 w 382"/>
                <a:gd name="T7" fmla="*/ 142 h 286"/>
                <a:gd name="T8" fmla="*/ 180 w 382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286">
                  <a:moveTo>
                    <a:pt x="180" y="0"/>
                  </a:moveTo>
                  <a:cubicBezTo>
                    <a:pt x="248" y="31"/>
                    <a:pt x="315" y="62"/>
                    <a:pt x="382" y="93"/>
                  </a:cubicBezTo>
                  <a:cubicBezTo>
                    <a:pt x="309" y="181"/>
                    <a:pt x="227" y="242"/>
                    <a:pt x="141" y="286"/>
                  </a:cubicBezTo>
                  <a:cubicBezTo>
                    <a:pt x="94" y="238"/>
                    <a:pt x="47" y="190"/>
                    <a:pt x="0" y="142"/>
                  </a:cubicBezTo>
                  <a:cubicBezTo>
                    <a:pt x="71" y="107"/>
                    <a:pt x="130" y="60"/>
                    <a:pt x="180" y="0"/>
                  </a:cubicBezTo>
                  <a:close/>
                </a:path>
              </a:pathLst>
            </a:custGeom>
            <a:gradFill>
              <a:gsLst>
                <a:gs pos="0">
                  <a:srgbClr val="593268"/>
                </a:gs>
                <a:gs pos="100000">
                  <a:srgbClr val="9253AB"/>
                </a:gs>
              </a:gsLst>
              <a:lin ang="4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6464618" y="4237990"/>
              <a:ext cx="979488" cy="442913"/>
            </a:xfrm>
            <a:custGeom>
              <a:avLst/>
              <a:gdLst>
                <a:gd name="T0" fmla="*/ 99 w 617"/>
                <a:gd name="T1" fmla="*/ 64 h 279"/>
                <a:gd name="T2" fmla="*/ 0 w 617"/>
                <a:gd name="T3" fmla="*/ 5 h 279"/>
                <a:gd name="T4" fmla="*/ 21 w 617"/>
                <a:gd name="T5" fmla="*/ 0 h 279"/>
                <a:gd name="T6" fmla="*/ 502 w 617"/>
                <a:gd name="T7" fmla="*/ 191 h 279"/>
                <a:gd name="T8" fmla="*/ 613 w 617"/>
                <a:gd name="T9" fmla="*/ 260 h 279"/>
                <a:gd name="T10" fmla="*/ 617 w 617"/>
                <a:gd name="T11" fmla="*/ 279 h 279"/>
                <a:gd name="T12" fmla="*/ 99 w 617"/>
                <a:gd name="T13" fmla="*/ 6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7" h="279">
                  <a:moveTo>
                    <a:pt x="99" y="64"/>
                  </a:moveTo>
                  <a:lnTo>
                    <a:pt x="0" y="5"/>
                  </a:lnTo>
                  <a:lnTo>
                    <a:pt x="21" y="0"/>
                  </a:lnTo>
                  <a:lnTo>
                    <a:pt x="502" y="191"/>
                  </a:lnTo>
                  <a:lnTo>
                    <a:pt x="613" y="260"/>
                  </a:lnTo>
                  <a:lnTo>
                    <a:pt x="617" y="279"/>
                  </a:lnTo>
                  <a:lnTo>
                    <a:pt x="99" y="64"/>
                  </a:lnTo>
                  <a:close/>
                </a:path>
              </a:pathLst>
            </a:custGeom>
            <a:solidFill>
              <a:srgbClr val="BA4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7237731" y="4026853"/>
              <a:ext cx="527050" cy="654050"/>
            </a:xfrm>
            <a:custGeom>
              <a:avLst/>
              <a:gdLst>
                <a:gd name="T0" fmla="*/ 55 w 140"/>
                <a:gd name="T1" fmla="*/ 174 h 174"/>
                <a:gd name="T2" fmla="*/ 2 w 140"/>
                <a:gd name="T3" fmla="*/ 143 h 174"/>
                <a:gd name="T4" fmla="*/ 0 w 140"/>
                <a:gd name="T5" fmla="*/ 133 h 174"/>
                <a:gd name="T6" fmla="*/ 81 w 140"/>
                <a:gd name="T7" fmla="*/ 0 h 174"/>
                <a:gd name="T8" fmla="*/ 137 w 140"/>
                <a:gd name="T9" fmla="*/ 26 h 174"/>
                <a:gd name="T10" fmla="*/ 140 w 140"/>
                <a:gd name="T11" fmla="*/ 34 h 174"/>
                <a:gd name="T12" fmla="*/ 55 w 140"/>
                <a:gd name="T1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74">
                  <a:moveTo>
                    <a:pt x="55" y="174"/>
                  </a:moveTo>
                  <a:cubicBezTo>
                    <a:pt x="37" y="164"/>
                    <a:pt x="20" y="153"/>
                    <a:pt x="2" y="143"/>
                  </a:cubicBezTo>
                  <a:cubicBezTo>
                    <a:pt x="1" y="139"/>
                    <a:pt x="0" y="136"/>
                    <a:pt x="0" y="133"/>
                  </a:cubicBezTo>
                  <a:cubicBezTo>
                    <a:pt x="29" y="91"/>
                    <a:pt x="57" y="46"/>
                    <a:pt x="81" y="0"/>
                  </a:cubicBezTo>
                  <a:cubicBezTo>
                    <a:pt x="100" y="9"/>
                    <a:pt x="119" y="18"/>
                    <a:pt x="137" y="26"/>
                  </a:cubicBezTo>
                  <a:cubicBezTo>
                    <a:pt x="138" y="29"/>
                    <a:pt x="139" y="32"/>
                    <a:pt x="140" y="34"/>
                  </a:cubicBezTo>
                  <a:cubicBezTo>
                    <a:pt x="113" y="83"/>
                    <a:pt x="87" y="129"/>
                    <a:pt x="55" y="174"/>
                  </a:cubicBezTo>
                  <a:close/>
                </a:path>
              </a:pathLst>
            </a:custGeom>
            <a:solidFill>
              <a:srgbClr val="BA4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7556818" y="4037965"/>
              <a:ext cx="947738" cy="290513"/>
            </a:xfrm>
            <a:custGeom>
              <a:avLst/>
              <a:gdLst>
                <a:gd name="T0" fmla="*/ 597 w 597"/>
                <a:gd name="T1" fmla="*/ 183 h 183"/>
                <a:gd name="T2" fmla="*/ 131 w 597"/>
                <a:gd name="T3" fmla="*/ 74 h 183"/>
                <a:gd name="T4" fmla="*/ 0 w 597"/>
                <a:gd name="T5" fmla="*/ 10 h 183"/>
                <a:gd name="T6" fmla="*/ 19 w 597"/>
                <a:gd name="T7" fmla="*/ 0 h 183"/>
                <a:gd name="T8" fmla="*/ 445 w 597"/>
                <a:gd name="T9" fmla="*/ 90 h 183"/>
                <a:gd name="T10" fmla="*/ 585 w 597"/>
                <a:gd name="T11" fmla="*/ 164 h 183"/>
                <a:gd name="T12" fmla="*/ 597 w 59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7" h="183">
                  <a:moveTo>
                    <a:pt x="597" y="183"/>
                  </a:moveTo>
                  <a:lnTo>
                    <a:pt x="131" y="7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445" y="90"/>
                  </a:lnTo>
                  <a:lnTo>
                    <a:pt x="585" y="164"/>
                  </a:lnTo>
                  <a:lnTo>
                    <a:pt x="597" y="183"/>
                  </a:lnTo>
                  <a:close/>
                </a:path>
              </a:pathLst>
            </a:custGeom>
            <a:solidFill>
              <a:srgbClr val="BA4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7988618" y="2085340"/>
              <a:ext cx="515938" cy="2243138"/>
            </a:xfrm>
            <a:custGeom>
              <a:avLst/>
              <a:gdLst>
                <a:gd name="T0" fmla="*/ 52 w 137"/>
                <a:gd name="T1" fmla="*/ 29 h 597"/>
                <a:gd name="T2" fmla="*/ 6 w 137"/>
                <a:gd name="T3" fmla="*/ 0 h 597"/>
                <a:gd name="T4" fmla="*/ 0 w 137"/>
                <a:gd name="T5" fmla="*/ 11 h 597"/>
                <a:gd name="T6" fmla="*/ 66 w 137"/>
                <a:gd name="T7" fmla="*/ 556 h 597"/>
                <a:gd name="T8" fmla="*/ 73 w 137"/>
                <a:gd name="T9" fmla="*/ 565 h 597"/>
                <a:gd name="T10" fmla="*/ 137 w 137"/>
                <a:gd name="T11" fmla="*/ 597 h 597"/>
                <a:gd name="T12" fmla="*/ 52 w 137"/>
                <a:gd name="T13" fmla="*/ 29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597">
                  <a:moveTo>
                    <a:pt x="52" y="29"/>
                  </a:moveTo>
                  <a:cubicBezTo>
                    <a:pt x="35" y="17"/>
                    <a:pt x="6" y="0"/>
                    <a:pt x="6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6" y="556"/>
                    <a:pt x="66" y="556"/>
                    <a:pt x="66" y="556"/>
                  </a:cubicBezTo>
                  <a:cubicBezTo>
                    <a:pt x="73" y="565"/>
                    <a:pt x="73" y="565"/>
                    <a:pt x="73" y="565"/>
                  </a:cubicBezTo>
                  <a:cubicBezTo>
                    <a:pt x="73" y="565"/>
                    <a:pt x="118" y="588"/>
                    <a:pt x="137" y="597"/>
                  </a:cubicBezTo>
                  <a:cubicBezTo>
                    <a:pt x="123" y="442"/>
                    <a:pt x="86" y="172"/>
                    <a:pt x="52" y="29"/>
                  </a:cubicBezTo>
                  <a:close/>
                </a:path>
              </a:pathLst>
            </a:custGeom>
            <a:solidFill>
              <a:srgbClr val="C24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6412231" y="3798253"/>
              <a:ext cx="303213" cy="104775"/>
            </a:xfrm>
            <a:custGeom>
              <a:avLst/>
              <a:gdLst>
                <a:gd name="T0" fmla="*/ 92 w 191"/>
                <a:gd name="T1" fmla="*/ 47 h 66"/>
                <a:gd name="T2" fmla="*/ 0 w 191"/>
                <a:gd name="T3" fmla="*/ 5 h 66"/>
                <a:gd name="T4" fmla="*/ 16 w 191"/>
                <a:gd name="T5" fmla="*/ 0 h 66"/>
                <a:gd name="T6" fmla="*/ 191 w 191"/>
                <a:gd name="T7" fmla="*/ 38 h 66"/>
                <a:gd name="T8" fmla="*/ 173 w 191"/>
                <a:gd name="T9" fmla="*/ 66 h 66"/>
                <a:gd name="T10" fmla="*/ 92 w 191"/>
                <a:gd name="T11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92" y="47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91" y="38"/>
                  </a:lnTo>
                  <a:lnTo>
                    <a:pt x="173" y="66"/>
                  </a:lnTo>
                  <a:lnTo>
                    <a:pt x="92" y="47"/>
                  </a:lnTo>
                  <a:close/>
                </a:path>
              </a:pathLst>
            </a:custGeom>
            <a:solidFill>
              <a:srgbClr val="BA4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6412231" y="2085340"/>
              <a:ext cx="1851025" cy="2479675"/>
            </a:xfrm>
            <a:custGeom>
              <a:avLst/>
              <a:gdLst>
                <a:gd name="T0" fmla="*/ 426 w 493"/>
                <a:gd name="T1" fmla="*/ 0 h 660"/>
                <a:gd name="T2" fmla="*/ 493 w 493"/>
                <a:gd name="T3" fmla="*/ 565 h 660"/>
                <a:gd name="T4" fmla="*/ 305 w 493"/>
                <a:gd name="T5" fmla="*/ 524 h 660"/>
                <a:gd name="T6" fmla="*/ 222 w 493"/>
                <a:gd name="T7" fmla="*/ 660 h 660"/>
                <a:gd name="T8" fmla="*/ 14 w 493"/>
                <a:gd name="T9" fmla="*/ 575 h 660"/>
                <a:gd name="T10" fmla="*/ 75 w 493"/>
                <a:gd name="T11" fmla="*/ 475 h 660"/>
                <a:gd name="T12" fmla="*/ 0 w 493"/>
                <a:gd name="T13" fmla="*/ 458 h 660"/>
                <a:gd name="T14" fmla="*/ 426 w 493"/>
                <a:gd name="T15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660">
                  <a:moveTo>
                    <a:pt x="426" y="0"/>
                  </a:moveTo>
                  <a:cubicBezTo>
                    <a:pt x="451" y="154"/>
                    <a:pt x="483" y="432"/>
                    <a:pt x="493" y="565"/>
                  </a:cubicBezTo>
                  <a:cubicBezTo>
                    <a:pt x="440" y="554"/>
                    <a:pt x="305" y="524"/>
                    <a:pt x="305" y="524"/>
                  </a:cubicBezTo>
                  <a:cubicBezTo>
                    <a:pt x="222" y="660"/>
                    <a:pt x="222" y="660"/>
                    <a:pt x="222" y="660"/>
                  </a:cubicBezTo>
                  <a:cubicBezTo>
                    <a:pt x="14" y="575"/>
                    <a:pt x="14" y="575"/>
                    <a:pt x="14" y="575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75" y="475"/>
                    <a:pt x="33" y="466"/>
                    <a:pt x="0" y="458"/>
                  </a:cubicBezTo>
                  <a:cubicBezTo>
                    <a:pt x="129" y="341"/>
                    <a:pt x="331" y="134"/>
                    <a:pt x="426" y="0"/>
                  </a:cubicBezTo>
                  <a:close/>
                </a:path>
              </a:pathLst>
            </a:custGeom>
            <a:gradFill>
              <a:gsLst>
                <a:gs pos="0">
                  <a:srgbClr val="B43E6E"/>
                </a:gs>
                <a:gs pos="100000">
                  <a:srgbClr val="D1799D"/>
                </a:gs>
              </a:gsLst>
              <a:lin ang="42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5" name="组合 444"/>
          <p:cNvGrpSpPr/>
          <p:nvPr/>
        </p:nvGrpSpPr>
        <p:grpSpPr>
          <a:xfrm>
            <a:off x="3563650" y="2934887"/>
            <a:ext cx="678871" cy="983824"/>
            <a:chOff x="2693291" y="3851190"/>
            <a:chExt cx="534134" cy="1077218"/>
          </a:xfrm>
          <a:scene3d>
            <a:camera prst="orthographicFront">
              <a:rot lat="3314892" lon="20720000" rev="18782333"/>
            </a:camera>
            <a:lightRig rig="threePt" dir="t"/>
          </a:scene3d>
        </p:grpSpPr>
        <p:sp>
          <p:nvSpPr>
            <p:cNvPr id="446" name="文本框 445"/>
            <p:cNvSpPr txBox="1"/>
            <p:nvPr/>
          </p:nvSpPr>
          <p:spPr>
            <a:xfrm>
              <a:off x="2693291" y="3851190"/>
              <a:ext cx="52829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47" name="文本框 446"/>
            <p:cNvSpPr txBox="1"/>
            <p:nvPr/>
          </p:nvSpPr>
          <p:spPr>
            <a:xfrm>
              <a:off x="2693291" y="4277983"/>
              <a:ext cx="534134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448" name="组合 447"/>
          <p:cNvGrpSpPr/>
          <p:nvPr/>
        </p:nvGrpSpPr>
        <p:grpSpPr>
          <a:xfrm>
            <a:off x="4675123" y="3496399"/>
            <a:ext cx="686686" cy="931487"/>
            <a:chOff x="2681301" y="3851188"/>
            <a:chExt cx="540283" cy="1019910"/>
          </a:xfrm>
          <a:scene3d>
            <a:camera prst="orthographicFront">
              <a:rot lat="3814791" lon="250952" rev="21043172"/>
            </a:camera>
            <a:lightRig rig="threePt" dir="t"/>
          </a:scene3d>
        </p:grpSpPr>
        <p:sp>
          <p:nvSpPr>
            <p:cNvPr id="449" name="文本框 448"/>
            <p:cNvSpPr txBox="1"/>
            <p:nvPr/>
          </p:nvSpPr>
          <p:spPr>
            <a:xfrm>
              <a:off x="2693291" y="3851188"/>
              <a:ext cx="5282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50" name="文本框 449"/>
            <p:cNvSpPr txBox="1"/>
            <p:nvPr/>
          </p:nvSpPr>
          <p:spPr>
            <a:xfrm>
              <a:off x="2681301" y="4286324"/>
              <a:ext cx="534134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451" name="组合 450"/>
          <p:cNvGrpSpPr/>
          <p:nvPr/>
        </p:nvGrpSpPr>
        <p:grpSpPr>
          <a:xfrm>
            <a:off x="5891728" y="3509180"/>
            <a:ext cx="686686" cy="923867"/>
            <a:chOff x="2681301" y="3851188"/>
            <a:chExt cx="540283" cy="1011567"/>
          </a:xfrm>
          <a:scene3d>
            <a:camera prst="isometricOffAxis2Top">
              <a:rot lat="18086309" lon="20266692" rev="1726338"/>
            </a:camera>
            <a:lightRig rig="threePt" dir="t"/>
          </a:scene3d>
        </p:grpSpPr>
        <p:sp>
          <p:nvSpPr>
            <p:cNvPr id="452" name="文本框 451"/>
            <p:cNvSpPr txBox="1"/>
            <p:nvPr/>
          </p:nvSpPr>
          <p:spPr>
            <a:xfrm>
              <a:off x="2693291" y="3851188"/>
              <a:ext cx="5282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53" name="文本框 452"/>
            <p:cNvSpPr txBox="1"/>
            <p:nvPr/>
          </p:nvSpPr>
          <p:spPr>
            <a:xfrm>
              <a:off x="2681301" y="4277981"/>
              <a:ext cx="534134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6900164" y="3045219"/>
            <a:ext cx="686687" cy="923866"/>
            <a:chOff x="2681300" y="3851188"/>
            <a:chExt cx="540284" cy="1011567"/>
          </a:xfrm>
          <a:scene3d>
            <a:camera prst="isometricOffAxis2Top">
              <a:rot lat="18243911" lon="20123570" rev="3339989"/>
            </a:camera>
            <a:lightRig rig="threePt" dir="t"/>
          </a:scene3d>
        </p:grpSpPr>
        <p:sp>
          <p:nvSpPr>
            <p:cNvPr id="477" name="文本框 476"/>
            <p:cNvSpPr txBox="1"/>
            <p:nvPr/>
          </p:nvSpPr>
          <p:spPr>
            <a:xfrm>
              <a:off x="2693291" y="3851188"/>
              <a:ext cx="5282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8" name="文本框 477"/>
            <p:cNvSpPr txBox="1"/>
            <p:nvPr/>
          </p:nvSpPr>
          <p:spPr>
            <a:xfrm>
              <a:off x="2681300" y="4277980"/>
              <a:ext cx="5341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sp>
        <p:nvSpPr>
          <p:cNvPr id="480" name="文本框 479"/>
          <p:cNvSpPr txBox="1"/>
          <p:nvPr/>
        </p:nvSpPr>
        <p:spPr>
          <a:xfrm>
            <a:off x="7508055" y="2107629"/>
            <a:ext cx="1373602" cy="337311"/>
          </a:xfrm>
          <a:prstGeom prst="rect">
            <a:avLst/>
          </a:prstGeom>
          <a:noFill/>
          <a:scene3d>
            <a:camera prst="perspectiveContrastingLeftFacing" fov="5100000">
              <a:rot lat="20533165" lon="892320" rev="20429955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Impact" panose="020B0806030902050204" pitchFamily="34" charset="0"/>
              </a:rPr>
              <a:t>TITTLE HERE</a:t>
            </a:r>
            <a:endParaRPr lang="zh-CN" altLang="en-US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89356" y="4504538"/>
            <a:ext cx="1494123" cy="1433326"/>
            <a:chOff x="2952750" y="2071380"/>
            <a:chExt cx="1494123" cy="1433326"/>
          </a:xfrm>
        </p:grpSpPr>
        <p:grpSp>
          <p:nvGrpSpPr>
            <p:cNvPr id="36" name="组合 35"/>
            <p:cNvGrpSpPr/>
            <p:nvPr/>
          </p:nvGrpSpPr>
          <p:grpSpPr>
            <a:xfrm>
              <a:off x="2952750" y="2514584"/>
              <a:ext cx="1494123" cy="990122"/>
              <a:chOff x="3731147" y="3849925"/>
              <a:chExt cx="1494123" cy="990122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3731421" y="3849925"/>
                <a:ext cx="1493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3731147" y="4101383"/>
                <a:ext cx="1400028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Group 41"/>
            <p:cNvGrpSpPr>
              <a:grpSpLocks noChangeAspect="1"/>
            </p:cNvGrpSpPr>
            <p:nvPr/>
          </p:nvGrpSpPr>
          <p:grpSpPr bwMode="auto">
            <a:xfrm>
              <a:off x="3463697" y="2071380"/>
              <a:ext cx="378134" cy="462887"/>
              <a:chOff x="3783" y="2089"/>
              <a:chExt cx="116" cy="142"/>
            </a:xfrm>
            <a:solidFill>
              <a:srgbClr val="FFB850"/>
            </a:solidFill>
            <a:effectLst/>
          </p:grpSpPr>
          <p:sp>
            <p:nvSpPr>
              <p:cNvPr id="40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</a:endParaRPr>
              </a:p>
            </p:txBody>
          </p:sp>
          <p:sp>
            <p:nvSpPr>
              <p:cNvPr id="41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</a:endParaRPr>
              </a:p>
            </p:txBody>
          </p:sp>
          <p:sp>
            <p:nvSpPr>
              <p:cNvPr id="42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</a:endParaRPr>
              </a:p>
            </p:txBody>
          </p:sp>
          <p:sp>
            <p:nvSpPr>
              <p:cNvPr id="43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</a:endParaRPr>
              </a:p>
            </p:txBody>
          </p:sp>
          <p:sp>
            <p:nvSpPr>
              <p:cNvPr id="44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</a:endParaRPr>
              </a:p>
            </p:txBody>
          </p:sp>
          <p:sp>
            <p:nvSpPr>
              <p:cNvPr id="45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</a:endParaRPr>
              </a:p>
            </p:txBody>
          </p:sp>
          <p:sp>
            <p:nvSpPr>
              <p:cNvPr id="46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</a:endParaRPr>
              </a:p>
            </p:txBody>
          </p:sp>
          <p:sp>
            <p:nvSpPr>
              <p:cNvPr id="47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249600" y="4611850"/>
            <a:ext cx="1494123" cy="1344703"/>
            <a:chOff x="3703821" y="1092736"/>
            <a:chExt cx="1494123" cy="1344703"/>
          </a:xfrm>
        </p:grpSpPr>
        <p:grpSp>
          <p:nvGrpSpPr>
            <p:cNvPr id="56" name="Group 62"/>
            <p:cNvGrpSpPr>
              <a:grpSpLocks noChangeAspect="1"/>
            </p:cNvGrpSpPr>
            <p:nvPr/>
          </p:nvGrpSpPr>
          <p:grpSpPr bwMode="auto">
            <a:xfrm>
              <a:off x="4194918" y="1092736"/>
              <a:ext cx="465122" cy="371377"/>
              <a:chOff x="3775" y="2110"/>
              <a:chExt cx="129" cy="103"/>
            </a:xfrm>
            <a:solidFill>
              <a:srgbClr val="00BBCF"/>
            </a:solidFill>
            <a:effectLst/>
          </p:grpSpPr>
          <p:sp>
            <p:nvSpPr>
              <p:cNvPr id="57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703821" y="1447317"/>
              <a:ext cx="1494123" cy="990122"/>
              <a:chOff x="7898448" y="590757"/>
              <a:chExt cx="1494123" cy="990122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7898722" y="590757"/>
                <a:ext cx="1493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7898448" y="842215"/>
                <a:ext cx="1400028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826301" y="4569259"/>
            <a:ext cx="1494123" cy="1431509"/>
            <a:chOff x="5330597" y="1005930"/>
            <a:chExt cx="1494123" cy="1431509"/>
          </a:xfrm>
        </p:grpSpPr>
        <p:grpSp>
          <p:nvGrpSpPr>
            <p:cNvPr id="48" name="Group 52"/>
            <p:cNvGrpSpPr>
              <a:grpSpLocks noChangeAspect="1"/>
            </p:cNvGrpSpPr>
            <p:nvPr/>
          </p:nvGrpSpPr>
          <p:grpSpPr bwMode="auto">
            <a:xfrm>
              <a:off x="5859708" y="1005930"/>
              <a:ext cx="436173" cy="432413"/>
              <a:chOff x="3783" y="2102"/>
              <a:chExt cx="116" cy="115"/>
            </a:xfrm>
            <a:solidFill>
              <a:srgbClr val="E87071"/>
            </a:solidFill>
            <a:effectLst/>
          </p:grpSpPr>
          <p:sp>
            <p:nvSpPr>
              <p:cNvPr id="49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5330597" y="1447317"/>
              <a:ext cx="1494123" cy="990122"/>
              <a:chOff x="7898448" y="590757"/>
              <a:chExt cx="1494123" cy="990122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7898722" y="590757"/>
                <a:ext cx="1493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7898448" y="842215"/>
                <a:ext cx="1400028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476696" y="4597497"/>
            <a:ext cx="1494123" cy="1403271"/>
            <a:chOff x="6980992" y="1034168"/>
            <a:chExt cx="1494123" cy="1403271"/>
          </a:xfrm>
        </p:grpSpPr>
        <p:grpSp>
          <p:nvGrpSpPr>
            <p:cNvPr id="60" name="Group 68"/>
            <p:cNvGrpSpPr>
              <a:grpSpLocks noChangeAspect="1"/>
            </p:cNvGrpSpPr>
            <p:nvPr/>
          </p:nvGrpSpPr>
          <p:grpSpPr bwMode="auto">
            <a:xfrm>
              <a:off x="7451471" y="1034168"/>
              <a:ext cx="414907" cy="399764"/>
              <a:chOff x="3770" y="2095"/>
              <a:chExt cx="137" cy="132"/>
            </a:xfrm>
            <a:solidFill>
              <a:srgbClr val="663A77"/>
            </a:solidFill>
            <a:effectLst/>
          </p:grpSpPr>
          <p:sp>
            <p:nvSpPr>
              <p:cNvPr id="61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6980992" y="1447317"/>
              <a:ext cx="1494123" cy="990122"/>
              <a:chOff x="7898448" y="590757"/>
              <a:chExt cx="1494123" cy="990122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7898722" y="590757"/>
                <a:ext cx="1493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7898448" y="842215"/>
                <a:ext cx="1400028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3" name="文本框 82"/>
          <p:cNvSpPr txBox="1"/>
          <p:nvPr/>
        </p:nvSpPr>
        <p:spPr>
          <a:xfrm>
            <a:off x="2361319" y="1191698"/>
            <a:ext cx="3534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2580413" y="1698686"/>
            <a:ext cx="3141127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质感箭头并列关系图表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776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55807" y="5606216"/>
            <a:ext cx="8968922" cy="453324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50000"/>
                  <a:alpha val="0"/>
                </a:schemeClr>
              </a:gs>
              <a:gs pos="54000">
                <a:srgbClr val="7F7F7F">
                  <a:alpha val="64000"/>
                </a:srgbClr>
              </a:gs>
              <a:gs pos="0">
                <a:schemeClr val="bg1">
                  <a:lumMod val="50000"/>
                  <a:alpha val="64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52675" y="1250818"/>
            <a:ext cx="7772400" cy="4582060"/>
          </a:xfrm>
          <a:prstGeom prst="roundRect">
            <a:avLst>
              <a:gd name="adj" fmla="val 547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12700" dir="2700000" algn="tl" rotWithShape="0">
              <a:prstClr val="black">
                <a:alpha val="40000"/>
              </a:prstClr>
            </a:outerShdw>
            <a:reflection blurRad="6350" stA="50000" endA="300" endPos="90000" dist="889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600700" y="2039969"/>
            <a:ext cx="411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97" name="Group 41"/>
          <p:cNvGrpSpPr>
            <a:grpSpLocks noChangeAspect="1"/>
          </p:cNvGrpSpPr>
          <p:nvPr/>
        </p:nvGrpSpPr>
        <p:grpSpPr bwMode="auto">
          <a:xfrm>
            <a:off x="2965584" y="3062106"/>
            <a:ext cx="258270" cy="316158"/>
            <a:chOff x="3783" y="2089"/>
            <a:chExt cx="116" cy="142"/>
          </a:xfrm>
          <a:solidFill>
            <a:srgbClr val="01ACBE"/>
          </a:solidFill>
          <a:effectLst/>
        </p:grpSpPr>
        <p:sp>
          <p:nvSpPr>
            <p:cNvPr id="98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1ACBE"/>
                </a:solidFill>
              </a:endParaRPr>
            </a:p>
          </p:txBody>
        </p:sp>
        <p:sp>
          <p:nvSpPr>
            <p:cNvPr id="99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1ACBE"/>
                </a:solidFill>
              </a:endParaRPr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1ACBE"/>
                </a:solidFill>
              </a:endParaRPr>
            </a:p>
          </p:txBody>
        </p:sp>
        <p:sp>
          <p:nvSpPr>
            <p:cNvPr id="101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1ACBE"/>
                </a:solidFill>
              </a:endParaRPr>
            </a:p>
          </p:txBody>
        </p:sp>
        <p:sp>
          <p:nvSpPr>
            <p:cNvPr id="102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1ACBE"/>
                </a:solidFill>
              </a:endParaRPr>
            </a:p>
          </p:txBody>
        </p:sp>
        <p:sp>
          <p:nvSpPr>
            <p:cNvPr id="103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1ACBE"/>
                </a:solidFill>
              </a:endParaRPr>
            </a:p>
          </p:txBody>
        </p:sp>
        <p:sp>
          <p:nvSpPr>
            <p:cNvPr id="104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1ACBE"/>
                </a:solidFill>
              </a:endParaRPr>
            </a:p>
          </p:txBody>
        </p:sp>
        <p:sp>
          <p:nvSpPr>
            <p:cNvPr id="105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1ACBE"/>
                </a:solidFill>
              </a:endParaRPr>
            </a:p>
          </p:txBody>
        </p:sp>
      </p:grpSp>
      <p:grpSp>
        <p:nvGrpSpPr>
          <p:cNvPr id="106" name="Group 52"/>
          <p:cNvGrpSpPr>
            <a:grpSpLocks noChangeAspect="1"/>
          </p:cNvGrpSpPr>
          <p:nvPr/>
        </p:nvGrpSpPr>
        <p:grpSpPr bwMode="auto">
          <a:xfrm>
            <a:off x="2945763" y="3724446"/>
            <a:ext cx="297913" cy="295344"/>
            <a:chOff x="3783" y="2102"/>
            <a:chExt cx="116" cy="115"/>
          </a:xfrm>
          <a:solidFill>
            <a:srgbClr val="FFB850"/>
          </a:solidFill>
          <a:effectLst/>
        </p:grpSpPr>
        <p:sp>
          <p:nvSpPr>
            <p:cNvPr id="107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4" name="Group 62"/>
          <p:cNvGrpSpPr>
            <a:grpSpLocks noChangeAspect="1"/>
          </p:cNvGrpSpPr>
          <p:nvPr/>
        </p:nvGrpSpPr>
        <p:grpSpPr bwMode="auto">
          <a:xfrm>
            <a:off x="2935876" y="4397224"/>
            <a:ext cx="317685" cy="253655"/>
            <a:chOff x="3775" y="2110"/>
            <a:chExt cx="129" cy="103"/>
          </a:xfrm>
          <a:solidFill>
            <a:srgbClr val="E87272"/>
          </a:solidFill>
          <a:effectLst/>
        </p:grpSpPr>
        <p:sp>
          <p:nvSpPr>
            <p:cNvPr id="115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8" name="Group 68"/>
          <p:cNvGrpSpPr>
            <a:grpSpLocks noChangeAspect="1"/>
          </p:cNvGrpSpPr>
          <p:nvPr/>
        </p:nvGrpSpPr>
        <p:grpSpPr bwMode="auto">
          <a:xfrm>
            <a:off x="2953026" y="5039462"/>
            <a:ext cx="283386" cy="273045"/>
            <a:chOff x="3770" y="2095"/>
            <a:chExt cx="137" cy="132"/>
          </a:xfrm>
          <a:solidFill>
            <a:srgbClr val="663A77"/>
          </a:solidFill>
          <a:effectLst/>
        </p:grpSpPr>
        <p:sp>
          <p:nvSpPr>
            <p:cNvPr id="119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127" name="直接连接符 126"/>
          <p:cNvCxnSpPr/>
          <p:nvPr/>
        </p:nvCxnSpPr>
        <p:spPr>
          <a:xfrm>
            <a:off x="3390900" y="4289883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3390900" y="4920649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3390900" y="3028349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3390900" y="3659116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/>
        </p:nvSpPr>
        <p:spPr>
          <a:xfrm>
            <a:off x="3407467" y="3028541"/>
            <a:ext cx="2366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3407467" y="3637711"/>
            <a:ext cx="2366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3407467" y="4275771"/>
            <a:ext cx="2366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3407467" y="4894986"/>
            <a:ext cx="2366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2766086" y="1482273"/>
            <a:ext cx="2677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sz="2400" u="sng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41306" y="2509169"/>
            <a:ext cx="10109389" cy="1776009"/>
            <a:chOff x="1135456" y="2509169"/>
            <a:chExt cx="10109389" cy="1776009"/>
          </a:xfrm>
        </p:grpSpPr>
        <p:sp>
          <p:nvSpPr>
            <p:cNvPr id="143" name="任意多边形 142"/>
            <p:cNvSpPr/>
            <p:nvPr/>
          </p:nvSpPr>
          <p:spPr>
            <a:xfrm rot="16200000">
              <a:off x="620017" y="3024608"/>
              <a:ext cx="1776008" cy="745129"/>
            </a:xfrm>
            <a:custGeom>
              <a:avLst/>
              <a:gdLst>
                <a:gd name="connsiteX0" fmla="*/ 2959906 w 2960298"/>
                <a:gd name="connsiteY0" fmla="*/ 1556715 h 1640757"/>
                <a:gd name="connsiteX1" fmla="*/ 2928441 w 2960298"/>
                <a:gd name="connsiteY1" fmla="*/ 1610244 h 1640757"/>
                <a:gd name="connsiteX2" fmla="*/ 2916500 w 2960298"/>
                <a:gd name="connsiteY2" fmla="*/ 1616954 h 1640757"/>
                <a:gd name="connsiteX3" fmla="*/ 2905539 w 2960298"/>
                <a:gd name="connsiteY3" fmla="*/ 1627311 h 1640757"/>
                <a:gd name="connsiteX4" fmla="*/ 1625565 w 2960298"/>
                <a:gd name="connsiteY4" fmla="*/ 214999 h 1640757"/>
                <a:gd name="connsiteX5" fmla="*/ 1469769 w 2960298"/>
                <a:gd name="connsiteY5" fmla="*/ 165598 h 1640757"/>
                <a:gd name="connsiteX6" fmla="*/ 1410514 w 2960298"/>
                <a:gd name="connsiteY6" fmla="*/ 178291 h 1640757"/>
                <a:gd name="connsiteX7" fmla="*/ 1410515 w 2960298"/>
                <a:gd name="connsiteY7" fmla="*/ 178292 h 1640757"/>
                <a:gd name="connsiteX8" fmla="*/ 1363633 w 2960298"/>
                <a:gd name="connsiteY8" fmla="*/ 204635 h 1640757"/>
                <a:gd name="connsiteX9" fmla="*/ 1356679 w 2960298"/>
                <a:gd name="connsiteY9" fmla="*/ 213713 h 1640757"/>
                <a:gd name="connsiteX10" fmla="*/ 1334734 w 2960298"/>
                <a:gd name="connsiteY10" fmla="*/ 231227 h 1640757"/>
                <a:gd name="connsiteX11" fmla="*/ 57280 w 2960298"/>
                <a:gd name="connsiteY11" fmla="*/ 1640757 h 1640757"/>
                <a:gd name="connsiteX12" fmla="*/ 31858 w 2960298"/>
                <a:gd name="connsiteY12" fmla="*/ 1626472 h 1640757"/>
                <a:gd name="connsiteX13" fmla="*/ 1193 w 2960298"/>
                <a:gd name="connsiteY13" fmla="*/ 1553567 h 1640757"/>
                <a:gd name="connsiteX14" fmla="*/ 18465 w 2960298"/>
                <a:gd name="connsiteY14" fmla="*/ 1520845 h 1640757"/>
                <a:gd name="connsiteX15" fmla="*/ 18559 w 2960298"/>
                <a:gd name="connsiteY15" fmla="*/ 1520548 h 1640757"/>
                <a:gd name="connsiteX16" fmla="*/ 18700 w 2960298"/>
                <a:gd name="connsiteY16" fmla="*/ 1520399 h 1640757"/>
                <a:gd name="connsiteX17" fmla="*/ 21118 w 2960298"/>
                <a:gd name="connsiteY17" fmla="*/ 1515820 h 1640757"/>
                <a:gd name="connsiteX18" fmla="*/ 1334734 w 2960298"/>
                <a:gd name="connsiteY18" fmla="*/ 66389 h 1640757"/>
                <a:gd name="connsiteX19" fmla="*/ 1356679 w 2960298"/>
                <a:gd name="connsiteY19" fmla="*/ 48875 h 1640757"/>
                <a:gd name="connsiteX20" fmla="*/ 1363633 w 2960298"/>
                <a:gd name="connsiteY20" fmla="*/ 39797 h 1640757"/>
                <a:gd name="connsiteX21" fmla="*/ 1410515 w 2960298"/>
                <a:gd name="connsiteY21" fmla="*/ 13454 h 1640757"/>
                <a:gd name="connsiteX22" fmla="*/ 1410514 w 2960298"/>
                <a:gd name="connsiteY22" fmla="*/ 13453 h 1640757"/>
                <a:gd name="connsiteX23" fmla="*/ 1469769 w 2960298"/>
                <a:gd name="connsiteY23" fmla="*/ 760 h 1640757"/>
                <a:gd name="connsiteX24" fmla="*/ 1625565 w 2960298"/>
                <a:gd name="connsiteY24" fmla="*/ 50161 h 1640757"/>
                <a:gd name="connsiteX25" fmla="*/ 2939180 w 2960298"/>
                <a:gd name="connsiteY25" fmla="*/ 1499592 h 1640757"/>
                <a:gd name="connsiteX26" fmla="*/ 2959906 w 2960298"/>
                <a:gd name="connsiteY26" fmla="*/ 1556715 h 164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60298" h="1640757">
                  <a:moveTo>
                    <a:pt x="2959906" y="1556715"/>
                  </a:moveTo>
                  <a:cubicBezTo>
                    <a:pt x="2957769" y="1575984"/>
                    <a:pt x="2946933" y="1594653"/>
                    <a:pt x="2928441" y="1610244"/>
                  </a:cubicBezTo>
                  <a:lnTo>
                    <a:pt x="2916500" y="1616954"/>
                  </a:lnTo>
                  <a:lnTo>
                    <a:pt x="2905539" y="1627311"/>
                  </a:lnTo>
                  <a:lnTo>
                    <a:pt x="1625565" y="214999"/>
                  </a:lnTo>
                  <a:cubicBezTo>
                    <a:pt x="1592961" y="179024"/>
                    <a:pt x="1530651" y="160785"/>
                    <a:pt x="1469769" y="165598"/>
                  </a:cubicBezTo>
                  <a:cubicBezTo>
                    <a:pt x="1449475" y="167202"/>
                    <a:pt x="1429339" y="171368"/>
                    <a:pt x="1410514" y="178291"/>
                  </a:cubicBezTo>
                  <a:lnTo>
                    <a:pt x="1410515" y="178292"/>
                  </a:lnTo>
                  <a:cubicBezTo>
                    <a:pt x="1391691" y="185215"/>
                    <a:pt x="1375960" y="194241"/>
                    <a:pt x="1363633" y="204635"/>
                  </a:cubicBezTo>
                  <a:lnTo>
                    <a:pt x="1356679" y="213713"/>
                  </a:lnTo>
                  <a:lnTo>
                    <a:pt x="1334734" y="231227"/>
                  </a:lnTo>
                  <a:lnTo>
                    <a:pt x="57280" y="1640757"/>
                  </a:lnTo>
                  <a:lnTo>
                    <a:pt x="31858" y="1626472"/>
                  </a:lnTo>
                  <a:cubicBezTo>
                    <a:pt x="7202" y="1605684"/>
                    <a:pt x="-3844" y="1579423"/>
                    <a:pt x="1193" y="1553567"/>
                  </a:cubicBezTo>
                  <a:lnTo>
                    <a:pt x="18465" y="1520845"/>
                  </a:lnTo>
                  <a:lnTo>
                    <a:pt x="18559" y="1520548"/>
                  </a:lnTo>
                  <a:lnTo>
                    <a:pt x="18700" y="1520399"/>
                  </a:lnTo>
                  <a:lnTo>
                    <a:pt x="21118" y="1515820"/>
                  </a:lnTo>
                  <a:lnTo>
                    <a:pt x="1334734" y="66389"/>
                  </a:lnTo>
                  <a:lnTo>
                    <a:pt x="1356679" y="48875"/>
                  </a:lnTo>
                  <a:lnTo>
                    <a:pt x="1363633" y="39797"/>
                  </a:lnTo>
                  <a:cubicBezTo>
                    <a:pt x="1375960" y="29403"/>
                    <a:pt x="1391691" y="20377"/>
                    <a:pt x="1410515" y="13454"/>
                  </a:cubicBezTo>
                  <a:lnTo>
                    <a:pt x="1410514" y="13453"/>
                  </a:lnTo>
                  <a:cubicBezTo>
                    <a:pt x="1429339" y="6530"/>
                    <a:pt x="1449475" y="2364"/>
                    <a:pt x="1469769" y="760"/>
                  </a:cubicBezTo>
                  <a:cubicBezTo>
                    <a:pt x="1530651" y="-4053"/>
                    <a:pt x="1592961" y="14186"/>
                    <a:pt x="1625565" y="50161"/>
                  </a:cubicBezTo>
                  <a:lnTo>
                    <a:pt x="2939180" y="1499592"/>
                  </a:lnTo>
                  <a:cubicBezTo>
                    <a:pt x="2955483" y="1517580"/>
                    <a:pt x="2962044" y="1537447"/>
                    <a:pt x="2959906" y="15567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任意多边形 143"/>
            <p:cNvSpPr/>
            <p:nvPr/>
          </p:nvSpPr>
          <p:spPr>
            <a:xfrm rot="5400000" flipH="1">
              <a:off x="9984277" y="3024609"/>
              <a:ext cx="1776008" cy="745129"/>
            </a:xfrm>
            <a:custGeom>
              <a:avLst/>
              <a:gdLst>
                <a:gd name="connsiteX0" fmla="*/ 2959906 w 2960298"/>
                <a:gd name="connsiteY0" fmla="*/ 1556715 h 1640757"/>
                <a:gd name="connsiteX1" fmla="*/ 2928441 w 2960298"/>
                <a:gd name="connsiteY1" fmla="*/ 1610244 h 1640757"/>
                <a:gd name="connsiteX2" fmla="*/ 2916500 w 2960298"/>
                <a:gd name="connsiteY2" fmla="*/ 1616954 h 1640757"/>
                <a:gd name="connsiteX3" fmla="*/ 2905539 w 2960298"/>
                <a:gd name="connsiteY3" fmla="*/ 1627311 h 1640757"/>
                <a:gd name="connsiteX4" fmla="*/ 1625565 w 2960298"/>
                <a:gd name="connsiteY4" fmla="*/ 214999 h 1640757"/>
                <a:gd name="connsiteX5" fmla="*/ 1469769 w 2960298"/>
                <a:gd name="connsiteY5" fmla="*/ 165598 h 1640757"/>
                <a:gd name="connsiteX6" fmla="*/ 1410514 w 2960298"/>
                <a:gd name="connsiteY6" fmla="*/ 178291 h 1640757"/>
                <a:gd name="connsiteX7" fmla="*/ 1410515 w 2960298"/>
                <a:gd name="connsiteY7" fmla="*/ 178292 h 1640757"/>
                <a:gd name="connsiteX8" fmla="*/ 1363633 w 2960298"/>
                <a:gd name="connsiteY8" fmla="*/ 204635 h 1640757"/>
                <a:gd name="connsiteX9" fmla="*/ 1356679 w 2960298"/>
                <a:gd name="connsiteY9" fmla="*/ 213713 h 1640757"/>
                <a:gd name="connsiteX10" fmla="*/ 1334734 w 2960298"/>
                <a:gd name="connsiteY10" fmla="*/ 231227 h 1640757"/>
                <a:gd name="connsiteX11" fmla="*/ 57280 w 2960298"/>
                <a:gd name="connsiteY11" fmla="*/ 1640757 h 1640757"/>
                <a:gd name="connsiteX12" fmla="*/ 31858 w 2960298"/>
                <a:gd name="connsiteY12" fmla="*/ 1626472 h 1640757"/>
                <a:gd name="connsiteX13" fmla="*/ 1193 w 2960298"/>
                <a:gd name="connsiteY13" fmla="*/ 1553567 h 1640757"/>
                <a:gd name="connsiteX14" fmla="*/ 18465 w 2960298"/>
                <a:gd name="connsiteY14" fmla="*/ 1520845 h 1640757"/>
                <a:gd name="connsiteX15" fmla="*/ 18559 w 2960298"/>
                <a:gd name="connsiteY15" fmla="*/ 1520548 h 1640757"/>
                <a:gd name="connsiteX16" fmla="*/ 18700 w 2960298"/>
                <a:gd name="connsiteY16" fmla="*/ 1520399 h 1640757"/>
                <a:gd name="connsiteX17" fmla="*/ 21118 w 2960298"/>
                <a:gd name="connsiteY17" fmla="*/ 1515820 h 1640757"/>
                <a:gd name="connsiteX18" fmla="*/ 1334734 w 2960298"/>
                <a:gd name="connsiteY18" fmla="*/ 66389 h 1640757"/>
                <a:gd name="connsiteX19" fmla="*/ 1356679 w 2960298"/>
                <a:gd name="connsiteY19" fmla="*/ 48875 h 1640757"/>
                <a:gd name="connsiteX20" fmla="*/ 1363633 w 2960298"/>
                <a:gd name="connsiteY20" fmla="*/ 39797 h 1640757"/>
                <a:gd name="connsiteX21" fmla="*/ 1410515 w 2960298"/>
                <a:gd name="connsiteY21" fmla="*/ 13454 h 1640757"/>
                <a:gd name="connsiteX22" fmla="*/ 1410514 w 2960298"/>
                <a:gd name="connsiteY22" fmla="*/ 13453 h 1640757"/>
                <a:gd name="connsiteX23" fmla="*/ 1469769 w 2960298"/>
                <a:gd name="connsiteY23" fmla="*/ 760 h 1640757"/>
                <a:gd name="connsiteX24" fmla="*/ 1625565 w 2960298"/>
                <a:gd name="connsiteY24" fmla="*/ 50161 h 1640757"/>
                <a:gd name="connsiteX25" fmla="*/ 2939180 w 2960298"/>
                <a:gd name="connsiteY25" fmla="*/ 1499592 h 1640757"/>
                <a:gd name="connsiteX26" fmla="*/ 2959906 w 2960298"/>
                <a:gd name="connsiteY26" fmla="*/ 1556715 h 164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60298" h="1640757">
                  <a:moveTo>
                    <a:pt x="2959906" y="1556715"/>
                  </a:moveTo>
                  <a:cubicBezTo>
                    <a:pt x="2957769" y="1575984"/>
                    <a:pt x="2946933" y="1594653"/>
                    <a:pt x="2928441" y="1610244"/>
                  </a:cubicBezTo>
                  <a:lnTo>
                    <a:pt x="2916500" y="1616954"/>
                  </a:lnTo>
                  <a:lnTo>
                    <a:pt x="2905539" y="1627311"/>
                  </a:lnTo>
                  <a:lnTo>
                    <a:pt x="1625565" y="214999"/>
                  </a:lnTo>
                  <a:cubicBezTo>
                    <a:pt x="1592961" y="179024"/>
                    <a:pt x="1530651" y="160785"/>
                    <a:pt x="1469769" y="165598"/>
                  </a:cubicBezTo>
                  <a:cubicBezTo>
                    <a:pt x="1449475" y="167202"/>
                    <a:pt x="1429339" y="171368"/>
                    <a:pt x="1410514" y="178291"/>
                  </a:cubicBezTo>
                  <a:lnTo>
                    <a:pt x="1410515" y="178292"/>
                  </a:lnTo>
                  <a:cubicBezTo>
                    <a:pt x="1391691" y="185215"/>
                    <a:pt x="1375960" y="194241"/>
                    <a:pt x="1363633" y="204635"/>
                  </a:cubicBezTo>
                  <a:lnTo>
                    <a:pt x="1356679" y="213713"/>
                  </a:lnTo>
                  <a:lnTo>
                    <a:pt x="1334734" y="231227"/>
                  </a:lnTo>
                  <a:lnTo>
                    <a:pt x="57280" y="1640757"/>
                  </a:lnTo>
                  <a:lnTo>
                    <a:pt x="31858" y="1626472"/>
                  </a:lnTo>
                  <a:cubicBezTo>
                    <a:pt x="7202" y="1605684"/>
                    <a:pt x="-3844" y="1579423"/>
                    <a:pt x="1193" y="1553567"/>
                  </a:cubicBezTo>
                  <a:lnTo>
                    <a:pt x="18465" y="1520845"/>
                  </a:lnTo>
                  <a:lnTo>
                    <a:pt x="18559" y="1520548"/>
                  </a:lnTo>
                  <a:lnTo>
                    <a:pt x="18700" y="1520399"/>
                  </a:lnTo>
                  <a:lnTo>
                    <a:pt x="21118" y="1515820"/>
                  </a:lnTo>
                  <a:lnTo>
                    <a:pt x="1334734" y="66389"/>
                  </a:lnTo>
                  <a:lnTo>
                    <a:pt x="1356679" y="48875"/>
                  </a:lnTo>
                  <a:lnTo>
                    <a:pt x="1363633" y="39797"/>
                  </a:lnTo>
                  <a:cubicBezTo>
                    <a:pt x="1375960" y="29403"/>
                    <a:pt x="1391691" y="20377"/>
                    <a:pt x="1410515" y="13454"/>
                  </a:cubicBezTo>
                  <a:lnTo>
                    <a:pt x="1410514" y="13453"/>
                  </a:lnTo>
                  <a:cubicBezTo>
                    <a:pt x="1429339" y="6530"/>
                    <a:pt x="1449475" y="2364"/>
                    <a:pt x="1469769" y="760"/>
                  </a:cubicBezTo>
                  <a:cubicBezTo>
                    <a:pt x="1530651" y="-4053"/>
                    <a:pt x="1592961" y="14186"/>
                    <a:pt x="1625565" y="50161"/>
                  </a:cubicBezTo>
                  <a:lnTo>
                    <a:pt x="2939180" y="1499592"/>
                  </a:lnTo>
                  <a:cubicBezTo>
                    <a:pt x="2955483" y="1517580"/>
                    <a:pt x="2962044" y="1537447"/>
                    <a:pt x="2959906" y="15567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2481973" y="1368745"/>
            <a:ext cx="3246121" cy="705910"/>
            <a:chOff x="6095999" y="2039788"/>
            <a:chExt cx="3246121" cy="705910"/>
          </a:xfrm>
        </p:grpSpPr>
        <p:sp>
          <p:nvSpPr>
            <p:cNvPr id="128" name="任意多边形 127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圆角矩形 135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8" name="圆角矩形 137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36084" y="2883287"/>
            <a:ext cx="704232" cy="701960"/>
            <a:chOff x="7034830" y="1943938"/>
            <a:chExt cx="897908" cy="895010"/>
          </a:xfrm>
        </p:grpSpPr>
        <p:sp>
          <p:nvSpPr>
            <p:cNvPr id="10" name="饼形 9"/>
            <p:cNvSpPr/>
            <p:nvPr/>
          </p:nvSpPr>
          <p:spPr>
            <a:xfrm>
              <a:off x="7098872" y="2007979"/>
              <a:ext cx="766925" cy="766926"/>
            </a:xfrm>
            <a:prstGeom prst="pie">
              <a:avLst>
                <a:gd name="adj1" fmla="val 7016481"/>
                <a:gd name="adj2" fmla="val 16200000"/>
              </a:avLst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034830" y="1943938"/>
              <a:ext cx="897908" cy="895010"/>
              <a:chOff x="6462235" y="1620217"/>
              <a:chExt cx="1872944" cy="1866900"/>
            </a:xfrm>
          </p:grpSpPr>
          <p:sp>
            <p:nvSpPr>
              <p:cNvPr id="147" name="任意多边形 146"/>
              <p:cNvSpPr/>
              <p:nvPr/>
            </p:nvSpPr>
            <p:spPr>
              <a:xfrm>
                <a:off x="6462235" y="1620217"/>
                <a:ext cx="1866900" cy="1866900"/>
              </a:xfrm>
              <a:custGeom>
                <a:avLst/>
                <a:gdLst>
                  <a:gd name="connsiteX0" fmla="*/ 933450 w 1866900"/>
                  <a:gd name="connsiteY0" fmla="*/ 160062 h 1866900"/>
                  <a:gd name="connsiteX1" fmla="*/ 160062 w 1866900"/>
                  <a:gd name="connsiteY1" fmla="*/ 933450 h 1866900"/>
                  <a:gd name="connsiteX2" fmla="*/ 933450 w 1866900"/>
                  <a:gd name="connsiteY2" fmla="*/ 1706838 h 1866900"/>
                  <a:gd name="connsiteX3" fmla="*/ 1706838 w 1866900"/>
                  <a:gd name="connsiteY3" fmla="*/ 933450 h 1866900"/>
                  <a:gd name="connsiteX4" fmla="*/ 933450 w 1866900"/>
                  <a:gd name="connsiteY4" fmla="*/ 160062 h 1866900"/>
                  <a:gd name="connsiteX5" fmla="*/ 933450 w 1866900"/>
                  <a:gd name="connsiteY5" fmla="*/ 0 h 1866900"/>
                  <a:gd name="connsiteX6" fmla="*/ 1866900 w 1866900"/>
                  <a:gd name="connsiteY6" fmla="*/ 933450 h 1866900"/>
                  <a:gd name="connsiteX7" fmla="*/ 933450 w 1866900"/>
                  <a:gd name="connsiteY7" fmla="*/ 1866900 h 1866900"/>
                  <a:gd name="connsiteX8" fmla="*/ 0 w 1866900"/>
                  <a:gd name="connsiteY8" fmla="*/ 933450 h 1866900"/>
                  <a:gd name="connsiteX9" fmla="*/ 933450 w 1866900"/>
                  <a:gd name="connsiteY9" fmla="*/ 0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0" h="1866900">
                    <a:moveTo>
                      <a:pt x="933450" y="160062"/>
                    </a:moveTo>
                    <a:cubicBezTo>
                      <a:pt x="506320" y="160062"/>
                      <a:pt x="160062" y="506320"/>
                      <a:pt x="160062" y="933450"/>
                    </a:cubicBezTo>
                    <a:cubicBezTo>
                      <a:pt x="160062" y="1360580"/>
                      <a:pt x="506320" y="1706838"/>
                      <a:pt x="933450" y="1706838"/>
                    </a:cubicBezTo>
                    <a:cubicBezTo>
                      <a:pt x="1360580" y="1706838"/>
                      <a:pt x="1706838" y="1360580"/>
                      <a:pt x="1706838" y="933450"/>
                    </a:cubicBezTo>
                    <a:cubicBezTo>
                      <a:pt x="1706838" y="506320"/>
                      <a:pt x="1360580" y="160062"/>
                      <a:pt x="933450" y="160062"/>
                    </a:cubicBezTo>
                    <a:close/>
                    <a:moveTo>
                      <a:pt x="933450" y="0"/>
                    </a:moveTo>
                    <a:cubicBezTo>
                      <a:pt x="1448980" y="0"/>
                      <a:pt x="1866900" y="417920"/>
                      <a:pt x="1866900" y="933450"/>
                    </a:cubicBezTo>
                    <a:cubicBezTo>
                      <a:pt x="1866900" y="1448980"/>
                      <a:pt x="1448980" y="1866900"/>
                      <a:pt x="933450" y="1866900"/>
                    </a:cubicBezTo>
                    <a:cubicBezTo>
                      <a:pt x="417920" y="1866900"/>
                      <a:pt x="0" y="1448980"/>
                      <a:pt x="0" y="933450"/>
                    </a:cubicBezTo>
                    <a:cubicBezTo>
                      <a:pt x="0" y="417920"/>
                      <a:pt x="417920" y="0"/>
                      <a:pt x="933450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222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6468279" y="1620217"/>
                <a:ext cx="1866900" cy="1866900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6622297" y="1782251"/>
                <a:ext cx="1546776" cy="1546776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6836084" y="1998520"/>
            <a:ext cx="704232" cy="701960"/>
            <a:chOff x="7034830" y="1943938"/>
            <a:chExt cx="897908" cy="895010"/>
          </a:xfrm>
        </p:grpSpPr>
        <p:sp>
          <p:nvSpPr>
            <p:cNvPr id="150" name="饼形 149"/>
            <p:cNvSpPr/>
            <p:nvPr/>
          </p:nvSpPr>
          <p:spPr>
            <a:xfrm>
              <a:off x="7098872" y="2007979"/>
              <a:ext cx="766925" cy="766926"/>
            </a:xfrm>
            <a:prstGeom prst="pie">
              <a:avLst>
                <a:gd name="adj1" fmla="val 2150684"/>
                <a:gd name="adj2" fmla="val 16200000"/>
              </a:avLst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7034830" y="1943938"/>
              <a:ext cx="897908" cy="895010"/>
              <a:chOff x="6462235" y="1620217"/>
              <a:chExt cx="1872944" cy="1866900"/>
            </a:xfrm>
          </p:grpSpPr>
          <p:sp>
            <p:nvSpPr>
              <p:cNvPr id="152" name="任意多边形 151"/>
              <p:cNvSpPr/>
              <p:nvPr/>
            </p:nvSpPr>
            <p:spPr>
              <a:xfrm>
                <a:off x="6462235" y="1620217"/>
                <a:ext cx="1866900" cy="1866900"/>
              </a:xfrm>
              <a:custGeom>
                <a:avLst/>
                <a:gdLst>
                  <a:gd name="connsiteX0" fmla="*/ 933450 w 1866900"/>
                  <a:gd name="connsiteY0" fmla="*/ 160062 h 1866900"/>
                  <a:gd name="connsiteX1" fmla="*/ 160062 w 1866900"/>
                  <a:gd name="connsiteY1" fmla="*/ 933450 h 1866900"/>
                  <a:gd name="connsiteX2" fmla="*/ 933450 w 1866900"/>
                  <a:gd name="connsiteY2" fmla="*/ 1706838 h 1866900"/>
                  <a:gd name="connsiteX3" fmla="*/ 1706838 w 1866900"/>
                  <a:gd name="connsiteY3" fmla="*/ 933450 h 1866900"/>
                  <a:gd name="connsiteX4" fmla="*/ 933450 w 1866900"/>
                  <a:gd name="connsiteY4" fmla="*/ 160062 h 1866900"/>
                  <a:gd name="connsiteX5" fmla="*/ 933450 w 1866900"/>
                  <a:gd name="connsiteY5" fmla="*/ 0 h 1866900"/>
                  <a:gd name="connsiteX6" fmla="*/ 1866900 w 1866900"/>
                  <a:gd name="connsiteY6" fmla="*/ 933450 h 1866900"/>
                  <a:gd name="connsiteX7" fmla="*/ 933450 w 1866900"/>
                  <a:gd name="connsiteY7" fmla="*/ 1866900 h 1866900"/>
                  <a:gd name="connsiteX8" fmla="*/ 0 w 1866900"/>
                  <a:gd name="connsiteY8" fmla="*/ 933450 h 1866900"/>
                  <a:gd name="connsiteX9" fmla="*/ 933450 w 1866900"/>
                  <a:gd name="connsiteY9" fmla="*/ 0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0" h="1866900">
                    <a:moveTo>
                      <a:pt x="933450" y="160062"/>
                    </a:moveTo>
                    <a:cubicBezTo>
                      <a:pt x="506320" y="160062"/>
                      <a:pt x="160062" y="506320"/>
                      <a:pt x="160062" y="933450"/>
                    </a:cubicBezTo>
                    <a:cubicBezTo>
                      <a:pt x="160062" y="1360580"/>
                      <a:pt x="506320" y="1706838"/>
                      <a:pt x="933450" y="1706838"/>
                    </a:cubicBezTo>
                    <a:cubicBezTo>
                      <a:pt x="1360580" y="1706838"/>
                      <a:pt x="1706838" y="1360580"/>
                      <a:pt x="1706838" y="933450"/>
                    </a:cubicBezTo>
                    <a:cubicBezTo>
                      <a:pt x="1706838" y="506320"/>
                      <a:pt x="1360580" y="160062"/>
                      <a:pt x="933450" y="160062"/>
                    </a:cubicBezTo>
                    <a:close/>
                    <a:moveTo>
                      <a:pt x="933450" y="0"/>
                    </a:moveTo>
                    <a:cubicBezTo>
                      <a:pt x="1448980" y="0"/>
                      <a:pt x="1866900" y="417920"/>
                      <a:pt x="1866900" y="933450"/>
                    </a:cubicBezTo>
                    <a:cubicBezTo>
                      <a:pt x="1866900" y="1448980"/>
                      <a:pt x="1448980" y="1866900"/>
                      <a:pt x="933450" y="1866900"/>
                    </a:cubicBezTo>
                    <a:cubicBezTo>
                      <a:pt x="417920" y="1866900"/>
                      <a:pt x="0" y="1448980"/>
                      <a:pt x="0" y="933450"/>
                    </a:cubicBezTo>
                    <a:cubicBezTo>
                      <a:pt x="0" y="417920"/>
                      <a:pt x="417920" y="0"/>
                      <a:pt x="933450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222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6468279" y="1620217"/>
                <a:ext cx="1866900" cy="1866900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6622297" y="1782251"/>
                <a:ext cx="1546776" cy="1546776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6836084" y="3768053"/>
            <a:ext cx="704232" cy="701960"/>
            <a:chOff x="7034830" y="1943938"/>
            <a:chExt cx="897908" cy="895010"/>
          </a:xfrm>
        </p:grpSpPr>
        <p:sp>
          <p:nvSpPr>
            <p:cNvPr id="156" name="饼形 155"/>
            <p:cNvSpPr/>
            <p:nvPr/>
          </p:nvSpPr>
          <p:spPr>
            <a:xfrm>
              <a:off x="7098872" y="2007979"/>
              <a:ext cx="766925" cy="766926"/>
            </a:xfrm>
            <a:prstGeom prst="pie">
              <a:avLst>
                <a:gd name="adj1" fmla="val 11389017"/>
                <a:gd name="adj2" fmla="val 16200000"/>
              </a:avLst>
            </a:prstGeom>
            <a:solidFill>
              <a:srgbClr val="E87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7034830" y="1943938"/>
              <a:ext cx="897908" cy="895010"/>
              <a:chOff x="6462235" y="1620217"/>
              <a:chExt cx="1872944" cy="1866900"/>
            </a:xfrm>
          </p:grpSpPr>
          <p:sp>
            <p:nvSpPr>
              <p:cNvPr id="158" name="任意多边形 157"/>
              <p:cNvSpPr/>
              <p:nvPr/>
            </p:nvSpPr>
            <p:spPr>
              <a:xfrm>
                <a:off x="6462235" y="1620217"/>
                <a:ext cx="1866900" cy="1866900"/>
              </a:xfrm>
              <a:custGeom>
                <a:avLst/>
                <a:gdLst>
                  <a:gd name="connsiteX0" fmla="*/ 933450 w 1866900"/>
                  <a:gd name="connsiteY0" fmla="*/ 160062 h 1866900"/>
                  <a:gd name="connsiteX1" fmla="*/ 160062 w 1866900"/>
                  <a:gd name="connsiteY1" fmla="*/ 933450 h 1866900"/>
                  <a:gd name="connsiteX2" fmla="*/ 933450 w 1866900"/>
                  <a:gd name="connsiteY2" fmla="*/ 1706838 h 1866900"/>
                  <a:gd name="connsiteX3" fmla="*/ 1706838 w 1866900"/>
                  <a:gd name="connsiteY3" fmla="*/ 933450 h 1866900"/>
                  <a:gd name="connsiteX4" fmla="*/ 933450 w 1866900"/>
                  <a:gd name="connsiteY4" fmla="*/ 160062 h 1866900"/>
                  <a:gd name="connsiteX5" fmla="*/ 933450 w 1866900"/>
                  <a:gd name="connsiteY5" fmla="*/ 0 h 1866900"/>
                  <a:gd name="connsiteX6" fmla="*/ 1866900 w 1866900"/>
                  <a:gd name="connsiteY6" fmla="*/ 933450 h 1866900"/>
                  <a:gd name="connsiteX7" fmla="*/ 933450 w 1866900"/>
                  <a:gd name="connsiteY7" fmla="*/ 1866900 h 1866900"/>
                  <a:gd name="connsiteX8" fmla="*/ 0 w 1866900"/>
                  <a:gd name="connsiteY8" fmla="*/ 933450 h 1866900"/>
                  <a:gd name="connsiteX9" fmla="*/ 933450 w 1866900"/>
                  <a:gd name="connsiteY9" fmla="*/ 0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0" h="1866900">
                    <a:moveTo>
                      <a:pt x="933450" y="160062"/>
                    </a:moveTo>
                    <a:cubicBezTo>
                      <a:pt x="506320" y="160062"/>
                      <a:pt x="160062" y="506320"/>
                      <a:pt x="160062" y="933450"/>
                    </a:cubicBezTo>
                    <a:cubicBezTo>
                      <a:pt x="160062" y="1360580"/>
                      <a:pt x="506320" y="1706838"/>
                      <a:pt x="933450" y="1706838"/>
                    </a:cubicBezTo>
                    <a:cubicBezTo>
                      <a:pt x="1360580" y="1706838"/>
                      <a:pt x="1706838" y="1360580"/>
                      <a:pt x="1706838" y="933450"/>
                    </a:cubicBezTo>
                    <a:cubicBezTo>
                      <a:pt x="1706838" y="506320"/>
                      <a:pt x="1360580" y="160062"/>
                      <a:pt x="933450" y="160062"/>
                    </a:cubicBezTo>
                    <a:close/>
                    <a:moveTo>
                      <a:pt x="933450" y="0"/>
                    </a:moveTo>
                    <a:cubicBezTo>
                      <a:pt x="1448980" y="0"/>
                      <a:pt x="1866900" y="417920"/>
                      <a:pt x="1866900" y="933450"/>
                    </a:cubicBezTo>
                    <a:cubicBezTo>
                      <a:pt x="1866900" y="1448980"/>
                      <a:pt x="1448980" y="1866900"/>
                      <a:pt x="933450" y="1866900"/>
                    </a:cubicBezTo>
                    <a:cubicBezTo>
                      <a:pt x="417920" y="1866900"/>
                      <a:pt x="0" y="1448980"/>
                      <a:pt x="0" y="933450"/>
                    </a:cubicBezTo>
                    <a:cubicBezTo>
                      <a:pt x="0" y="417920"/>
                      <a:pt x="417920" y="0"/>
                      <a:pt x="933450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222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6468279" y="1620217"/>
                <a:ext cx="1866900" cy="1866900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6622297" y="1782251"/>
                <a:ext cx="1546776" cy="1546776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6836084" y="4652820"/>
            <a:ext cx="704232" cy="701960"/>
            <a:chOff x="7034830" y="1943938"/>
            <a:chExt cx="897908" cy="895010"/>
          </a:xfrm>
        </p:grpSpPr>
        <p:sp>
          <p:nvSpPr>
            <p:cNvPr id="169" name="饼形 168"/>
            <p:cNvSpPr/>
            <p:nvPr/>
          </p:nvSpPr>
          <p:spPr>
            <a:xfrm>
              <a:off x="7098872" y="2007980"/>
              <a:ext cx="766926" cy="766926"/>
            </a:xfrm>
            <a:prstGeom prst="pie">
              <a:avLst>
                <a:gd name="adj1" fmla="val 8995160"/>
                <a:gd name="adj2" fmla="val 16200000"/>
              </a:avLst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70" name="组合 169"/>
            <p:cNvGrpSpPr/>
            <p:nvPr/>
          </p:nvGrpSpPr>
          <p:grpSpPr>
            <a:xfrm>
              <a:off x="7034830" y="1943938"/>
              <a:ext cx="897908" cy="895010"/>
              <a:chOff x="6462235" y="1620217"/>
              <a:chExt cx="1872944" cy="1866900"/>
            </a:xfrm>
          </p:grpSpPr>
          <p:sp>
            <p:nvSpPr>
              <p:cNvPr id="171" name="任意多边形 170"/>
              <p:cNvSpPr/>
              <p:nvPr/>
            </p:nvSpPr>
            <p:spPr>
              <a:xfrm>
                <a:off x="6462235" y="1620217"/>
                <a:ext cx="1866900" cy="1866900"/>
              </a:xfrm>
              <a:custGeom>
                <a:avLst/>
                <a:gdLst>
                  <a:gd name="connsiteX0" fmla="*/ 933450 w 1866900"/>
                  <a:gd name="connsiteY0" fmla="*/ 160062 h 1866900"/>
                  <a:gd name="connsiteX1" fmla="*/ 160062 w 1866900"/>
                  <a:gd name="connsiteY1" fmla="*/ 933450 h 1866900"/>
                  <a:gd name="connsiteX2" fmla="*/ 933450 w 1866900"/>
                  <a:gd name="connsiteY2" fmla="*/ 1706838 h 1866900"/>
                  <a:gd name="connsiteX3" fmla="*/ 1706838 w 1866900"/>
                  <a:gd name="connsiteY3" fmla="*/ 933450 h 1866900"/>
                  <a:gd name="connsiteX4" fmla="*/ 933450 w 1866900"/>
                  <a:gd name="connsiteY4" fmla="*/ 160062 h 1866900"/>
                  <a:gd name="connsiteX5" fmla="*/ 933450 w 1866900"/>
                  <a:gd name="connsiteY5" fmla="*/ 0 h 1866900"/>
                  <a:gd name="connsiteX6" fmla="*/ 1866900 w 1866900"/>
                  <a:gd name="connsiteY6" fmla="*/ 933450 h 1866900"/>
                  <a:gd name="connsiteX7" fmla="*/ 933450 w 1866900"/>
                  <a:gd name="connsiteY7" fmla="*/ 1866900 h 1866900"/>
                  <a:gd name="connsiteX8" fmla="*/ 0 w 1866900"/>
                  <a:gd name="connsiteY8" fmla="*/ 933450 h 1866900"/>
                  <a:gd name="connsiteX9" fmla="*/ 933450 w 1866900"/>
                  <a:gd name="connsiteY9" fmla="*/ 0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0" h="1866900">
                    <a:moveTo>
                      <a:pt x="933450" y="160062"/>
                    </a:moveTo>
                    <a:cubicBezTo>
                      <a:pt x="506320" y="160062"/>
                      <a:pt x="160062" y="506320"/>
                      <a:pt x="160062" y="933450"/>
                    </a:cubicBezTo>
                    <a:cubicBezTo>
                      <a:pt x="160062" y="1360580"/>
                      <a:pt x="506320" y="1706838"/>
                      <a:pt x="933450" y="1706838"/>
                    </a:cubicBezTo>
                    <a:cubicBezTo>
                      <a:pt x="1360580" y="1706838"/>
                      <a:pt x="1706838" y="1360580"/>
                      <a:pt x="1706838" y="933450"/>
                    </a:cubicBezTo>
                    <a:cubicBezTo>
                      <a:pt x="1706838" y="506320"/>
                      <a:pt x="1360580" y="160062"/>
                      <a:pt x="933450" y="160062"/>
                    </a:cubicBezTo>
                    <a:close/>
                    <a:moveTo>
                      <a:pt x="933450" y="0"/>
                    </a:moveTo>
                    <a:cubicBezTo>
                      <a:pt x="1448980" y="0"/>
                      <a:pt x="1866900" y="417920"/>
                      <a:pt x="1866900" y="933450"/>
                    </a:cubicBezTo>
                    <a:cubicBezTo>
                      <a:pt x="1866900" y="1448980"/>
                      <a:pt x="1448980" y="1866900"/>
                      <a:pt x="933450" y="1866900"/>
                    </a:cubicBezTo>
                    <a:cubicBezTo>
                      <a:pt x="417920" y="1866900"/>
                      <a:pt x="0" y="1448980"/>
                      <a:pt x="0" y="933450"/>
                    </a:cubicBezTo>
                    <a:cubicBezTo>
                      <a:pt x="0" y="417920"/>
                      <a:pt x="417920" y="0"/>
                      <a:pt x="933450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2222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6468279" y="1620217"/>
                <a:ext cx="1866900" cy="1866900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6622297" y="1782251"/>
                <a:ext cx="1546776" cy="1546776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7720561" y="2087889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1ACBE"/>
                </a:solidFill>
                <a:latin typeface="Impact" panose="020B0806030902050204" pitchFamily="34" charset="0"/>
              </a:rPr>
              <a:t>67</a:t>
            </a:r>
            <a:r>
              <a:rPr lang="en-US" altLang="zh-CN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720561" y="3038727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B850"/>
                </a:solidFill>
                <a:latin typeface="Impact" panose="020B0806030902050204" pitchFamily="34" charset="0"/>
              </a:rPr>
              <a:t>45</a:t>
            </a:r>
            <a:r>
              <a:rPr lang="en-US" altLang="zh-CN" dirty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7720561" y="3854204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E87272"/>
                </a:solidFill>
                <a:latin typeface="Impact" panose="020B0806030902050204" pitchFamily="34" charset="0"/>
              </a:rPr>
              <a:t>22</a:t>
            </a:r>
            <a:r>
              <a:rPr lang="en-US" altLang="zh-CN" dirty="0">
                <a:solidFill>
                  <a:srgbClr val="E87272"/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srgbClr val="E87272"/>
              </a:solidFill>
              <a:latin typeface="Impact" panose="020B0806030902050204" pitchFamily="34" charset="0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720561" y="4755941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663A77"/>
                </a:solidFill>
                <a:latin typeface="Impact" panose="020B0806030902050204" pitchFamily="34" charset="0"/>
              </a:rPr>
              <a:t>37</a:t>
            </a:r>
            <a:r>
              <a:rPr lang="en-US" altLang="zh-CN" dirty="0">
                <a:solidFill>
                  <a:srgbClr val="663A77"/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188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 flipH="1">
            <a:off x="10276470" y="1825515"/>
            <a:ext cx="161310" cy="3606910"/>
          </a:xfrm>
          <a:prstGeom prst="rect">
            <a:avLst/>
          </a:prstGeom>
          <a:gradFill>
            <a:gsLst>
              <a:gs pos="45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rgbClr val="E2E2E2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Freeform 5"/>
          <p:cNvSpPr>
            <a:spLocks/>
          </p:cNvSpPr>
          <p:nvPr/>
        </p:nvSpPr>
        <p:spPr bwMode="auto">
          <a:xfrm>
            <a:off x="8589599" y="1825625"/>
            <a:ext cx="2616200" cy="3606800"/>
          </a:xfrm>
          <a:custGeom>
            <a:avLst/>
            <a:gdLst>
              <a:gd name="T0" fmla="*/ 791 w 791"/>
              <a:gd name="T1" fmla="*/ 546 h 1092"/>
              <a:gd name="T2" fmla="*/ 512 w 791"/>
              <a:gd name="T3" fmla="*/ 186 h 1092"/>
              <a:gd name="T4" fmla="*/ 512 w 791"/>
              <a:gd name="T5" fmla="*/ 0 h 1092"/>
              <a:gd name="T6" fmla="*/ 0 w 791"/>
              <a:gd name="T7" fmla="*/ 0 h 1092"/>
              <a:gd name="T8" fmla="*/ 0 w 791"/>
              <a:gd name="T9" fmla="*/ 1092 h 1092"/>
              <a:gd name="T10" fmla="*/ 512 w 791"/>
              <a:gd name="T11" fmla="*/ 1092 h 1092"/>
              <a:gd name="T12" fmla="*/ 512 w 791"/>
              <a:gd name="T13" fmla="*/ 907 h 1092"/>
              <a:gd name="T14" fmla="*/ 791 w 791"/>
              <a:gd name="T15" fmla="*/ 546 h 1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1" h="1092">
                <a:moveTo>
                  <a:pt x="791" y="546"/>
                </a:moveTo>
                <a:cubicBezTo>
                  <a:pt x="791" y="373"/>
                  <a:pt x="672" y="227"/>
                  <a:pt x="512" y="186"/>
                </a:cubicBezTo>
                <a:cubicBezTo>
                  <a:pt x="512" y="0"/>
                  <a:pt x="512" y="0"/>
                  <a:pt x="5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92"/>
                  <a:pt x="0" y="1092"/>
                  <a:pt x="0" y="1092"/>
                </a:cubicBezTo>
                <a:cubicBezTo>
                  <a:pt x="512" y="1092"/>
                  <a:pt x="512" y="1092"/>
                  <a:pt x="512" y="1092"/>
                </a:cubicBezTo>
                <a:cubicBezTo>
                  <a:pt x="512" y="907"/>
                  <a:pt x="512" y="907"/>
                  <a:pt x="512" y="907"/>
                </a:cubicBezTo>
                <a:cubicBezTo>
                  <a:pt x="672" y="865"/>
                  <a:pt x="791" y="720"/>
                  <a:pt x="791" y="546"/>
                </a:cubicBezTo>
                <a:close/>
              </a:path>
            </a:pathLst>
          </a:custGeom>
          <a:gradFill>
            <a:gsLst>
              <a:gs pos="0">
                <a:srgbClr val="663A77"/>
              </a:gs>
              <a:gs pos="100000">
                <a:srgbClr val="A26CB8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6076879" y="3482347"/>
            <a:ext cx="5312030" cy="286336"/>
          </a:xfrm>
          <a:prstGeom prst="rect">
            <a:avLst/>
          </a:prstGeom>
        </p:spPr>
      </p:pic>
      <p:grpSp>
        <p:nvGrpSpPr>
          <p:cNvPr id="87" name="组合 86"/>
          <p:cNvGrpSpPr/>
          <p:nvPr/>
        </p:nvGrpSpPr>
        <p:grpSpPr>
          <a:xfrm>
            <a:off x="10024695" y="3193380"/>
            <a:ext cx="867068" cy="864270"/>
            <a:chOff x="6462235" y="1620217"/>
            <a:chExt cx="1872944" cy="1866900"/>
          </a:xfrm>
        </p:grpSpPr>
        <p:sp>
          <p:nvSpPr>
            <p:cNvPr id="96" name="任意多边形 95"/>
            <p:cNvSpPr/>
            <p:nvPr/>
          </p:nvSpPr>
          <p:spPr>
            <a:xfrm>
              <a:off x="6462235" y="1620217"/>
              <a:ext cx="1866900" cy="1866900"/>
            </a:xfrm>
            <a:custGeom>
              <a:avLst/>
              <a:gdLst>
                <a:gd name="connsiteX0" fmla="*/ 933450 w 1866900"/>
                <a:gd name="connsiteY0" fmla="*/ 160062 h 1866900"/>
                <a:gd name="connsiteX1" fmla="*/ 160062 w 1866900"/>
                <a:gd name="connsiteY1" fmla="*/ 933450 h 1866900"/>
                <a:gd name="connsiteX2" fmla="*/ 933450 w 1866900"/>
                <a:gd name="connsiteY2" fmla="*/ 1706838 h 1866900"/>
                <a:gd name="connsiteX3" fmla="*/ 1706838 w 1866900"/>
                <a:gd name="connsiteY3" fmla="*/ 933450 h 1866900"/>
                <a:gd name="connsiteX4" fmla="*/ 933450 w 1866900"/>
                <a:gd name="connsiteY4" fmla="*/ 160062 h 1866900"/>
                <a:gd name="connsiteX5" fmla="*/ 933450 w 1866900"/>
                <a:gd name="connsiteY5" fmla="*/ 0 h 1866900"/>
                <a:gd name="connsiteX6" fmla="*/ 1866900 w 1866900"/>
                <a:gd name="connsiteY6" fmla="*/ 933450 h 1866900"/>
                <a:gd name="connsiteX7" fmla="*/ 933450 w 1866900"/>
                <a:gd name="connsiteY7" fmla="*/ 1866900 h 1866900"/>
                <a:gd name="connsiteX8" fmla="*/ 0 w 1866900"/>
                <a:gd name="connsiteY8" fmla="*/ 933450 h 1866900"/>
                <a:gd name="connsiteX9" fmla="*/ 933450 w 1866900"/>
                <a:gd name="connsiteY9" fmla="*/ 0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66900" h="1866900">
                  <a:moveTo>
                    <a:pt x="933450" y="160062"/>
                  </a:moveTo>
                  <a:cubicBezTo>
                    <a:pt x="506320" y="160062"/>
                    <a:pt x="160062" y="506320"/>
                    <a:pt x="160062" y="933450"/>
                  </a:cubicBezTo>
                  <a:cubicBezTo>
                    <a:pt x="160062" y="1360580"/>
                    <a:pt x="506320" y="1706838"/>
                    <a:pt x="933450" y="1706838"/>
                  </a:cubicBezTo>
                  <a:cubicBezTo>
                    <a:pt x="1360580" y="1706838"/>
                    <a:pt x="1706838" y="1360580"/>
                    <a:pt x="1706838" y="933450"/>
                  </a:cubicBezTo>
                  <a:cubicBezTo>
                    <a:pt x="1706838" y="506320"/>
                    <a:pt x="1360580" y="160062"/>
                    <a:pt x="933450" y="160062"/>
                  </a:cubicBezTo>
                  <a:close/>
                  <a:moveTo>
                    <a:pt x="933450" y="0"/>
                  </a:moveTo>
                  <a:cubicBezTo>
                    <a:pt x="1448980" y="0"/>
                    <a:pt x="1866900" y="417920"/>
                    <a:pt x="1866900" y="933450"/>
                  </a:cubicBezTo>
                  <a:cubicBezTo>
                    <a:pt x="1866900" y="1448980"/>
                    <a:pt x="1448980" y="1866900"/>
                    <a:pt x="933450" y="1866900"/>
                  </a:cubicBezTo>
                  <a:cubicBezTo>
                    <a:pt x="417920" y="1866900"/>
                    <a:pt x="0" y="1448980"/>
                    <a:pt x="0" y="933450"/>
                  </a:cubicBezTo>
                  <a:cubicBezTo>
                    <a:pt x="0" y="417920"/>
                    <a:pt x="417920" y="0"/>
                    <a:pt x="933450" y="0"/>
                  </a:cubicBezTo>
                  <a:close/>
                </a:path>
              </a:pathLst>
            </a:custGeom>
            <a:solidFill>
              <a:srgbClr val="F2F2F2"/>
            </a:solidFill>
            <a:ln w="22225"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6468279" y="1620217"/>
              <a:ext cx="1866900" cy="1866900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622297" y="1782251"/>
              <a:ext cx="1546776" cy="1546776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9936016" y="3300033"/>
            <a:ext cx="1041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4</a:t>
            </a:r>
            <a:endParaRPr lang="zh-CN" altLang="en-US" sz="36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990234" y="3429007"/>
            <a:ext cx="91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STEP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8736505" y="2023602"/>
            <a:ext cx="1725052" cy="974423"/>
            <a:chOff x="3451161" y="3849925"/>
            <a:chExt cx="1725052" cy="974423"/>
          </a:xfrm>
        </p:grpSpPr>
        <p:sp>
          <p:nvSpPr>
            <p:cNvPr id="92" name="文本框 91"/>
            <p:cNvSpPr txBox="1"/>
            <p:nvPr/>
          </p:nvSpPr>
          <p:spPr>
            <a:xfrm>
              <a:off x="3451161" y="384992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457511" y="4116462"/>
              <a:ext cx="14104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 flipH="1">
            <a:off x="7800776" y="1825515"/>
            <a:ext cx="161310" cy="3606910"/>
          </a:xfrm>
          <a:prstGeom prst="rect">
            <a:avLst/>
          </a:prstGeom>
          <a:gradFill>
            <a:gsLst>
              <a:gs pos="45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rgbClr val="E2E2E2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Freeform 5"/>
          <p:cNvSpPr>
            <a:spLocks/>
          </p:cNvSpPr>
          <p:nvPr/>
        </p:nvSpPr>
        <p:spPr bwMode="auto">
          <a:xfrm>
            <a:off x="6113905" y="1825625"/>
            <a:ext cx="2616200" cy="3606800"/>
          </a:xfrm>
          <a:custGeom>
            <a:avLst/>
            <a:gdLst>
              <a:gd name="T0" fmla="*/ 791 w 791"/>
              <a:gd name="T1" fmla="*/ 546 h 1092"/>
              <a:gd name="T2" fmla="*/ 512 w 791"/>
              <a:gd name="T3" fmla="*/ 186 h 1092"/>
              <a:gd name="T4" fmla="*/ 512 w 791"/>
              <a:gd name="T5" fmla="*/ 0 h 1092"/>
              <a:gd name="T6" fmla="*/ 0 w 791"/>
              <a:gd name="T7" fmla="*/ 0 h 1092"/>
              <a:gd name="T8" fmla="*/ 0 w 791"/>
              <a:gd name="T9" fmla="*/ 1092 h 1092"/>
              <a:gd name="T10" fmla="*/ 512 w 791"/>
              <a:gd name="T11" fmla="*/ 1092 h 1092"/>
              <a:gd name="T12" fmla="*/ 512 w 791"/>
              <a:gd name="T13" fmla="*/ 907 h 1092"/>
              <a:gd name="T14" fmla="*/ 791 w 791"/>
              <a:gd name="T15" fmla="*/ 546 h 1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1" h="1092">
                <a:moveTo>
                  <a:pt x="791" y="546"/>
                </a:moveTo>
                <a:cubicBezTo>
                  <a:pt x="791" y="373"/>
                  <a:pt x="672" y="227"/>
                  <a:pt x="512" y="186"/>
                </a:cubicBezTo>
                <a:cubicBezTo>
                  <a:pt x="512" y="0"/>
                  <a:pt x="512" y="0"/>
                  <a:pt x="5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92"/>
                  <a:pt x="0" y="1092"/>
                  <a:pt x="0" y="1092"/>
                </a:cubicBezTo>
                <a:cubicBezTo>
                  <a:pt x="512" y="1092"/>
                  <a:pt x="512" y="1092"/>
                  <a:pt x="512" y="1092"/>
                </a:cubicBezTo>
                <a:cubicBezTo>
                  <a:pt x="512" y="907"/>
                  <a:pt x="512" y="907"/>
                  <a:pt x="512" y="907"/>
                </a:cubicBezTo>
                <a:cubicBezTo>
                  <a:pt x="672" y="865"/>
                  <a:pt x="791" y="720"/>
                  <a:pt x="791" y="546"/>
                </a:cubicBezTo>
                <a:close/>
              </a:path>
            </a:pathLst>
          </a:custGeom>
          <a:gradFill>
            <a:gsLst>
              <a:gs pos="0">
                <a:srgbClr val="E87272"/>
              </a:gs>
              <a:gs pos="100000">
                <a:srgbClr val="F2B0B0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3601185" y="3482347"/>
            <a:ext cx="5312030" cy="286336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>
            <a:off x="7549001" y="3193380"/>
            <a:ext cx="867068" cy="864270"/>
            <a:chOff x="6462235" y="1620217"/>
            <a:chExt cx="1872944" cy="1866900"/>
          </a:xfrm>
        </p:grpSpPr>
        <p:sp>
          <p:nvSpPr>
            <p:cNvPr id="80" name="任意多边形 79"/>
            <p:cNvSpPr/>
            <p:nvPr/>
          </p:nvSpPr>
          <p:spPr>
            <a:xfrm>
              <a:off x="6462235" y="1620217"/>
              <a:ext cx="1866900" cy="1866900"/>
            </a:xfrm>
            <a:custGeom>
              <a:avLst/>
              <a:gdLst>
                <a:gd name="connsiteX0" fmla="*/ 933450 w 1866900"/>
                <a:gd name="connsiteY0" fmla="*/ 160062 h 1866900"/>
                <a:gd name="connsiteX1" fmla="*/ 160062 w 1866900"/>
                <a:gd name="connsiteY1" fmla="*/ 933450 h 1866900"/>
                <a:gd name="connsiteX2" fmla="*/ 933450 w 1866900"/>
                <a:gd name="connsiteY2" fmla="*/ 1706838 h 1866900"/>
                <a:gd name="connsiteX3" fmla="*/ 1706838 w 1866900"/>
                <a:gd name="connsiteY3" fmla="*/ 933450 h 1866900"/>
                <a:gd name="connsiteX4" fmla="*/ 933450 w 1866900"/>
                <a:gd name="connsiteY4" fmla="*/ 160062 h 1866900"/>
                <a:gd name="connsiteX5" fmla="*/ 933450 w 1866900"/>
                <a:gd name="connsiteY5" fmla="*/ 0 h 1866900"/>
                <a:gd name="connsiteX6" fmla="*/ 1866900 w 1866900"/>
                <a:gd name="connsiteY6" fmla="*/ 933450 h 1866900"/>
                <a:gd name="connsiteX7" fmla="*/ 933450 w 1866900"/>
                <a:gd name="connsiteY7" fmla="*/ 1866900 h 1866900"/>
                <a:gd name="connsiteX8" fmla="*/ 0 w 1866900"/>
                <a:gd name="connsiteY8" fmla="*/ 933450 h 1866900"/>
                <a:gd name="connsiteX9" fmla="*/ 933450 w 1866900"/>
                <a:gd name="connsiteY9" fmla="*/ 0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66900" h="1866900">
                  <a:moveTo>
                    <a:pt x="933450" y="160062"/>
                  </a:moveTo>
                  <a:cubicBezTo>
                    <a:pt x="506320" y="160062"/>
                    <a:pt x="160062" y="506320"/>
                    <a:pt x="160062" y="933450"/>
                  </a:cubicBezTo>
                  <a:cubicBezTo>
                    <a:pt x="160062" y="1360580"/>
                    <a:pt x="506320" y="1706838"/>
                    <a:pt x="933450" y="1706838"/>
                  </a:cubicBezTo>
                  <a:cubicBezTo>
                    <a:pt x="1360580" y="1706838"/>
                    <a:pt x="1706838" y="1360580"/>
                    <a:pt x="1706838" y="933450"/>
                  </a:cubicBezTo>
                  <a:cubicBezTo>
                    <a:pt x="1706838" y="506320"/>
                    <a:pt x="1360580" y="160062"/>
                    <a:pt x="933450" y="160062"/>
                  </a:cubicBezTo>
                  <a:close/>
                  <a:moveTo>
                    <a:pt x="933450" y="0"/>
                  </a:moveTo>
                  <a:cubicBezTo>
                    <a:pt x="1448980" y="0"/>
                    <a:pt x="1866900" y="417920"/>
                    <a:pt x="1866900" y="933450"/>
                  </a:cubicBezTo>
                  <a:cubicBezTo>
                    <a:pt x="1866900" y="1448980"/>
                    <a:pt x="1448980" y="1866900"/>
                    <a:pt x="933450" y="1866900"/>
                  </a:cubicBezTo>
                  <a:cubicBezTo>
                    <a:pt x="417920" y="1866900"/>
                    <a:pt x="0" y="1448980"/>
                    <a:pt x="0" y="933450"/>
                  </a:cubicBezTo>
                  <a:cubicBezTo>
                    <a:pt x="0" y="417920"/>
                    <a:pt x="417920" y="0"/>
                    <a:pt x="933450" y="0"/>
                  </a:cubicBezTo>
                  <a:close/>
                </a:path>
              </a:pathLst>
            </a:custGeom>
            <a:solidFill>
              <a:srgbClr val="F2F2F2"/>
            </a:solidFill>
            <a:ln w="22225"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6468279" y="1620217"/>
              <a:ext cx="1866900" cy="1866900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6622297" y="1782251"/>
              <a:ext cx="1546776" cy="1546776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7460322" y="3300033"/>
            <a:ext cx="1041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3</a:t>
            </a:r>
            <a:endParaRPr lang="zh-CN" altLang="en-US" sz="36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514540" y="3429007"/>
            <a:ext cx="91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STEP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6260811" y="2023602"/>
            <a:ext cx="1725052" cy="974423"/>
            <a:chOff x="3451161" y="3849925"/>
            <a:chExt cx="1725052" cy="974423"/>
          </a:xfrm>
        </p:grpSpPr>
        <p:sp>
          <p:nvSpPr>
            <p:cNvPr id="76" name="文本框 75"/>
            <p:cNvSpPr txBox="1"/>
            <p:nvPr/>
          </p:nvSpPr>
          <p:spPr>
            <a:xfrm>
              <a:off x="3451161" y="384992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457511" y="4116462"/>
              <a:ext cx="14104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 flipH="1">
            <a:off x="5317166" y="1825515"/>
            <a:ext cx="161310" cy="3606910"/>
          </a:xfrm>
          <a:prstGeom prst="rect">
            <a:avLst/>
          </a:prstGeom>
          <a:gradFill>
            <a:gsLst>
              <a:gs pos="45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rgbClr val="E2E2E2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>
            <a:off x="3630295" y="1825625"/>
            <a:ext cx="2616200" cy="3606800"/>
          </a:xfrm>
          <a:custGeom>
            <a:avLst/>
            <a:gdLst>
              <a:gd name="T0" fmla="*/ 791 w 791"/>
              <a:gd name="T1" fmla="*/ 546 h 1092"/>
              <a:gd name="T2" fmla="*/ 512 w 791"/>
              <a:gd name="T3" fmla="*/ 186 h 1092"/>
              <a:gd name="T4" fmla="*/ 512 w 791"/>
              <a:gd name="T5" fmla="*/ 0 h 1092"/>
              <a:gd name="T6" fmla="*/ 0 w 791"/>
              <a:gd name="T7" fmla="*/ 0 h 1092"/>
              <a:gd name="T8" fmla="*/ 0 w 791"/>
              <a:gd name="T9" fmla="*/ 1092 h 1092"/>
              <a:gd name="T10" fmla="*/ 512 w 791"/>
              <a:gd name="T11" fmla="*/ 1092 h 1092"/>
              <a:gd name="T12" fmla="*/ 512 w 791"/>
              <a:gd name="T13" fmla="*/ 907 h 1092"/>
              <a:gd name="T14" fmla="*/ 791 w 791"/>
              <a:gd name="T15" fmla="*/ 546 h 1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1" h="1092">
                <a:moveTo>
                  <a:pt x="791" y="546"/>
                </a:moveTo>
                <a:cubicBezTo>
                  <a:pt x="791" y="373"/>
                  <a:pt x="672" y="227"/>
                  <a:pt x="512" y="186"/>
                </a:cubicBezTo>
                <a:cubicBezTo>
                  <a:pt x="512" y="0"/>
                  <a:pt x="512" y="0"/>
                  <a:pt x="5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92"/>
                  <a:pt x="0" y="1092"/>
                  <a:pt x="0" y="1092"/>
                </a:cubicBezTo>
                <a:cubicBezTo>
                  <a:pt x="512" y="1092"/>
                  <a:pt x="512" y="1092"/>
                  <a:pt x="512" y="1092"/>
                </a:cubicBezTo>
                <a:cubicBezTo>
                  <a:pt x="512" y="907"/>
                  <a:pt x="512" y="907"/>
                  <a:pt x="512" y="907"/>
                </a:cubicBezTo>
                <a:cubicBezTo>
                  <a:pt x="672" y="865"/>
                  <a:pt x="791" y="720"/>
                  <a:pt x="791" y="546"/>
                </a:cubicBezTo>
                <a:close/>
              </a:path>
            </a:pathLst>
          </a:custGeom>
          <a:gradFill>
            <a:gsLst>
              <a:gs pos="0">
                <a:srgbClr val="FFB850"/>
              </a:gs>
              <a:gs pos="100000">
                <a:srgbClr val="FFD08B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1117575" y="3482347"/>
            <a:ext cx="5312030" cy="286336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5065391" y="3193380"/>
            <a:ext cx="867068" cy="864270"/>
            <a:chOff x="6462235" y="1620217"/>
            <a:chExt cx="1872944" cy="1866900"/>
          </a:xfrm>
        </p:grpSpPr>
        <p:sp>
          <p:nvSpPr>
            <p:cNvPr id="64" name="任意多边形 63"/>
            <p:cNvSpPr/>
            <p:nvPr/>
          </p:nvSpPr>
          <p:spPr>
            <a:xfrm>
              <a:off x="6462235" y="1620217"/>
              <a:ext cx="1866900" cy="1866900"/>
            </a:xfrm>
            <a:custGeom>
              <a:avLst/>
              <a:gdLst>
                <a:gd name="connsiteX0" fmla="*/ 933450 w 1866900"/>
                <a:gd name="connsiteY0" fmla="*/ 160062 h 1866900"/>
                <a:gd name="connsiteX1" fmla="*/ 160062 w 1866900"/>
                <a:gd name="connsiteY1" fmla="*/ 933450 h 1866900"/>
                <a:gd name="connsiteX2" fmla="*/ 933450 w 1866900"/>
                <a:gd name="connsiteY2" fmla="*/ 1706838 h 1866900"/>
                <a:gd name="connsiteX3" fmla="*/ 1706838 w 1866900"/>
                <a:gd name="connsiteY3" fmla="*/ 933450 h 1866900"/>
                <a:gd name="connsiteX4" fmla="*/ 933450 w 1866900"/>
                <a:gd name="connsiteY4" fmla="*/ 160062 h 1866900"/>
                <a:gd name="connsiteX5" fmla="*/ 933450 w 1866900"/>
                <a:gd name="connsiteY5" fmla="*/ 0 h 1866900"/>
                <a:gd name="connsiteX6" fmla="*/ 1866900 w 1866900"/>
                <a:gd name="connsiteY6" fmla="*/ 933450 h 1866900"/>
                <a:gd name="connsiteX7" fmla="*/ 933450 w 1866900"/>
                <a:gd name="connsiteY7" fmla="*/ 1866900 h 1866900"/>
                <a:gd name="connsiteX8" fmla="*/ 0 w 1866900"/>
                <a:gd name="connsiteY8" fmla="*/ 933450 h 1866900"/>
                <a:gd name="connsiteX9" fmla="*/ 933450 w 1866900"/>
                <a:gd name="connsiteY9" fmla="*/ 0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66900" h="1866900">
                  <a:moveTo>
                    <a:pt x="933450" y="160062"/>
                  </a:moveTo>
                  <a:cubicBezTo>
                    <a:pt x="506320" y="160062"/>
                    <a:pt x="160062" y="506320"/>
                    <a:pt x="160062" y="933450"/>
                  </a:cubicBezTo>
                  <a:cubicBezTo>
                    <a:pt x="160062" y="1360580"/>
                    <a:pt x="506320" y="1706838"/>
                    <a:pt x="933450" y="1706838"/>
                  </a:cubicBezTo>
                  <a:cubicBezTo>
                    <a:pt x="1360580" y="1706838"/>
                    <a:pt x="1706838" y="1360580"/>
                    <a:pt x="1706838" y="933450"/>
                  </a:cubicBezTo>
                  <a:cubicBezTo>
                    <a:pt x="1706838" y="506320"/>
                    <a:pt x="1360580" y="160062"/>
                    <a:pt x="933450" y="160062"/>
                  </a:cubicBezTo>
                  <a:close/>
                  <a:moveTo>
                    <a:pt x="933450" y="0"/>
                  </a:moveTo>
                  <a:cubicBezTo>
                    <a:pt x="1448980" y="0"/>
                    <a:pt x="1866900" y="417920"/>
                    <a:pt x="1866900" y="933450"/>
                  </a:cubicBezTo>
                  <a:cubicBezTo>
                    <a:pt x="1866900" y="1448980"/>
                    <a:pt x="1448980" y="1866900"/>
                    <a:pt x="933450" y="1866900"/>
                  </a:cubicBezTo>
                  <a:cubicBezTo>
                    <a:pt x="417920" y="1866900"/>
                    <a:pt x="0" y="1448980"/>
                    <a:pt x="0" y="933450"/>
                  </a:cubicBezTo>
                  <a:cubicBezTo>
                    <a:pt x="0" y="417920"/>
                    <a:pt x="417920" y="0"/>
                    <a:pt x="933450" y="0"/>
                  </a:cubicBezTo>
                  <a:close/>
                </a:path>
              </a:pathLst>
            </a:custGeom>
            <a:solidFill>
              <a:srgbClr val="F2F2F2"/>
            </a:solidFill>
            <a:ln w="22225"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6468279" y="1620217"/>
              <a:ext cx="1866900" cy="1866900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622297" y="1782251"/>
              <a:ext cx="1546776" cy="1546776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4976712" y="3300033"/>
            <a:ext cx="1041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36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030930" y="3429007"/>
            <a:ext cx="91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STEP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777201" y="2023602"/>
            <a:ext cx="1725052" cy="974423"/>
            <a:chOff x="3451161" y="3849925"/>
            <a:chExt cx="1725052" cy="974423"/>
          </a:xfrm>
        </p:grpSpPr>
        <p:sp>
          <p:nvSpPr>
            <p:cNvPr id="60" name="文本框 59"/>
            <p:cNvSpPr txBox="1"/>
            <p:nvPr/>
          </p:nvSpPr>
          <p:spPr>
            <a:xfrm>
              <a:off x="3451161" y="384992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457511" y="4116462"/>
              <a:ext cx="14104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 flipH="1">
            <a:off x="2909246" y="1825515"/>
            <a:ext cx="161310" cy="3606910"/>
          </a:xfrm>
          <a:prstGeom prst="rect">
            <a:avLst/>
          </a:prstGeom>
          <a:gradFill>
            <a:gsLst>
              <a:gs pos="45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rgbClr val="E2E2E2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222375" y="1825625"/>
            <a:ext cx="2616200" cy="3606800"/>
          </a:xfrm>
          <a:custGeom>
            <a:avLst/>
            <a:gdLst>
              <a:gd name="T0" fmla="*/ 791 w 791"/>
              <a:gd name="T1" fmla="*/ 546 h 1092"/>
              <a:gd name="T2" fmla="*/ 512 w 791"/>
              <a:gd name="T3" fmla="*/ 186 h 1092"/>
              <a:gd name="T4" fmla="*/ 512 w 791"/>
              <a:gd name="T5" fmla="*/ 0 h 1092"/>
              <a:gd name="T6" fmla="*/ 0 w 791"/>
              <a:gd name="T7" fmla="*/ 0 h 1092"/>
              <a:gd name="T8" fmla="*/ 0 w 791"/>
              <a:gd name="T9" fmla="*/ 1092 h 1092"/>
              <a:gd name="T10" fmla="*/ 512 w 791"/>
              <a:gd name="T11" fmla="*/ 1092 h 1092"/>
              <a:gd name="T12" fmla="*/ 512 w 791"/>
              <a:gd name="T13" fmla="*/ 907 h 1092"/>
              <a:gd name="T14" fmla="*/ 791 w 791"/>
              <a:gd name="T15" fmla="*/ 546 h 1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1" h="1092">
                <a:moveTo>
                  <a:pt x="791" y="546"/>
                </a:moveTo>
                <a:cubicBezTo>
                  <a:pt x="791" y="373"/>
                  <a:pt x="672" y="227"/>
                  <a:pt x="512" y="186"/>
                </a:cubicBezTo>
                <a:cubicBezTo>
                  <a:pt x="512" y="0"/>
                  <a:pt x="512" y="0"/>
                  <a:pt x="5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92"/>
                  <a:pt x="0" y="1092"/>
                  <a:pt x="0" y="1092"/>
                </a:cubicBezTo>
                <a:cubicBezTo>
                  <a:pt x="512" y="1092"/>
                  <a:pt x="512" y="1092"/>
                  <a:pt x="512" y="1092"/>
                </a:cubicBezTo>
                <a:cubicBezTo>
                  <a:pt x="512" y="907"/>
                  <a:pt x="512" y="907"/>
                  <a:pt x="512" y="907"/>
                </a:cubicBezTo>
                <a:cubicBezTo>
                  <a:pt x="672" y="865"/>
                  <a:pt x="791" y="720"/>
                  <a:pt x="791" y="546"/>
                </a:cubicBezTo>
                <a:close/>
              </a:path>
            </a:pathLst>
          </a:custGeom>
          <a:gradFill>
            <a:gsLst>
              <a:gs pos="0">
                <a:srgbClr val="019EAF"/>
              </a:gs>
              <a:gs pos="100000">
                <a:srgbClr val="01CCE1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-1290345" y="3482347"/>
            <a:ext cx="5312030" cy="286336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2657471" y="3193380"/>
            <a:ext cx="867068" cy="864270"/>
            <a:chOff x="6462235" y="1620217"/>
            <a:chExt cx="1872944" cy="1866900"/>
          </a:xfrm>
        </p:grpSpPr>
        <p:sp>
          <p:nvSpPr>
            <p:cNvPr id="31" name="任意多边形 30"/>
            <p:cNvSpPr/>
            <p:nvPr/>
          </p:nvSpPr>
          <p:spPr>
            <a:xfrm>
              <a:off x="6462235" y="1620217"/>
              <a:ext cx="1866900" cy="1866900"/>
            </a:xfrm>
            <a:custGeom>
              <a:avLst/>
              <a:gdLst>
                <a:gd name="connsiteX0" fmla="*/ 933450 w 1866900"/>
                <a:gd name="connsiteY0" fmla="*/ 160062 h 1866900"/>
                <a:gd name="connsiteX1" fmla="*/ 160062 w 1866900"/>
                <a:gd name="connsiteY1" fmla="*/ 933450 h 1866900"/>
                <a:gd name="connsiteX2" fmla="*/ 933450 w 1866900"/>
                <a:gd name="connsiteY2" fmla="*/ 1706838 h 1866900"/>
                <a:gd name="connsiteX3" fmla="*/ 1706838 w 1866900"/>
                <a:gd name="connsiteY3" fmla="*/ 933450 h 1866900"/>
                <a:gd name="connsiteX4" fmla="*/ 933450 w 1866900"/>
                <a:gd name="connsiteY4" fmla="*/ 160062 h 1866900"/>
                <a:gd name="connsiteX5" fmla="*/ 933450 w 1866900"/>
                <a:gd name="connsiteY5" fmla="*/ 0 h 1866900"/>
                <a:gd name="connsiteX6" fmla="*/ 1866900 w 1866900"/>
                <a:gd name="connsiteY6" fmla="*/ 933450 h 1866900"/>
                <a:gd name="connsiteX7" fmla="*/ 933450 w 1866900"/>
                <a:gd name="connsiteY7" fmla="*/ 1866900 h 1866900"/>
                <a:gd name="connsiteX8" fmla="*/ 0 w 1866900"/>
                <a:gd name="connsiteY8" fmla="*/ 933450 h 1866900"/>
                <a:gd name="connsiteX9" fmla="*/ 933450 w 1866900"/>
                <a:gd name="connsiteY9" fmla="*/ 0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66900" h="1866900">
                  <a:moveTo>
                    <a:pt x="933450" y="160062"/>
                  </a:moveTo>
                  <a:cubicBezTo>
                    <a:pt x="506320" y="160062"/>
                    <a:pt x="160062" y="506320"/>
                    <a:pt x="160062" y="933450"/>
                  </a:cubicBezTo>
                  <a:cubicBezTo>
                    <a:pt x="160062" y="1360580"/>
                    <a:pt x="506320" y="1706838"/>
                    <a:pt x="933450" y="1706838"/>
                  </a:cubicBezTo>
                  <a:cubicBezTo>
                    <a:pt x="1360580" y="1706838"/>
                    <a:pt x="1706838" y="1360580"/>
                    <a:pt x="1706838" y="933450"/>
                  </a:cubicBezTo>
                  <a:cubicBezTo>
                    <a:pt x="1706838" y="506320"/>
                    <a:pt x="1360580" y="160062"/>
                    <a:pt x="933450" y="160062"/>
                  </a:cubicBezTo>
                  <a:close/>
                  <a:moveTo>
                    <a:pt x="933450" y="0"/>
                  </a:moveTo>
                  <a:cubicBezTo>
                    <a:pt x="1448980" y="0"/>
                    <a:pt x="1866900" y="417920"/>
                    <a:pt x="1866900" y="933450"/>
                  </a:cubicBezTo>
                  <a:cubicBezTo>
                    <a:pt x="1866900" y="1448980"/>
                    <a:pt x="1448980" y="1866900"/>
                    <a:pt x="933450" y="1866900"/>
                  </a:cubicBezTo>
                  <a:cubicBezTo>
                    <a:pt x="417920" y="1866900"/>
                    <a:pt x="0" y="1448980"/>
                    <a:pt x="0" y="933450"/>
                  </a:cubicBezTo>
                  <a:cubicBezTo>
                    <a:pt x="0" y="417920"/>
                    <a:pt x="417920" y="0"/>
                    <a:pt x="933450" y="0"/>
                  </a:cubicBezTo>
                  <a:close/>
                </a:path>
              </a:pathLst>
            </a:custGeom>
            <a:solidFill>
              <a:srgbClr val="F2F2F2"/>
            </a:solidFill>
            <a:ln w="22225"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468279" y="1620217"/>
              <a:ext cx="1866900" cy="1866900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622297" y="1782251"/>
              <a:ext cx="1546776" cy="1546776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568792" y="3300033"/>
            <a:ext cx="1041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36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35" name="Group 8"/>
          <p:cNvGrpSpPr>
            <a:grpSpLocks noChangeAspect="1"/>
          </p:cNvGrpSpPr>
          <p:nvPr/>
        </p:nvGrpSpPr>
        <p:grpSpPr bwMode="auto">
          <a:xfrm>
            <a:off x="1730129" y="4331451"/>
            <a:ext cx="709489" cy="777406"/>
            <a:chOff x="3437" y="2282"/>
            <a:chExt cx="679" cy="744"/>
          </a:xfrm>
          <a:solidFill>
            <a:schemeClr val="bg1"/>
          </a:solidFill>
        </p:grpSpPr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623010" y="3429007"/>
            <a:ext cx="91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STEP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369281" y="2023602"/>
            <a:ext cx="1725052" cy="974423"/>
            <a:chOff x="3451161" y="3849925"/>
            <a:chExt cx="1725052" cy="974423"/>
          </a:xfrm>
        </p:grpSpPr>
        <p:sp>
          <p:nvSpPr>
            <p:cNvPr id="47" name="文本框 46"/>
            <p:cNvSpPr txBox="1"/>
            <p:nvPr/>
          </p:nvSpPr>
          <p:spPr>
            <a:xfrm>
              <a:off x="3451161" y="3849925"/>
              <a:ext cx="17250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457511" y="4116462"/>
              <a:ext cx="14104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0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Group 13"/>
          <p:cNvGrpSpPr>
            <a:grpSpLocks noChangeAspect="1"/>
          </p:cNvGrpSpPr>
          <p:nvPr/>
        </p:nvGrpSpPr>
        <p:grpSpPr bwMode="auto">
          <a:xfrm>
            <a:off x="4137747" y="4319291"/>
            <a:ext cx="778006" cy="787190"/>
            <a:chOff x="2426" y="2781"/>
            <a:chExt cx="593" cy="600"/>
          </a:xfrm>
          <a:solidFill>
            <a:schemeClr val="bg1"/>
          </a:solidFill>
        </p:grpSpPr>
        <p:sp>
          <p:nvSpPr>
            <p:cNvPr id="101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 bwMode="auto">
          <a:xfrm>
            <a:off x="6662475" y="4363628"/>
            <a:ext cx="808182" cy="753078"/>
            <a:chOff x="3802" y="2858"/>
            <a:chExt cx="616" cy="574"/>
          </a:xfrm>
          <a:solidFill>
            <a:schemeClr val="bg1"/>
          </a:solidFill>
        </p:grpSpPr>
        <p:sp>
          <p:nvSpPr>
            <p:cNvPr id="105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0" name="Group 26"/>
          <p:cNvGrpSpPr>
            <a:grpSpLocks noChangeAspect="1"/>
          </p:cNvGrpSpPr>
          <p:nvPr/>
        </p:nvGrpSpPr>
        <p:grpSpPr bwMode="auto">
          <a:xfrm>
            <a:off x="9073506" y="4604767"/>
            <a:ext cx="1045841" cy="518485"/>
            <a:chOff x="5676" y="2597"/>
            <a:chExt cx="1061" cy="526"/>
          </a:xfrm>
          <a:solidFill>
            <a:schemeClr val="bg1"/>
          </a:solidFill>
        </p:grpSpPr>
        <p:sp>
          <p:nvSpPr>
            <p:cNvPr id="112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04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" name="组合 2149"/>
          <p:cNvGrpSpPr/>
          <p:nvPr/>
        </p:nvGrpSpPr>
        <p:grpSpPr>
          <a:xfrm>
            <a:off x="4057650" y="1"/>
            <a:ext cx="9455179" cy="7814392"/>
            <a:chOff x="2343150" y="1"/>
            <a:chExt cx="9455179" cy="7814392"/>
          </a:xfrm>
        </p:grpSpPr>
        <p:sp>
          <p:nvSpPr>
            <p:cNvPr id="2148" name="任意多边形 2147"/>
            <p:cNvSpPr/>
            <p:nvPr/>
          </p:nvSpPr>
          <p:spPr>
            <a:xfrm>
              <a:off x="2343150" y="133348"/>
              <a:ext cx="9455179" cy="7681045"/>
            </a:xfrm>
            <a:custGeom>
              <a:avLst/>
              <a:gdLst>
                <a:gd name="connsiteX0" fmla="*/ 0 w 8191500"/>
                <a:gd name="connsiteY0" fmla="*/ 3200400 h 6076950"/>
                <a:gd name="connsiteX1" fmla="*/ 5905500 w 8191500"/>
                <a:gd name="connsiteY1" fmla="*/ 0 h 6076950"/>
                <a:gd name="connsiteX2" fmla="*/ 8191500 w 8191500"/>
                <a:gd name="connsiteY2" fmla="*/ 1123950 h 6076950"/>
                <a:gd name="connsiteX3" fmla="*/ 3276600 w 8191500"/>
                <a:gd name="connsiteY3" fmla="*/ 6076950 h 6076950"/>
                <a:gd name="connsiteX4" fmla="*/ 0 w 8191500"/>
                <a:gd name="connsiteY4" fmla="*/ 3200400 h 6076950"/>
                <a:gd name="connsiteX0" fmla="*/ 0 w 9258300"/>
                <a:gd name="connsiteY0" fmla="*/ 3848100 h 6076950"/>
                <a:gd name="connsiteX1" fmla="*/ 6972300 w 9258300"/>
                <a:gd name="connsiteY1" fmla="*/ 0 h 6076950"/>
                <a:gd name="connsiteX2" fmla="*/ 9258300 w 9258300"/>
                <a:gd name="connsiteY2" fmla="*/ 1123950 h 6076950"/>
                <a:gd name="connsiteX3" fmla="*/ 4343400 w 9258300"/>
                <a:gd name="connsiteY3" fmla="*/ 6076950 h 6076950"/>
                <a:gd name="connsiteX4" fmla="*/ 0 w 9258300"/>
                <a:gd name="connsiteY4" fmla="*/ 3848100 h 6076950"/>
                <a:gd name="connsiteX0" fmla="*/ 0 w 9258300"/>
                <a:gd name="connsiteY0" fmla="*/ 3848100 h 6819900"/>
                <a:gd name="connsiteX1" fmla="*/ 6972300 w 9258300"/>
                <a:gd name="connsiteY1" fmla="*/ 0 h 6819900"/>
                <a:gd name="connsiteX2" fmla="*/ 9258300 w 9258300"/>
                <a:gd name="connsiteY2" fmla="*/ 1123950 h 6819900"/>
                <a:gd name="connsiteX3" fmla="*/ 3238500 w 9258300"/>
                <a:gd name="connsiteY3" fmla="*/ 6819900 h 6819900"/>
                <a:gd name="connsiteX4" fmla="*/ 0 w 9258300"/>
                <a:gd name="connsiteY4" fmla="*/ 3848100 h 6819900"/>
                <a:gd name="connsiteX0" fmla="*/ 0 w 7928329"/>
                <a:gd name="connsiteY0" fmla="*/ 3319755 h 6819900"/>
                <a:gd name="connsiteX1" fmla="*/ 5642329 w 7928329"/>
                <a:gd name="connsiteY1" fmla="*/ 0 h 6819900"/>
                <a:gd name="connsiteX2" fmla="*/ 7928329 w 7928329"/>
                <a:gd name="connsiteY2" fmla="*/ 1123950 h 6819900"/>
                <a:gd name="connsiteX3" fmla="*/ 1908529 w 7928329"/>
                <a:gd name="connsiteY3" fmla="*/ 6819900 h 6819900"/>
                <a:gd name="connsiteX4" fmla="*/ 0 w 7928329"/>
                <a:gd name="connsiteY4" fmla="*/ 3319755 h 6819900"/>
                <a:gd name="connsiteX0" fmla="*/ 0 w 7928329"/>
                <a:gd name="connsiteY0" fmla="*/ 3319755 h 6819900"/>
                <a:gd name="connsiteX1" fmla="*/ 5642329 w 7928329"/>
                <a:gd name="connsiteY1" fmla="*/ 0 h 6819900"/>
                <a:gd name="connsiteX2" fmla="*/ 7928329 w 7928329"/>
                <a:gd name="connsiteY2" fmla="*/ 1123950 h 6819900"/>
                <a:gd name="connsiteX3" fmla="*/ 1908529 w 7928329"/>
                <a:gd name="connsiteY3" fmla="*/ 6819900 h 6819900"/>
                <a:gd name="connsiteX4" fmla="*/ 52870 w 7928329"/>
                <a:gd name="connsiteY4" fmla="*/ 5161990 h 6819900"/>
                <a:gd name="connsiteX5" fmla="*/ 0 w 7928329"/>
                <a:gd name="connsiteY5" fmla="*/ 3319755 h 6819900"/>
                <a:gd name="connsiteX0" fmla="*/ 165756 w 8094085"/>
                <a:gd name="connsiteY0" fmla="*/ 3319755 h 6819900"/>
                <a:gd name="connsiteX1" fmla="*/ 5808085 w 8094085"/>
                <a:gd name="connsiteY1" fmla="*/ 0 h 6819900"/>
                <a:gd name="connsiteX2" fmla="*/ 8094085 w 8094085"/>
                <a:gd name="connsiteY2" fmla="*/ 1123950 h 6819900"/>
                <a:gd name="connsiteX3" fmla="*/ 2074285 w 8094085"/>
                <a:gd name="connsiteY3" fmla="*/ 6819900 h 6819900"/>
                <a:gd name="connsiteX4" fmla="*/ 0 w 8094085"/>
                <a:gd name="connsiteY4" fmla="*/ 5216647 h 6819900"/>
                <a:gd name="connsiteX5" fmla="*/ 165756 w 8094085"/>
                <a:gd name="connsiteY5" fmla="*/ 3319755 h 6819900"/>
                <a:gd name="connsiteX0" fmla="*/ 256850 w 8094085"/>
                <a:gd name="connsiteY0" fmla="*/ 3082911 h 6819900"/>
                <a:gd name="connsiteX1" fmla="*/ 5808085 w 8094085"/>
                <a:gd name="connsiteY1" fmla="*/ 0 h 6819900"/>
                <a:gd name="connsiteX2" fmla="*/ 8094085 w 8094085"/>
                <a:gd name="connsiteY2" fmla="*/ 1123950 h 6819900"/>
                <a:gd name="connsiteX3" fmla="*/ 2074285 w 8094085"/>
                <a:gd name="connsiteY3" fmla="*/ 6819900 h 6819900"/>
                <a:gd name="connsiteX4" fmla="*/ 0 w 8094085"/>
                <a:gd name="connsiteY4" fmla="*/ 5216647 h 6819900"/>
                <a:gd name="connsiteX5" fmla="*/ 256850 w 8094085"/>
                <a:gd name="connsiteY5" fmla="*/ 3082911 h 6819900"/>
                <a:gd name="connsiteX0" fmla="*/ 111100 w 8094085"/>
                <a:gd name="connsiteY0" fmla="*/ 3101130 h 6819900"/>
                <a:gd name="connsiteX1" fmla="*/ 5808085 w 8094085"/>
                <a:gd name="connsiteY1" fmla="*/ 0 h 6819900"/>
                <a:gd name="connsiteX2" fmla="*/ 8094085 w 8094085"/>
                <a:gd name="connsiteY2" fmla="*/ 1123950 h 6819900"/>
                <a:gd name="connsiteX3" fmla="*/ 2074285 w 8094085"/>
                <a:gd name="connsiteY3" fmla="*/ 6819900 h 6819900"/>
                <a:gd name="connsiteX4" fmla="*/ 0 w 8094085"/>
                <a:gd name="connsiteY4" fmla="*/ 5216647 h 6819900"/>
                <a:gd name="connsiteX5" fmla="*/ 111100 w 8094085"/>
                <a:gd name="connsiteY5" fmla="*/ 3101130 h 6819900"/>
                <a:gd name="connsiteX0" fmla="*/ 256850 w 8094085"/>
                <a:gd name="connsiteY0" fmla="*/ 2773192 h 6819900"/>
                <a:gd name="connsiteX1" fmla="*/ 5808085 w 8094085"/>
                <a:gd name="connsiteY1" fmla="*/ 0 h 6819900"/>
                <a:gd name="connsiteX2" fmla="*/ 8094085 w 8094085"/>
                <a:gd name="connsiteY2" fmla="*/ 1123950 h 6819900"/>
                <a:gd name="connsiteX3" fmla="*/ 2074285 w 8094085"/>
                <a:gd name="connsiteY3" fmla="*/ 6819900 h 6819900"/>
                <a:gd name="connsiteX4" fmla="*/ 0 w 8094085"/>
                <a:gd name="connsiteY4" fmla="*/ 5216647 h 6819900"/>
                <a:gd name="connsiteX5" fmla="*/ 256850 w 8094085"/>
                <a:gd name="connsiteY5" fmla="*/ 2773192 h 6819900"/>
                <a:gd name="connsiteX0" fmla="*/ 56444 w 8094085"/>
                <a:gd name="connsiteY0" fmla="*/ 2864286 h 6819900"/>
                <a:gd name="connsiteX1" fmla="*/ 5808085 w 8094085"/>
                <a:gd name="connsiteY1" fmla="*/ 0 h 6819900"/>
                <a:gd name="connsiteX2" fmla="*/ 8094085 w 8094085"/>
                <a:gd name="connsiteY2" fmla="*/ 1123950 h 6819900"/>
                <a:gd name="connsiteX3" fmla="*/ 2074285 w 8094085"/>
                <a:gd name="connsiteY3" fmla="*/ 6819900 h 6819900"/>
                <a:gd name="connsiteX4" fmla="*/ 0 w 8094085"/>
                <a:gd name="connsiteY4" fmla="*/ 5216647 h 6819900"/>
                <a:gd name="connsiteX5" fmla="*/ 56444 w 8094085"/>
                <a:gd name="connsiteY5" fmla="*/ 2864286 h 6819900"/>
                <a:gd name="connsiteX0" fmla="*/ 56444 w 8094085"/>
                <a:gd name="connsiteY0" fmla="*/ 2864286 h 6819900"/>
                <a:gd name="connsiteX1" fmla="*/ 5808085 w 8094085"/>
                <a:gd name="connsiteY1" fmla="*/ 0 h 6819900"/>
                <a:gd name="connsiteX2" fmla="*/ 8094085 w 8094085"/>
                <a:gd name="connsiteY2" fmla="*/ 1123950 h 6819900"/>
                <a:gd name="connsiteX3" fmla="*/ 2074285 w 8094085"/>
                <a:gd name="connsiteY3" fmla="*/ 6819900 h 6819900"/>
                <a:gd name="connsiteX4" fmla="*/ 0 w 8094085"/>
                <a:gd name="connsiteY4" fmla="*/ 5216647 h 6819900"/>
                <a:gd name="connsiteX5" fmla="*/ 56444 w 8094085"/>
                <a:gd name="connsiteY5" fmla="*/ 2864286 h 6819900"/>
                <a:gd name="connsiteX0" fmla="*/ 0 w 8128735"/>
                <a:gd name="connsiteY0" fmla="*/ 2937161 h 6819900"/>
                <a:gd name="connsiteX1" fmla="*/ 5842735 w 8128735"/>
                <a:gd name="connsiteY1" fmla="*/ 0 h 6819900"/>
                <a:gd name="connsiteX2" fmla="*/ 8128735 w 8128735"/>
                <a:gd name="connsiteY2" fmla="*/ 1123950 h 6819900"/>
                <a:gd name="connsiteX3" fmla="*/ 2108935 w 8128735"/>
                <a:gd name="connsiteY3" fmla="*/ 6819900 h 6819900"/>
                <a:gd name="connsiteX4" fmla="*/ 34650 w 8128735"/>
                <a:gd name="connsiteY4" fmla="*/ 5216647 h 6819900"/>
                <a:gd name="connsiteX5" fmla="*/ 0 w 8128735"/>
                <a:gd name="connsiteY5" fmla="*/ 2937161 h 6819900"/>
                <a:gd name="connsiteX0" fmla="*/ 0 w 8238048"/>
                <a:gd name="connsiteY0" fmla="*/ 2955380 h 6819900"/>
                <a:gd name="connsiteX1" fmla="*/ 5952048 w 8238048"/>
                <a:gd name="connsiteY1" fmla="*/ 0 h 6819900"/>
                <a:gd name="connsiteX2" fmla="*/ 8238048 w 8238048"/>
                <a:gd name="connsiteY2" fmla="*/ 1123950 h 6819900"/>
                <a:gd name="connsiteX3" fmla="*/ 2218248 w 8238048"/>
                <a:gd name="connsiteY3" fmla="*/ 6819900 h 6819900"/>
                <a:gd name="connsiteX4" fmla="*/ 143963 w 8238048"/>
                <a:gd name="connsiteY4" fmla="*/ 5216647 h 6819900"/>
                <a:gd name="connsiteX5" fmla="*/ 0 w 8238048"/>
                <a:gd name="connsiteY5" fmla="*/ 2955380 h 6819900"/>
                <a:gd name="connsiteX0" fmla="*/ 0 w 8238048"/>
                <a:gd name="connsiteY0" fmla="*/ 2955380 h 6510181"/>
                <a:gd name="connsiteX1" fmla="*/ 5952048 w 8238048"/>
                <a:gd name="connsiteY1" fmla="*/ 0 h 6510181"/>
                <a:gd name="connsiteX2" fmla="*/ 8238048 w 8238048"/>
                <a:gd name="connsiteY2" fmla="*/ 1123950 h 6510181"/>
                <a:gd name="connsiteX3" fmla="*/ 2200029 w 8238048"/>
                <a:gd name="connsiteY3" fmla="*/ 6510181 h 6510181"/>
                <a:gd name="connsiteX4" fmla="*/ 143963 w 8238048"/>
                <a:gd name="connsiteY4" fmla="*/ 5216647 h 6510181"/>
                <a:gd name="connsiteX5" fmla="*/ 0 w 8238048"/>
                <a:gd name="connsiteY5" fmla="*/ 2955380 h 6510181"/>
                <a:gd name="connsiteX0" fmla="*/ 0 w 8238048"/>
                <a:gd name="connsiteY0" fmla="*/ 2955380 h 6510181"/>
                <a:gd name="connsiteX1" fmla="*/ 5952048 w 8238048"/>
                <a:gd name="connsiteY1" fmla="*/ 0 h 6510181"/>
                <a:gd name="connsiteX2" fmla="*/ 8238048 w 8238048"/>
                <a:gd name="connsiteY2" fmla="*/ 1123950 h 6510181"/>
                <a:gd name="connsiteX3" fmla="*/ 2200029 w 8238048"/>
                <a:gd name="connsiteY3" fmla="*/ 6510181 h 6510181"/>
                <a:gd name="connsiteX4" fmla="*/ 143963 w 8238048"/>
                <a:gd name="connsiteY4" fmla="*/ 5216647 h 6510181"/>
                <a:gd name="connsiteX5" fmla="*/ 0 w 8238048"/>
                <a:gd name="connsiteY5" fmla="*/ 2955380 h 6510181"/>
                <a:gd name="connsiteX0" fmla="*/ 0 w 8238048"/>
                <a:gd name="connsiteY0" fmla="*/ 2955380 h 6510181"/>
                <a:gd name="connsiteX1" fmla="*/ 5952048 w 8238048"/>
                <a:gd name="connsiteY1" fmla="*/ 0 h 6510181"/>
                <a:gd name="connsiteX2" fmla="*/ 8238048 w 8238048"/>
                <a:gd name="connsiteY2" fmla="*/ 1123950 h 6510181"/>
                <a:gd name="connsiteX3" fmla="*/ 2400436 w 8238048"/>
                <a:gd name="connsiteY3" fmla="*/ 6510181 h 6510181"/>
                <a:gd name="connsiteX4" fmla="*/ 143963 w 8238048"/>
                <a:gd name="connsiteY4" fmla="*/ 5216647 h 6510181"/>
                <a:gd name="connsiteX5" fmla="*/ 0 w 8238048"/>
                <a:gd name="connsiteY5" fmla="*/ 2955380 h 6510181"/>
                <a:gd name="connsiteX0" fmla="*/ 0 w 8238048"/>
                <a:gd name="connsiteY0" fmla="*/ 2955380 h 6036492"/>
                <a:gd name="connsiteX1" fmla="*/ 5952048 w 8238048"/>
                <a:gd name="connsiteY1" fmla="*/ 0 h 6036492"/>
                <a:gd name="connsiteX2" fmla="*/ 8238048 w 8238048"/>
                <a:gd name="connsiteY2" fmla="*/ 1123950 h 6036492"/>
                <a:gd name="connsiteX3" fmla="*/ 2710155 w 8238048"/>
                <a:gd name="connsiteY3" fmla="*/ 6036492 h 6036492"/>
                <a:gd name="connsiteX4" fmla="*/ 143963 w 8238048"/>
                <a:gd name="connsiteY4" fmla="*/ 5216647 h 6036492"/>
                <a:gd name="connsiteX5" fmla="*/ 0 w 8238048"/>
                <a:gd name="connsiteY5" fmla="*/ 2955380 h 6036492"/>
                <a:gd name="connsiteX0" fmla="*/ 0 w 8238048"/>
                <a:gd name="connsiteY0" fmla="*/ 2955380 h 6018273"/>
                <a:gd name="connsiteX1" fmla="*/ 5952048 w 8238048"/>
                <a:gd name="connsiteY1" fmla="*/ 0 h 6018273"/>
                <a:gd name="connsiteX2" fmla="*/ 8238048 w 8238048"/>
                <a:gd name="connsiteY2" fmla="*/ 1123950 h 6018273"/>
                <a:gd name="connsiteX3" fmla="*/ 2983437 w 8238048"/>
                <a:gd name="connsiteY3" fmla="*/ 6018273 h 6018273"/>
                <a:gd name="connsiteX4" fmla="*/ 143963 w 8238048"/>
                <a:gd name="connsiteY4" fmla="*/ 5216647 h 6018273"/>
                <a:gd name="connsiteX5" fmla="*/ 0 w 8238048"/>
                <a:gd name="connsiteY5" fmla="*/ 2955380 h 6018273"/>
                <a:gd name="connsiteX0" fmla="*/ 0 w 8238048"/>
                <a:gd name="connsiteY0" fmla="*/ 2955380 h 6018273"/>
                <a:gd name="connsiteX1" fmla="*/ 5952048 w 8238048"/>
                <a:gd name="connsiteY1" fmla="*/ 0 h 6018273"/>
                <a:gd name="connsiteX2" fmla="*/ 8238048 w 8238048"/>
                <a:gd name="connsiteY2" fmla="*/ 1123950 h 6018273"/>
                <a:gd name="connsiteX3" fmla="*/ 2983437 w 8238048"/>
                <a:gd name="connsiteY3" fmla="*/ 6018273 h 6018273"/>
                <a:gd name="connsiteX4" fmla="*/ 143963 w 8238048"/>
                <a:gd name="connsiteY4" fmla="*/ 5216647 h 6018273"/>
                <a:gd name="connsiteX5" fmla="*/ 0 w 8238048"/>
                <a:gd name="connsiteY5" fmla="*/ 2955380 h 6018273"/>
                <a:gd name="connsiteX0" fmla="*/ 0 w 8238048"/>
                <a:gd name="connsiteY0" fmla="*/ 2955380 h 6018273"/>
                <a:gd name="connsiteX1" fmla="*/ 5952048 w 8238048"/>
                <a:gd name="connsiteY1" fmla="*/ 0 h 6018273"/>
                <a:gd name="connsiteX2" fmla="*/ 8238048 w 8238048"/>
                <a:gd name="connsiteY2" fmla="*/ 1123950 h 6018273"/>
                <a:gd name="connsiteX3" fmla="*/ 3274938 w 8238048"/>
                <a:gd name="connsiteY3" fmla="*/ 6018273 h 6018273"/>
                <a:gd name="connsiteX4" fmla="*/ 143963 w 8238048"/>
                <a:gd name="connsiteY4" fmla="*/ 5216647 h 6018273"/>
                <a:gd name="connsiteX5" fmla="*/ 0 w 8238048"/>
                <a:gd name="connsiteY5" fmla="*/ 2955380 h 6018273"/>
                <a:gd name="connsiteX0" fmla="*/ 0 w 8238048"/>
                <a:gd name="connsiteY0" fmla="*/ 2955380 h 6072929"/>
                <a:gd name="connsiteX1" fmla="*/ 5952048 w 8238048"/>
                <a:gd name="connsiteY1" fmla="*/ 0 h 6072929"/>
                <a:gd name="connsiteX2" fmla="*/ 8238048 w 8238048"/>
                <a:gd name="connsiteY2" fmla="*/ 1123950 h 6072929"/>
                <a:gd name="connsiteX3" fmla="*/ 3457126 w 8238048"/>
                <a:gd name="connsiteY3" fmla="*/ 6072929 h 6072929"/>
                <a:gd name="connsiteX4" fmla="*/ 143963 w 8238048"/>
                <a:gd name="connsiteY4" fmla="*/ 5216647 h 6072929"/>
                <a:gd name="connsiteX5" fmla="*/ 0 w 8238048"/>
                <a:gd name="connsiteY5" fmla="*/ 2955380 h 6072929"/>
                <a:gd name="connsiteX0" fmla="*/ 0 w 8238048"/>
                <a:gd name="connsiteY0" fmla="*/ 3341049 h 6458598"/>
                <a:gd name="connsiteX1" fmla="*/ 5952048 w 8238048"/>
                <a:gd name="connsiteY1" fmla="*/ 385669 h 6458598"/>
                <a:gd name="connsiteX2" fmla="*/ 7595447 w 8238048"/>
                <a:gd name="connsiteY2" fmla="*/ 27366 h 6458598"/>
                <a:gd name="connsiteX3" fmla="*/ 8238048 w 8238048"/>
                <a:gd name="connsiteY3" fmla="*/ 1509619 h 6458598"/>
                <a:gd name="connsiteX4" fmla="*/ 3457126 w 8238048"/>
                <a:gd name="connsiteY4" fmla="*/ 6458598 h 6458598"/>
                <a:gd name="connsiteX5" fmla="*/ 143963 w 8238048"/>
                <a:gd name="connsiteY5" fmla="*/ 5602316 h 6458598"/>
                <a:gd name="connsiteX6" fmla="*/ 0 w 8238048"/>
                <a:gd name="connsiteY6" fmla="*/ 3341049 h 6458598"/>
                <a:gd name="connsiteX0" fmla="*/ 0 w 8238048"/>
                <a:gd name="connsiteY0" fmla="*/ 3457784 h 6575333"/>
                <a:gd name="connsiteX1" fmla="*/ 5952048 w 8238048"/>
                <a:gd name="connsiteY1" fmla="*/ 502404 h 6575333"/>
                <a:gd name="connsiteX2" fmla="*/ 6556976 w 8238048"/>
                <a:gd name="connsiteY2" fmla="*/ 53008 h 6575333"/>
                <a:gd name="connsiteX3" fmla="*/ 7595447 w 8238048"/>
                <a:gd name="connsiteY3" fmla="*/ 144101 h 6575333"/>
                <a:gd name="connsiteX4" fmla="*/ 8238048 w 8238048"/>
                <a:gd name="connsiteY4" fmla="*/ 1626354 h 6575333"/>
                <a:gd name="connsiteX5" fmla="*/ 3457126 w 8238048"/>
                <a:gd name="connsiteY5" fmla="*/ 6575333 h 6575333"/>
                <a:gd name="connsiteX6" fmla="*/ 143963 w 8238048"/>
                <a:gd name="connsiteY6" fmla="*/ 5719051 h 6575333"/>
                <a:gd name="connsiteX7" fmla="*/ 0 w 8238048"/>
                <a:gd name="connsiteY7" fmla="*/ 3457784 h 6575333"/>
                <a:gd name="connsiteX0" fmla="*/ 0 w 8360636"/>
                <a:gd name="connsiteY0" fmla="*/ 3439829 h 6557378"/>
                <a:gd name="connsiteX1" fmla="*/ 5952048 w 8360636"/>
                <a:gd name="connsiteY1" fmla="*/ 484449 h 6557378"/>
                <a:gd name="connsiteX2" fmla="*/ 6556976 w 8360636"/>
                <a:gd name="connsiteY2" fmla="*/ 35053 h 6557378"/>
                <a:gd name="connsiteX3" fmla="*/ 7595447 w 8360636"/>
                <a:gd name="connsiteY3" fmla="*/ 126146 h 6557378"/>
                <a:gd name="connsiteX4" fmla="*/ 8360636 w 8360636"/>
                <a:gd name="connsiteY4" fmla="*/ 563398 h 6557378"/>
                <a:gd name="connsiteX5" fmla="*/ 8238048 w 8360636"/>
                <a:gd name="connsiteY5" fmla="*/ 1608399 h 6557378"/>
                <a:gd name="connsiteX6" fmla="*/ 3457126 w 8360636"/>
                <a:gd name="connsiteY6" fmla="*/ 6557378 h 6557378"/>
                <a:gd name="connsiteX7" fmla="*/ 143963 w 8360636"/>
                <a:gd name="connsiteY7" fmla="*/ 5701096 h 6557378"/>
                <a:gd name="connsiteX8" fmla="*/ 0 w 8360636"/>
                <a:gd name="connsiteY8" fmla="*/ 3439829 h 6557378"/>
                <a:gd name="connsiteX0" fmla="*/ 0 w 8360636"/>
                <a:gd name="connsiteY0" fmla="*/ 3472598 h 6590147"/>
                <a:gd name="connsiteX1" fmla="*/ 5952048 w 8360636"/>
                <a:gd name="connsiteY1" fmla="*/ 517218 h 6590147"/>
                <a:gd name="connsiteX2" fmla="*/ 6556976 w 8360636"/>
                <a:gd name="connsiteY2" fmla="*/ 67822 h 6590147"/>
                <a:gd name="connsiteX3" fmla="*/ 7595447 w 8360636"/>
                <a:gd name="connsiteY3" fmla="*/ 158915 h 6590147"/>
                <a:gd name="connsiteX4" fmla="*/ 7886948 w 8360636"/>
                <a:gd name="connsiteY4" fmla="*/ 13166 h 6590147"/>
                <a:gd name="connsiteX5" fmla="*/ 8360636 w 8360636"/>
                <a:gd name="connsiteY5" fmla="*/ 596167 h 6590147"/>
                <a:gd name="connsiteX6" fmla="*/ 8238048 w 8360636"/>
                <a:gd name="connsiteY6" fmla="*/ 1641168 h 6590147"/>
                <a:gd name="connsiteX7" fmla="*/ 3457126 w 8360636"/>
                <a:gd name="connsiteY7" fmla="*/ 6590147 h 6590147"/>
                <a:gd name="connsiteX8" fmla="*/ 143963 w 8360636"/>
                <a:gd name="connsiteY8" fmla="*/ 5733865 h 6590147"/>
                <a:gd name="connsiteX9" fmla="*/ 0 w 8360636"/>
                <a:gd name="connsiteY9" fmla="*/ 3472598 h 6590147"/>
                <a:gd name="connsiteX0" fmla="*/ 0 w 8360636"/>
                <a:gd name="connsiteY0" fmla="*/ 3606296 h 6723845"/>
                <a:gd name="connsiteX1" fmla="*/ 5952048 w 8360636"/>
                <a:gd name="connsiteY1" fmla="*/ 650916 h 6723845"/>
                <a:gd name="connsiteX2" fmla="*/ 6556976 w 8360636"/>
                <a:gd name="connsiteY2" fmla="*/ 201520 h 6723845"/>
                <a:gd name="connsiteX3" fmla="*/ 7322165 w 8360636"/>
                <a:gd name="connsiteY3" fmla="*/ 1114 h 6723845"/>
                <a:gd name="connsiteX4" fmla="*/ 7595447 w 8360636"/>
                <a:gd name="connsiteY4" fmla="*/ 292613 h 6723845"/>
                <a:gd name="connsiteX5" fmla="*/ 7886948 w 8360636"/>
                <a:gd name="connsiteY5" fmla="*/ 146864 h 6723845"/>
                <a:gd name="connsiteX6" fmla="*/ 8360636 w 8360636"/>
                <a:gd name="connsiteY6" fmla="*/ 729865 h 6723845"/>
                <a:gd name="connsiteX7" fmla="*/ 8238048 w 8360636"/>
                <a:gd name="connsiteY7" fmla="*/ 1774866 h 6723845"/>
                <a:gd name="connsiteX8" fmla="*/ 3457126 w 8360636"/>
                <a:gd name="connsiteY8" fmla="*/ 6723845 h 6723845"/>
                <a:gd name="connsiteX9" fmla="*/ 143963 w 8360636"/>
                <a:gd name="connsiteY9" fmla="*/ 5867563 h 6723845"/>
                <a:gd name="connsiteX10" fmla="*/ 0 w 8360636"/>
                <a:gd name="connsiteY10" fmla="*/ 3606296 h 6723845"/>
                <a:gd name="connsiteX0" fmla="*/ 0 w 8360636"/>
                <a:gd name="connsiteY0" fmla="*/ 3606594 h 6724143"/>
                <a:gd name="connsiteX1" fmla="*/ 5952048 w 8360636"/>
                <a:gd name="connsiteY1" fmla="*/ 651214 h 6724143"/>
                <a:gd name="connsiteX2" fmla="*/ 6556976 w 8360636"/>
                <a:gd name="connsiteY2" fmla="*/ 201818 h 6724143"/>
                <a:gd name="connsiteX3" fmla="*/ 7322165 w 8360636"/>
                <a:gd name="connsiteY3" fmla="*/ 1412 h 6724143"/>
                <a:gd name="connsiteX4" fmla="*/ 7886948 w 8360636"/>
                <a:gd name="connsiteY4" fmla="*/ 147162 h 6724143"/>
                <a:gd name="connsiteX5" fmla="*/ 8360636 w 8360636"/>
                <a:gd name="connsiteY5" fmla="*/ 730163 h 6724143"/>
                <a:gd name="connsiteX6" fmla="*/ 8238048 w 8360636"/>
                <a:gd name="connsiteY6" fmla="*/ 1775164 h 6724143"/>
                <a:gd name="connsiteX7" fmla="*/ 3457126 w 8360636"/>
                <a:gd name="connsiteY7" fmla="*/ 6724143 h 6724143"/>
                <a:gd name="connsiteX8" fmla="*/ 143963 w 8360636"/>
                <a:gd name="connsiteY8" fmla="*/ 5867861 h 6724143"/>
                <a:gd name="connsiteX9" fmla="*/ 0 w 8360636"/>
                <a:gd name="connsiteY9" fmla="*/ 3606594 h 6724143"/>
                <a:gd name="connsiteX0" fmla="*/ 0 w 8360636"/>
                <a:gd name="connsiteY0" fmla="*/ 3606594 h 6888112"/>
                <a:gd name="connsiteX1" fmla="*/ 5952048 w 8360636"/>
                <a:gd name="connsiteY1" fmla="*/ 651214 h 6888112"/>
                <a:gd name="connsiteX2" fmla="*/ 6556976 w 8360636"/>
                <a:gd name="connsiteY2" fmla="*/ 201818 h 6888112"/>
                <a:gd name="connsiteX3" fmla="*/ 7322165 w 8360636"/>
                <a:gd name="connsiteY3" fmla="*/ 1412 h 6888112"/>
                <a:gd name="connsiteX4" fmla="*/ 7886948 w 8360636"/>
                <a:gd name="connsiteY4" fmla="*/ 147162 h 6888112"/>
                <a:gd name="connsiteX5" fmla="*/ 8360636 w 8360636"/>
                <a:gd name="connsiteY5" fmla="*/ 730163 h 6888112"/>
                <a:gd name="connsiteX6" fmla="*/ 8238048 w 8360636"/>
                <a:gd name="connsiteY6" fmla="*/ 1775164 h 6888112"/>
                <a:gd name="connsiteX7" fmla="*/ 3602877 w 8360636"/>
                <a:gd name="connsiteY7" fmla="*/ 6888112 h 6888112"/>
                <a:gd name="connsiteX8" fmla="*/ 143963 w 8360636"/>
                <a:gd name="connsiteY8" fmla="*/ 5867861 h 6888112"/>
                <a:gd name="connsiteX9" fmla="*/ 0 w 8360636"/>
                <a:gd name="connsiteY9" fmla="*/ 3606594 h 6888112"/>
                <a:gd name="connsiteX0" fmla="*/ 0 w 8360636"/>
                <a:gd name="connsiteY0" fmla="*/ 3606594 h 6505514"/>
                <a:gd name="connsiteX1" fmla="*/ 5952048 w 8360636"/>
                <a:gd name="connsiteY1" fmla="*/ 651214 h 6505514"/>
                <a:gd name="connsiteX2" fmla="*/ 6556976 w 8360636"/>
                <a:gd name="connsiteY2" fmla="*/ 201818 h 6505514"/>
                <a:gd name="connsiteX3" fmla="*/ 7322165 w 8360636"/>
                <a:gd name="connsiteY3" fmla="*/ 1412 h 6505514"/>
                <a:gd name="connsiteX4" fmla="*/ 7886948 w 8360636"/>
                <a:gd name="connsiteY4" fmla="*/ 147162 h 6505514"/>
                <a:gd name="connsiteX5" fmla="*/ 8360636 w 8360636"/>
                <a:gd name="connsiteY5" fmla="*/ 730163 h 6505514"/>
                <a:gd name="connsiteX6" fmla="*/ 8238048 w 8360636"/>
                <a:gd name="connsiteY6" fmla="*/ 1775164 h 6505514"/>
                <a:gd name="connsiteX7" fmla="*/ 3168107 w 8360636"/>
                <a:gd name="connsiteY7" fmla="*/ 6505514 h 6505514"/>
                <a:gd name="connsiteX8" fmla="*/ 143963 w 8360636"/>
                <a:gd name="connsiteY8" fmla="*/ 5867861 h 6505514"/>
                <a:gd name="connsiteX9" fmla="*/ 0 w 8360636"/>
                <a:gd name="connsiteY9" fmla="*/ 3606594 h 6505514"/>
                <a:gd name="connsiteX0" fmla="*/ 0 w 8360636"/>
                <a:gd name="connsiteY0" fmla="*/ 3606594 h 6511189"/>
                <a:gd name="connsiteX1" fmla="*/ 5952048 w 8360636"/>
                <a:gd name="connsiteY1" fmla="*/ 651214 h 6511189"/>
                <a:gd name="connsiteX2" fmla="*/ 6556976 w 8360636"/>
                <a:gd name="connsiteY2" fmla="*/ 201818 h 6511189"/>
                <a:gd name="connsiteX3" fmla="*/ 7322165 w 8360636"/>
                <a:gd name="connsiteY3" fmla="*/ 1412 h 6511189"/>
                <a:gd name="connsiteX4" fmla="*/ 7886948 w 8360636"/>
                <a:gd name="connsiteY4" fmla="*/ 147162 h 6511189"/>
                <a:gd name="connsiteX5" fmla="*/ 8360636 w 8360636"/>
                <a:gd name="connsiteY5" fmla="*/ 730163 h 6511189"/>
                <a:gd name="connsiteX6" fmla="*/ 8238048 w 8360636"/>
                <a:gd name="connsiteY6" fmla="*/ 1775164 h 6511189"/>
                <a:gd name="connsiteX7" fmla="*/ 3168107 w 8360636"/>
                <a:gd name="connsiteY7" fmla="*/ 6505514 h 6511189"/>
                <a:gd name="connsiteX8" fmla="*/ 143963 w 8360636"/>
                <a:gd name="connsiteY8" fmla="*/ 5867861 h 6511189"/>
                <a:gd name="connsiteX9" fmla="*/ 0 w 8360636"/>
                <a:gd name="connsiteY9" fmla="*/ 3606594 h 6511189"/>
                <a:gd name="connsiteX0" fmla="*/ 0 w 8360636"/>
                <a:gd name="connsiteY0" fmla="*/ 3606594 h 6511189"/>
                <a:gd name="connsiteX1" fmla="*/ 5952048 w 8360636"/>
                <a:gd name="connsiteY1" fmla="*/ 651214 h 6511189"/>
                <a:gd name="connsiteX2" fmla="*/ 6556976 w 8360636"/>
                <a:gd name="connsiteY2" fmla="*/ 201818 h 6511189"/>
                <a:gd name="connsiteX3" fmla="*/ 7322165 w 8360636"/>
                <a:gd name="connsiteY3" fmla="*/ 1412 h 6511189"/>
                <a:gd name="connsiteX4" fmla="*/ 7886948 w 8360636"/>
                <a:gd name="connsiteY4" fmla="*/ 147162 h 6511189"/>
                <a:gd name="connsiteX5" fmla="*/ 8360636 w 8360636"/>
                <a:gd name="connsiteY5" fmla="*/ 730163 h 6511189"/>
                <a:gd name="connsiteX6" fmla="*/ 8238048 w 8360636"/>
                <a:gd name="connsiteY6" fmla="*/ 1775164 h 6511189"/>
                <a:gd name="connsiteX7" fmla="*/ 3168107 w 8360636"/>
                <a:gd name="connsiteY7" fmla="*/ 6505514 h 6511189"/>
                <a:gd name="connsiteX8" fmla="*/ 143963 w 8360636"/>
                <a:gd name="connsiteY8" fmla="*/ 5867861 h 6511189"/>
                <a:gd name="connsiteX9" fmla="*/ 145494 w 8360636"/>
                <a:gd name="connsiteY9" fmla="*/ 5599502 h 6511189"/>
                <a:gd name="connsiteX10" fmla="*/ 0 w 8360636"/>
                <a:gd name="connsiteY10" fmla="*/ 3606594 h 6511189"/>
                <a:gd name="connsiteX0" fmla="*/ 0 w 8360636"/>
                <a:gd name="connsiteY0" fmla="*/ 3606594 h 6510349"/>
                <a:gd name="connsiteX1" fmla="*/ 5952048 w 8360636"/>
                <a:gd name="connsiteY1" fmla="*/ 651214 h 6510349"/>
                <a:gd name="connsiteX2" fmla="*/ 6556976 w 8360636"/>
                <a:gd name="connsiteY2" fmla="*/ 201818 h 6510349"/>
                <a:gd name="connsiteX3" fmla="*/ 7322165 w 8360636"/>
                <a:gd name="connsiteY3" fmla="*/ 1412 h 6510349"/>
                <a:gd name="connsiteX4" fmla="*/ 7886948 w 8360636"/>
                <a:gd name="connsiteY4" fmla="*/ 147162 h 6510349"/>
                <a:gd name="connsiteX5" fmla="*/ 8360636 w 8360636"/>
                <a:gd name="connsiteY5" fmla="*/ 730163 h 6510349"/>
                <a:gd name="connsiteX6" fmla="*/ 8238048 w 8360636"/>
                <a:gd name="connsiteY6" fmla="*/ 1775164 h 6510349"/>
                <a:gd name="connsiteX7" fmla="*/ 3168107 w 8360636"/>
                <a:gd name="connsiteY7" fmla="*/ 6505514 h 6510349"/>
                <a:gd name="connsiteX8" fmla="*/ 283090 w 8360636"/>
                <a:gd name="connsiteY8" fmla="*/ 5850470 h 6510349"/>
                <a:gd name="connsiteX9" fmla="*/ 145494 w 8360636"/>
                <a:gd name="connsiteY9" fmla="*/ 5599502 h 6510349"/>
                <a:gd name="connsiteX10" fmla="*/ 0 w 8360636"/>
                <a:gd name="connsiteY10" fmla="*/ 3606594 h 6510349"/>
                <a:gd name="connsiteX0" fmla="*/ 0 w 8360636"/>
                <a:gd name="connsiteY0" fmla="*/ 3606594 h 6703915"/>
                <a:gd name="connsiteX1" fmla="*/ 5952048 w 8360636"/>
                <a:gd name="connsiteY1" fmla="*/ 651214 h 6703915"/>
                <a:gd name="connsiteX2" fmla="*/ 6556976 w 8360636"/>
                <a:gd name="connsiteY2" fmla="*/ 201818 h 6703915"/>
                <a:gd name="connsiteX3" fmla="*/ 7322165 w 8360636"/>
                <a:gd name="connsiteY3" fmla="*/ 1412 h 6703915"/>
                <a:gd name="connsiteX4" fmla="*/ 7886948 w 8360636"/>
                <a:gd name="connsiteY4" fmla="*/ 147162 h 6703915"/>
                <a:gd name="connsiteX5" fmla="*/ 8360636 w 8360636"/>
                <a:gd name="connsiteY5" fmla="*/ 730163 h 6703915"/>
                <a:gd name="connsiteX6" fmla="*/ 8238048 w 8360636"/>
                <a:gd name="connsiteY6" fmla="*/ 1775164 h 6703915"/>
                <a:gd name="connsiteX7" fmla="*/ 3168107 w 8360636"/>
                <a:gd name="connsiteY7" fmla="*/ 6505514 h 6703915"/>
                <a:gd name="connsiteX8" fmla="*/ 145494 w 8360636"/>
                <a:gd name="connsiteY8" fmla="*/ 5599502 h 6703915"/>
                <a:gd name="connsiteX9" fmla="*/ 0 w 8360636"/>
                <a:gd name="connsiteY9" fmla="*/ 3606594 h 6703915"/>
                <a:gd name="connsiteX0" fmla="*/ 0 w 8360636"/>
                <a:gd name="connsiteY0" fmla="*/ 3606594 h 6495727"/>
                <a:gd name="connsiteX1" fmla="*/ 5952048 w 8360636"/>
                <a:gd name="connsiteY1" fmla="*/ 651214 h 6495727"/>
                <a:gd name="connsiteX2" fmla="*/ 6556976 w 8360636"/>
                <a:gd name="connsiteY2" fmla="*/ 201818 h 6495727"/>
                <a:gd name="connsiteX3" fmla="*/ 7322165 w 8360636"/>
                <a:gd name="connsiteY3" fmla="*/ 1412 h 6495727"/>
                <a:gd name="connsiteX4" fmla="*/ 7886948 w 8360636"/>
                <a:gd name="connsiteY4" fmla="*/ 147162 h 6495727"/>
                <a:gd name="connsiteX5" fmla="*/ 8360636 w 8360636"/>
                <a:gd name="connsiteY5" fmla="*/ 730163 h 6495727"/>
                <a:gd name="connsiteX6" fmla="*/ 8238048 w 8360636"/>
                <a:gd name="connsiteY6" fmla="*/ 1775164 h 6495727"/>
                <a:gd name="connsiteX7" fmla="*/ 3028980 w 8360636"/>
                <a:gd name="connsiteY7" fmla="*/ 6262043 h 6495727"/>
                <a:gd name="connsiteX8" fmla="*/ 145494 w 8360636"/>
                <a:gd name="connsiteY8" fmla="*/ 5599502 h 6495727"/>
                <a:gd name="connsiteX9" fmla="*/ 0 w 8360636"/>
                <a:gd name="connsiteY9" fmla="*/ 3606594 h 6495727"/>
                <a:gd name="connsiteX0" fmla="*/ 0 w 8360636"/>
                <a:gd name="connsiteY0" fmla="*/ 3606594 h 6628342"/>
                <a:gd name="connsiteX1" fmla="*/ 5952048 w 8360636"/>
                <a:gd name="connsiteY1" fmla="*/ 651214 h 6628342"/>
                <a:gd name="connsiteX2" fmla="*/ 6556976 w 8360636"/>
                <a:gd name="connsiteY2" fmla="*/ 201818 h 6628342"/>
                <a:gd name="connsiteX3" fmla="*/ 7322165 w 8360636"/>
                <a:gd name="connsiteY3" fmla="*/ 1412 h 6628342"/>
                <a:gd name="connsiteX4" fmla="*/ 7886948 w 8360636"/>
                <a:gd name="connsiteY4" fmla="*/ 147162 h 6628342"/>
                <a:gd name="connsiteX5" fmla="*/ 8360636 w 8360636"/>
                <a:gd name="connsiteY5" fmla="*/ 730163 h 6628342"/>
                <a:gd name="connsiteX6" fmla="*/ 8238048 w 8360636"/>
                <a:gd name="connsiteY6" fmla="*/ 1775164 h 6628342"/>
                <a:gd name="connsiteX7" fmla="*/ 3098543 w 8360636"/>
                <a:gd name="connsiteY7" fmla="*/ 6418560 h 6628342"/>
                <a:gd name="connsiteX8" fmla="*/ 145494 w 8360636"/>
                <a:gd name="connsiteY8" fmla="*/ 5599502 h 6628342"/>
                <a:gd name="connsiteX9" fmla="*/ 0 w 8360636"/>
                <a:gd name="connsiteY9" fmla="*/ 3606594 h 6628342"/>
                <a:gd name="connsiteX0" fmla="*/ 0 w 8360636"/>
                <a:gd name="connsiteY0" fmla="*/ 3606594 h 6613378"/>
                <a:gd name="connsiteX1" fmla="*/ 5952048 w 8360636"/>
                <a:gd name="connsiteY1" fmla="*/ 651214 h 6613378"/>
                <a:gd name="connsiteX2" fmla="*/ 6556976 w 8360636"/>
                <a:gd name="connsiteY2" fmla="*/ 201818 h 6613378"/>
                <a:gd name="connsiteX3" fmla="*/ 7322165 w 8360636"/>
                <a:gd name="connsiteY3" fmla="*/ 1412 h 6613378"/>
                <a:gd name="connsiteX4" fmla="*/ 7886948 w 8360636"/>
                <a:gd name="connsiteY4" fmla="*/ 147162 h 6613378"/>
                <a:gd name="connsiteX5" fmla="*/ 8360636 w 8360636"/>
                <a:gd name="connsiteY5" fmla="*/ 730163 h 6613378"/>
                <a:gd name="connsiteX6" fmla="*/ 8238048 w 8360636"/>
                <a:gd name="connsiteY6" fmla="*/ 1775164 h 6613378"/>
                <a:gd name="connsiteX7" fmla="*/ 3289842 w 8360636"/>
                <a:gd name="connsiteY7" fmla="*/ 6401170 h 6613378"/>
                <a:gd name="connsiteX8" fmla="*/ 145494 w 8360636"/>
                <a:gd name="connsiteY8" fmla="*/ 5599502 h 6613378"/>
                <a:gd name="connsiteX9" fmla="*/ 0 w 8360636"/>
                <a:gd name="connsiteY9" fmla="*/ 3606594 h 6613378"/>
                <a:gd name="connsiteX0" fmla="*/ 219713 w 8215142"/>
                <a:gd name="connsiteY0" fmla="*/ 3484859 h 6613378"/>
                <a:gd name="connsiteX1" fmla="*/ 5806554 w 8215142"/>
                <a:gd name="connsiteY1" fmla="*/ 651214 h 6613378"/>
                <a:gd name="connsiteX2" fmla="*/ 6411482 w 8215142"/>
                <a:gd name="connsiteY2" fmla="*/ 201818 h 6613378"/>
                <a:gd name="connsiteX3" fmla="*/ 7176671 w 8215142"/>
                <a:gd name="connsiteY3" fmla="*/ 1412 h 6613378"/>
                <a:gd name="connsiteX4" fmla="*/ 7741454 w 8215142"/>
                <a:gd name="connsiteY4" fmla="*/ 147162 h 6613378"/>
                <a:gd name="connsiteX5" fmla="*/ 8215142 w 8215142"/>
                <a:gd name="connsiteY5" fmla="*/ 730163 h 6613378"/>
                <a:gd name="connsiteX6" fmla="*/ 8092554 w 8215142"/>
                <a:gd name="connsiteY6" fmla="*/ 1775164 h 6613378"/>
                <a:gd name="connsiteX7" fmla="*/ 3144348 w 8215142"/>
                <a:gd name="connsiteY7" fmla="*/ 6401170 h 6613378"/>
                <a:gd name="connsiteX8" fmla="*/ 0 w 8215142"/>
                <a:gd name="connsiteY8" fmla="*/ 5599502 h 6613378"/>
                <a:gd name="connsiteX9" fmla="*/ 219713 w 8215142"/>
                <a:gd name="connsiteY9" fmla="*/ 3484859 h 6613378"/>
                <a:gd name="connsiteX0" fmla="*/ 219713 w 8215142"/>
                <a:gd name="connsiteY0" fmla="*/ 3484859 h 6510215"/>
                <a:gd name="connsiteX1" fmla="*/ 5806554 w 8215142"/>
                <a:gd name="connsiteY1" fmla="*/ 651214 h 6510215"/>
                <a:gd name="connsiteX2" fmla="*/ 6411482 w 8215142"/>
                <a:gd name="connsiteY2" fmla="*/ 201818 h 6510215"/>
                <a:gd name="connsiteX3" fmla="*/ 7176671 w 8215142"/>
                <a:gd name="connsiteY3" fmla="*/ 1412 h 6510215"/>
                <a:gd name="connsiteX4" fmla="*/ 7741454 w 8215142"/>
                <a:gd name="connsiteY4" fmla="*/ 147162 h 6510215"/>
                <a:gd name="connsiteX5" fmla="*/ 8215142 w 8215142"/>
                <a:gd name="connsiteY5" fmla="*/ 730163 h 6510215"/>
                <a:gd name="connsiteX6" fmla="*/ 8092554 w 8215142"/>
                <a:gd name="connsiteY6" fmla="*/ 1775164 h 6510215"/>
                <a:gd name="connsiteX7" fmla="*/ 2970440 w 8215142"/>
                <a:gd name="connsiteY7" fmla="*/ 6279434 h 6510215"/>
                <a:gd name="connsiteX8" fmla="*/ 0 w 8215142"/>
                <a:gd name="connsiteY8" fmla="*/ 5599502 h 6510215"/>
                <a:gd name="connsiteX9" fmla="*/ 219713 w 8215142"/>
                <a:gd name="connsiteY9" fmla="*/ 3484859 h 6510215"/>
                <a:gd name="connsiteX0" fmla="*/ 219713 w 8353416"/>
                <a:gd name="connsiteY0" fmla="*/ 3484859 h 6510215"/>
                <a:gd name="connsiteX1" fmla="*/ 5806554 w 8353416"/>
                <a:gd name="connsiteY1" fmla="*/ 651214 h 6510215"/>
                <a:gd name="connsiteX2" fmla="*/ 6411482 w 8353416"/>
                <a:gd name="connsiteY2" fmla="*/ 201818 h 6510215"/>
                <a:gd name="connsiteX3" fmla="*/ 7176671 w 8353416"/>
                <a:gd name="connsiteY3" fmla="*/ 1412 h 6510215"/>
                <a:gd name="connsiteX4" fmla="*/ 7741454 w 8353416"/>
                <a:gd name="connsiteY4" fmla="*/ 147162 h 6510215"/>
                <a:gd name="connsiteX5" fmla="*/ 8215142 w 8353416"/>
                <a:gd name="connsiteY5" fmla="*/ 730163 h 6510215"/>
                <a:gd name="connsiteX6" fmla="*/ 8353416 w 8353416"/>
                <a:gd name="connsiteY6" fmla="*/ 1792555 h 6510215"/>
                <a:gd name="connsiteX7" fmla="*/ 2970440 w 8353416"/>
                <a:gd name="connsiteY7" fmla="*/ 6279434 h 6510215"/>
                <a:gd name="connsiteX8" fmla="*/ 0 w 8353416"/>
                <a:gd name="connsiteY8" fmla="*/ 5599502 h 6510215"/>
                <a:gd name="connsiteX9" fmla="*/ 219713 w 8353416"/>
                <a:gd name="connsiteY9" fmla="*/ 3484859 h 6510215"/>
                <a:gd name="connsiteX0" fmla="*/ 219713 w 8579497"/>
                <a:gd name="connsiteY0" fmla="*/ 3484859 h 6510215"/>
                <a:gd name="connsiteX1" fmla="*/ 5806554 w 8579497"/>
                <a:gd name="connsiteY1" fmla="*/ 651214 h 6510215"/>
                <a:gd name="connsiteX2" fmla="*/ 6411482 w 8579497"/>
                <a:gd name="connsiteY2" fmla="*/ 201818 h 6510215"/>
                <a:gd name="connsiteX3" fmla="*/ 7176671 w 8579497"/>
                <a:gd name="connsiteY3" fmla="*/ 1412 h 6510215"/>
                <a:gd name="connsiteX4" fmla="*/ 7741454 w 8579497"/>
                <a:gd name="connsiteY4" fmla="*/ 147162 h 6510215"/>
                <a:gd name="connsiteX5" fmla="*/ 8215142 w 8579497"/>
                <a:gd name="connsiteY5" fmla="*/ 730163 h 6510215"/>
                <a:gd name="connsiteX6" fmla="*/ 8579497 w 8579497"/>
                <a:gd name="connsiteY6" fmla="*/ 1601256 h 6510215"/>
                <a:gd name="connsiteX7" fmla="*/ 2970440 w 8579497"/>
                <a:gd name="connsiteY7" fmla="*/ 6279434 h 6510215"/>
                <a:gd name="connsiteX8" fmla="*/ 0 w 8579497"/>
                <a:gd name="connsiteY8" fmla="*/ 5599502 h 6510215"/>
                <a:gd name="connsiteX9" fmla="*/ 219713 w 8579497"/>
                <a:gd name="connsiteY9" fmla="*/ 3484859 h 6510215"/>
                <a:gd name="connsiteX0" fmla="*/ 219713 w 8631669"/>
                <a:gd name="connsiteY0" fmla="*/ 3484859 h 6510215"/>
                <a:gd name="connsiteX1" fmla="*/ 5806554 w 8631669"/>
                <a:gd name="connsiteY1" fmla="*/ 651214 h 6510215"/>
                <a:gd name="connsiteX2" fmla="*/ 6411482 w 8631669"/>
                <a:gd name="connsiteY2" fmla="*/ 201818 h 6510215"/>
                <a:gd name="connsiteX3" fmla="*/ 7176671 w 8631669"/>
                <a:gd name="connsiteY3" fmla="*/ 1412 h 6510215"/>
                <a:gd name="connsiteX4" fmla="*/ 7741454 w 8631669"/>
                <a:gd name="connsiteY4" fmla="*/ 147162 h 6510215"/>
                <a:gd name="connsiteX5" fmla="*/ 8215142 w 8631669"/>
                <a:gd name="connsiteY5" fmla="*/ 730163 h 6510215"/>
                <a:gd name="connsiteX6" fmla="*/ 8631669 w 8631669"/>
                <a:gd name="connsiteY6" fmla="*/ 1618647 h 6510215"/>
                <a:gd name="connsiteX7" fmla="*/ 2970440 w 8631669"/>
                <a:gd name="connsiteY7" fmla="*/ 6279434 h 6510215"/>
                <a:gd name="connsiteX8" fmla="*/ 0 w 8631669"/>
                <a:gd name="connsiteY8" fmla="*/ 5599502 h 6510215"/>
                <a:gd name="connsiteX9" fmla="*/ 219713 w 8631669"/>
                <a:gd name="connsiteY9" fmla="*/ 3484859 h 6510215"/>
                <a:gd name="connsiteX0" fmla="*/ 219713 w 8631669"/>
                <a:gd name="connsiteY0" fmla="*/ 3484859 h 6510215"/>
                <a:gd name="connsiteX1" fmla="*/ 5806554 w 8631669"/>
                <a:gd name="connsiteY1" fmla="*/ 651214 h 6510215"/>
                <a:gd name="connsiteX2" fmla="*/ 6411482 w 8631669"/>
                <a:gd name="connsiteY2" fmla="*/ 201818 h 6510215"/>
                <a:gd name="connsiteX3" fmla="*/ 7176671 w 8631669"/>
                <a:gd name="connsiteY3" fmla="*/ 1412 h 6510215"/>
                <a:gd name="connsiteX4" fmla="*/ 7741454 w 8631669"/>
                <a:gd name="connsiteY4" fmla="*/ 147162 h 6510215"/>
                <a:gd name="connsiteX5" fmla="*/ 8528177 w 8631669"/>
                <a:gd name="connsiteY5" fmla="*/ 434519 h 6510215"/>
                <a:gd name="connsiteX6" fmla="*/ 8631669 w 8631669"/>
                <a:gd name="connsiteY6" fmla="*/ 1618647 h 6510215"/>
                <a:gd name="connsiteX7" fmla="*/ 2970440 w 8631669"/>
                <a:gd name="connsiteY7" fmla="*/ 6279434 h 6510215"/>
                <a:gd name="connsiteX8" fmla="*/ 0 w 8631669"/>
                <a:gd name="connsiteY8" fmla="*/ 5599502 h 6510215"/>
                <a:gd name="connsiteX9" fmla="*/ 219713 w 8631669"/>
                <a:gd name="connsiteY9" fmla="*/ 3484859 h 6510215"/>
                <a:gd name="connsiteX0" fmla="*/ 219713 w 8631669"/>
                <a:gd name="connsiteY0" fmla="*/ 3697255 h 6722611"/>
                <a:gd name="connsiteX1" fmla="*/ 5806554 w 8631669"/>
                <a:gd name="connsiteY1" fmla="*/ 863610 h 6722611"/>
                <a:gd name="connsiteX2" fmla="*/ 6411482 w 8631669"/>
                <a:gd name="connsiteY2" fmla="*/ 414214 h 6722611"/>
                <a:gd name="connsiteX3" fmla="*/ 7176671 w 8631669"/>
                <a:gd name="connsiteY3" fmla="*/ 213808 h 6722611"/>
                <a:gd name="connsiteX4" fmla="*/ 7863189 w 8631669"/>
                <a:gd name="connsiteY4" fmla="*/ 29132 h 6722611"/>
                <a:gd name="connsiteX5" fmla="*/ 8528177 w 8631669"/>
                <a:gd name="connsiteY5" fmla="*/ 646915 h 6722611"/>
                <a:gd name="connsiteX6" fmla="*/ 8631669 w 8631669"/>
                <a:gd name="connsiteY6" fmla="*/ 1831043 h 6722611"/>
                <a:gd name="connsiteX7" fmla="*/ 2970440 w 8631669"/>
                <a:gd name="connsiteY7" fmla="*/ 6491830 h 6722611"/>
                <a:gd name="connsiteX8" fmla="*/ 0 w 8631669"/>
                <a:gd name="connsiteY8" fmla="*/ 5811898 h 6722611"/>
                <a:gd name="connsiteX9" fmla="*/ 219713 w 8631669"/>
                <a:gd name="connsiteY9" fmla="*/ 3697255 h 6722611"/>
                <a:gd name="connsiteX0" fmla="*/ 219713 w 8631669"/>
                <a:gd name="connsiteY0" fmla="*/ 3671718 h 6697074"/>
                <a:gd name="connsiteX1" fmla="*/ 5806554 w 8631669"/>
                <a:gd name="connsiteY1" fmla="*/ 838073 h 6697074"/>
                <a:gd name="connsiteX2" fmla="*/ 6411482 w 8631669"/>
                <a:gd name="connsiteY2" fmla="*/ 388677 h 6697074"/>
                <a:gd name="connsiteX3" fmla="*/ 7863189 w 8631669"/>
                <a:gd name="connsiteY3" fmla="*/ 3595 h 6697074"/>
                <a:gd name="connsiteX4" fmla="*/ 8528177 w 8631669"/>
                <a:gd name="connsiteY4" fmla="*/ 621378 h 6697074"/>
                <a:gd name="connsiteX5" fmla="*/ 8631669 w 8631669"/>
                <a:gd name="connsiteY5" fmla="*/ 1805506 h 6697074"/>
                <a:gd name="connsiteX6" fmla="*/ 2970440 w 8631669"/>
                <a:gd name="connsiteY6" fmla="*/ 6466293 h 6697074"/>
                <a:gd name="connsiteX7" fmla="*/ 0 w 8631669"/>
                <a:gd name="connsiteY7" fmla="*/ 5786361 h 6697074"/>
                <a:gd name="connsiteX8" fmla="*/ 219713 w 8631669"/>
                <a:gd name="connsiteY8" fmla="*/ 3671718 h 6697074"/>
                <a:gd name="connsiteX0" fmla="*/ 219713 w 8631669"/>
                <a:gd name="connsiteY0" fmla="*/ 3668123 h 6693479"/>
                <a:gd name="connsiteX1" fmla="*/ 5806554 w 8631669"/>
                <a:gd name="connsiteY1" fmla="*/ 834478 h 6693479"/>
                <a:gd name="connsiteX2" fmla="*/ 7863189 w 8631669"/>
                <a:gd name="connsiteY2" fmla="*/ 0 h 6693479"/>
                <a:gd name="connsiteX3" fmla="*/ 8528177 w 8631669"/>
                <a:gd name="connsiteY3" fmla="*/ 617783 h 6693479"/>
                <a:gd name="connsiteX4" fmla="*/ 8631669 w 8631669"/>
                <a:gd name="connsiteY4" fmla="*/ 1801911 h 6693479"/>
                <a:gd name="connsiteX5" fmla="*/ 2970440 w 8631669"/>
                <a:gd name="connsiteY5" fmla="*/ 6462698 h 6693479"/>
                <a:gd name="connsiteX6" fmla="*/ 0 w 8631669"/>
                <a:gd name="connsiteY6" fmla="*/ 5782766 h 6693479"/>
                <a:gd name="connsiteX7" fmla="*/ 219713 w 8631669"/>
                <a:gd name="connsiteY7" fmla="*/ 3668123 h 6693479"/>
                <a:gd name="connsiteX0" fmla="*/ 219713 w 8631669"/>
                <a:gd name="connsiteY0" fmla="*/ 3668876 h 6694232"/>
                <a:gd name="connsiteX1" fmla="*/ 5806554 w 8631669"/>
                <a:gd name="connsiteY1" fmla="*/ 835231 h 6694232"/>
                <a:gd name="connsiteX2" fmla="*/ 7863189 w 8631669"/>
                <a:gd name="connsiteY2" fmla="*/ 753 h 6694232"/>
                <a:gd name="connsiteX3" fmla="*/ 8528177 w 8631669"/>
                <a:gd name="connsiteY3" fmla="*/ 618536 h 6694232"/>
                <a:gd name="connsiteX4" fmla="*/ 8631669 w 8631669"/>
                <a:gd name="connsiteY4" fmla="*/ 1802664 h 6694232"/>
                <a:gd name="connsiteX5" fmla="*/ 2970440 w 8631669"/>
                <a:gd name="connsiteY5" fmla="*/ 6463451 h 6694232"/>
                <a:gd name="connsiteX6" fmla="*/ 0 w 8631669"/>
                <a:gd name="connsiteY6" fmla="*/ 5783519 h 6694232"/>
                <a:gd name="connsiteX7" fmla="*/ 219713 w 8631669"/>
                <a:gd name="connsiteY7" fmla="*/ 3668876 h 6694232"/>
                <a:gd name="connsiteX0" fmla="*/ 219713 w 8631669"/>
                <a:gd name="connsiteY0" fmla="*/ 3702964 h 6728320"/>
                <a:gd name="connsiteX1" fmla="*/ 5806554 w 8631669"/>
                <a:gd name="connsiteY1" fmla="*/ 869319 h 6728320"/>
                <a:gd name="connsiteX2" fmla="*/ 7863189 w 8631669"/>
                <a:gd name="connsiteY2" fmla="*/ 34841 h 6728320"/>
                <a:gd name="connsiteX3" fmla="*/ 8528177 w 8631669"/>
                <a:gd name="connsiteY3" fmla="*/ 652624 h 6728320"/>
                <a:gd name="connsiteX4" fmla="*/ 8631669 w 8631669"/>
                <a:gd name="connsiteY4" fmla="*/ 1836752 h 6728320"/>
                <a:gd name="connsiteX5" fmla="*/ 2970440 w 8631669"/>
                <a:gd name="connsiteY5" fmla="*/ 6497539 h 6728320"/>
                <a:gd name="connsiteX6" fmla="*/ 0 w 8631669"/>
                <a:gd name="connsiteY6" fmla="*/ 5817607 h 6728320"/>
                <a:gd name="connsiteX7" fmla="*/ 219713 w 8631669"/>
                <a:gd name="connsiteY7" fmla="*/ 3702964 h 6728320"/>
                <a:gd name="connsiteX0" fmla="*/ 219713 w 8631669"/>
                <a:gd name="connsiteY0" fmla="*/ 3755816 h 6781172"/>
                <a:gd name="connsiteX1" fmla="*/ 6050025 w 8631669"/>
                <a:gd name="connsiteY1" fmla="*/ 539573 h 6781172"/>
                <a:gd name="connsiteX2" fmla="*/ 7863189 w 8631669"/>
                <a:gd name="connsiteY2" fmla="*/ 87693 h 6781172"/>
                <a:gd name="connsiteX3" fmla="*/ 8528177 w 8631669"/>
                <a:gd name="connsiteY3" fmla="*/ 705476 h 6781172"/>
                <a:gd name="connsiteX4" fmla="*/ 8631669 w 8631669"/>
                <a:gd name="connsiteY4" fmla="*/ 1889604 h 6781172"/>
                <a:gd name="connsiteX5" fmla="*/ 2970440 w 8631669"/>
                <a:gd name="connsiteY5" fmla="*/ 6550391 h 6781172"/>
                <a:gd name="connsiteX6" fmla="*/ 0 w 8631669"/>
                <a:gd name="connsiteY6" fmla="*/ 5870459 h 6781172"/>
                <a:gd name="connsiteX7" fmla="*/ 219713 w 8631669"/>
                <a:gd name="connsiteY7" fmla="*/ 3755816 h 6781172"/>
                <a:gd name="connsiteX0" fmla="*/ 219713 w 8631669"/>
                <a:gd name="connsiteY0" fmla="*/ 3851728 h 6877084"/>
                <a:gd name="connsiteX1" fmla="*/ 6050025 w 8631669"/>
                <a:gd name="connsiteY1" fmla="*/ 635485 h 6877084"/>
                <a:gd name="connsiteX2" fmla="*/ 7932753 w 8631669"/>
                <a:gd name="connsiteY2" fmla="*/ 61869 h 6877084"/>
                <a:gd name="connsiteX3" fmla="*/ 8528177 w 8631669"/>
                <a:gd name="connsiteY3" fmla="*/ 801388 h 6877084"/>
                <a:gd name="connsiteX4" fmla="*/ 8631669 w 8631669"/>
                <a:gd name="connsiteY4" fmla="*/ 1985516 h 6877084"/>
                <a:gd name="connsiteX5" fmla="*/ 2970440 w 8631669"/>
                <a:gd name="connsiteY5" fmla="*/ 6646303 h 6877084"/>
                <a:gd name="connsiteX6" fmla="*/ 0 w 8631669"/>
                <a:gd name="connsiteY6" fmla="*/ 5966371 h 6877084"/>
                <a:gd name="connsiteX7" fmla="*/ 219713 w 8631669"/>
                <a:gd name="connsiteY7" fmla="*/ 3851728 h 6877084"/>
                <a:gd name="connsiteX0" fmla="*/ 376230 w 8631669"/>
                <a:gd name="connsiteY0" fmla="*/ 3921292 h 6877084"/>
                <a:gd name="connsiteX1" fmla="*/ 6050025 w 8631669"/>
                <a:gd name="connsiteY1" fmla="*/ 635485 h 6877084"/>
                <a:gd name="connsiteX2" fmla="*/ 7932753 w 8631669"/>
                <a:gd name="connsiteY2" fmla="*/ 61869 h 6877084"/>
                <a:gd name="connsiteX3" fmla="*/ 8528177 w 8631669"/>
                <a:gd name="connsiteY3" fmla="*/ 801388 h 6877084"/>
                <a:gd name="connsiteX4" fmla="*/ 8631669 w 8631669"/>
                <a:gd name="connsiteY4" fmla="*/ 1985516 h 6877084"/>
                <a:gd name="connsiteX5" fmla="*/ 2970440 w 8631669"/>
                <a:gd name="connsiteY5" fmla="*/ 6646303 h 6877084"/>
                <a:gd name="connsiteX6" fmla="*/ 0 w 8631669"/>
                <a:gd name="connsiteY6" fmla="*/ 5966371 h 6877084"/>
                <a:gd name="connsiteX7" fmla="*/ 376230 w 8631669"/>
                <a:gd name="connsiteY7" fmla="*/ 3921292 h 6877084"/>
                <a:gd name="connsiteX0" fmla="*/ 376230 w 8631669"/>
                <a:gd name="connsiteY0" fmla="*/ 3921292 h 6891639"/>
                <a:gd name="connsiteX1" fmla="*/ 6050025 w 8631669"/>
                <a:gd name="connsiteY1" fmla="*/ 635485 h 6891639"/>
                <a:gd name="connsiteX2" fmla="*/ 7932753 w 8631669"/>
                <a:gd name="connsiteY2" fmla="*/ 61869 h 6891639"/>
                <a:gd name="connsiteX3" fmla="*/ 8528177 w 8631669"/>
                <a:gd name="connsiteY3" fmla="*/ 801388 h 6891639"/>
                <a:gd name="connsiteX4" fmla="*/ 8631669 w 8631669"/>
                <a:gd name="connsiteY4" fmla="*/ 1985516 h 6891639"/>
                <a:gd name="connsiteX5" fmla="*/ 3040003 w 8631669"/>
                <a:gd name="connsiteY5" fmla="*/ 6663694 h 6891639"/>
                <a:gd name="connsiteX6" fmla="*/ 0 w 8631669"/>
                <a:gd name="connsiteY6" fmla="*/ 5966371 h 6891639"/>
                <a:gd name="connsiteX7" fmla="*/ 376230 w 8631669"/>
                <a:gd name="connsiteY7" fmla="*/ 3921292 h 6891639"/>
                <a:gd name="connsiteX0" fmla="*/ 376230 w 8631669"/>
                <a:gd name="connsiteY0" fmla="*/ 3912102 h 6882449"/>
                <a:gd name="connsiteX1" fmla="*/ 6050025 w 8631669"/>
                <a:gd name="connsiteY1" fmla="*/ 626295 h 6882449"/>
                <a:gd name="connsiteX2" fmla="*/ 6417212 w 8631669"/>
                <a:gd name="connsiteY2" fmla="*/ 79086 h 6882449"/>
                <a:gd name="connsiteX3" fmla="*/ 7932753 w 8631669"/>
                <a:gd name="connsiteY3" fmla="*/ 52679 h 6882449"/>
                <a:gd name="connsiteX4" fmla="*/ 8528177 w 8631669"/>
                <a:gd name="connsiteY4" fmla="*/ 792198 h 6882449"/>
                <a:gd name="connsiteX5" fmla="*/ 8631669 w 8631669"/>
                <a:gd name="connsiteY5" fmla="*/ 1976326 h 6882449"/>
                <a:gd name="connsiteX6" fmla="*/ 3040003 w 8631669"/>
                <a:gd name="connsiteY6" fmla="*/ 6654504 h 6882449"/>
                <a:gd name="connsiteX7" fmla="*/ 0 w 8631669"/>
                <a:gd name="connsiteY7" fmla="*/ 5957181 h 6882449"/>
                <a:gd name="connsiteX8" fmla="*/ 376230 w 8631669"/>
                <a:gd name="connsiteY8" fmla="*/ 3912102 h 6882449"/>
                <a:gd name="connsiteX0" fmla="*/ 376230 w 8631669"/>
                <a:gd name="connsiteY0" fmla="*/ 3872303 h 6842650"/>
                <a:gd name="connsiteX1" fmla="*/ 6050025 w 8631669"/>
                <a:gd name="connsiteY1" fmla="*/ 586496 h 6842650"/>
                <a:gd name="connsiteX2" fmla="*/ 7932753 w 8631669"/>
                <a:gd name="connsiteY2" fmla="*/ 12880 h 6842650"/>
                <a:gd name="connsiteX3" fmla="*/ 8528177 w 8631669"/>
                <a:gd name="connsiteY3" fmla="*/ 752399 h 6842650"/>
                <a:gd name="connsiteX4" fmla="*/ 8631669 w 8631669"/>
                <a:gd name="connsiteY4" fmla="*/ 1936527 h 6842650"/>
                <a:gd name="connsiteX5" fmla="*/ 3040003 w 8631669"/>
                <a:gd name="connsiteY5" fmla="*/ 6614705 h 6842650"/>
                <a:gd name="connsiteX6" fmla="*/ 0 w 8631669"/>
                <a:gd name="connsiteY6" fmla="*/ 5917382 h 6842650"/>
                <a:gd name="connsiteX7" fmla="*/ 376230 w 8631669"/>
                <a:gd name="connsiteY7" fmla="*/ 3872303 h 6842650"/>
                <a:gd name="connsiteX0" fmla="*/ 376230 w 8631669"/>
                <a:gd name="connsiteY0" fmla="*/ 3923167 h 6893514"/>
                <a:gd name="connsiteX1" fmla="*/ 6328278 w 8631669"/>
                <a:gd name="connsiteY1" fmla="*/ 446061 h 6893514"/>
                <a:gd name="connsiteX2" fmla="*/ 7932753 w 8631669"/>
                <a:gd name="connsiteY2" fmla="*/ 63744 h 6893514"/>
                <a:gd name="connsiteX3" fmla="*/ 8528177 w 8631669"/>
                <a:gd name="connsiteY3" fmla="*/ 803263 h 6893514"/>
                <a:gd name="connsiteX4" fmla="*/ 8631669 w 8631669"/>
                <a:gd name="connsiteY4" fmla="*/ 1987391 h 6893514"/>
                <a:gd name="connsiteX5" fmla="*/ 3040003 w 8631669"/>
                <a:gd name="connsiteY5" fmla="*/ 6665569 h 6893514"/>
                <a:gd name="connsiteX6" fmla="*/ 0 w 8631669"/>
                <a:gd name="connsiteY6" fmla="*/ 5968246 h 6893514"/>
                <a:gd name="connsiteX7" fmla="*/ 376230 w 8631669"/>
                <a:gd name="connsiteY7" fmla="*/ 3923167 h 6893514"/>
                <a:gd name="connsiteX0" fmla="*/ 376230 w 8631669"/>
                <a:gd name="connsiteY0" fmla="*/ 4059749 h 7030096"/>
                <a:gd name="connsiteX1" fmla="*/ 6328278 w 8631669"/>
                <a:gd name="connsiteY1" fmla="*/ 582643 h 7030096"/>
                <a:gd name="connsiteX2" fmla="*/ 7321534 w 8631669"/>
                <a:gd name="connsiteY2" fmla="*/ 18043 h 7030096"/>
                <a:gd name="connsiteX3" fmla="*/ 7932753 w 8631669"/>
                <a:gd name="connsiteY3" fmla="*/ 200326 h 7030096"/>
                <a:gd name="connsiteX4" fmla="*/ 8528177 w 8631669"/>
                <a:gd name="connsiteY4" fmla="*/ 939845 h 7030096"/>
                <a:gd name="connsiteX5" fmla="*/ 8631669 w 8631669"/>
                <a:gd name="connsiteY5" fmla="*/ 2123973 h 7030096"/>
                <a:gd name="connsiteX6" fmla="*/ 3040003 w 8631669"/>
                <a:gd name="connsiteY6" fmla="*/ 6802151 h 7030096"/>
                <a:gd name="connsiteX7" fmla="*/ 0 w 8631669"/>
                <a:gd name="connsiteY7" fmla="*/ 6104828 h 7030096"/>
                <a:gd name="connsiteX8" fmla="*/ 376230 w 8631669"/>
                <a:gd name="connsiteY8" fmla="*/ 4059749 h 7030096"/>
                <a:gd name="connsiteX0" fmla="*/ 376230 w 8631669"/>
                <a:gd name="connsiteY0" fmla="*/ 4041706 h 7012053"/>
                <a:gd name="connsiteX1" fmla="*/ 6328278 w 8631669"/>
                <a:gd name="connsiteY1" fmla="*/ 564600 h 7012053"/>
                <a:gd name="connsiteX2" fmla="*/ 7321534 w 8631669"/>
                <a:gd name="connsiteY2" fmla="*/ 0 h 7012053"/>
                <a:gd name="connsiteX3" fmla="*/ 7932753 w 8631669"/>
                <a:gd name="connsiteY3" fmla="*/ 182283 h 7012053"/>
                <a:gd name="connsiteX4" fmla="*/ 8528177 w 8631669"/>
                <a:gd name="connsiteY4" fmla="*/ 921802 h 7012053"/>
                <a:gd name="connsiteX5" fmla="*/ 8631669 w 8631669"/>
                <a:gd name="connsiteY5" fmla="*/ 2105930 h 7012053"/>
                <a:gd name="connsiteX6" fmla="*/ 3040003 w 8631669"/>
                <a:gd name="connsiteY6" fmla="*/ 6784108 h 7012053"/>
                <a:gd name="connsiteX7" fmla="*/ 0 w 8631669"/>
                <a:gd name="connsiteY7" fmla="*/ 6086785 h 7012053"/>
                <a:gd name="connsiteX8" fmla="*/ 376230 w 8631669"/>
                <a:gd name="connsiteY8" fmla="*/ 4041706 h 701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31669" h="7012053">
                  <a:moveTo>
                    <a:pt x="376230" y="4041706"/>
                  </a:moveTo>
                  <a:lnTo>
                    <a:pt x="6328278" y="564600"/>
                  </a:lnTo>
                  <a:cubicBezTo>
                    <a:pt x="7535103" y="-85830"/>
                    <a:pt x="7054122" y="63719"/>
                    <a:pt x="7321534" y="0"/>
                  </a:cubicBezTo>
                  <a:cubicBezTo>
                    <a:pt x="7745464" y="75407"/>
                    <a:pt x="7780920" y="51837"/>
                    <a:pt x="7932753" y="182283"/>
                  </a:cubicBezTo>
                  <a:cubicBezTo>
                    <a:pt x="8060284" y="255158"/>
                    <a:pt x="8466624" y="696015"/>
                    <a:pt x="8528177" y="921802"/>
                  </a:cubicBezTo>
                  <a:lnTo>
                    <a:pt x="8631669" y="2105930"/>
                  </a:lnTo>
                  <a:lnTo>
                    <a:pt x="3040003" y="6784108"/>
                  </a:lnTo>
                  <a:cubicBezTo>
                    <a:pt x="1691244" y="7421498"/>
                    <a:pt x="528018" y="6569938"/>
                    <a:pt x="0" y="6086785"/>
                  </a:cubicBezTo>
                  <a:lnTo>
                    <a:pt x="376230" y="4041706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77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596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688989" y="1"/>
              <a:ext cx="6814022" cy="6858000"/>
              <a:chOff x="280988" y="226218"/>
              <a:chExt cx="6518276" cy="6560345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631951" y="3146425"/>
                <a:ext cx="4700588" cy="3640138"/>
              </a:xfrm>
              <a:custGeom>
                <a:avLst/>
                <a:gdLst>
                  <a:gd name="T0" fmla="*/ 2825 w 2877"/>
                  <a:gd name="T1" fmla="*/ 167 h 2227"/>
                  <a:gd name="T2" fmla="*/ 2662 w 2877"/>
                  <a:gd name="T3" fmla="*/ 18 h 2227"/>
                  <a:gd name="T4" fmla="*/ 2628 w 2877"/>
                  <a:gd name="T5" fmla="*/ 0 h 2227"/>
                  <a:gd name="T6" fmla="*/ 0 w 2877"/>
                  <a:gd name="T7" fmla="*/ 2227 h 2227"/>
                  <a:gd name="T8" fmla="*/ 963 w 2877"/>
                  <a:gd name="T9" fmla="*/ 2227 h 2227"/>
                  <a:gd name="T10" fmla="*/ 2254 w 2877"/>
                  <a:gd name="T11" fmla="*/ 989 h 2227"/>
                  <a:gd name="T12" fmla="*/ 2825 w 2877"/>
                  <a:gd name="T13" fmla="*/ 167 h 2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77" h="2227">
                    <a:moveTo>
                      <a:pt x="2825" y="167"/>
                    </a:moveTo>
                    <a:cubicBezTo>
                      <a:pt x="2813" y="107"/>
                      <a:pt x="2732" y="58"/>
                      <a:pt x="2662" y="18"/>
                    </a:cubicBezTo>
                    <a:cubicBezTo>
                      <a:pt x="2655" y="13"/>
                      <a:pt x="2644" y="8"/>
                      <a:pt x="2628" y="0"/>
                    </a:cubicBezTo>
                    <a:cubicBezTo>
                      <a:pt x="2113" y="840"/>
                      <a:pt x="456" y="1981"/>
                      <a:pt x="0" y="2227"/>
                    </a:cubicBezTo>
                    <a:cubicBezTo>
                      <a:pt x="963" y="2227"/>
                      <a:pt x="963" y="2227"/>
                      <a:pt x="963" y="2227"/>
                    </a:cubicBezTo>
                    <a:cubicBezTo>
                      <a:pt x="1263" y="1979"/>
                      <a:pt x="2064" y="1195"/>
                      <a:pt x="2254" y="989"/>
                    </a:cubicBezTo>
                    <a:cubicBezTo>
                      <a:pt x="2452" y="775"/>
                      <a:pt x="2877" y="387"/>
                      <a:pt x="2825" y="167"/>
                    </a:cubicBezTo>
                  </a:path>
                </a:pathLst>
              </a:custGeom>
              <a:gradFill>
                <a:gsLst>
                  <a:gs pos="100000">
                    <a:srgbClr val="5D346E"/>
                  </a:gs>
                  <a:gs pos="0">
                    <a:srgbClr val="7F4995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21"/>
              <p:cNvSpPr>
                <a:spLocks/>
              </p:cNvSpPr>
              <p:nvPr/>
            </p:nvSpPr>
            <p:spPr bwMode="auto">
              <a:xfrm>
                <a:off x="280988" y="2933700"/>
                <a:ext cx="5645150" cy="3852863"/>
              </a:xfrm>
              <a:custGeom>
                <a:avLst/>
                <a:gdLst>
                  <a:gd name="T0" fmla="*/ 3166 w 3455"/>
                  <a:gd name="T1" fmla="*/ 0 h 2357"/>
                  <a:gd name="T2" fmla="*/ 0 w 3455"/>
                  <a:gd name="T3" fmla="*/ 2187 h 2357"/>
                  <a:gd name="T4" fmla="*/ 0 w 3455"/>
                  <a:gd name="T5" fmla="*/ 2357 h 2357"/>
                  <a:gd name="T6" fmla="*/ 827 w 3455"/>
                  <a:gd name="T7" fmla="*/ 2357 h 2357"/>
                  <a:gd name="T8" fmla="*/ 3455 w 3455"/>
                  <a:gd name="T9" fmla="*/ 130 h 2357"/>
                  <a:gd name="T10" fmla="*/ 3166 w 3455"/>
                  <a:gd name="T11" fmla="*/ 0 h 2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5" h="2357">
                    <a:moveTo>
                      <a:pt x="3166" y="0"/>
                    </a:moveTo>
                    <a:cubicBezTo>
                      <a:pt x="2246" y="1113"/>
                      <a:pt x="380" y="2043"/>
                      <a:pt x="0" y="2187"/>
                    </a:cubicBezTo>
                    <a:cubicBezTo>
                      <a:pt x="0" y="2290"/>
                      <a:pt x="0" y="2357"/>
                      <a:pt x="0" y="2357"/>
                    </a:cubicBezTo>
                    <a:cubicBezTo>
                      <a:pt x="827" y="2357"/>
                      <a:pt x="827" y="2357"/>
                      <a:pt x="827" y="2357"/>
                    </a:cubicBezTo>
                    <a:cubicBezTo>
                      <a:pt x="1283" y="2111"/>
                      <a:pt x="2940" y="970"/>
                      <a:pt x="3455" y="130"/>
                    </a:cubicBezTo>
                    <a:cubicBezTo>
                      <a:pt x="3398" y="102"/>
                      <a:pt x="3288" y="52"/>
                      <a:pt x="3166" y="0"/>
                    </a:cubicBezTo>
                  </a:path>
                </a:pathLst>
              </a:custGeom>
              <a:gradFill>
                <a:gsLst>
                  <a:gs pos="100000">
                    <a:srgbClr val="0194A3"/>
                  </a:gs>
                  <a:gs pos="2000">
                    <a:srgbClr val="01CCE1"/>
                  </a:gs>
                </a:gsLst>
                <a:lin ang="0" scaled="0"/>
              </a:gra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41"/>
              <p:cNvSpPr>
                <a:spLocks/>
              </p:cNvSpPr>
              <p:nvPr/>
            </p:nvSpPr>
            <p:spPr bwMode="auto">
              <a:xfrm>
                <a:off x="280988" y="2759075"/>
                <a:ext cx="5173663" cy="3749675"/>
              </a:xfrm>
              <a:custGeom>
                <a:avLst/>
                <a:gdLst>
                  <a:gd name="T0" fmla="*/ 2911 w 3166"/>
                  <a:gd name="T1" fmla="*/ 0 h 2294"/>
                  <a:gd name="T2" fmla="*/ 0 w 3166"/>
                  <a:gd name="T3" fmla="*/ 1756 h 2294"/>
                  <a:gd name="T4" fmla="*/ 0 w 3166"/>
                  <a:gd name="T5" fmla="*/ 2294 h 2294"/>
                  <a:gd name="T6" fmla="*/ 3166 w 3166"/>
                  <a:gd name="T7" fmla="*/ 107 h 2294"/>
                  <a:gd name="T8" fmla="*/ 2911 w 3166"/>
                  <a:gd name="T9" fmla="*/ 0 h 2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6" h="2294">
                    <a:moveTo>
                      <a:pt x="2911" y="0"/>
                    </a:moveTo>
                    <a:cubicBezTo>
                      <a:pt x="1955" y="873"/>
                      <a:pt x="587" y="1541"/>
                      <a:pt x="0" y="1756"/>
                    </a:cubicBezTo>
                    <a:cubicBezTo>
                      <a:pt x="0" y="2294"/>
                      <a:pt x="0" y="2294"/>
                      <a:pt x="0" y="2294"/>
                    </a:cubicBezTo>
                    <a:cubicBezTo>
                      <a:pt x="380" y="2150"/>
                      <a:pt x="2246" y="1220"/>
                      <a:pt x="3166" y="107"/>
                    </a:cubicBezTo>
                    <a:cubicBezTo>
                      <a:pt x="3082" y="71"/>
                      <a:pt x="2993" y="33"/>
                      <a:pt x="2911" y="0"/>
                    </a:cubicBezTo>
                  </a:path>
                </a:pathLst>
              </a:custGeom>
              <a:gradFill>
                <a:gsLst>
                  <a:gs pos="100000">
                    <a:srgbClr val="E14747"/>
                  </a:gs>
                  <a:gs pos="2000">
                    <a:srgbClr val="ED9797"/>
                  </a:gs>
                </a:gsLst>
                <a:lin ang="0" scaled="0"/>
              </a:gra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68"/>
              <p:cNvSpPr>
                <a:spLocks/>
              </p:cNvSpPr>
              <p:nvPr/>
            </p:nvSpPr>
            <p:spPr bwMode="auto">
              <a:xfrm>
                <a:off x="280988" y="2517775"/>
                <a:ext cx="4756150" cy="3111500"/>
              </a:xfrm>
              <a:custGeom>
                <a:avLst/>
                <a:gdLst>
                  <a:gd name="T0" fmla="*/ 0 w 2911"/>
                  <a:gd name="T1" fmla="*/ 1904 h 1904"/>
                  <a:gd name="T2" fmla="*/ 2911 w 2911"/>
                  <a:gd name="T3" fmla="*/ 148 h 1904"/>
                  <a:gd name="T4" fmla="*/ 2736 w 2911"/>
                  <a:gd name="T5" fmla="*/ 80 h 1904"/>
                  <a:gd name="T6" fmla="*/ 0 w 2911"/>
                  <a:gd name="T7" fmla="*/ 1384 h 1904"/>
                  <a:gd name="T8" fmla="*/ 0 w 2911"/>
                  <a:gd name="T9" fmla="*/ 1904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1" h="1904">
                    <a:moveTo>
                      <a:pt x="0" y="1904"/>
                    </a:moveTo>
                    <a:cubicBezTo>
                      <a:pt x="587" y="1689"/>
                      <a:pt x="1955" y="1021"/>
                      <a:pt x="2911" y="148"/>
                    </a:cubicBezTo>
                    <a:cubicBezTo>
                      <a:pt x="2846" y="121"/>
                      <a:pt x="2785" y="98"/>
                      <a:pt x="2736" y="80"/>
                    </a:cubicBezTo>
                    <a:cubicBezTo>
                      <a:pt x="2516" y="0"/>
                      <a:pt x="1508" y="988"/>
                      <a:pt x="0" y="1384"/>
                    </a:cubicBezTo>
                    <a:lnTo>
                      <a:pt x="0" y="1904"/>
                    </a:lnTo>
                    <a:close/>
                  </a:path>
                </a:pathLst>
              </a:custGeom>
              <a:gradFill>
                <a:gsLst>
                  <a:gs pos="100000">
                    <a:srgbClr val="FFA829"/>
                  </a:gs>
                  <a:gs pos="2000">
                    <a:srgbClr val="FFC165"/>
                  </a:gs>
                </a:gsLst>
                <a:lin ang="0" scaled="0"/>
              </a:gra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2" name="Group 71"/>
              <p:cNvGrpSpPr>
                <a:grpSpLocks noChangeAspect="1"/>
              </p:cNvGrpSpPr>
              <p:nvPr/>
            </p:nvGrpSpPr>
            <p:grpSpPr bwMode="auto">
              <a:xfrm>
                <a:off x="4625975" y="2742406"/>
                <a:ext cx="1638301" cy="1174750"/>
                <a:chOff x="4287" y="2574"/>
                <a:chExt cx="1032" cy="740"/>
              </a:xfrm>
            </p:grpSpPr>
            <p:sp>
              <p:nvSpPr>
                <p:cNvPr id="13" name="AutoShape 7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4298" y="2574"/>
                  <a:ext cx="1009" cy="6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" name="Freeform 72"/>
                <p:cNvSpPr>
                  <a:spLocks/>
                </p:cNvSpPr>
                <p:nvPr/>
              </p:nvSpPr>
              <p:spPr bwMode="auto">
                <a:xfrm>
                  <a:off x="4298" y="2748"/>
                  <a:ext cx="1021" cy="566"/>
                </a:xfrm>
                <a:custGeom>
                  <a:avLst/>
                  <a:gdLst>
                    <a:gd name="T0" fmla="*/ 977 w 990"/>
                    <a:gd name="T1" fmla="*/ 294 h 548"/>
                    <a:gd name="T2" fmla="*/ 965 w 990"/>
                    <a:gd name="T3" fmla="*/ 209 h 548"/>
                    <a:gd name="T4" fmla="*/ 681 w 990"/>
                    <a:gd name="T5" fmla="*/ 11 h 548"/>
                    <a:gd name="T6" fmla="*/ 656 w 990"/>
                    <a:gd name="T7" fmla="*/ 0 h 548"/>
                    <a:gd name="T8" fmla="*/ 0 w 990"/>
                    <a:gd name="T9" fmla="*/ 280 h 548"/>
                    <a:gd name="T10" fmla="*/ 130 w 990"/>
                    <a:gd name="T11" fmla="*/ 452 h 548"/>
                    <a:gd name="T12" fmla="*/ 706 w 990"/>
                    <a:gd name="T13" fmla="*/ 319 h 548"/>
                    <a:gd name="T14" fmla="*/ 977 w 990"/>
                    <a:gd name="T15" fmla="*/ 294 h 5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90" h="548">
                      <a:moveTo>
                        <a:pt x="977" y="294"/>
                      </a:moveTo>
                      <a:cubicBezTo>
                        <a:pt x="982" y="264"/>
                        <a:pt x="979" y="236"/>
                        <a:pt x="965" y="209"/>
                      </a:cubicBezTo>
                      <a:cubicBezTo>
                        <a:pt x="922" y="133"/>
                        <a:pt x="805" y="69"/>
                        <a:pt x="681" y="11"/>
                      </a:cubicBezTo>
                      <a:cubicBezTo>
                        <a:pt x="673" y="7"/>
                        <a:pt x="665" y="4"/>
                        <a:pt x="656" y="0"/>
                      </a:cubicBezTo>
                      <a:cubicBezTo>
                        <a:pt x="428" y="26"/>
                        <a:pt x="174" y="168"/>
                        <a:pt x="0" y="280"/>
                      </a:cubicBezTo>
                      <a:cubicBezTo>
                        <a:pt x="5" y="357"/>
                        <a:pt x="42" y="421"/>
                        <a:pt x="130" y="452"/>
                      </a:cubicBezTo>
                      <a:cubicBezTo>
                        <a:pt x="405" y="548"/>
                        <a:pt x="541" y="417"/>
                        <a:pt x="706" y="319"/>
                      </a:cubicBezTo>
                      <a:cubicBezTo>
                        <a:pt x="872" y="220"/>
                        <a:pt x="990" y="171"/>
                        <a:pt x="977" y="294"/>
                      </a:cubicBezTo>
                    </a:path>
                  </a:pathLst>
                </a:custGeom>
                <a:gradFill>
                  <a:gsLst>
                    <a:gs pos="0">
                      <a:srgbClr val="522E60"/>
                    </a:gs>
                    <a:gs pos="100000">
                      <a:srgbClr val="9B62B2"/>
                    </a:gs>
                  </a:gsLst>
                  <a:lin ang="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Freeform 75"/>
                <p:cNvSpPr>
                  <a:spLocks/>
                </p:cNvSpPr>
                <p:nvPr/>
              </p:nvSpPr>
              <p:spPr bwMode="auto">
                <a:xfrm>
                  <a:off x="4287" y="2574"/>
                  <a:ext cx="688" cy="463"/>
                </a:xfrm>
                <a:custGeom>
                  <a:avLst/>
                  <a:gdLst>
                    <a:gd name="T0" fmla="*/ 667 w 667"/>
                    <a:gd name="T1" fmla="*/ 168 h 448"/>
                    <a:gd name="T2" fmla="*/ 243 w 667"/>
                    <a:gd name="T3" fmla="*/ 0 h 448"/>
                    <a:gd name="T4" fmla="*/ 11 w 667"/>
                    <a:gd name="T5" fmla="*/ 448 h 448"/>
                    <a:gd name="T6" fmla="*/ 667 w 667"/>
                    <a:gd name="T7" fmla="*/ 16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7" h="448">
                      <a:moveTo>
                        <a:pt x="667" y="168"/>
                      </a:moveTo>
                      <a:cubicBezTo>
                        <a:pt x="494" y="89"/>
                        <a:pt x="307" y="26"/>
                        <a:pt x="243" y="0"/>
                      </a:cubicBezTo>
                      <a:cubicBezTo>
                        <a:pt x="134" y="66"/>
                        <a:pt x="0" y="284"/>
                        <a:pt x="11" y="448"/>
                      </a:cubicBezTo>
                      <a:cubicBezTo>
                        <a:pt x="185" y="336"/>
                        <a:pt x="439" y="194"/>
                        <a:pt x="667" y="16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197A7"/>
                    </a:gs>
                    <a:gs pos="100000">
                      <a:srgbClr val="01DEF5"/>
                    </a:gs>
                  </a:gsLst>
                  <a:lin ang="0" scaled="0"/>
                </a:gradFill>
                <a:ln>
                  <a:noFill/>
                </a:ln>
                <a:effectLst>
                  <a:outerShdw blurRad="190500" dist="127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8" name="Freeform 79"/>
              <p:cNvSpPr>
                <a:spLocks noEditPoints="1"/>
              </p:cNvSpPr>
              <p:nvPr/>
            </p:nvSpPr>
            <p:spPr bwMode="auto">
              <a:xfrm>
                <a:off x="3762376" y="226218"/>
                <a:ext cx="3036888" cy="3541713"/>
              </a:xfrm>
              <a:custGeom>
                <a:avLst/>
                <a:gdLst>
                  <a:gd name="T0" fmla="*/ 197 w 1859"/>
                  <a:gd name="T1" fmla="*/ 1970 h 2166"/>
                  <a:gd name="T2" fmla="*/ 197 w 1859"/>
                  <a:gd name="T3" fmla="*/ 1970 h 2166"/>
                  <a:gd name="T4" fmla="*/ 193 w 1859"/>
                  <a:gd name="T5" fmla="*/ 1969 h 2166"/>
                  <a:gd name="T6" fmla="*/ 197 w 1859"/>
                  <a:gd name="T7" fmla="*/ 1970 h 2166"/>
                  <a:gd name="T8" fmla="*/ 1509 w 1859"/>
                  <a:gd name="T9" fmla="*/ 0 h 2166"/>
                  <a:gd name="T10" fmla="*/ 243 w 1859"/>
                  <a:gd name="T11" fmla="*/ 1315 h 2166"/>
                  <a:gd name="T12" fmla="*/ 197 w 1859"/>
                  <a:gd name="T13" fmla="*/ 1970 h 2166"/>
                  <a:gd name="T14" fmla="*/ 698 w 1859"/>
                  <a:gd name="T15" fmla="*/ 2166 h 2166"/>
                  <a:gd name="T16" fmla="*/ 819 w 1859"/>
                  <a:gd name="T17" fmla="*/ 1555 h 2166"/>
                  <a:gd name="T18" fmla="*/ 1859 w 1859"/>
                  <a:gd name="T19" fmla="*/ 699 h 2166"/>
                  <a:gd name="T20" fmla="*/ 1859 w 1859"/>
                  <a:gd name="T21" fmla="*/ 0 h 2166"/>
                  <a:gd name="T22" fmla="*/ 1509 w 1859"/>
                  <a:gd name="T23" fmla="*/ 0 h 2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59" h="2166">
                    <a:moveTo>
                      <a:pt x="197" y="1970"/>
                    </a:moveTo>
                    <a:cubicBezTo>
                      <a:pt x="197" y="1970"/>
                      <a:pt x="197" y="1970"/>
                      <a:pt x="197" y="1970"/>
                    </a:cubicBezTo>
                    <a:cubicBezTo>
                      <a:pt x="195" y="1970"/>
                      <a:pt x="194" y="1969"/>
                      <a:pt x="193" y="1969"/>
                    </a:cubicBezTo>
                    <a:cubicBezTo>
                      <a:pt x="194" y="1969"/>
                      <a:pt x="195" y="1970"/>
                      <a:pt x="197" y="1970"/>
                    </a:cubicBezTo>
                    <a:moveTo>
                      <a:pt x="1509" y="0"/>
                    </a:moveTo>
                    <a:cubicBezTo>
                      <a:pt x="1002" y="377"/>
                      <a:pt x="460" y="976"/>
                      <a:pt x="243" y="1315"/>
                    </a:cubicBezTo>
                    <a:cubicBezTo>
                      <a:pt x="0" y="1696"/>
                      <a:pt x="84" y="1923"/>
                      <a:pt x="197" y="1970"/>
                    </a:cubicBezTo>
                    <a:cubicBezTo>
                      <a:pt x="463" y="2077"/>
                      <a:pt x="681" y="2163"/>
                      <a:pt x="698" y="2166"/>
                    </a:cubicBezTo>
                    <a:cubicBezTo>
                      <a:pt x="586" y="2119"/>
                      <a:pt x="555" y="1878"/>
                      <a:pt x="819" y="1555"/>
                    </a:cubicBezTo>
                    <a:cubicBezTo>
                      <a:pt x="1083" y="1232"/>
                      <a:pt x="1383" y="915"/>
                      <a:pt x="1859" y="699"/>
                    </a:cubicBezTo>
                    <a:cubicBezTo>
                      <a:pt x="1859" y="390"/>
                      <a:pt x="1859" y="0"/>
                      <a:pt x="1859" y="0"/>
                    </a:cubicBezTo>
                    <a:cubicBezTo>
                      <a:pt x="1509" y="0"/>
                      <a:pt x="1509" y="0"/>
                      <a:pt x="1509" y="0"/>
                    </a:cubicBezTo>
                  </a:path>
                </a:pathLst>
              </a:custGeom>
              <a:gradFill>
                <a:gsLst>
                  <a:gs pos="0">
                    <a:srgbClr val="5D346E"/>
                  </a:gs>
                  <a:gs pos="100000">
                    <a:srgbClr val="9758B0">
                      <a:lumMod val="90000"/>
                      <a:lumOff val="10000"/>
                    </a:srgb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93"/>
              <p:cNvSpPr>
                <a:spLocks/>
              </p:cNvSpPr>
              <p:nvPr/>
            </p:nvSpPr>
            <p:spPr bwMode="auto">
              <a:xfrm>
                <a:off x="2973389" y="226218"/>
                <a:ext cx="3254376" cy="3221038"/>
              </a:xfrm>
              <a:custGeom>
                <a:avLst/>
                <a:gdLst>
                  <a:gd name="T0" fmla="*/ 1080 w 1992"/>
                  <a:gd name="T1" fmla="*/ 0 h 1970"/>
                  <a:gd name="T2" fmla="*/ 166 w 1992"/>
                  <a:gd name="T3" fmla="*/ 1166 h 1970"/>
                  <a:gd name="T4" fmla="*/ 130 w 1992"/>
                  <a:gd name="T5" fmla="*/ 1747 h 1970"/>
                  <a:gd name="T6" fmla="*/ 680 w 1992"/>
                  <a:gd name="T7" fmla="*/ 1970 h 1970"/>
                  <a:gd name="T8" fmla="*/ 726 w 1992"/>
                  <a:gd name="T9" fmla="*/ 1315 h 1970"/>
                  <a:gd name="T10" fmla="*/ 1992 w 1992"/>
                  <a:gd name="T11" fmla="*/ 0 h 1970"/>
                  <a:gd name="T12" fmla="*/ 1080 w 1992"/>
                  <a:gd name="T13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2" h="1970">
                    <a:moveTo>
                      <a:pt x="1080" y="0"/>
                    </a:moveTo>
                    <a:cubicBezTo>
                      <a:pt x="716" y="350"/>
                      <a:pt x="307" y="847"/>
                      <a:pt x="166" y="1166"/>
                    </a:cubicBezTo>
                    <a:cubicBezTo>
                      <a:pt x="0" y="1542"/>
                      <a:pt x="51" y="1677"/>
                      <a:pt x="130" y="1747"/>
                    </a:cubicBezTo>
                    <a:cubicBezTo>
                      <a:pt x="306" y="1819"/>
                      <a:pt x="503" y="1899"/>
                      <a:pt x="680" y="1970"/>
                    </a:cubicBezTo>
                    <a:cubicBezTo>
                      <a:pt x="567" y="1923"/>
                      <a:pt x="483" y="1696"/>
                      <a:pt x="726" y="1315"/>
                    </a:cubicBezTo>
                    <a:cubicBezTo>
                      <a:pt x="943" y="976"/>
                      <a:pt x="1485" y="377"/>
                      <a:pt x="1992" y="0"/>
                    </a:cubicBezTo>
                    <a:cubicBezTo>
                      <a:pt x="1080" y="0"/>
                      <a:pt x="1080" y="0"/>
                      <a:pt x="1080" y="0"/>
                    </a:cubicBezTo>
                  </a:path>
                </a:pathLst>
              </a:custGeom>
              <a:gradFill>
                <a:gsLst>
                  <a:gs pos="0">
                    <a:srgbClr val="0197A7"/>
                  </a:gs>
                  <a:gs pos="100000">
                    <a:srgbClr val="01DEF5"/>
                  </a:gs>
                </a:gsLst>
                <a:lin ang="0" scaled="0"/>
              </a:gra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96"/>
              <p:cNvSpPr>
                <a:spLocks/>
              </p:cNvSpPr>
              <p:nvPr/>
            </p:nvSpPr>
            <p:spPr bwMode="auto">
              <a:xfrm>
                <a:off x="2190751" y="226218"/>
                <a:ext cx="2546350" cy="2855913"/>
              </a:xfrm>
              <a:custGeom>
                <a:avLst/>
                <a:gdLst>
                  <a:gd name="T0" fmla="*/ 813 w 1559"/>
                  <a:gd name="T1" fmla="*/ 0 h 1747"/>
                  <a:gd name="T2" fmla="*/ 157 w 1559"/>
                  <a:gd name="T3" fmla="*/ 965 h 1747"/>
                  <a:gd name="T4" fmla="*/ 125 w 1559"/>
                  <a:gd name="T5" fmla="*/ 1544 h 1747"/>
                  <a:gd name="T6" fmla="*/ 609 w 1559"/>
                  <a:gd name="T7" fmla="*/ 1747 h 1747"/>
                  <a:gd name="T8" fmla="*/ 645 w 1559"/>
                  <a:gd name="T9" fmla="*/ 1166 h 1747"/>
                  <a:gd name="T10" fmla="*/ 1559 w 1559"/>
                  <a:gd name="T11" fmla="*/ 0 h 1747"/>
                  <a:gd name="T12" fmla="*/ 813 w 1559"/>
                  <a:gd name="T13" fmla="*/ 0 h 1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9" h="1747">
                    <a:moveTo>
                      <a:pt x="813" y="0"/>
                    </a:moveTo>
                    <a:cubicBezTo>
                      <a:pt x="524" y="289"/>
                      <a:pt x="263" y="704"/>
                      <a:pt x="157" y="965"/>
                    </a:cubicBezTo>
                    <a:cubicBezTo>
                      <a:pt x="0" y="1352"/>
                      <a:pt x="56" y="1464"/>
                      <a:pt x="125" y="1544"/>
                    </a:cubicBezTo>
                    <a:cubicBezTo>
                      <a:pt x="166" y="1564"/>
                      <a:pt x="366" y="1648"/>
                      <a:pt x="609" y="1747"/>
                    </a:cubicBezTo>
                    <a:cubicBezTo>
                      <a:pt x="530" y="1677"/>
                      <a:pt x="479" y="1542"/>
                      <a:pt x="645" y="1166"/>
                    </a:cubicBezTo>
                    <a:cubicBezTo>
                      <a:pt x="786" y="847"/>
                      <a:pt x="1195" y="350"/>
                      <a:pt x="1559" y="0"/>
                    </a:cubicBezTo>
                    <a:cubicBezTo>
                      <a:pt x="813" y="0"/>
                      <a:pt x="813" y="0"/>
                      <a:pt x="813" y="0"/>
                    </a:cubicBezTo>
                  </a:path>
                </a:pathLst>
              </a:custGeom>
              <a:gradFill>
                <a:gsLst>
                  <a:gs pos="0">
                    <a:srgbClr val="E24C4C"/>
                  </a:gs>
                  <a:gs pos="100000">
                    <a:srgbClr val="EE9696"/>
                  </a:gs>
                </a:gsLst>
                <a:lin ang="0" scaled="0"/>
              </a:gra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99"/>
              <p:cNvSpPr>
                <a:spLocks/>
              </p:cNvSpPr>
              <p:nvPr/>
            </p:nvSpPr>
            <p:spPr bwMode="auto">
              <a:xfrm>
                <a:off x="1473201" y="226218"/>
                <a:ext cx="2044700" cy="2524126"/>
              </a:xfrm>
              <a:custGeom>
                <a:avLst/>
                <a:gdLst>
                  <a:gd name="T0" fmla="*/ 520 w 1252"/>
                  <a:gd name="T1" fmla="*/ 0 h 1544"/>
                  <a:gd name="T2" fmla="*/ 240 w 1252"/>
                  <a:gd name="T3" fmla="*/ 1324 h 1544"/>
                  <a:gd name="T4" fmla="*/ 564 w 1252"/>
                  <a:gd name="T5" fmla="*/ 1544 h 1544"/>
                  <a:gd name="T6" fmla="*/ 596 w 1252"/>
                  <a:gd name="T7" fmla="*/ 965 h 1544"/>
                  <a:gd name="T8" fmla="*/ 1252 w 1252"/>
                  <a:gd name="T9" fmla="*/ 0 h 1544"/>
                  <a:gd name="T10" fmla="*/ 520 w 1252"/>
                  <a:gd name="T11" fmla="*/ 0 h 1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2" h="1544">
                    <a:moveTo>
                      <a:pt x="520" y="0"/>
                    </a:moveTo>
                    <a:cubicBezTo>
                      <a:pt x="278" y="242"/>
                      <a:pt x="0" y="1084"/>
                      <a:pt x="240" y="1324"/>
                    </a:cubicBezTo>
                    <a:cubicBezTo>
                      <a:pt x="348" y="1432"/>
                      <a:pt x="442" y="1488"/>
                      <a:pt x="564" y="1544"/>
                    </a:cubicBezTo>
                    <a:cubicBezTo>
                      <a:pt x="495" y="1464"/>
                      <a:pt x="439" y="1352"/>
                      <a:pt x="596" y="965"/>
                    </a:cubicBezTo>
                    <a:cubicBezTo>
                      <a:pt x="702" y="704"/>
                      <a:pt x="963" y="289"/>
                      <a:pt x="1252" y="0"/>
                    </a:cubicBezTo>
                    <a:lnTo>
                      <a:pt x="52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A829"/>
                  </a:gs>
                  <a:gs pos="100000">
                    <a:srgbClr val="FFD393"/>
                  </a:gs>
                </a:gsLst>
                <a:lin ang="0" scaled="0"/>
              </a:gradFill>
              <a:ln>
                <a:noFill/>
              </a:ln>
              <a:effectLst>
                <a:outerShdw blurRad="1016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9" name="Freeform 103"/>
            <p:cNvSpPr>
              <a:spLocks noEditPoints="1"/>
            </p:cNvSpPr>
            <p:nvPr/>
          </p:nvSpPr>
          <p:spPr bwMode="auto">
            <a:xfrm>
              <a:off x="3001548" y="4745000"/>
              <a:ext cx="456484" cy="420703"/>
            </a:xfrm>
            <a:custGeom>
              <a:avLst/>
              <a:gdLst>
                <a:gd name="T0" fmla="*/ 49 w 312"/>
                <a:gd name="T1" fmla="*/ 133 h 288"/>
                <a:gd name="T2" fmla="*/ 7 w 312"/>
                <a:gd name="T3" fmla="*/ 217 h 288"/>
                <a:gd name="T4" fmla="*/ 105 w 312"/>
                <a:gd name="T5" fmla="*/ 274 h 288"/>
                <a:gd name="T6" fmla="*/ 146 w 312"/>
                <a:gd name="T7" fmla="*/ 269 h 288"/>
                <a:gd name="T8" fmla="*/ 182 w 312"/>
                <a:gd name="T9" fmla="*/ 256 h 288"/>
                <a:gd name="T10" fmla="*/ 234 w 312"/>
                <a:gd name="T11" fmla="*/ 288 h 288"/>
                <a:gd name="T12" fmla="*/ 211 w 312"/>
                <a:gd name="T13" fmla="*/ 238 h 288"/>
                <a:gd name="T14" fmla="*/ 247 w 312"/>
                <a:gd name="T15" fmla="*/ 174 h 288"/>
                <a:gd name="T16" fmla="*/ 201 w 312"/>
                <a:gd name="T17" fmla="*/ 192 h 288"/>
                <a:gd name="T18" fmla="*/ 166 w 312"/>
                <a:gd name="T19" fmla="*/ 197 h 288"/>
                <a:gd name="T20" fmla="*/ 128 w 312"/>
                <a:gd name="T21" fmla="*/ 240 h 288"/>
                <a:gd name="T22" fmla="*/ 117 w 312"/>
                <a:gd name="T23" fmla="*/ 192 h 288"/>
                <a:gd name="T24" fmla="*/ 49 w 312"/>
                <a:gd name="T25" fmla="*/ 133 h 288"/>
                <a:gd name="T26" fmla="*/ 247 w 312"/>
                <a:gd name="T27" fmla="*/ 174 h 288"/>
                <a:gd name="T28" fmla="*/ 247 w 312"/>
                <a:gd name="T29" fmla="*/ 174 h 288"/>
                <a:gd name="T30" fmla="*/ 247 w 312"/>
                <a:gd name="T31" fmla="*/ 174 h 288"/>
                <a:gd name="T32" fmla="*/ 203 w 312"/>
                <a:gd name="T33" fmla="*/ 0 h 288"/>
                <a:gd name="T34" fmla="*/ 161 w 312"/>
                <a:gd name="T35" fmla="*/ 5 h 288"/>
                <a:gd name="T36" fmla="*/ 63 w 312"/>
                <a:gd name="T37" fmla="*/ 116 h 288"/>
                <a:gd name="T38" fmla="*/ 130 w 312"/>
                <a:gd name="T39" fmla="*/ 170 h 288"/>
                <a:gd name="T40" fmla="*/ 138 w 312"/>
                <a:gd name="T41" fmla="*/ 203 h 288"/>
                <a:gd name="T42" fmla="*/ 164 w 312"/>
                <a:gd name="T43" fmla="*/ 173 h 288"/>
                <a:gd name="T44" fmla="*/ 202 w 312"/>
                <a:gd name="T45" fmla="*/ 168 h 288"/>
                <a:gd name="T46" fmla="*/ 300 w 312"/>
                <a:gd name="T47" fmla="*/ 57 h 288"/>
                <a:gd name="T48" fmla="*/ 203 w 312"/>
                <a:gd name="T4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2" h="288">
                  <a:moveTo>
                    <a:pt x="49" y="133"/>
                  </a:moveTo>
                  <a:cubicBezTo>
                    <a:pt x="17" y="156"/>
                    <a:pt x="0" y="188"/>
                    <a:pt x="7" y="217"/>
                  </a:cubicBezTo>
                  <a:cubicBezTo>
                    <a:pt x="16" y="253"/>
                    <a:pt x="56" y="274"/>
                    <a:pt x="105" y="274"/>
                  </a:cubicBezTo>
                  <a:cubicBezTo>
                    <a:pt x="118" y="274"/>
                    <a:pt x="132" y="273"/>
                    <a:pt x="146" y="269"/>
                  </a:cubicBezTo>
                  <a:cubicBezTo>
                    <a:pt x="159" y="266"/>
                    <a:pt x="171" y="262"/>
                    <a:pt x="182" y="256"/>
                  </a:cubicBezTo>
                  <a:cubicBezTo>
                    <a:pt x="234" y="288"/>
                    <a:pt x="234" y="288"/>
                    <a:pt x="234" y="288"/>
                  </a:cubicBezTo>
                  <a:cubicBezTo>
                    <a:pt x="211" y="238"/>
                    <a:pt x="211" y="238"/>
                    <a:pt x="211" y="238"/>
                  </a:cubicBezTo>
                  <a:cubicBezTo>
                    <a:pt x="233" y="220"/>
                    <a:pt x="246" y="197"/>
                    <a:pt x="247" y="174"/>
                  </a:cubicBezTo>
                  <a:cubicBezTo>
                    <a:pt x="233" y="181"/>
                    <a:pt x="218" y="188"/>
                    <a:pt x="201" y="192"/>
                  </a:cubicBezTo>
                  <a:cubicBezTo>
                    <a:pt x="189" y="195"/>
                    <a:pt x="178" y="196"/>
                    <a:pt x="166" y="197"/>
                  </a:cubicBezTo>
                  <a:cubicBezTo>
                    <a:pt x="162" y="202"/>
                    <a:pt x="128" y="240"/>
                    <a:pt x="128" y="240"/>
                  </a:cubicBezTo>
                  <a:cubicBezTo>
                    <a:pt x="128" y="240"/>
                    <a:pt x="119" y="201"/>
                    <a:pt x="117" y="192"/>
                  </a:cubicBezTo>
                  <a:cubicBezTo>
                    <a:pt x="82" y="183"/>
                    <a:pt x="56" y="161"/>
                    <a:pt x="49" y="133"/>
                  </a:cubicBezTo>
                  <a:moveTo>
                    <a:pt x="247" y="174"/>
                  </a:moveTo>
                  <a:cubicBezTo>
                    <a:pt x="247" y="174"/>
                    <a:pt x="247" y="174"/>
                    <a:pt x="247" y="174"/>
                  </a:cubicBezTo>
                  <a:cubicBezTo>
                    <a:pt x="247" y="174"/>
                    <a:pt x="247" y="174"/>
                    <a:pt x="247" y="174"/>
                  </a:cubicBezTo>
                  <a:moveTo>
                    <a:pt x="203" y="0"/>
                  </a:moveTo>
                  <a:cubicBezTo>
                    <a:pt x="190" y="0"/>
                    <a:pt x="176" y="2"/>
                    <a:pt x="161" y="5"/>
                  </a:cubicBezTo>
                  <a:cubicBezTo>
                    <a:pt x="96" y="21"/>
                    <a:pt x="52" y="71"/>
                    <a:pt x="63" y="116"/>
                  </a:cubicBezTo>
                  <a:cubicBezTo>
                    <a:pt x="70" y="144"/>
                    <a:pt x="96" y="163"/>
                    <a:pt x="130" y="170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77" y="173"/>
                    <a:pt x="189" y="171"/>
                    <a:pt x="202" y="168"/>
                  </a:cubicBezTo>
                  <a:cubicBezTo>
                    <a:pt x="267" y="152"/>
                    <a:pt x="312" y="102"/>
                    <a:pt x="300" y="57"/>
                  </a:cubicBezTo>
                  <a:cubicBezTo>
                    <a:pt x="292" y="22"/>
                    <a:pt x="252" y="0"/>
                    <a:pt x="20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8" name="Freeform 107"/>
            <p:cNvSpPr>
              <a:spLocks noEditPoints="1"/>
            </p:cNvSpPr>
            <p:nvPr/>
          </p:nvSpPr>
          <p:spPr bwMode="auto">
            <a:xfrm>
              <a:off x="3186022" y="5458782"/>
              <a:ext cx="531354" cy="540537"/>
            </a:xfrm>
            <a:custGeom>
              <a:avLst/>
              <a:gdLst>
                <a:gd name="T0" fmla="*/ 97 w 402"/>
                <a:gd name="T1" fmla="*/ 101 h 408"/>
                <a:gd name="T2" fmla="*/ 62 w 402"/>
                <a:gd name="T3" fmla="*/ 161 h 408"/>
                <a:gd name="T4" fmla="*/ 11 w 402"/>
                <a:gd name="T5" fmla="*/ 188 h 408"/>
                <a:gd name="T6" fmla="*/ 28 w 402"/>
                <a:gd name="T7" fmla="*/ 255 h 408"/>
                <a:gd name="T8" fmla="*/ 12 w 402"/>
                <a:gd name="T9" fmla="*/ 310 h 408"/>
                <a:gd name="T10" fmla="*/ 71 w 402"/>
                <a:gd name="T11" fmla="*/ 346 h 408"/>
                <a:gd name="T12" fmla="*/ 98 w 402"/>
                <a:gd name="T13" fmla="*/ 396 h 408"/>
                <a:gd name="T14" fmla="*/ 159 w 402"/>
                <a:gd name="T15" fmla="*/ 379 h 408"/>
                <a:gd name="T16" fmla="*/ 173 w 402"/>
                <a:gd name="T17" fmla="*/ 408 h 408"/>
                <a:gd name="T18" fmla="*/ 214 w 402"/>
                <a:gd name="T19" fmla="*/ 367 h 408"/>
                <a:gd name="T20" fmla="*/ 281 w 402"/>
                <a:gd name="T21" fmla="*/ 351 h 408"/>
                <a:gd name="T22" fmla="*/ 282 w 402"/>
                <a:gd name="T23" fmla="*/ 294 h 408"/>
                <a:gd name="T24" fmla="*/ 318 w 402"/>
                <a:gd name="T25" fmla="*/ 235 h 408"/>
                <a:gd name="T26" fmla="*/ 278 w 402"/>
                <a:gd name="T27" fmla="*/ 194 h 408"/>
                <a:gd name="T28" fmla="*/ 262 w 402"/>
                <a:gd name="T29" fmla="*/ 126 h 408"/>
                <a:gd name="T30" fmla="*/ 204 w 402"/>
                <a:gd name="T31" fmla="*/ 126 h 408"/>
                <a:gd name="T32" fmla="*/ 152 w 402"/>
                <a:gd name="T33" fmla="*/ 118 h 408"/>
                <a:gd name="T34" fmla="*/ 159 w 402"/>
                <a:gd name="T35" fmla="*/ 348 h 408"/>
                <a:gd name="T36" fmla="*/ 135 w 402"/>
                <a:gd name="T37" fmla="*/ 152 h 408"/>
                <a:gd name="T38" fmla="*/ 256 w 402"/>
                <a:gd name="T39" fmla="*/ 225 h 408"/>
                <a:gd name="T40" fmla="*/ 159 w 402"/>
                <a:gd name="T41" fmla="*/ 348 h 408"/>
                <a:gd name="T42" fmla="*/ 288 w 402"/>
                <a:gd name="T43" fmla="*/ 86 h 408"/>
                <a:gd name="T44" fmla="*/ 326 w 402"/>
                <a:gd name="T45" fmla="*/ 37 h 408"/>
                <a:gd name="T46" fmla="*/ 335 w 402"/>
                <a:gd name="T47" fmla="*/ 115 h 408"/>
                <a:gd name="T48" fmla="*/ 319 w 402"/>
                <a:gd name="T49" fmla="*/ 0 h 408"/>
                <a:gd name="T50" fmla="*/ 300 w 402"/>
                <a:gd name="T51" fmla="*/ 20 h 408"/>
                <a:gd name="T52" fmla="*/ 267 w 402"/>
                <a:gd name="T53" fmla="*/ 27 h 408"/>
                <a:gd name="T54" fmla="*/ 267 w 402"/>
                <a:gd name="T55" fmla="*/ 55 h 408"/>
                <a:gd name="T56" fmla="*/ 249 w 402"/>
                <a:gd name="T57" fmla="*/ 83 h 408"/>
                <a:gd name="T58" fmla="*/ 269 w 402"/>
                <a:gd name="T59" fmla="*/ 103 h 408"/>
                <a:gd name="T60" fmla="*/ 277 w 402"/>
                <a:gd name="T61" fmla="*/ 135 h 408"/>
                <a:gd name="T62" fmla="*/ 304 w 402"/>
                <a:gd name="T63" fmla="*/ 136 h 408"/>
                <a:gd name="T64" fmla="*/ 329 w 402"/>
                <a:gd name="T65" fmla="*/ 140 h 408"/>
                <a:gd name="T66" fmla="*/ 356 w 402"/>
                <a:gd name="T67" fmla="*/ 147 h 408"/>
                <a:gd name="T68" fmla="*/ 373 w 402"/>
                <a:gd name="T69" fmla="*/ 119 h 408"/>
                <a:gd name="T70" fmla="*/ 397 w 402"/>
                <a:gd name="T71" fmla="*/ 106 h 408"/>
                <a:gd name="T72" fmla="*/ 389 w 402"/>
                <a:gd name="T73" fmla="*/ 73 h 408"/>
                <a:gd name="T74" fmla="*/ 397 w 402"/>
                <a:gd name="T75" fmla="*/ 47 h 408"/>
                <a:gd name="T76" fmla="*/ 368 w 402"/>
                <a:gd name="T77" fmla="*/ 30 h 408"/>
                <a:gd name="T78" fmla="*/ 355 w 402"/>
                <a:gd name="T79" fmla="*/ 6 h 408"/>
                <a:gd name="T80" fmla="*/ 326 w 402"/>
                <a:gd name="T81" fmla="*/ 14 h 408"/>
                <a:gd name="T82" fmla="*/ 319 w 402"/>
                <a:gd name="T8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2" h="408">
                  <a:moveTo>
                    <a:pt x="145" y="89"/>
                  </a:moveTo>
                  <a:cubicBezTo>
                    <a:pt x="97" y="101"/>
                    <a:pt x="97" y="101"/>
                    <a:pt x="97" y="101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88" y="137"/>
                    <a:pt x="73" y="148"/>
                    <a:pt x="62" y="161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0" y="220"/>
                    <a:pt x="27" y="237"/>
                    <a:pt x="28" y="255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40" y="303"/>
                    <a:pt x="40" y="303"/>
                    <a:pt x="40" y="303"/>
                  </a:cubicBezTo>
                  <a:cubicBezTo>
                    <a:pt x="48" y="320"/>
                    <a:pt x="58" y="334"/>
                    <a:pt x="71" y="346"/>
                  </a:cubicBezTo>
                  <a:cubicBezTo>
                    <a:pt x="56" y="371"/>
                    <a:pt x="56" y="371"/>
                    <a:pt x="56" y="371"/>
                  </a:cubicBezTo>
                  <a:cubicBezTo>
                    <a:pt x="98" y="396"/>
                    <a:pt x="98" y="396"/>
                    <a:pt x="98" y="396"/>
                  </a:cubicBezTo>
                  <a:cubicBezTo>
                    <a:pt x="114" y="371"/>
                    <a:pt x="114" y="371"/>
                    <a:pt x="114" y="371"/>
                  </a:cubicBezTo>
                  <a:cubicBezTo>
                    <a:pt x="128" y="377"/>
                    <a:pt x="143" y="379"/>
                    <a:pt x="159" y="379"/>
                  </a:cubicBezTo>
                  <a:cubicBezTo>
                    <a:pt x="161" y="379"/>
                    <a:pt x="163" y="379"/>
                    <a:pt x="166" y="379"/>
                  </a:cubicBezTo>
                  <a:cubicBezTo>
                    <a:pt x="173" y="408"/>
                    <a:pt x="173" y="408"/>
                    <a:pt x="173" y="408"/>
                  </a:cubicBezTo>
                  <a:cubicBezTo>
                    <a:pt x="221" y="396"/>
                    <a:pt x="221" y="396"/>
                    <a:pt x="221" y="396"/>
                  </a:cubicBezTo>
                  <a:cubicBezTo>
                    <a:pt x="214" y="367"/>
                    <a:pt x="214" y="367"/>
                    <a:pt x="214" y="367"/>
                  </a:cubicBezTo>
                  <a:cubicBezTo>
                    <a:pt x="230" y="360"/>
                    <a:pt x="245" y="349"/>
                    <a:pt x="256" y="336"/>
                  </a:cubicBezTo>
                  <a:cubicBezTo>
                    <a:pt x="281" y="351"/>
                    <a:pt x="281" y="351"/>
                    <a:pt x="281" y="351"/>
                  </a:cubicBezTo>
                  <a:cubicBezTo>
                    <a:pt x="307" y="309"/>
                    <a:pt x="307" y="309"/>
                    <a:pt x="307" y="309"/>
                  </a:cubicBezTo>
                  <a:cubicBezTo>
                    <a:pt x="282" y="294"/>
                    <a:pt x="282" y="294"/>
                    <a:pt x="282" y="294"/>
                  </a:cubicBezTo>
                  <a:cubicBezTo>
                    <a:pt x="288" y="277"/>
                    <a:pt x="291" y="260"/>
                    <a:pt x="290" y="242"/>
                  </a:cubicBezTo>
                  <a:cubicBezTo>
                    <a:pt x="318" y="235"/>
                    <a:pt x="318" y="235"/>
                    <a:pt x="318" y="235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278" y="194"/>
                    <a:pt x="278" y="194"/>
                    <a:pt x="278" y="194"/>
                  </a:cubicBezTo>
                  <a:cubicBezTo>
                    <a:pt x="270" y="177"/>
                    <a:pt x="260" y="163"/>
                    <a:pt x="246" y="151"/>
                  </a:cubicBezTo>
                  <a:cubicBezTo>
                    <a:pt x="262" y="126"/>
                    <a:pt x="262" y="126"/>
                    <a:pt x="262" y="126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190" y="120"/>
                    <a:pt x="175" y="118"/>
                    <a:pt x="159" y="118"/>
                  </a:cubicBezTo>
                  <a:cubicBezTo>
                    <a:pt x="157" y="118"/>
                    <a:pt x="154" y="118"/>
                    <a:pt x="152" y="118"/>
                  </a:cubicBezTo>
                  <a:cubicBezTo>
                    <a:pt x="145" y="89"/>
                    <a:pt x="145" y="89"/>
                    <a:pt x="145" y="89"/>
                  </a:cubicBezTo>
                  <a:moveTo>
                    <a:pt x="159" y="348"/>
                  </a:moveTo>
                  <a:cubicBezTo>
                    <a:pt x="114" y="348"/>
                    <a:pt x="73" y="318"/>
                    <a:pt x="62" y="272"/>
                  </a:cubicBezTo>
                  <a:cubicBezTo>
                    <a:pt x="49" y="219"/>
                    <a:pt x="82" y="165"/>
                    <a:pt x="135" y="152"/>
                  </a:cubicBezTo>
                  <a:cubicBezTo>
                    <a:pt x="143" y="150"/>
                    <a:pt x="151" y="149"/>
                    <a:pt x="159" y="149"/>
                  </a:cubicBezTo>
                  <a:cubicBezTo>
                    <a:pt x="204" y="149"/>
                    <a:pt x="245" y="179"/>
                    <a:pt x="256" y="225"/>
                  </a:cubicBezTo>
                  <a:cubicBezTo>
                    <a:pt x="269" y="278"/>
                    <a:pt x="236" y="332"/>
                    <a:pt x="183" y="345"/>
                  </a:cubicBezTo>
                  <a:cubicBezTo>
                    <a:pt x="175" y="347"/>
                    <a:pt x="167" y="348"/>
                    <a:pt x="159" y="348"/>
                  </a:cubicBezTo>
                  <a:moveTo>
                    <a:pt x="326" y="116"/>
                  </a:moveTo>
                  <a:cubicBezTo>
                    <a:pt x="308" y="116"/>
                    <a:pt x="292" y="104"/>
                    <a:pt x="288" y="86"/>
                  </a:cubicBezTo>
                  <a:cubicBezTo>
                    <a:pt x="283" y="65"/>
                    <a:pt x="296" y="44"/>
                    <a:pt x="317" y="39"/>
                  </a:cubicBezTo>
                  <a:cubicBezTo>
                    <a:pt x="320" y="38"/>
                    <a:pt x="323" y="37"/>
                    <a:pt x="326" y="37"/>
                  </a:cubicBezTo>
                  <a:cubicBezTo>
                    <a:pt x="344" y="37"/>
                    <a:pt x="360" y="49"/>
                    <a:pt x="364" y="67"/>
                  </a:cubicBezTo>
                  <a:cubicBezTo>
                    <a:pt x="369" y="88"/>
                    <a:pt x="356" y="110"/>
                    <a:pt x="335" y="115"/>
                  </a:cubicBezTo>
                  <a:cubicBezTo>
                    <a:pt x="332" y="116"/>
                    <a:pt x="329" y="116"/>
                    <a:pt x="326" y="116"/>
                  </a:cubicBezTo>
                  <a:moveTo>
                    <a:pt x="319" y="0"/>
                  </a:moveTo>
                  <a:cubicBezTo>
                    <a:pt x="296" y="6"/>
                    <a:pt x="296" y="6"/>
                    <a:pt x="296" y="6"/>
                  </a:cubicBezTo>
                  <a:cubicBezTo>
                    <a:pt x="300" y="20"/>
                    <a:pt x="300" y="20"/>
                    <a:pt x="300" y="20"/>
                  </a:cubicBezTo>
                  <a:cubicBezTo>
                    <a:pt x="292" y="23"/>
                    <a:pt x="285" y="28"/>
                    <a:pt x="279" y="35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264" y="63"/>
                    <a:pt x="263" y="71"/>
                    <a:pt x="263" y="80"/>
                  </a:cubicBezTo>
                  <a:cubicBezTo>
                    <a:pt x="249" y="83"/>
                    <a:pt x="249" y="83"/>
                    <a:pt x="249" y="83"/>
                  </a:cubicBezTo>
                  <a:cubicBezTo>
                    <a:pt x="255" y="106"/>
                    <a:pt x="255" y="106"/>
                    <a:pt x="255" y="106"/>
                  </a:cubicBezTo>
                  <a:cubicBezTo>
                    <a:pt x="269" y="103"/>
                    <a:pt x="269" y="103"/>
                    <a:pt x="269" y="103"/>
                  </a:cubicBezTo>
                  <a:cubicBezTo>
                    <a:pt x="272" y="111"/>
                    <a:pt x="278" y="118"/>
                    <a:pt x="284" y="123"/>
                  </a:cubicBezTo>
                  <a:cubicBezTo>
                    <a:pt x="277" y="135"/>
                    <a:pt x="277" y="135"/>
                    <a:pt x="277" y="135"/>
                  </a:cubicBezTo>
                  <a:cubicBezTo>
                    <a:pt x="297" y="148"/>
                    <a:pt x="297" y="148"/>
                    <a:pt x="297" y="148"/>
                  </a:cubicBezTo>
                  <a:cubicBezTo>
                    <a:pt x="304" y="136"/>
                    <a:pt x="304" y="136"/>
                    <a:pt x="304" y="136"/>
                  </a:cubicBezTo>
                  <a:cubicBezTo>
                    <a:pt x="311" y="138"/>
                    <a:pt x="318" y="140"/>
                    <a:pt x="326" y="140"/>
                  </a:cubicBezTo>
                  <a:cubicBezTo>
                    <a:pt x="327" y="140"/>
                    <a:pt x="328" y="140"/>
                    <a:pt x="329" y="140"/>
                  </a:cubicBezTo>
                  <a:cubicBezTo>
                    <a:pt x="333" y="153"/>
                    <a:pt x="333" y="153"/>
                    <a:pt x="333" y="153"/>
                  </a:cubicBezTo>
                  <a:cubicBezTo>
                    <a:pt x="356" y="147"/>
                    <a:pt x="356" y="147"/>
                    <a:pt x="356" y="147"/>
                  </a:cubicBezTo>
                  <a:cubicBezTo>
                    <a:pt x="352" y="134"/>
                    <a:pt x="352" y="134"/>
                    <a:pt x="352" y="134"/>
                  </a:cubicBezTo>
                  <a:cubicBezTo>
                    <a:pt x="360" y="130"/>
                    <a:pt x="367" y="125"/>
                    <a:pt x="373" y="119"/>
                  </a:cubicBezTo>
                  <a:cubicBezTo>
                    <a:pt x="385" y="126"/>
                    <a:pt x="385" y="126"/>
                    <a:pt x="385" y="126"/>
                  </a:cubicBezTo>
                  <a:cubicBezTo>
                    <a:pt x="397" y="106"/>
                    <a:pt x="397" y="106"/>
                    <a:pt x="397" y="106"/>
                  </a:cubicBezTo>
                  <a:cubicBezTo>
                    <a:pt x="385" y="98"/>
                    <a:pt x="385" y="98"/>
                    <a:pt x="385" y="98"/>
                  </a:cubicBezTo>
                  <a:cubicBezTo>
                    <a:pt x="388" y="91"/>
                    <a:pt x="389" y="82"/>
                    <a:pt x="389" y="73"/>
                  </a:cubicBezTo>
                  <a:cubicBezTo>
                    <a:pt x="402" y="70"/>
                    <a:pt x="402" y="70"/>
                    <a:pt x="402" y="70"/>
                  </a:cubicBezTo>
                  <a:cubicBezTo>
                    <a:pt x="397" y="47"/>
                    <a:pt x="397" y="47"/>
                    <a:pt x="397" y="47"/>
                  </a:cubicBezTo>
                  <a:cubicBezTo>
                    <a:pt x="383" y="50"/>
                    <a:pt x="383" y="50"/>
                    <a:pt x="383" y="50"/>
                  </a:cubicBezTo>
                  <a:cubicBezTo>
                    <a:pt x="379" y="42"/>
                    <a:pt x="374" y="36"/>
                    <a:pt x="368" y="30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55" y="6"/>
                    <a:pt x="355" y="6"/>
                    <a:pt x="355" y="6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1" y="15"/>
                    <a:pt x="333" y="14"/>
                    <a:pt x="326" y="14"/>
                  </a:cubicBezTo>
                  <a:cubicBezTo>
                    <a:pt x="325" y="14"/>
                    <a:pt x="324" y="14"/>
                    <a:pt x="323" y="14"/>
                  </a:cubicBezTo>
                  <a:cubicBezTo>
                    <a:pt x="319" y="0"/>
                    <a:pt x="319" y="0"/>
                    <a:pt x="3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1" name="Freeform 111"/>
            <p:cNvSpPr>
              <a:spLocks noEditPoints="1"/>
            </p:cNvSpPr>
            <p:nvPr/>
          </p:nvSpPr>
          <p:spPr bwMode="auto">
            <a:xfrm>
              <a:off x="3703783" y="6246664"/>
              <a:ext cx="539225" cy="421147"/>
            </a:xfrm>
            <a:custGeom>
              <a:avLst/>
              <a:gdLst>
                <a:gd name="T0" fmla="*/ 98 w 408"/>
                <a:gd name="T1" fmla="*/ 74 h 317"/>
                <a:gd name="T2" fmla="*/ 94 w 408"/>
                <a:gd name="T3" fmla="*/ 34 h 317"/>
                <a:gd name="T4" fmla="*/ 29 w 408"/>
                <a:gd name="T5" fmla="*/ 19 h 317"/>
                <a:gd name="T6" fmla="*/ 14 w 408"/>
                <a:gd name="T7" fmla="*/ 83 h 317"/>
                <a:gd name="T8" fmla="*/ 47 w 408"/>
                <a:gd name="T9" fmla="*/ 105 h 317"/>
                <a:gd name="T10" fmla="*/ 44 w 408"/>
                <a:gd name="T11" fmla="*/ 259 h 317"/>
                <a:gd name="T12" fmla="*/ 74 w 408"/>
                <a:gd name="T13" fmla="*/ 190 h 317"/>
                <a:gd name="T14" fmla="*/ 123 w 408"/>
                <a:gd name="T15" fmla="*/ 317 h 317"/>
                <a:gd name="T16" fmla="*/ 160 w 408"/>
                <a:gd name="T17" fmla="*/ 295 h 317"/>
                <a:gd name="T18" fmla="*/ 158 w 408"/>
                <a:gd name="T19" fmla="*/ 230 h 317"/>
                <a:gd name="T20" fmla="*/ 215 w 408"/>
                <a:gd name="T21" fmla="*/ 261 h 317"/>
                <a:gd name="T22" fmla="*/ 251 w 408"/>
                <a:gd name="T23" fmla="*/ 239 h 317"/>
                <a:gd name="T24" fmla="*/ 161 w 408"/>
                <a:gd name="T25" fmla="*/ 137 h 317"/>
                <a:gd name="T26" fmla="*/ 236 w 408"/>
                <a:gd name="T27" fmla="*/ 141 h 317"/>
                <a:gd name="T28" fmla="*/ 98 w 408"/>
                <a:gd name="T29" fmla="*/ 74 h 317"/>
                <a:gd name="T30" fmla="*/ 314 w 408"/>
                <a:gd name="T31" fmla="*/ 42 h 317"/>
                <a:gd name="T32" fmla="*/ 311 w 408"/>
                <a:gd name="T33" fmla="*/ 17 h 317"/>
                <a:gd name="T34" fmla="*/ 272 w 408"/>
                <a:gd name="T35" fmla="*/ 8 h 317"/>
                <a:gd name="T36" fmla="*/ 262 w 408"/>
                <a:gd name="T37" fmla="*/ 47 h 317"/>
                <a:gd name="T38" fmla="*/ 283 w 408"/>
                <a:gd name="T39" fmla="*/ 61 h 317"/>
                <a:gd name="T40" fmla="*/ 281 w 408"/>
                <a:gd name="T41" fmla="*/ 155 h 317"/>
                <a:gd name="T42" fmla="*/ 299 w 408"/>
                <a:gd name="T43" fmla="*/ 113 h 317"/>
                <a:gd name="T44" fmla="*/ 330 w 408"/>
                <a:gd name="T45" fmla="*/ 191 h 317"/>
                <a:gd name="T46" fmla="*/ 352 w 408"/>
                <a:gd name="T47" fmla="*/ 177 h 317"/>
                <a:gd name="T48" fmla="*/ 351 w 408"/>
                <a:gd name="T49" fmla="*/ 137 h 317"/>
                <a:gd name="T50" fmla="*/ 386 w 408"/>
                <a:gd name="T51" fmla="*/ 157 h 317"/>
                <a:gd name="T52" fmla="*/ 408 w 408"/>
                <a:gd name="T53" fmla="*/ 143 h 317"/>
                <a:gd name="T54" fmla="*/ 353 w 408"/>
                <a:gd name="T55" fmla="*/ 80 h 317"/>
                <a:gd name="T56" fmla="*/ 399 w 408"/>
                <a:gd name="T57" fmla="*/ 83 h 317"/>
                <a:gd name="T58" fmla="*/ 314 w 408"/>
                <a:gd name="T59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8" h="317">
                  <a:moveTo>
                    <a:pt x="98" y="74"/>
                  </a:moveTo>
                  <a:cubicBezTo>
                    <a:pt x="102" y="62"/>
                    <a:pt x="101" y="47"/>
                    <a:pt x="94" y="34"/>
                  </a:cubicBezTo>
                  <a:cubicBezTo>
                    <a:pt x="80" y="12"/>
                    <a:pt x="51" y="5"/>
                    <a:pt x="29" y="19"/>
                  </a:cubicBezTo>
                  <a:cubicBezTo>
                    <a:pt x="7" y="32"/>
                    <a:pt x="0" y="61"/>
                    <a:pt x="14" y="83"/>
                  </a:cubicBezTo>
                  <a:cubicBezTo>
                    <a:pt x="21" y="96"/>
                    <a:pt x="34" y="103"/>
                    <a:pt x="47" y="105"/>
                  </a:cubicBezTo>
                  <a:cubicBezTo>
                    <a:pt x="15" y="144"/>
                    <a:pt x="20" y="254"/>
                    <a:pt x="44" y="259"/>
                  </a:cubicBezTo>
                  <a:cubicBezTo>
                    <a:pt x="65" y="263"/>
                    <a:pt x="71" y="224"/>
                    <a:pt x="74" y="190"/>
                  </a:cubicBezTo>
                  <a:cubicBezTo>
                    <a:pt x="88" y="233"/>
                    <a:pt x="106" y="279"/>
                    <a:pt x="123" y="317"/>
                  </a:cubicBezTo>
                  <a:cubicBezTo>
                    <a:pt x="160" y="295"/>
                    <a:pt x="160" y="295"/>
                    <a:pt x="160" y="295"/>
                  </a:cubicBezTo>
                  <a:cubicBezTo>
                    <a:pt x="148" y="274"/>
                    <a:pt x="144" y="238"/>
                    <a:pt x="158" y="230"/>
                  </a:cubicBezTo>
                  <a:cubicBezTo>
                    <a:pt x="172" y="221"/>
                    <a:pt x="202" y="241"/>
                    <a:pt x="215" y="261"/>
                  </a:cubicBezTo>
                  <a:cubicBezTo>
                    <a:pt x="251" y="239"/>
                    <a:pt x="251" y="239"/>
                    <a:pt x="251" y="239"/>
                  </a:cubicBezTo>
                  <a:cubicBezTo>
                    <a:pt x="226" y="206"/>
                    <a:pt x="193" y="169"/>
                    <a:pt x="161" y="137"/>
                  </a:cubicBezTo>
                  <a:cubicBezTo>
                    <a:pt x="193" y="150"/>
                    <a:pt x="231" y="162"/>
                    <a:pt x="236" y="141"/>
                  </a:cubicBezTo>
                  <a:cubicBezTo>
                    <a:pt x="243" y="118"/>
                    <a:pt x="147" y="64"/>
                    <a:pt x="98" y="74"/>
                  </a:cubicBezTo>
                  <a:close/>
                  <a:moveTo>
                    <a:pt x="314" y="42"/>
                  </a:moveTo>
                  <a:cubicBezTo>
                    <a:pt x="317" y="34"/>
                    <a:pt x="316" y="25"/>
                    <a:pt x="311" y="17"/>
                  </a:cubicBezTo>
                  <a:cubicBezTo>
                    <a:pt x="303" y="4"/>
                    <a:pt x="285" y="0"/>
                    <a:pt x="272" y="8"/>
                  </a:cubicBezTo>
                  <a:cubicBezTo>
                    <a:pt x="258" y="16"/>
                    <a:pt x="254" y="34"/>
                    <a:pt x="262" y="47"/>
                  </a:cubicBezTo>
                  <a:cubicBezTo>
                    <a:pt x="267" y="55"/>
                    <a:pt x="275" y="60"/>
                    <a:pt x="283" y="61"/>
                  </a:cubicBezTo>
                  <a:cubicBezTo>
                    <a:pt x="263" y="85"/>
                    <a:pt x="266" y="152"/>
                    <a:pt x="281" y="155"/>
                  </a:cubicBezTo>
                  <a:cubicBezTo>
                    <a:pt x="294" y="158"/>
                    <a:pt x="298" y="134"/>
                    <a:pt x="299" y="113"/>
                  </a:cubicBezTo>
                  <a:cubicBezTo>
                    <a:pt x="308" y="139"/>
                    <a:pt x="319" y="168"/>
                    <a:pt x="330" y="191"/>
                  </a:cubicBezTo>
                  <a:cubicBezTo>
                    <a:pt x="352" y="177"/>
                    <a:pt x="352" y="177"/>
                    <a:pt x="352" y="177"/>
                  </a:cubicBezTo>
                  <a:cubicBezTo>
                    <a:pt x="345" y="165"/>
                    <a:pt x="342" y="143"/>
                    <a:pt x="351" y="137"/>
                  </a:cubicBezTo>
                  <a:cubicBezTo>
                    <a:pt x="359" y="132"/>
                    <a:pt x="378" y="145"/>
                    <a:pt x="386" y="157"/>
                  </a:cubicBezTo>
                  <a:cubicBezTo>
                    <a:pt x="408" y="143"/>
                    <a:pt x="408" y="143"/>
                    <a:pt x="408" y="143"/>
                  </a:cubicBezTo>
                  <a:cubicBezTo>
                    <a:pt x="393" y="123"/>
                    <a:pt x="372" y="100"/>
                    <a:pt x="353" y="80"/>
                  </a:cubicBezTo>
                  <a:cubicBezTo>
                    <a:pt x="372" y="89"/>
                    <a:pt x="395" y="96"/>
                    <a:pt x="399" y="83"/>
                  </a:cubicBezTo>
                  <a:cubicBezTo>
                    <a:pt x="403" y="69"/>
                    <a:pt x="344" y="36"/>
                    <a:pt x="314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052" name="Group 114"/>
            <p:cNvGrpSpPr>
              <a:grpSpLocks noChangeAspect="1"/>
            </p:cNvGrpSpPr>
            <p:nvPr/>
          </p:nvGrpSpPr>
          <p:grpSpPr bwMode="auto">
            <a:xfrm>
              <a:off x="5274294" y="6264259"/>
              <a:ext cx="330620" cy="515610"/>
              <a:chOff x="1568" y="1064"/>
              <a:chExt cx="252" cy="393"/>
            </a:xfrm>
            <a:solidFill>
              <a:schemeClr val="bg1"/>
            </a:solidFill>
          </p:grpSpPr>
          <p:sp>
            <p:nvSpPr>
              <p:cNvPr id="2069" name="Freeform 115"/>
              <p:cNvSpPr>
                <a:spLocks noEditPoints="1"/>
              </p:cNvSpPr>
              <p:nvPr/>
            </p:nvSpPr>
            <p:spPr bwMode="auto">
              <a:xfrm>
                <a:off x="1568" y="1064"/>
                <a:ext cx="252" cy="393"/>
              </a:xfrm>
              <a:custGeom>
                <a:avLst/>
                <a:gdLst>
                  <a:gd name="T0" fmla="*/ 240 w 252"/>
                  <a:gd name="T1" fmla="*/ 29 h 393"/>
                  <a:gd name="T2" fmla="*/ 186 w 252"/>
                  <a:gd name="T3" fmla="*/ 99 h 393"/>
                  <a:gd name="T4" fmla="*/ 252 w 252"/>
                  <a:gd name="T5" fmla="*/ 116 h 393"/>
                  <a:gd name="T6" fmla="*/ 240 w 252"/>
                  <a:gd name="T7" fmla="*/ 29 h 393"/>
                  <a:gd name="T8" fmla="*/ 76 w 252"/>
                  <a:gd name="T9" fmla="*/ 77 h 393"/>
                  <a:gd name="T10" fmla="*/ 0 w 252"/>
                  <a:gd name="T11" fmla="*/ 372 h 393"/>
                  <a:gd name="T12" fmla="*/ 22 w 252"/>
                  <a:gd name="T13" fmla="*/ 377 h 393"/>
                  <a:gd name="T14" fmla="*/ 97 w 252"/>
                  <a:gd name="T15" fmla="*/ 82 h 393"/>
                  <a:gd name="T16" fmla="*/ 76 w 252"/>
                  <a:gd name="T17" fmla="*/ 77 h 393"/>
                  <a:gd name="T18" fmla="*/ 208 w 252"/>
                  <a:gd name="T19" fmla="*/ 105 h 393"/>
                  <a:gd name="T20" fmla="*/ 171 w 252"/>
                  <a:gd name="T21" fmla="*/ 252 h 393"/>
                  <a:gd name="T22" fmla="*/ 105 w 252"/>
                  <a:gd name="T23" fmla="*/ 234 h 393"/>
                  <a:gd name="T24" fmla="*/ 94 w 252"/>
                  <a:gd name="T25" fmla="*/ 231 h 393"/>
                  <a:gd name="T26" fmla="*/ 92 w 252"/>
                  <a:gd name="T27" fmla="*/ 243 h 393"/>
                  <a:gd name="T28" fmla="*/ 55 w 252"/>
                  <a:gd name="T29" fmla="*/ 388 h 393"/>
                  <a:gd name="T30" fmla="*/ 77 w 252"/>
                  <a:gd name="T31" fmla="*/ 393 h 393"/>
                  <a:gd name="T32" fmla="*/ 111 w 252"/>
                  <a:gd name="T33" fmla="*/ 260 h 393"/>
                  <a:gd name="T34" fmla="*/ 176 w 252"/>
                  <a:gd name="T35" fmla="*/ 276 h 393"/>
                  <a:gd name="T36" fmla="*/ 187 w 252"/>
                  <a:gd name="T37" fmla="*/ 279 h 393"/>
                  <a:gd name="T38" fmla="*/ 190 w 252"/>
                  <a:gd name="T39" fmla="*/ 268 h 393"/>
                  <a:gd name="T40" fmla="*/ 230 w 252"/>
                  <a:gd name="T41" fmla="*/ 111 h 393"/>
                  <a:gd name="T42" fmla="*/ 208 w 252"/>
                  <a:gd name="T43" fmla="*/ 105 h 393"/>
                  <a:gd name="T44" fmla="*/ 107 w 252"/>
                  <a:gd name="T45" fmla="*/ 0 h 393"/>
                  <a:gd name="T46" fmla="*/ 54 w 252"/>
                  <a:gd name="T47" fmla="*/ 71 h 393"/>
                  <a:gd name="T48" fmla="*/ 119 w 252"/>
                  <a:gd name="T49" fmla="*/ 88 h 393"/>
                  <a:gd name="T50" fmla="*/ 107 w 252"/>
                  <a:gd name="T51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2" h="393">
                    <a:moveTo>
                      <a:pt x="240" y="29"/>
                    </a:moveTo>
                    <a:lnTo>
                      <a:pt x="186" y="99"/>
                    </a:lnTo>
                    <a:lnTo>
                      <a:pt x="252" y="116"/>
                    </a:lnTo>
                    <a:lnTo>
                      <a:pt x="240" y="29"/>
                    </a:lnTo>
                    <a:close/>
                    <a:moveTo>
                      <a:pt x="76" y="77"/>
                    </a:moveTo>
                    <a:lnTo>
                      <a:pt x="0" y="372"/>
                    </a:lnTo>
                    <a:lnTo>
                      <a:pt x="22" y="377"/>
                    </a:lnTo>
                    <a:lnTo>
                      <a:pt x="97" y="82"/>
                    </a:lnTo>
                    <a:lnTo>
                      <a:pt x="76" y="77"/>
                    </a:lnTo>
                    <a:close/>
                    <a:moveTo>
                      <a:pt x="208" y="105"/>
                    </a:moveTo>
                    <a:lnTo>
                      <a:pt x="171" y="252"/>
                    </a:lnTo>
                    <a:lnTo>
                      <a:pt x="105" y="234"/>
                    </a:lnTo>
                    <a:lnTo>
                      <a:pt x="94" y="231"/>
                    </a:lnTo>
                    <a:lnTo>
                      <a:pt x="92" y="243"/>
                    </a:lnTo>
                    <a:lnTo>
                      <a:pt x="55" y="388"/>
                    </a:lnTo>
                    <a:lnTo>
                      <a:pt x="77" y="393"/>
                    </a:lnTo>
                    <a:lnTo>
                      <a:pt x="111" y="260"/>
                    </a:lnTo>
                    <a:lnTo>
                      <a:pt x="176" y="276"/>
                    </a:lnTo>
                    <a:lnTo>
                      <a:pt x="187" y="279"/>
                    </a:lnTo>
                    <a:lnTo>
                      <a:pt x="190" y="268"/>
                    </a:lnTo>
                    <a:lnTo>
                      <a:pt x="230" y="111"/>
                    </a:lnTo>
                    <a:lnTo>
                      <a:pt x="208" y="105"/>
                    </a:lnTo>
                    <a:close/>
                    <a:moveTo>
                      <a:pt x="107" y="0"/>
                    </a:moveTo>
                    <a:lnTo>
                      <a:pt x="54" y="71"/>
                    </a:lnTo>
                    <a:lnTo>
                      <a:pt x="119" y="88"/>
                    </a:lnTo>
                    <a:lnTo>
                      <a:pt x="1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9" name="Freeform 116"/>
              <p:cNvSpPr>
                <a:spLocks noEditPoints="1"/>
              </p:cNvSpPr>
              <p:nvPr/>
            </p:nvSpPr>
            <p:spPr bwMode="auto">
              <a:xfrm>
                <a:off x="1568" y="1064"/>
                <a:ext cx="252" cy="393"/>
              </a:xfrm>
              <a:custGeom>
                <a:avLst/>
                <a:gdLst>
                  <a:gd name="T0" fmla="*/ 240 w 252"/>
                  <a:gd name="T1" fmla="*/ 29 h 393"/>
                  <a:gd name="T2" fmla="*/ 186 w 252"/>
                  <a:gd name="T3" fmla="*/ 99 h 393"/>
                  <a:gd name="T4" fmla="*/ 252 w 252"/>
                  <a:gd name="T5" fmla="*/ 116 h 393"/>
                  <a:gd name="T6" fmla="*/ 240 w 252"/>
                  <a:gd name="T7" fmla="*/ 29 h 393"/>
                  <a:gd name="T8" fmla="*/ 76 w 252"/>
                  <a:gd name="T9" fmla="*/ 77 h 393"/>
                  <a:gd name="T10" fmla="*/ 0 w 252"/>
                  <a:gd name="T11" fmla="*/ 372 h 393"/>
                  <a:gd name="T12" fmla="*/ 22 w 252"/>
                  <a:gd name="T13" fmla="*/ 377 h 393"/>
                  <a:gd name="T14" fmla="*/ 97 w 252"/>
                  <a:gd name="T15" fmla="*/ 82 h 393"/>
                  <a:gd name="T16" fmla="*/ 76 w 252"/>
                  <a:gd name="T17" fmla="*/ 77 h 393"/>
                  <a:gd name="T18" fmla="*/ 208 w 252"/>
                  <a:gd name="T19" fmla="*/ 105 h 393"/>
                  <a:gd name="T20" fmla="*/ 171 w 252"/>
                  <a:gd name="T21" fmla="*/ 252 h 393"/>
                  <a:gd name="T22" fmla="*/ 105 w 252"/>
                  <a:gd name="T23" fmla="*/ 234 h 393"/>
                  <a:gd name="T24" fmla="*/ 94 w 252"/>
                  <a:gd name="T25" fmla="*/ 231 h 393"/>
                  <a:gd name="T26" fmla="*/ 92 w 252"/>
                  <a:gd name="T27" fmla="*/ 243 h 393"/>
                  <a:gd name="T28" fmla="*/ 55 w 252"/>
                  <a:gd name="T29" fmla="*/ 388 h 393"/>
                  <a:gd name="T30" fmla="*/ 77 w 252"/>
                  <a:gd name="T31" fmla="*/ 393 h 393"/>
                  <a:gd name="T32" fmla="*/ 111 w 252"/>
                  <a:gd name="T33" fmla="*/ 260 h 393"/>
                  <a:gd name="T34" fmla="*/ 176 w 252"/>
                  <a:gd name="T35" fmla="*/ 276 h 393"/>
                  <a:gd name="T36" fmla="*/ 187 w 252"/>
                  <a:gd name="T37" fmla="*/ 279 h 393"/>
                  <a:gd name="T38" fmla="*/ 190 w 252"/>
                  <a:gd name="T39" fmla="*/ 268 h 393"/>
                  <a:gd name="T40" fmla="*/ 230 w 252"/>
                  <a:gd name="T41" fmla="*/ 111 h 393"/>
                  <a:gd name="T42" fmla="*/ 208 w 252"/>
                  <a:gd name="T43" fmla="*/ 105 h 393"/>
                  <a:gd name="T44" fmla="*/ 107 w 252"/>
                  <a:gd name="T45" fmla="*/ 0 h 393"/>
                  <a:gd name="T46" fmla="*/ 54 w 252"/>
                  <a:gd name="T47" fmla="*/ 71 h 393"/>
                  <a:gd name="T48" fmla="*/ 119 w 252"/>
                  <a:gd name="T49" fmla="*/ 88 h 393"/>
                  <a:gd name="T50" fmla="*/ 107 w 252"/>
                  <a:gd name="T51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2" h="393">
                    <a:moveTo>
                      <a:pt x="240" y="29"/>
                    </a:moveTo>
                    <a:lnTo>
                      <a:pt x="186" y="99"/>
                    </a:lnTo>
                    <a:lnTo>
                      <a:pt x="252" y="116"/>
                    </a:lnTo>
                    <a:lnTo>
                      <a:pt x="240" y="29"/>
                    </a:lnTo>
                    <a:moveTo>
                      <a:pt x="76" y="77"/>
                    </a:moveTo>
                    <a:lnTo>
                      <a:pt x="0" y="372"/>
                    </a:lnTo>
                    <a:lnTo>
                      <a:pt x="22" y="377"/>
                    </a:lnTo>
                    <a:lnTo>
                      <a:pt x="97" y="82"/>
                    </a:lnTo>
                    <a:lnTo>
                      <a:pt x="76" y="77"/>
                    </a:lnTo>
                    <a:moveTo>
                      <a:pt x="208" y="105"/>
                    </a:moveTo>
                    <a:lnTo>
                      <a:pt x="171" y="252"/>
                    </a:lnTo>
                    <a:lnTo>
                      <a:pt x="105" y="234"/>
                    </a:lnTo>
                    <a:lnTo>
                      <a:pt x="94" y="231"/>
                    </a:lnTo>
                    <a:lnTo>
                      <a:pt x="92" y="243"/>
                    </a:lnTo>
                    <a:lnTo>
                      <a:pt x="55" y="388"/>
                    </a:lnTo>
                    <a:lnTo>
                      <a:pt x="77" y="393"/>
                    </a:lnTo>
                    <a:lnTo>
                      <a:pt x="111" y="260"/>
                    </a:lnTo>
                    <a:lnTo>
                      <a:pt x="176" y="276"/>
                    </a:lnTo>
                    <a:lnTo>
                      <a:pt x="187" y="279"/>
                    </a:lnTo>
                    <a:lnTo>
                      <a:pt x="190" y="268"/>
                    </a:lnTo>
                    <a:lnTo>
                      <a:pt x="230" y="111"/>
                    </a:lnTo>
                    <a:lnTo>
                      <a:pt x="208" y="105"/>
                    </a:lnTo>
                    <a:moveTo>
                      <a:pt x="107" y="0"/>
                    </a:moveTo>
                    <a:lnTo>
                      <a:pt x="54" y="71"/>
                    </a:lnTo>
                    <a:lnTo>
                      <a:pt x="119" y="88"/>
                    </a:lnTo>
                    <a:lnTo>
                      <a:pt x="10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17" name="Group 119"/>
            <p:cNvGrpSpPr>
              <a:grpSpLocks noChangeAspect="1"/>
            </p:cNvGrpSpPr>
            <p:nvPr/>
          </p:nvGrpSpPr>
          <p:grpSpPr bwMode="auto">
            <a:xfrm>
              <a:off x="4457176" y="269892"/>
              <a:ext cx="757615" cy="927874"/>
              <a:chOff x="3374" y="1588"/>
              <a:chExt cx="930" cy="1139"/>
            </a:xfrm>
            <a:solidFill>
              <a:schemeClr val="bg1"/>
            </a:solidFill>
          </p:grpSpPr>
          <p:sp>
            <p:nvSpPr>
              <p:cNvPr id="2119" name="Freeform 120"/>
              <p:cNvSpPr>
                <a:spLocks noEditPoints="1"/>
              </p:cNvSpPr>
              <p:nvPr/>
            </p:nvSpPr>
            <p:spPr bwMode="auto">
              <a:xfrm>
                <a:off x="3374" y="2534"/>
                <a:ext cx="357" cy="193"/>
              </a:xfrm>
              <a:custGeom>
                <a:avLst/>
                <a:gdLst>
                  <a:gd name="T0" fmla="*/ 40 w 150"/>
                  <a:gd name="T1" fmla="*/ 47 h 81"/>
                  <a:gd name="T2" fmla="*/ 25 w 150"/>
                  <a:gd name="T3" fmla="*/ 39 h 81"/>
                  <a:gd name="T4" fmla="*/ 21 w 150"/>
                  <a:gd name="T5" fmla="*/ 24 h 81"/>
                  <a:gd name="T6" fmla="*/ 36 w 150"/>
                  <a:gd name="T7" fmla="*/ 16 h 81"/>
                  <a:gd name="T8" fmla="*/ 85 w 150"/>
                  <a:gd name="T9" fmla="*/ 27 h 81"/>
                  <a:gd name="T10" fmla="*/ 90 w 150"/>
                  <a:gd name="T11" fmla="*/ 28 h 81"/>
                  <a:gd name="T12" fmla="*/ 112 w 150"/>
                  <a:gd name="T13" fmla="*/ 36 h 81"/>
                  <a:gd name="T14" fmla="*/ 129 w 150"/>
                  <a:gd name="T15" fmla="*/ 45 h 81"/>
                  <a:gd name="T16" fmla="*/ 130 w 150"/>
                  <a:gd name="T17" fmla="*/ 57 h 81"/>
                  <a:gd name="T18" fmla="*/ 110 w 150"/>
                  <a:gd name="T19" fmla="*/ 65 h 81"/>
                  <a:gd name="T20" fmla="*/ 67 w 150"/>
                  <a:gd name="T21" fmla="*/ 55 h 81"/>
                  <a:gd name="T22" fmla="*/ 59 w 150"/>
                  <a:gd name="T23" fmla="*/ 53 h 81"/>
                  <a:gd name="T24" fmla="*/ 40 w 150"/>
                  <a:gd name="T25" fmla="*/ 47 h 81"/>
                  <a:gd name="T26" fmla="*/ 121 w 150"/>
                  <a:gd name="T27" fmla="*/ 21 h 81"/>
                  <a:gd name="T28" fmla="*/ 90 w 150"/>
                  <a:gd name="T29" fmla="*/ 11 h 81"/>
                  <a:gd name="T30" fmla="*/ 34 w 150"/>
                  <a:gd name="T31" fmla="*/ 1 h 81"/>
                  <a:gd name="T32" fmla="*/ 6 w 150"/>
                  <a:gd name="T33" fmla="*/ 21 h 81"/>
                  <a:gd name="T34" fmla="*/ 6 w 150"/>
                  <a:gd name="T35" fmla="*/ 47 h 81"/>
                  <a:gd name="T36" fmla="*/ 33 w 150"/>
                  <a:gd name="T37" fmla="*/ 62 h 81"/>
                  <a:gd name="T38" fmla="*/ 59 w 150"/>
                  <a:gd name="T39" fmla="*/ 70 h 81"/>
                  <a:gd name="T40" fmla="*/ 105 w 150"/>
                  <a:gd name="T41" fmla="*/ 80 h 81"/>
                  <a:gd name="T42" fmla="*/ 129 w 150"/>
                  <a:gd name="T43" fmla="*/ 77 h 81"/>
                  <a:gd name="T44" fmla="*/ 145 w 150"/>
                  <a:gd name="T45" fmla="*/ 61 h 81"/>
                  <a:gd name="T46" fmla="*/ 149 w 150"/>
                  <a:gd name="T47" fmla="*/ 42 h 81"/>
                  <a:gd name="T48" fmla="*/ 135 w 150"/>
                  <a:gd name="T49" fmla="*/ 27 h 81"/>
                  <a:gd name="T50" fmla="*/ 121 w 150"/>
                  <a:gd name="T51" fmla="*/ 2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0" h="81">
                    <a:moveTo>
                      <a:pt x="40" y="47"/>
                    </a:moveTo>
                    <a:cubicBezTo>
                      <a:pt x="33" y="44"/>
                      <a:pt x="28" y="41"/>
                      <a:pt x="25" y="39"/>
                    </a:cubicBezTo>
                    <a:cubicBezTo>
                      <a:pt x="19" y="35"/>
                      <a:pt x="17" y="30"/>
                      <a:pt x="21" y="24"/>
                    </a:cubicBezTo>
                    <a:cubicBezTo>
                      <a:pt x="23" y="20"/>
                      <a:pt x="28" y="17"/>
                      <a:pt x="36" y="16"/>
                    </a:cubicBezTo>
                    <a:cubicBezTo>
                      <a:pt x="43" y="16"/>
                      <a:pt x="60" y="19"/>
                      <a:pt x="85" y="27"/>
                    </a:cubicBezTo>
                    <a:cubicBezTo>
                      <a:pt x="90" y="28"/>
                      <a:pt x="90" y="28"/>
                      <a:pt x="90" y="28"/>
                    </a:cubicBezTo>
                    <a:cubicBezTo>
                      <a:pt x="99" y="31"/>
                      <a:pt x="106" y="33"/>
                      <a:pt x="112" y="36"/>
                    </a:cubicBezTo>
                    <a:cubicBezTo>
                      <a:pt x="121" y="39"/>
                      <a:pt x="127" y="42"/>
                      <a:pt x="129" y="45"/>
                    </a:cubicBezTo>
                    <a:cubicBezTo>
                      <a:pt x="132" y="49"/>
                      <a:pt x="133" y="53"/>
                      <a:pt x="130" y="57"/>
                    </a:cubicBezTo>
                    <a:cubicBezTo>
                      <a:pt x="127" y="63"/>
                      <a:pt x="120" y="66"/>
                      <a:pt x="110" y="65"/>
                    </a:cubicBezTo>
                    <a:cubicBezTo>
                      <a:pt x="100" y="64"/>
                      <a:pt x="86" y="61"/>
                      <a:pt x="67" y="55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2" y="51"/>
                      <a:pt x="46" y="49"/>
                      <a:pt x="40" y="47"/>
                    </a:cubicBezTo>
                    <a:close/>
                    <a:moveTo>
                      <a:pt x="121" y="21"/>
                    </a:moveTo>
                    <a:cubicBezTo>
                      <a:pt x="113" y="18"/>
                      <a:pt x="103" y="14"/>
                      <a:pt x="90" y="11"/>
                    </a:cubicBezTo>
                    <a:cubicBezTo>
                      <a:pt x="65" y="3"/>
                      <a:pt x="46" y="0"/>
                      <a:pt x="34" y="1"/>
                    </a:cubicBezTo>
                    <a:cubicBezTo>
                      <a:pt x="23" y="2"/>
                      <a:pt x="13" y="9"/>
                      <a:pt x="6" y="21"/>
                    </a:cubicBezTo>
                    <a:cubicBezTo>
                      <a:pt x="0" y="31"/>
                      <a:pt x="0" y="40"/>
                      <a:pt x="6" y="47"/>
                    </a:cubicBezTo>
                    <a:cubicBezTo>
                      <a:pt x="10" y="51"/>
                      <a:pt x="19" y="56"/>
                      <a:pt x="33" y="62"/>
                    </a:cubicBezTo>
                    <a:cubicBezTo>
                      <a:pt x="40" y="64"/>
                      <a:pt x="49" y="67"/>
                      <a:pt x="59" y="70"/>
                    </a:cubicBezTo>
                    <a:cubicBezTo>
                      <a:pt x="80" y="77"/>
                      <a:pt x="95" y="80"/>
                      <a:pt x="105" y="80"/>
                    </a:cubicBezTo>
                    <a:cubicBezTo>
                      <a:pt x="115" y="81"/>
                      <a:pt x="122" y="80"/>
                      <a:pt x="129" y="77"/>
                    </a:cubicBezTo>
                    <a:cubicBezTo>
                      <a:pt x="135" y="74"/>
                      <a:pt x="140" y="69"/>
                      <a:pt x="145" y="61"/>
                    </a:cubicBezTo>
                    <a:cubicBezTo>
                      <a:pt x="149" y="54"/>
                      <a:pt x="150" y="47"/>
                      <a:pt x="149" y="42"/>
                    </a:cubicBezTo>
                    <a:cubicBezTo>
                      <a:pt x="147" y="36"/>
                      <a:pt x="143" y="31"/>
                      <a:pt x="135" y="27"/>
                    </a:cubicBezTo>
                    <a:cubicBezTo>
                      <a:pt x="132" y="25"/>
                      <a:pt x="127" y="23"/>
                      <a:pt x="12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0" name="Freeform 121"/>
              <p:cNvSpPr>
                <a:spLocks noEditPoints="1"/>
              </p:cNvSpPr>
              <p:nvPr/>
            </p:nvSpPr>
            <p:spPr bwMode="auto">
              <a:xfrm>
                <a:off x="3564" y="2406"/>
                <a:ext cx="338" cy="185"/>
              </a:xfrm>
              <a:custGeom>
                <a:avLst/>
                <a:gdLst>
                  <a:gd name="T0" fmla="*/ 38 w 142"/>
                  <a:gd name="T1" fmla="*/ 34 h 78"/>
                  <a:gd name="T2" fmla="*/ 29 w 142"/>
                  <a:gd name="T3" fmla="*/ 29 h 78"/>
                  <a:gd name="T4" fmla="*/ 26 w 142"/>
                  <a:gd name="T5" fmla="*/ 21 h 78"/>
                  <a:gd name="T6" fmla="*/ 39 w 142"/>
                  <a:gd name="T7" fmla="*/ 16 h 78"/>
                  <a:gd name="T8" fmla="*/ 67 w 142"/>
                  <a:gd name="T9" fmla="*/ 22 h 78"/>
                  <a:gd name="T10" fmla="*/ 79 w 142"/>
                  <a:gd name="T11" fmla="*/ 26 h 78"/>
                  <a:gd name="T12" fmla="*/ 89 w 142"/>
                  <a:gd name="T13" fmla="*/ 31 h 78"/>
                  <a:gd name="T14" fmla="*/ 92 w 142"/>
                  <a:gd name="T15" fmla="*/ 40 h 78"/>
                  <a:gd name="T16" fmla="*/ 80 w 142"/>
                  <a:gd name="T17" fmla="*/ 45 h 78"/>
                  <a:gd name="T18" fmla="*/ 51 w 142"/>
                  <a:gd name="T19" fmla="*/ 38 h 78"/>
                  <a:gd name="T20" fmla="*/ 38 w 142"/>
                  <a:gd name="T21" fmla="*/ 34 h 78"/>
                  <a:gd name="T22" fmla="*/ 90 w 142"/>
                  <a:gd name="T23" fmla="*/ 12 h 78"/>
                  <a:gd name="T24" fmla="*/ 73 w 142"/>
                  <a:gd name="T25" fmla="*/ 7 h 78"/>
                  <a:gd name="T26" fmla="*/ 34 w 142"/>
                  <a:gd name="T27" fmla="*/ 0 h 78"/>
                  <a:gd name="T28" fmla="*/ 15 w 142"/>
                  <a:gd name="T29" fmla="*/ 11 h 78"/>
                  <a:gd name="T30" fmla="*/ 13 w 142"/>
                  <a:gd name="T31" fmla="*/ 19 h 78"/>
                  <a:gd name="T32" fmla="*/ 18 w 142"/>
                  <a:gd name="T33" fmla="*/ 28 h 78"/>
                  <a:gd name="T34" fmla="*/ 18 w 142"/>
                  <a:gd name="T35" fmla="*/ 28 h 78"/>
                  <a:gd name="T36" fmla="*/ 8 w 142"/>
                  <a:gd name="T37" fmla="*/ 25 h 78"/>
                  <a:gd name="T38" fmla="*/ 0 w 142"/>
                  <a:gd name="T39" fmla="*/ 39 h 78"/>
                  <a:gd name="T40" fmla="*/ 134 w 142"/>
                  <a:gd name="T41" fmla="*/ 78 h 78"/>
                  <a:gd name="T42" fmla="*/ 142 w 142"/>
                  <a:gd name="T43" fmla="*/ 64 h 78"/>
                  <a:gd name="T44" fmla="*/ 91 w 142"/>
                  <a:gd name="T45" fmla="*/ 49 h 78"/>
                  <a:gd name="T46" fmla="*/ 91 w 142"/>
                  <a:gd name="T47" fmla="*/ 49 h 78"/>
                  <a:gd name="T48" fmla="*/ 104 w 142"/>
                  <a:gd name="T49" fmla="*/ 45 h 78"/>
                  <a:gd name="T50" fmla="*/ 111 w 142"/>
                  <a:gd name="T51" fmla="*/ 39 h 78"/>
                  <a:gd name="T52" fmla="*/ 108 w 142"/>
                  <a:gd name="T53" fmla="*/ 22 h 78"/>
                  <a:gd name="T54" fmla="*/ 90 w 142"/>
                  <a:gd name="T55" fmla="*/ 1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78">
                    <a:moveTo>
                      <a:pt x="38" y="34"/>
                    </a:moveTo>
                    <a:cubicBezTo>
                      <a:pt x="34" y="32"/>
                      <a:pt x="31" y="31"/>
                      <a:pt x="29" y="29"/>
                    </a:cubicBezTo>
                    <a:cubicBezTo>
                      <a:pt x="25" y="27"/>
                      <a:pt x="24" y="24"/>
                      <a:pt x="26" y="21"/>
                    </a:cubicBezTo>
                    <a:cubicBezTo>
                      <a:pt x="28" y="17"/>
                      <a:pt x="33" y="16"/>
                      <a:pt x="39" y="16"/>
                    </a:cubicBezTo>
                    <a:cubicBezTo>
                      <a:pt x="45" y="16"/>
                      <a:pt x="54" y="18"/>
                      <a:pt x="67" y="22"/>
                    </a:cubicBezTo>
                    <a:cubicBezTo>
                      <a:pt x="71" y="23"/>
                      <a:pt x="75" y="25"/>
                      <a:pt x="79" y="26"/>
                    </a:cubicBezTo>
                    <a:cubicBezTo>
                      <a:pt x="83" y="28"/>
                      <a:pt x="87" y="29"/>
                      <a:pt x="89" y="31"/>
                    </a:cubicBezTo>
                    <a:cubicBezTo>
                      <a:pt x="93" y="34"/>
                      <a:pt x="94" y="37"/>
                      <a:pt x="92" y="40"/>
                    </a:cubicBezTo>
                    <a:cubicBezTo>
                      <a:pt x="90" y="44"/>
                      <a:pt x="86" y="45"/>
                      <a:pt x="80" y="45"/>
                    </a:cubicBezTo>
                    <a:cubicBezTo>
                      <a:pt x="73" y="44"/>
                      <a:pt x="64" y="42"/>
                      <a:pt x="51" y="38"/>
                    </a:cubicBezTo>
                    <a:cubicBezTo>
                      <a:pt x="46" y="36"/>
                      <a:pt x="42" y="35"/>
                      <a:pt x="38" y="34"/>
                    </a:cubicBezTo>
                    <a:close/>
                    <a:moveTo>
                      <a:pt x="90" y="12"/>
                    </a:moveTo>
                    <a:cubicBezTo>
                      <a:pt x="85" y="11"/>
                      <a:pt x="79" y="9"/>
                      <a:pt x="73" y="7"/>
                    </a:cubicBezTo>
                    <a:cubicBezTo>
                      <a:pt x="56" y="2"/>
                      <a:pt x="43" y="0"/>
                      <a:pt x="34" y="0"/>
                    </a:cubicBezTo>
                    <a:cubicBezTo>
                      <a:pt x="25" y="1"/>
                      <a:pt x="19" y="4"/>
                      <a:pt x="15" y="11"/>
                    </a:cubicBezTo>
                    <a:cubicBezTo>
                      <a:pt x="13" y="14"/>
                      <a:pt x="13" y="16"/>
                      <a:pt x="13" y="19"/>
                    </a:cubicBezTo>
                    <a:cubicBezTo>
                      <a:pt x="14" y="22"/>
                      <a:pt x="16" y="25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34" y="78"/>
                      <a:pt x="134" y="78"/>
                      <a:pt x="134" y="78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7" y="48"/>
                      <a:pt x="102" y="46"/>
                      <a:pt x="104" y="45"/>
                    </a:cubicBezTo>
                    <a:cubicBezTo>
                      <a:pt x="107" y="43"/>
                      <a:pt x="109" y="41"/>
                      <a:pt x="111" y="39"/>
                    </a:cubicBezTo>
                    <a:cubicBezTo>
                      <a:pt x="114" y="33"/>
                      <a:pt x="113" y="27"/>
                      <a:pt x="108" y="22"/>
                    </a:cubicBezTo>
                    <a:cubicBezTo>
                      <a:pt x="105" y="19"/>
                      <a:pt x="99" y="16"/>
                      <a:pt x="9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3" name="Freeform 122"/>
              <p:cNvSpPr>
                <a:spLocks/>
              </p:cNvSpPr>
              <p:nvPr/>
            </p:nvSpPr>
            <p:spPr bwMode="auto">
              <a:xfrm>
                <a:off x="3597" y="2290"/>
                <a:ext cx="298" cy="118"/>
              </a:xfrm>
              <a:custGeom>
                <a:avLst/>
                <a:gdLst>
                  <a:gd name="T0" fmla="*/ 124 w 298"/>
                  <a:gd name="T1" fmla="*/ 9 h 118"/>
                  <a:gd name="T2" fmla="*/ 91 w 298"/>
                  <a:gd name="T3" fmla="*/ 0 h 118"/>
                  <a:gd name="T4" fmla="*/ 79 w 298"/>
                  <a:gd name="T5" fmla="*/ 21 h 118"/>
                  <a:gd name="T6" fmla="*/ 19 w 298"/>
                  <a:gd name="T7" fmla="*/ 2 h 118"/>
                  <a:gd name="T8" fmla="*/ 0 w 298"/>
                  <a:gd name="T9" fmla="*/ 35 h 118"/>
                  <a:gd name="T10" fmla="*/ 60 w 298"/>
                  <a:gd name="T11" fmla="*/ 54 h 118"/>
                  <a:gd name="T12" fmla="*/ 48 w 298"/>
                  <a:gd name="T13" fmla="*/ 73 h 118"/>
                  <a:gd name="T14" fmla="*/ 79 w 298"/>
                  <a:gd name="T15" fmla="*/ 83 h 118"/>
                  <a:gd name="T16" fmla="*/ 91 w 298"/>
                  <a:gd name="T17" fmla="*/ 64 h 118"/>
                  <a:gd name="T18" fmla="*/ 279 w 298"/>
                  <a:gd name="T19" fmla="*/ 118 h 118"/>
                  <a:gd name="T20" fmla="*/ 298 w 298"/>
                  <a:gd name="T21" fmla="*/ 85 h 118"/>
                  <a:gd name="T22" fmla="*/ 112 w 298"/>
                  <a:gd name="T23" fmla="*/ 30 h 118"/>
                  <a:gd name="T24" fmla="*/ 124 w 298"/>
                  <a:gd name="T25" fmla="*/ 9 h 118"/>
                  <a:gd name="T26" fmla="*/ 124 w 298"/>
                  <a:gd name="T27" fmla="*/ 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8" h="118">
                    <a:moveTo>
                      <a:pt x="124" y="9"/>
                    </a:moveTo>
                    <a:lnTo>
                      <a:pt x="91" y="0"/>
                    </a:lnTo>
                    <a:lnTo>
                      <a:pt x="79" y="21"/>
                    </a:lnTo>
                    <a:lnTo>
                      <a:pt x="19" y="2"/>
                    </a:lnTo>
                    <a:lnTo>
                      <a:pt x="0" y="35"/>
                    </a:lnTo>
                    <a:lnTo>
                      <a:pt x="60" y="54"/>
                    </a:lnTo>
                    <a:lnTo>
                      <a:pt x="48" y="73"/>
                    </a:lnTo>
                    <a:lnTo>
                      <a:pt x="79" y="83"/>
                    </a:lnTo>
                    <a:lnTo>
                      <a:pt x="91" y="64"/>
                    </a:lnTo>
                    <a:lnTo>
                      <a:pt x="279" y="118"/>
                    </a:lnTo>
                    <a:lnTo>
                      <a:pt x="298" y="85"/>
                    </a:lnTo>
                    <a:lnTo>
                      <a:pt x="112" y="30"/>
                    </a:lnTo>
                    <a:lnTo>
                      <a:pt x="124" y="9"/>
                    </a:lnTo>
                    <a:lnTo>
                      <a:pt x="12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4" name="Freeform 123"/>
              <p:cNvSpPr>
                <a:spLocks noEditPoints="1"/>
              </p:cNvSpPr>
              <p:nvPr/>
            </p:nvSpPr>
            <p:spPr bwMode="auto">
              <a:xfrm>
                <a:off x="3623" y="2202"/>
                <a:ext cx="322" cy="121"/>
              </a:xfrm>
              <a:custGeom>
                <a:avLst/>
                <a:gdLst>
                  <a:gd name="T0" fmla="*/ 16 w 135"/>
                  <a:gd name="T1" fmla="*/ 1 h 51"/>
                  <a:gd name="T2" fmla="*/ 15 w 135"/>
                  <a:gd name="T3" fmla="*/ 1 h 51"/>
                  <a:gd name="T4" fmla="*/ 7 w 135"/>
                  <a:gd name="T5" fmla="*/ 1 h 51"/>
                  <a:gd name="T6" fmla="*/ 1 w 135"/>
                  <a:gd name="T7" fmla="*/ 6 h 51"/>
                  <a:gd name="T8" fmla="*/ 1 w 135"/>
                  <a:gd name="T9" fmla="*/ 12 h 51"/>
                  <a:gd name="T10" fmla="*/ 6 w 135"/>
                  <a:gd name="T11" fmla="*/ 16 h 51"/>
                  <a:gd name="T12" fmla="*/ 6 w 135"/>
                  <a:gd name="T13" fmla="*/ 16 h 51"/>
                  <a:gd name="T14" fmla="*/ 14 w 135"/>
                  <a:gd name="T15" fmla="*/ 16 h 51"/>
                  <a:gd name="T16" fmla="*/ 20 w 135"/>
                  <a:gd name="T17" fmla="*/ 11 h 51"/>
                  <a:gd name="T18" fmla="*/ 21 w 135"/>
                  <a:gd name="T19" fmla="*/ 5 h 51"/>
                  <a:gd name="T20" fmla="*/ 16 w 135"/>
                  <a:gd name="T21" fmla="*/ 1 h 51"/>
                  <a:gd name="T22" fmla="*/ 135 w 135"/>
                  <a:gd name="T23" fmla="*/ 37 h 51"/>
                  <a:gd name="T24" fmla="*/ 43 w 135"/>
                  <a:gd name="T25" fmla="*/ 10 h 51"/>
                  <a:gd name="T26" fmla="*/ 35 w 135"/>
                  <a:gd name="T27" fmla="*/ 24 h 51"/>
                  <a:gd name="T28" fmla="*/ 127 w 135"/>
                  <a:gd name="T29" fmla="*/ 51 h 51"/>
                  <a:gd name="T30" fmla="*/ 135 w 135"/>
                  <a:gd name="T31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5" h="51">
                    <a:moveTo>
                      <a:pt x="16" y="1"/>
                    </a:moveTo>
                    <a:cubicBezTo>
                      <a:pt x="16" y="1"/>
                      <a:pt x="16" y="1"/>
                      <a:pt x="15" y="1"/>
                    </a:cubicBezTo>
                    <a:cubicBezTo>
                      <a:pt x="13" y="0"/>
                      <a:pt x="10" y="0"/>
                      <a:pt x="7" y="1"/>
                    </a:cubicBezTo>
                    <a:cubicBezTo>
                      <a:pt x="5" y="2"/>
                      <a:pt x="3" y="3"/>
                      <a:pt x="1" y="6"/>
                    </a:cubicBezTo>
                    <a:cubicBezTo>
                      <a:pt x="0" y="8"/>
                      <a:pt x="0" y="10"/>
                      <a:pt x="1" y="12"/>
                    </a:cubicBezTo>
                    <a:cubicBezTo>
                      <a:pt x="2" y="13"/>
                      <a:pt x="3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9" y="17"/>
                      <a:pt x="12" y="17"/>
                      <a:pt x="14" y="16"/>
                    </a:cubicBezTo>
                    <a:cubicBezTo>
                      <a:pt x="17" y="15"/>
                      <a:pt x="19" y="13"/>
                      <a:pt x="20" y="11"/>
                    </a:cubicBezTo>
                    <a:cubicBezTo>
                      <a:pt x="22" y="9"/>
                      <a:pt x="22" y="7"/>
                      <a:pt x="21" y="5"/>
                    </a:cubicBezTo>
                    <a:cubicBezTo>
                      <a:pt x="20" y="3"/>
                      <a:pt x="18" y="2"/>
                      <a:pt x="16" y="1"/>
                    </a:cubicBezTo>
                    <a:close/>
                    <a:moveTo>
                      <a:pt x="135" y="37"/>
                    </a:moveTo>
                    <a:cubicBezTo>
                      <a:pt x="43" y="10"/>
                      <a:pt x="43" y="10"/>
                      <a:pt x="43" y="10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35" y="37"/>
                      <a:pt x="135" y="37"/>
                      <a:pt x="13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5" name="Freeform 124"/>
              <p:cNvSpPr>
                <a:spLocks noEditPoints="1"/>
              </p:cNvSpPr>
              <p:nvPr/>
            </p:nvSpPr>
            <p:spPr bwMode="auto">
              <a:xfrm>
                <a:off x="3769" y="2090"/>
                <a:ext cx="245" cy="142"/>
              </a:xfrm>
              <a:custGeom>
                <a:avLst/>
                <a:gdLst>
                  <a:gd name="T0" fmla="*/ 30 w 103"/>
                  <a:gd name="T1" fmla="*/ 34 h 60"/>
                  <a:gd name="T2" fmla="*/ 20 w 103"/>
                  <a:gd name="T3" fmla="*/ 29 h 60"/>
                  <a:gd name="T4" fmla="*/ 19 w 103"/>
                  <a:gd name="T5" fmla="*/ 21 h 60"/>
                  <a:gd name="T6" fmla="*/ 30 w 103"/>
                  <a:gd name="T7" fmla="*/ 16 h 60"/>
                  <a:gd name="T8" fmla="*/ 63 w 103"/>
                  <a:gd name="T9" fmla="*/ 23 h 60"/>
                  <a:gd name="T10" fmla="*/ 74 w 103"/>
                  <a:gd name="T11" fmla="*/ 27 h 60"/>
                  <a:gd name="T12" fmla="*/ 83 w 103"/>
                  <a:gd name="T13" fmla="*/ 32 h 60"/>
                  <a:gd name="T14" fmla="*/ 85 w 103"/>
                  <a:gd name="T15" fmla="*/ 40 h 60"/>
                  <a:gd name="T16" fmla="*/ 75 w 103"/>
                  <a:gd name="T17" fmla="*/ 45 h 60"/>
                  <a:gd name="T18" fmla="*/ 40 w 103"/>
                  <a:gd name="T19" fmla="*/ 37 h 60"/>
                  <a:gd name="T20" fmla="*/ 30 w 103"/>
                  <a:gd name="T21" fmla="*/ 34 h 60"/>
                  <a:gd name="T22" fmla="*/ 79 w 103"/>
                  <a:gd name="T23" fmla="*/ 12 h 60"/>
                  <a:gd name="T24" fmla="*/ 67 w 103"/>
                  <a:gd name="T25" fmla="*/ 8 h 60"/>
                  <a:gd name="T26" fmla="*/ 24 w 103"/>
                  <a:gd name="T27" fmla="*/ 3 h 60"/>
                  <a:gd name="T28" fmla="*/ 4 w 103"/>
                  <a:gd name="T29" fmla="*/ 16 h 60"/>
                  <a:gd name="T30" fmla="*/ 4 w 103"/>
                  <a:gd name="T31" fmla="*/ 17 h 60"/>
                  <a:gd name="T32" fmla="*/ 4 w 103"/>
                  <a:gd name="T33" fmla="*/ 36 h 60"/>
                  <a:gd name="T34" fmla="*/ 25 w 103"/>
                  <a:gd name="T35" fmla="*/ 50 h 60"/>
                  <a:gd name="T36" fmla="*/ 39 w 103"/>
                  <a:gd name="T37" fmla="*/ 54 h 60"/>
                  <a:gd name="T38" fmla="*/ 77 w 103"/>
                  <a:gd name="T39" fmla="*/ 59 h 60"/>
                  <a:gd name="T40" fmla="*/ 100 w 103"/>
                  <a:gd name="T41" fmla="*/ 44 h 60"/>
                  <a:gd name="T42" fmla="*/ 100 w 103"/>
                  <a:gd name="T43" fmla="*/ 25 h 60"/>
                  <a:gd name="T44" fmla="*/ 79 w 103"/>
                  <a:gd name="T45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3" h="60">
                    <a:moveTo>
                      <a:pt x="30" y="34"/>
                    </a:moveTo>
                    <a:cubicBezTo>
                      <a:pt x="25" y="32"/>
                      <a:pt x="22" y="31"/>
                      <a:pt x="20" y="29"/>
                    </a:cubicBezTo>
                    <a:cubicBezTo>
                      <a:pt x="17" y="27"/>
                      <a:pt x="17" y="24"/>
                      <a:pt x="19" y="21"/>
                    </a:cubicBezTo>
                    <a:cubicBezTo>
                      <a:pt x="21" y="17"/>
                      <a:pt x="25" y="16"/>
                      <a:pt x="30" y="16"/>
                    </a:cubicBezTo>
                    <a:cubicBezTo>
                      <a:pt x="36" y="16"/>
                      <a:pt x="47" y="19"/>
                      <a:pt x="63" y="23"/>
                    </a:cubicBezTo>
                    <a:cubicBezTo>
                      <a:pt x="67" y="25"/>
                      <a:pt x="71" y="26"/>
                      <a:pt x="74" y="27"/>
                    </a:cubicBezTo>
                    <a:cubicBezTo>
                      <a:pt x="78" y="29"/>
                      <a:pt x="81" y="30"/>
                      <a:pt x="83" y="32"/>
                    </a:cubicBezTo>
                    <a:cubicBezTo>
                      <a:pt x="87" y="34"/>
                      <a:pt x="87" y="37"/>
                      <a:pt x="85" y="40"/>
                    </a:cubicBezTo>
                    <a:cubicBezTo>
                      <a:pt x="84" y="43"/>
                      <a:pt x="80" y="45"/>
                      <a:pt x="75" y="45"/>
                    </a:cubicBezTo>
                    <a:cubicBezTo>
                      <a:pt x="70" y="45"/>
                      <a:pt x="58" y="43"/>
                      <a:pt x="40" y="37"/>
                    </a:cubicBezTo>
                    <a:cubicBezTo>
                      <a:pt x="36" y="36"/>
                      <a:pt x="32" y="35"/>
                      <a:pt x="30" y="34"/>
                    </a:cubicBezTo>
                    <a:close/>
                    <a:moveTo>
                      <a:pt x="79" y="12"/>
                    </a:moveTo>
                    <a:cubicBezTo>
                      <a:pt x="75" y="10"/>
                      <a:pt x="71" y="9"/>
                      <a:pt x="67" y="8"/>
                    </a:cubicBezTo>
                    <a:cubicBezTo>
                      <a:pt x="48" y="2"/>
                      <a:pt x="33" y="0"/>
                      <a:pt x="24" y="3"/>
                    </a:cubicBezTo>
                    <a:cubicBezTo>
                      <a:pt x="15" y="5"/>
                      <a:pt x="8" y="9"/>
                      <a:pt x="4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3"/>
                      <a:pt x="0" y="30"/>
                      <a:pt x="4" y="36"/>
                    </a:cubicBezTo>
                    <a:cubicBezTo>
                      <a:pt x="7" y="41"/>
                      <a:pt x="14" y="45"/>
                      <a:pt x="25" y="50"/>
                    </a:cubicBezTo>
                    <a:cubicBezTo>
                      <a:pt x="29" y="51"/>
                      <a:pt x="34" y="53"/>
                      <a:pt x="39" y="54"/>
                    </a:cubicBezTo>
                    <a:cubicBezTo>
                      <a:pt x="55" y="59"/>
                      <a:pt x="67" y="60"/>
                      <a:pt x="77" y="59"/>
                    </a:cubicBezTo>
                    <a:cubicBezTo>
                      <a:pt x="87" y="57"/>
                      <a:pt x="95" y="52"/>
                      <a:pt x="100" y="44"/>
                    </a:cubicBezTo>
                    <a:cubicBezTo>
                      <a:pt x="103" y="38"/>
                      <a:pt x="103" y="31"/>
                      <a:pt x="100" y="25"/>
                    </a:cubicBezTo>
                    <a:cubicBezTo>
                      <a:pt x="97" y="20"/>
                      <a:pt x="90" y="16"/>
                      <a:pt x="7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6" name="Freeform 125"/>
              <p:cNvSpPr>
                <a:spLocks/>
              </p:cNvSpPr>
              <p:nvPr/>
            </p:nvSpPr>
            <p:spPr bwMode="auto">
              <a:xfrm>
                <a:off x="3838" y="1933"/>
                <a:ext cx="283" cy="166"/>
              </a:xfrm>
              <a:custGeom>
                <a:avLst/>
                <a:gdLst>
                  <a:gd name="T0" fmla="*/ 119 w 119"/>
                  <a:gd name="T1" fmla="*/ 26 h 70"/>
                  <a:gd name="T2" fmla="*/ 47 w 119"/>
                  <a:gd name="T3" fmla="*/ 5 h 70"/>
                  <a:gd name="T4" fmla="*/ 16 w 119"/>
                  <a:gd name="T5" fmla="*/ 14 h 70"/>
                  <a:gd name="T6" fmla="*/ 18 w 119"/>
                  <a:gd name="T7" fmla="*/ 31 h 70"/>
                  <a:gd name="T8" fmla="*/ 17 w 119"/>
                  <a:gd name="T9" fmla="*/ 31 h 70"/>
                  <a:gd name="T10" fmla="*/ 8 w 119"/>
                  <a:gd name="T11" fmla="*/ 29 h 70"/>
                  <a:gd name="T12" fmla="*/ 0 w 119"/>
                  <a:gd name="T13" fmla="*/ 43 h 70"/>
                  <a:gd name="T14" fmla="*/ 93 w 119"/>
                  <a:gd name="T15" fmla="*/ 70 h 70"/>
                  <a:gd name="T16" fmla="*/ 101 w 119"/>
                  <a:gd name="T17" fmla="*/ 56 h 70"/>
                  <a:gd name="T18" fmla="*/ 34 w 119"/>
                  <a:gd name="T19" fmla="*/ 37 h 70"/>
                  <a:gd name="T20" fmla="*/ 32 w 119"/>
                  <a:gd name="T21" fmla="*/ 36 h 70"/>
                  <a:gd name="T22" fmla="*/ 25 w 119"/>
                  <a:gd name="T23" fmla="*/ 31 h 70"/>
                  <a:gd name="T24" fmla="*/ 25 w 119"/>
                  <a:gd name="T25" fmla="*/ 24 h 70"/>
                  <a:gd name="T26" fmla="*/ 44 w 119"/>
                  <a:gd name="T27" fmla="*/ 20 h 70"/>
                  <a:gd name="T28" fmla="*/ 111 w 119"/>
                  <a:gd name="T29" fmla="*/ 39 h 70"/>
                  <a:gd name="T30" fmla="*/ 119 w 119"/>
                  <a:gd name="T31" fmla="*/ 2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70">
                    <a:moveTo>
                      <a:pt x="119" y="26"/>
                    </a:moveTo>
                    <a:cubicBezTo>
                      <a:pt x="47" y="5"/>
                      <a:pt x="47" y="5"/>
                      <a:pt x="47" y="5"/>
                    </a:cubicBezTo>
                    <a:cubicBezTo>
                      <a:pt x="32" y="0"/>
                      <a:pt x="22" y="3"/>
                      <a:pt x="16" y="14"/>
                    </a:cubicBezTo>
                    <a:cubicBezTo>
                      <a:pt x="12" y="20"/>
                      <a:pt x="13" y="26"/>
                      <a:pt x="18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6"/>
                      <a:pt x="32" y="36"/>
                      <a:pt x="32" y="36"/>
                    </a:cubicBezTo>
                    <a:cubicBezTo>
                      <a:pt x="29" y="35"/>
                      <a:pt x="26" y="33"/>
                      <a:pt x="25" y="31"/>
                    </a:cubicBezTo>
                    <a:cubicBezTo>
                      <a:pt x="24" y="29"/>
                      <a:pt x="24" y="27"/>
                      <a:pt x="25" y="24"/>
                    </a:cubicBezTo>
                    <a:cubicBezTo>
                      <a:pt x="29" y="18"/>
                      <a:pt x="35" y="17"/>
                      <a:pt x="44" y="20"/>
                    </a:cubicBezTo>
                    <a:cubicBezTo>
                      <a:pt x="111" y="39"/>
                      <a:pt x="111" y="39"/>
                      <a:pt x="111" y="39"/>
                    </a:cubicBezTo>
                    <a:cubicBezTo>
                      <a:pt x="119" y="26"/>
                      <a:pt x="119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7" name="Freeform 126"/>
              <p:cNvSpPr>
                <a:spLocks noEditPoints="1"/>
              </p:cNvSpPr>
              <p:nvPr/>
            </p:nvSpPr>
            <p:spPr bwMode="auto">
              <a:xfrm>
                <a:off x="3861" y="1588"/>
                <a:ext cx="443" cy="271"/>
              </a:xfrm>
              <a:custGeom>
                <a:avLst/>
                <a:gdLst>
                  <a:gd name="T0" fmla="*/ 31 w 186"/>
                  <a:gd name="T1" fmla="*/ 48 h 114"/>
                  <a:gd name="T2" fmla="*/ 28 w 186"/>
                  <a:gd name="T3" fmla="*/ 37 h 114"/>
                  <a:gd name="T4" fmla="*/ 42 w 186"/>
                  <a:gd name="T5" fmla="*/ 32 h 114"/>
                  <a:gd name="T6" fmla="*/ 89 w 186"/>
                  <a:gd name="T7" fmla="*/ 46 h 114"/>
                  <a:gd name="T8" fmla="*/ 80 w 186"/>
                  <a:gd name="T9" fmla="*/ 62 h 114"/>
                  <a:gd name="T10" fmla="*/ 32 w 186"/>
                  <a:gd name="T11" fmla="*/ 48 h 114"/>
                  <a:gd name="T12" fmla="*/ 31 w 186"/>
                  <a:gd name="T13" fmla="*/ 48 h 114"/>
                  <a:gd name="T14" fmla="*/ 186 w 186"/>
                  <a:gd name="T15" fmla="*/ 40 h 114"/>
                  <a:gd name="T16" fmla="*/ 60 w 186"/>
                  <a:gd name="T17" fmla="*/ 3 h 114"/>
                  <a:gd name="T18" fmla="*/ 29 w 186"/>
                  <a:gd name="T19" fmla="*/ 9 h 114"/>
                  <a:gd name="T20" fmla="*/ 8 w 186"/>
                  <a:gd name="T21" fmla="*/ 31 h 114"/>
                  <a:gd name="T22" fmla="*/ 0 w 186"/>
                  <a:gd name="T23" fmla="*/ 57 h 114"/>
                  <a:gd name="T24" fmla="*/ 14 w 186"/>
                  <a:gd name="T25" fmla="*/ 76 h 114"/>
                  <a:gd name="T26" fmla="*/ 16 w 186"/>
                  <a:gd name="T27" fmla="*/ 77 h 114"/>
                  <a:gd name="T28" fmla="*/ 142 w 186"/>
                  <a:gd name="T29" fmla="*/ 114 h 114"/>
                  <a:gd name="T30" fmla="*/ 159 w 186"/>
                  <a:gd name="T31" fmla="*/ 86 h 114"/>
                  <a:gd name="T32" fmla="*/ 99 w 186"/>
                  <a:gd name="T33" fmla="*/ 68 h 114"/>
                  <a:gd name="T34" fmla="*/ 109 w 186"/>
                  <a:gd name="T35" fmla="*/ 51 h 114"/>
                  <a:gd name="T36" fmla="*/ 169 w 186"/>
                  <a:gd name="T37" fmla="*/ 69 h 114"/>
                  <a:gd name="T38" fmla="*/ 186 w 186"/>
                  <a:gd name="T39" fmla="*/ 4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6" h="114">
                    <a:moveTo>
                      <a:pt x="31" y="48"/>
                    </a:moveTo>
                    <a:cubicBezTo>
                      <a:pt x="26" y="46"/>
                      <a:pt x="25" y="42"/>
                      <a:pt x="28" y="37"/>
                    </a:cubicBezTo>
                    <a:cubicBezTo>
                      <a:pt x="31" y="32"/>
                      <a:pt x="36" y="30"/>
                      <a:pt x="42" y="32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8"/>
                      <a:pt x="31" y="48"/>
                      <a:pt x="31" y="48"/>
                    </a:cubicBezTo>
                    <a:close/>
                    <a:moveTo>
                      <a:pt x="186" y="40"/>
                    </a:moveTo>
                    <a:cubicBezTo>
                      <a:pt x="60" y="3"/>
                      <a:pt x="60" y="3"/>
                      <a:pt x="60" y="3"/>
                    </a:cubicBezTo>
                    <a:cubicBezTo>
                      <a:pt x="50" y="0"/>
                      <a:pt x="39" y="2"/>
                      <a:pt x="29" y="9"/>
                    </a:cubicBezTo>
                    <a:cubicBezTo>
                      <a:pt x="20" y="15"/>
                      <a:pt x="14" y="22"/>
                      <a:pt x="8" y="31"/>
                    </a:cubicBezTo>
                    <a:cubicBezTo>
                      <a:pt x="3" y="40"/>
                      <a:pt x="0" y="49"/>
                      <a:pt x="0" y="57"/>
                    </a:cubicBezTo>
                    <a:cubicBezTo>
                      <a:pt x="1" y="67"/>
                      <a:pt x="5" y="73"/>
                      <a:pt x="14" y="76"/>
                    </a:cubicBezTo>
                    <a:cubicBezTo>
                      <a:pt x="14" y="77"/>
                      <a:pt x="15" y="77"/>
                      <a:pt x="16" y="77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59" y="86"/>
                      <a:pt x="159" y="86"/>
                      <a:pt x="159" y="86"/>
                    </a:cubicBezTo>
                    <a:cubicBezTo>
                      <a:pt x="99" y="68"/>
                      <a:pt x="99" y="68"/>
                      <a:pt x="99" y="68"/>
                    </a:cubicBezTo>
                    <a:cubicBezTo>
                      <a:pt x="109" y="51"/>
                      <a:pt x="109" y="51"/>
                      <a:pt x="109" y="51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86" y="40"/>
                      <a:pt x="186" y="40"/>
                      <a:pt x="18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6" name="Group 129"/>
            <p:cNvGrpSpPr>
              <a:grpSpLocks noChangeAspect="1"/>
            </p:cNvGrpSpPr>
            <p:nvPr/>
          </p:nvGrpSpPr>
          <p:grpSpPr bwMode="auto">
            <a:xfrm>
              <a:off x="5363493" y="483687"/>
              <a:ext cx="913129" cy="1009906"/>
              <a:chOff x="3333" y="1593"/>
              <a:chExt cx="1019" cy="1127"/>
            </a:xfrm>
            <a:solidFill>
              <a:schemeClr val="bg1"/>
            </a:solidFill>
          </p:grpSpPr>
          <p:sp>
            <p:nvSpPr>
              <p:cNvPr id="98" name="Freeform 130"/>
              <p:cNvSpPr>
                <a:spLocks noEditPoints="1"/>
              </p:cNvSpPr>
              <p:nvPr/>
            </p:nvSpPr>
            <p:spPr bwMode="auto">
              <a:xfrm>
                <a:off x="3333" y="2516"/>
                <a:ext cx="352" cy="204"/>
              </a:xfrm>
              <a:custGeom>
                <a:avLst/>
                <a:gdLst>
                  <a:gd name="T0" fmla="*/ 57 w 148"/>
                  <a:gd name="T1" fmla="*/ 54 h 86"/>
                  <a:gd name="T2" fmla="*/ 25 w 148"/>
                  <a:gd name="T3" fmla="*/ 37 h 86"/>
                  <a:gd name="T4" fmla="*/ 22 w 148"/>
                  <a:gd name="T5" fmla="*/ 22 h 86"/>
                  <a:gd name="T6" fmla="*/ 38 w 148"/>
                  <a:gd name="T7" fmla="*/ 15 h 86"/>
                  <a:gd name="T8" fmla="*/ 85 w 148"/>
                  <a:gd name="T9" fmla="*/ 29 h 86"/>
                  <a:gd name="T10" fmla="*/ 86 w 148"/>
                  <a:gd name="T11" fmla="*/ 29 h 86"/>
                  <a:gd name="T12" fmla="*/ 91 w 148"/>
                  <a:gd name="T13" fmla="*/ 31 h 86"/>
                  <a:gd name="T14" fmla="*/ 127 w 148"/>
                  <a:gd name="T15" fmla="*/ 50 h 86"/>
                  <a:gd name="T16" fmla="*/ 127 w 148"/>
                  <a:gd name="T17" fmla="*/ 62 h 86"/>
                  <a:gd name="T18" fmla="*/ 106 w 148"/>
                  <a:gd name="T19" fmla="*/ 69 h 86"/>
                  <a:gd name="T20" fmla="*/ 65 w 148"/>
                  <a:gd name="T21" fmla="*/ 57 h 86"/>
                  <a:gd name="T22" fmla="*/ 65 w 148"/>
                  <a:gd name="T23" fmla="*/ 56 h 86"/>
                  <a:gd name="T24" fmla="*/ 57 w 148"/>
                  <a:gd name="T25" fmla="*/ 54 h 86"/>
                  <a:gd name="T26" fmla="*/ 93 w 148"/>
                  <a:gd name="T27" fmla="*/ 13 h 86"/>
                  <a:gd name="T28" fmla="*/ 39 w 148"/>
                  <a:gd name="T29" fmla="*/ 0 h 86"/>
                  <a:gd name="T30" fmla="*/ 8 w 148"/>
                  <a:gd name="T31" fmla="*/ 18 h 86"/>
                  <a:gd name="T32" fmla="*/ 5 w 148"/>
                  <a:gd name="T33" fmla="*/ 44 h 86"/>
                  <a:gd name="T34" fmla="*/ 55 w 148"/>
                  <a:gd name="T35" fmla="*/ 71 h 86"/>
                  <a:gd name="T36" fmla="*/ 99 w 148"/>
                  <a:gd name="T37" fmla="*/ 84 h 86"/>
                  <a:gd name="T38" fmla="*/ 123 w 148"/>
                  <a:gd name="T39" fmla="*/ 82 h 86"/>
                  <a:gd name="T40" fmla="*/ 141 w 148"/>
                  <a:gd name="T41" fmla="*/ 68 h 86"/>
                  <a:gd name="T42" fmla="*/ 147 w 148"/>
                  <a:gd name="T43" fmla="*/ 48 h 86"/>
                  <a:gd name="T44" fmla="*/ 135 w 148"/>
                  <a:gd name="T45" fmla="*/ 33 h 86"/>
                  <a:gd name="T46" fmla="*/ 93 w 148"/>
                  <a:gd name="T47" fmla="*/ 1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8" h="86">
                    <a:moveTo>
                      <a:pt x="57" y="54"/>
                    </a:moveTo>
                    <a:cubicBezTo>
                      <a:pt x="41" y="47"/>
                      <a:pt x="30" y="42"/>
                      <a:pt x="25" y="37"/>
                    </a:cubicBezTo>
                    <a:cubicBezTo>
                      <a:pt x="19" y="33"/>
                      <a:pt x="18" y="28"/>
                      <a:pt x="22" y="22"/>
                    </a:cubicBezTo>
                    <a:cubicBezTo>
                      <a:pt x="26" y="18"/>
                      <a:pt x="31" y="16"/>
                      <a:pt x="38" y="15"/>
                    </a:cubicBezTo>
                    <a:cubicBezTo>
                      <a:pt x="46" y="15"/>
                      <a:pt x="61" y="20"/>
                      <a:pt x="85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91" y="31"/>
                      <a:pt x="91" y="31"/>
                      <a:pt x="91" y="31"/>
                    </a:cubicBezTo>
                    <a:cubicBezTo>
                      <a:pt x="112" y="39"/>
                      <a:pt x="124" y="46"/>
                      <a:pt x="127" y="50"/>
                    </a:cubicBezTo>
                    <a:cubicBezTo>
                      <a:pt x="130" y="54"/>
                      <a:pt x="130" y="59"/>
                      <a:pt x="127" y="62"/>
                    </a:cubicBezTo>
                    <a:cubicBezTo>
                      <a:pt x="123" y="68"/>
                      <a:pt x="116" y="71"/>
                      <a:pt x="106" y="69"/>
                    </a:cubicBezTo>
                    <a:cubicBezTo>
                      <a:pt x="97" y="67"/>
                      <a:pt x="83" y="63"/>
                      <a:pt x="65" y="57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57" y="54"/>
                      <a:pt x="57" y="54"/>
                      <a:pt x="57" y="54"/>
                    </a:cubicBezTo>
                    <a:close/>
                    <a:moveTo>
                      <a:pt x="93" y="13"/>
                    </a:moveTo>
                    <a:cubicBezTo>
                      <a:pt x="69" y="4"/>
                      <a:pt x="51" y="0"/>
                      <a:pt x="39" y="0"/>
                    </a:cubicBezTo>
                    <a:cubicBezTo>
                      <a:pt x="27" y="0"/>
                      <a:pt x="17" y="6"/>
                      <a:pt x="8" y="18"/>
                    </a:cubicBezTo>
                    <a:cubicBezTo>
                      <a:pt x="1" y="28"/>
                      <a:pt x="0" y="36"/>
                      <a:pt x="5" y="44"/>
                    </a:cubicBezTo>
                    <a:cubicBezTo>
                      <a:pt x="10" y="51"/>
                      <a:pt x="27" y="60"/>
                      <a:pt x="55" y="71"/>
                    </a:cubicBezTo>
                    <a:cubicBezTo>
                      <a:pt x="75" y="79"/>
                      <a:pt x="90" y="83"/>
                      <a:pt x="99" y="84"/>
                    </a:cubicBezTo>
                    <a:cubicBezTo>
                      <a:pt x="109" y="86"/>
                      <a:pt x="117" y="85"/>
                      <a:pt x="123" y="82"/>
                    </a:cubicBezTo>
                    <a:cubicBezTo>
                      <a:pt x="130" y="80"/>
                      <a:pt x="135" y="75"/>
                      <a:pt x="141" y="68"/>
                    </a:cubicBezTo>
                    <a:cubicBezTo>
                      <a:pt x="146" y="60"/>
                      <a:pt x="148" y="54"/>
                      <a:pt x="147" y="48"/>
                    </a:cubicBezTo>
                    <a:cubicBezTo>
                      <a:pt x="146" y="43"/>
                      <a:pt x="142" y="38"/>
                      <a:pt x="135" y="33"/>
                    </a:cubicBezTo>
                    <a:cubicBezTo>
                      <a:pt x="128" y="28"/>
                      <a:pt x="114" y="21"/>
                      <a:pt x="9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131"/>
              <p:cNvSpPr>
                <a:spLocks noEditPoints="1"/>
              </p:cNvSpPr>
              <p:nvPr/>
            </p:nvSpPr>
            <p:spPr bwMode="auto">
              <a:xfrm>
                <a:off x="3538" y="2397"/>
                <a:ext cx="326" cy="202"/>
              </a:xfrm>
              <a:custGeom>
                <a:avLst/>
                <a:gdLst>
                  <a:gd name="T0" fmla="*/ 51 w 137"/>
                  <a:gd name="T1" fmla="*/ 39 h 85"/>
                  <a:gd name="T2" fmla="*/ 50 w 137"/>
                  <a:gd name="T3" fmla="*/ 39 h 85"/>
                  <a:gd name="T4" fmla="*/ 30 w 137"/>
                  <a:gd name="T5" fmla="*/ 29 h 85"/>
                  <a:gd name="T6" fmla="*/ 28 w 137"/>
                  <a:gd name="T7" fmla="*/ 20 h 85"/>
                  <a:gd name="T8" fmla="*/ 41 w 137"/>
                  <a:gd name="T9" fmla="*/ 16 h 85"/>
                  <a:gd name="T10" fmla="*/ 68 w 137"/>
                  <a:gd name="T11" fmla="*/ 24 h 85"/>
                  <a:gd name="T12" fmla="*/ 89 w 137"/>
                  <a:gd name="T13" fmla="*/ 35 h 85"/>
                  <a:gd name="T14" fmla="*/ 91 w 137"/>
                  <a:gd name="T15" fmla="*/ 44 h 85"/>
                  <a:gd name="T16" fmla="*/ 78 w 137"/>
                  <a:gd name="T17" fmla="*/ 48 h 85"/>
                  <a:gd name="T18" fmla="*/ 51 w 137"/>
                  <a:gd name="T19" fmla="*/ 39 h 85"/>
                  <a:gd name="T20" fmla="*/ 75 w 137"/>
                  <a:gd name="T21" fmla="*/ 9 h 85"/>
                  <a:gd name="T22" fmla="*/ 38 w 137"/>
                  <a:gd name="T23" fmla="*/ 0 h 85"/>
                  <a:gd name="T24" fmla="*/ 18 w 137"/>
                  <a:gd name="T25" fmla="*/ 10 h 85"/>
                  <a:gd name="T26" fmla="*/ 15 w 137"/>
                  <a:gd name="T27" fmla="*/ 18 h 85"/>
                  <a:gd name="T28" fmla="*/ 19 w 137"/>
                  <a:gd name="T29" fmla="*/ 27 h 85"/>
                  <a:gd name="T30" fmla="*/ 19 w 137"/>
                  <a:gd name="T31" fmla="*/ 27 h 85"/>
                  <a:gd name="T32" fmla="*/ 9 w 137"/>
                  <a:gd name="T33" fmla="*/ 24 h 85"/>
                  <a:gd name="T34" fmla="*/ 0 w 137"/>
                  <a:gd name="T35" fmla="*/ 37 h 85"/>
                  <a:gd name="T36" fmla="*/ 127 w 137"/>
                  <a:gd name="T37" fmla="*/ 85 h 85"/>
                  <a:gd name="T38" fmla="*/ 137 w 137"/>
                  <a:gd name="T39" fmla="*/ 72 h 85"/>
                  <a:gd name="T40" fmla="*/ 88 w 137"/>
                  <a:gd name="T41" fmla="*/ 53 h 85"/>
                  <a:gd name="T42" fmla="*/ 88 w 137"/>
                  <a:gd name="T43" fmla="*/ 53 h 85"/>
                  <a:gd name="T44" fmla="*/ 102 w 137"/>
                  <a:gd name="T45" fmla="*/ 50 h 85"/>
                  <a:gd name="T46" fmla="*/ 109 w 137"/>
                  <a:gd name="T47" fmla="*/ 44 h 85"/>
                  <a:gd name="T48" fmla="*/ 109 w 137"/>
                  <a:gd name="T49" fmla="*/ 27 h 85"/>
                  <a:gd name="T50" fmla="*/ 75 w 137"/>
                  <a:gd name="T51" fmla="*/ 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7" h="85">
                    <a:moveTo>
                      <a:pt x="51" y="39"/>
                    </a:moveTo>
                    <a:cubicBezTo>
                      <a:pt x="51" y="39"/>
                      <a:pt x="50" y="39"/>
                      <a:pt x="50" y="39"/>
                    </a:cubicBezTo>
                    <a:cubicBezTo>
                      <a:pt x="40" y="35"/>
                      <a:pt x="33" y="32"/>
                      <a:pt x="30" y="29"/>
                    </a:cubicBezTo>
                    <a:cubicBezTo>
                      <a:pt x="26" y="26"/>
                      <a:pt x="26" y="23"/>
                      <a:pt x="28" y="20"/>
                    </a:cubicBezTo>
                    <a:cubicBezTo>
                      <a:pt x="30" y="17"/>
                      <a:pt x="35" y="16"/>
                      <a:pt x="41" y="16"/>
                    </a:cubicBezTo>
                    <a:cubicBezTo>
                      <a:pt x="47" y="17"/>
                      <a:pt x="56" y="20"/>
                      <a:pt x="68" y="24"/>
                    </a:cubicBezTo>
                    <a:cubicBezTo>
                      <a:pt x="78" y="28"/>
                      <a:pt x="85" y="32"/>
                      <a:pt x="89" y="35"/>
                    </a:cubicBezTo>
                    <a:cubicBezTo>
                      <a:pt x="92" y="38"/>
                      <a:pt x="93" y="41"/>
                      <a:pt x="91" y="44"/>
                    </a:cubicBezTo>
                    <a:cubicBezTo>
                      <a:pt x="88" y="48"/>
                      <a:pt x="84" y="49"/>
                      <a:pt x="78" y="48"/>
                    </a:cubicBezTo>
                    <a:cubicBezTo>
                      <a:pt x="72" y="47"/>
                      <a:pt x="63" y="44"/>
                      <a:pt x="51" y="39"/>
                    </a:cubicBezTo>
                    <a:close/>
                    <a:moveTo>
                      <a:pt x="75" y="9"/>
                    </a:moveTo>
                    <a:cubicBezTo>
                      <a:pt x="59" y="3"/>
                      <a:pt x="47" y="0"/>
                      <a:pt x="38" y="0"/>
                    </a:cubicBezTo>
                    <a:cubicBezTo>
                      <a:pt x="29" y="0"/>
                      <a:pt x="22" y="3"/>
                      <a:pt x="18" y="10"/>
                    </a:cubicBezTo>
                    <a:cubicBezTo>
                      <a:pt x="16" y="12"/>
                      <a:pt x="15" y="15"/>
                      <a:pt x="15" y="18"/>
                    </a:cubicBezTo>
                    <a:cubicBezTo>
                      <a:pt x="16" y="20"/>
                      <a:pt x="17" y="23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27" y="85"/>
                      <a:pt x="127" y="85"/>
                      <a:pt x="127" y="85"/>
                    </a:cubicBezTo>
                    <a:cubicBezTo>
                      <a:pt x="137" y="72"/>
                      <a:pt x="137" y="72"/>
                      <a:pt x="137" y="72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95" y="52"/>
                      <a:pt x="100" y="51"/>
                      <a:pt x="102" y="50"/>
                    </a:cubicBezTo>
                    <a:cubicBezTo>
                      <a:pt x="105" y="49"/>
                      <a:pt x="107" y="47"/>
                      <a:pt x="109" y="44"/>
                    </a:cubicBezTo>
                    <a:cubicBezTo>
                      <a:pt x="113" y="38"/>
                      <a:pt x="113" y="33"/>
                      <a:pt x="109" y="27"/>
                    </a:cubicBezTo>
                    <a:cubicBezTo>
                      <a:pt x="104" y="22"/>
                      <a:pt x="93" y="16"/>
                      <a:pt x="7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0" y="2283"/>
                <a:ext cx="288" cy="130"/>
              </a:xfrm>
              <a:custGeom>
                <a:avLst/>
                <a:gdLst>
                  <a:gd name="T0" fmla="*/ 93 w 288"/>
                  <a:gd name="T1" fmla="*/ 0 h 130"/>
                  <a:gd name="T2" fmla="*/ 78 w 288"/>
                  <a:gd name="T3" fmla="*/ 21 h 130"/>
                  <a:gd name="T4" fmla="*/ 21 w 288"/>
                  <a:gd name="T5" fmla="*/ 0 h 130"/>
                  <a:gd name="T6" fmla="*/ 0 w 288"/>
                  <a:gd name="T7" fmla="*/ 30 h 130"/>
                  <a:gd name="T8" fmla="*/ 57 w 288"/>
                  <a:gd name="T9" fmla="*/ 52 h 130"/>
                  <a:gd name="T10" fmla="*/ 43 w 288"/>
                  <a:gd name="T11" fmla="*/ 71 h 130"/>
                  <a:gd name="T12" fmla="*/ 74 w 288"/>
                  <a:gd name="T13" fmla="*/ 83 h 130"/>
                  <a:gd name="T14" fmla="*/ 88 w 288"/>
                  <a:gd name="T15" fmla="*/ 64 h 130"/>
                  <a:gd name="T16" fmla="*/ 267 w 288"/>
                  <a:gd name="T17" fmla="*/ 130 h 130"/>
                  <a:gd name="T18" fmla="*/ 288 w 288"/>
                  <a:gd name="T19" fmla="*/ 99 h 130"/>
                  <a:gd name="T20" fmla="*/ 109 w 288"/>
                  <a:gd name="T21" fmla="*/ 33 h 130"/>
                  <a:gd name="T22" fmla="*/ 124 w 288"/>
                  <a:gd name="T23" fmla="*/ 11 h 130"/>
                  <a:gd name="T24" fmla="*/ 93 w 288"/>
                  <a:gd name="T25" fmla="*/ 0 h 130"/>
                  <a:gd name="T26" fmla="*/ 93 w 288"/>
                  <a:gd name="T2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" h="130">
                    <a:moveTo>
                      <a:pt x="93" y="0"/>
                    </a:moveTo>
                    <a:lnTo>
                      <a:pt x="78" y="21"/>
                    </a:lnTo>
                    <a:lnTo>
                      <a:pt x="21" y="0"/>
                    </a:lnTo>
                    <a:lnTo>
                      <a:pt x="0" y="30"/>
                    </a:lnTo>
                    <a:lnTo>
                      <a:pt x="57" y="52"/>
                    </a:lnTo>
                    <a:lnTo>
                      <a:pt x="43" y="71"/>
                    </a:lnTo>
                    <a:lnTo>
                      <a:pt x="74" y="83"/>
                    </a:lnTo>
                    <a:lnTo>
                      <a:pt x="88" y="64"/>
                    </a:lnTo>
                    <a:lnTo>
                      <a:pt x="267" y="130"/>
                    </a:lnTo>
                    <a:lnTo>
                      <a:pt x="288" y="99"/>
                    </a:lnTo>
                    <a:lnTo>
                      <a:pt x="109" y="33"/>
                    </a:lnTo>
                    <a:lnTo>
                      <a:pt x="124" y="11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33"/>
              <p:cNvSpPr>
                <a:spLocks noEditPoints="1"/>
              </p:cNvSpPr>
              <p:nvPr/>
            </p:nvSpPr>
            <p:spPr bwMode="auto">
              <a:xfrm>
                <a:off x="3628" y="2192"/>
                <a:ext cx="312" cy="140"/>
              </a:xfrm>
              <a:custGeom>
                <a:avLst/>
                <a:gdLst>
                  <a:gd name="T0" fmla="*/ 42 w 131"/>
                  <a:gd name="T1" fmla="*/ 12 h 59"/>
                  <a:gd name="T2" fmla="*/ 33 w 131"/>
                  <a:gd name="T3" fmla="*/ 25 h 59"/>
                  <a:gd name="T4" fmla="*/ 121 w 131"/>
                  <a:gd name="T5" fmla="*/ 59 h 59"/>
                  <a:gd name="T6" fmla="*/ 131 w 131"/>
                  <a:gd name="T7" fmla="*/ 46 h 59"/>
                  <a:gd name="T8" fmla="*/ 42 w 131"/>
                  <a:gd name="T9" fmla="*/ 12 h 59"/>
                  <a:gd name="T10" fmla="*/ 16 w 131"/>
                  <a:gd name="T11" fmla="*/ 1 h 59"/>
                  <a:gd name="T12" fmla="*/ 8 w 131"/>
                  <a:gd name="T13" fmla="*/ 1 h 59"/>
                  <a:gd name="T14" fmla="*/ 2 w 131"/>
                  <a:gd name="T15" fmla="*/ 5 h 59"/>
                  <a:gd name="T16" fmla="*/ 1 w 131"/>
                  <a:gd name="T17" fmla="*/ 11 h 59"/>
                  <a:gd name="T18" fmla="*/ 5 w 131"/>
                  <a:gd name="T19" fmla="*/ 16 h 59"/>
                  <a:gd name="T20" fmla="*/ 13 w 131"/>
                  <a:gd name="T21" fmla="*/ 16 h 59"/>
                  <a:gd name="T22" fmla="*/ 20 w 131"/>
                  <a:gd name="T23" fmla="*/ 12 h 59"/>
                  <a:gd name="T24" fmla="*/ 21 w 131"/>
                  <a:gd name="T25" fmla="*/ 6 h 59"/>
                  <a:gd name="T26" fmla="*/ 16 w 131"/>
                  <a:gd name="T27" fmla="*/ 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59">
                    <a:moveTo>
                      <a:pt x="42" y="12"/>
                    </a:moveTo>
                    <a:cubicBezTo>
                      <a:pt x="33" y="25"/>
                      <a:pt x="33" y="25"/>
                      <a:pt x="33" y="25"/>
                    </a:cubicBezTo>
                    <a:cubicBezTo>
                      <a:pt x="121" y="59"/>
                      <a:pt x="121" y="59"/>
                      <a:pt x="121" y="59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42" y="12"/>
                      <a:pt x="42" y="12"/>
                      <a:pt x="42" y="12"/>
                    </a:cubicBezTo>
                    <a:close/>
                    <a:moveTo>
                      <a:pt x="16" y="1"/>
                    </a:moveTo>
                    <a:cubicBezTo>
                      <a:pt x="14" y="0"/>
                      <a:pt x="11" y="0"/>
                      <a:pt x="8" y="1"/>
                    </a:cubicBezTo>
                    <a:cubicBezTo>
                      <a:pt x="5" y="1"/>
                      <a:pt x="3" y="3"/>
                      <a:pt x="2" y="5"/>
                    </a:cubicBezTo>
                    <a:cubicBezTo>
                      <a:pt x="0" y="7"/>
                      <a:pt x="0" y="9"/>
                      <a:pt x="1" y="11"/>
                    </a:cubicBezTo>
                    <a:cubicBezTo>
                      <a:pt x="1" y="13"/>
                      <a:pt x="3" y="15"/>
                      <a:pt x="5" y="16"/>
                    </a:cubicBezTo>
                    <a:cubicBezTo>
                      <a:pt x="8" y="16"/>
                      <a:pt x="11" y="17"/>
                      <a:pt x="13" y="16"/>
                    </a:cubicBezTo>
                    <a:cubicBezTo>
                      <a:pt x="16" y="15"/>
                      <a:pt x="18" y="14"/>
                      <a:pt x="20" y="12"/>
                    </a:cubicBezTo>
                    <a:cubicBezTo>
                      <a:pt x="21" y="10"/>
                      <a:pt x="22" y="8"/>
                      <a:pt x="21" y="6"/>
                    </a:cubicBezTo>
                    <a:cubicBezTo>
                      <a:pt x="20" y="4"/>
                      <a:pt x="18" y="2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34"/>
              <p:cNvSpPr>
                <a:spLocks noEditPoints="1"/>
              </p:cNvSpPr>
              <p:nvPr/>
            </p:nvSpPr>
            <p:spPr bwMode="auto">
              <a:xfrm>
                <a:off x="3778" y="2095"/>
                <a:ext cx="243" cy="147"/>
              </a:xfrm>
              <a:custGeom>
                <a:avLst/>
                <a:gdLst>
                  <a:gd name="T0" fmla="*/ 39 w 102"/>
                  <a:gd name="T1" fmla="*/ 37 h 62"/>
                  <a:gd name="T2" fmla="*/ 21 w 102"/>
                  <a:gd name="T3" fmla="*/ 28 h 62"/>
                  <a:gd name="T4" fmla="*/ 20 w 102"/>
                  <a:gd name="T5" fmla="*/ 19 h 62"/>
                  <a:gd name="T6" fmla="*/ 32 w 102"/>
                  <a:gd name="T7" fmla="*/ 15 h 62"/>
                  <a:gd name="T8" fmla="*/ 62 w 102"/>
                  <a:gd name="T9" fmla="*/ 25 h 62"/>
                  <a:gd name="T10" fmla="*/ 63 w 102"/>
                  <a:gd name="T11" fmla="*/ 25 h 62"/>
                  <a:gd name="T12" fmla="*/ 82 w 102"/>
                  <a:gd name="T13" fmla="*/ 34 h 62"/>
                  <a:gd name="T14" fmla="*/ 83 w 102"/>
                  <a:gd name="T15" fmla="*/ 43 h 62"/>
                  <a:gd name="T16" fmla="*/ 73 w 102"/>
                  <a:gd name="T17" fmla="*/ 48 h 62"/>
                  <a:gd name="T18" fmla="*/ 39 w 102"/>
                  <a:gd name="T19" fmla="*/ 37 h 62"/>
                  <a:gd name="T20" fmla="*/ 69 w 102"/>
                  <a:gd name="T21" fmla="*/ 9 h 62"/>
                  <a:gd name="T22" fmla="*/ 27 w 102"/>
                  <a:gd name="T23" fmla="*/ 1 h 62"/>
                  <a:gd name="T24" fmla="*/ 6 w 102"/>
                  <a:gd name="T25" fmla="*/ 14 h 62"/>
                  <a:gd name="T26" fmla="*/ 6 w 102"/>
                  <a:gd name="T27" fmla="*/ 14 h 62"/>
                  <a:gd name="T28" fmla="*/ 3 w 102"/>
                  <a:gd name="T29" fmla="*/ 34 h 62"/>
                  <a:gd name="T30" fmla="*/ 36 w 102"/>
                  <a:gd name="T31" fmla="*/ 54 h 62"/>
                  <a:gd name="T32" fmla="*/ 74 w 102"/>
                  <a:gd name="T33" fmla="*/ 61 h 62"/>
                  <a:gd name="T34" fmla="*/ 97 w 102"/>
                  <a:gd name="T35" fmla="*/ 48 h 62"/>
                  <a:gd name="T36" fmla="*/ 99 w 102"/>
                  <a:gd name="T37" fmla="*/ 29 h 62"/>
                  <a:gd name="T38" fmla="*/ 69 w 102"/>
                  <a:gd name="T39" fmla="*/ 9 h 62"/>
                  <a:gd name="T40" fmla="*/ 69 w 102"/>
                  <a:gd name="T41" fmla="*/ 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62">
                    <a:moveTo>
                      <a:pt x="39" y="37"/>
                    </a:moveTo>
                    <a:cubicBezTo>
                      <a:pt x="30" y="34"/>
                      <a:pt x="24" y="31"/>
                      <a:pt x="21" y="28"/>
                    </a:cubicBezTo>
                    <a:cubicBezTo>
                      <a:pt x="18" y="25"/>
                      <a:pt x="17" y="22"/>
                      <a:pt x="20" y="19"/>
                    </a:cubicBezTo>
                    <a:cubicBezTo>
                      <a:pt x="22" y="16"/>
                      <a:pt x="26" y="15"/>
                      <a:pt x="32" y="15"/>
                    </a:cubicBezTo>
                    <a:cubicBezTo>
                      <a:pt x="37" y="16"/>
                      <a:pt x="48" y="19"/>
                      <a:pt x="62" y="25"/>
                    </a:cubicBezTo>
                    <a:cubicBezTo>
                      <a:pt x="62" y="25"/>
                      <a:pt x="63" y="25"/>
                      <a:pt x="63" y="25"/>
                    </a:cubicBezTo>
                    <a:cubicBezTo>
                      <a:pt x="73" y="29"/>
                      <a:pt x="79" y="32"/>
                      <a:pt x="82" y="34"/>
                    </a:cubicBezTo>
                    <a:cubicBezTo>
                      <a:pt x="85" y="37"/>
                      <a:pt x="86" y="40"/>
                      <a:pt x="83" y="43"/>
                    </a:cubicBezTo>
                    <a:cubicBezTo>
                      <a:pt x="81" y="46"/>
                      <a:pt x="78" y="48"/>
                      <a:pt x="73" y="48"/>
                    </a:cubicBezTo>
                    <a:cubicBezTo>
                      <a:pt x="68" y="47"/>
                      <a:pt x="57" y="44"/>
                      <a:pt x="39" y="37"/>
                    </a:cubicBezTo>
                    <a:close/>
                    <a:moveTo>
                      <a:pt x="69" y="9"/>
                    </a:moveTo>
                    <a:cubicBezTo>
                      <a:pt x="50" y="2"/>
                      <a:pt x="37" y="0"/>
                      <a:pt x="27" y="1"/>
                    </a:cubicBezTo>
                    <a:cubicBezTo>
                      <a:pt x="18" y="3"/>
                      <a:pt x="11" y="7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1" y="21"/>
                      <a:pt x="0" y="27"/>
                      <a:pt x="3" y="34"/>
                    </a:cubicBezTo>
                    <a:cubicBezTo>
                      <a:pt x="6" y="40"/>
                      <a:pt x="17" y="47"/>
                      <a:pt x="36" y="54"/>
                    </a:cubicBezTo>
                    <a:cubicBezTo>
                      <a:pt x="51" y="60"/>
                      <a:pt x="63" y="62"/>
                      <a:pt x="74" y="61"/>
                    </a:cubicBezTo>
                    <a:cubicBezTo>
                      <a:pt x="84" y="60"/>
                      <a:pt x="91" y="56"/>
                      <a:pt x="97" y="48"/>
                    </a:cubicBezTo>
                    <a:cubicBezTo>
                      <a:pt x="102" y="42"/>
                      <a:pt x="102" y="36"/>
                      <a:pt x="99" y="29"/>
                    </a:cubicBezTo>
                    <a:cubicBezTo>
                      <a:pt x="96" y="23"/>
                      <a:pt x="86" y="16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861" y="1940"/>
                <a:ext cx="286" cy="178"/>
              </a:xfrm>
              <a:custGeom>
                <a:avLst/>
                <a:gdLst>
                  <a:gd name="T0" fmla="*/ 51 w 120"/>
                  <a:gd name="T1" fmla="*/ 6 h 75"/>
                  <a:gd name="T2" fmla="*/ 19 w 120"/>
                  <a:gd name="T3" fmla="*/ 13 h 75"/>
                  <a:gd name="T4" fmla="*/ 19 w 120"/>
                  <a:gd name="T5" fmla="*/ 30 h 75"/>
                  <a:gd name="T6" fmla="*/ 19 w 120"/>
                  <a:gd name="T7" fmla="*/ 31 h 75"/>
                  <a:gd name="T8" fmla="*/ 10 w 120"/>
                  <a:gd name="T9" fmla="*/ 27 h 75"/>
                  <a:gd name="T10" fmla="*/ 0 w 120"/>
                  <a:gd name="T11" fmla="*/ 41 h 75"/>
                  <a:gd name="T12" fmla="*/ 89 w 120"/>
                  <a:gd name="T13" fmla="*/ 75 h 75"/>
                  <a:gd name="T14" fmla="*/ 98 w 120"/>
                  <a:gd name="T15" fmla="*/ 61 h 75"/>
                  <a:gd name="T16" fmla="*/ 34 w 120"/>
                  <a:gd name="T17" fmla="*/ 37 h 75"/>
                  <a:gd name="T18" fmla="*/ 26 w 120"/>
                  <a:gd name="T19" fmla="*/ 31 h 75"/>
                  <a:gd name="T20" fmla="*/ 27 w 120"/>
                  <a:gd name="T21" fmla="*/ 24 h 75"/>
                  <a:gd name="T22" fmla="*/ 46 w 120"/>
                  <a:gd name="T23" fmla="*/ 21 h 75"/>
                  <a:gd name="T24" fmla="*/ 46 w 120"/>
                  <a:gd name="T25" fmla="*/ 21 h 75"/>
                  <a:gd name="T26" fmla="*/ 110 w 120"/>
                  <a:gd name="T27" fmla="*/ 45 h 75"/>
                  <a:gd name="T28" fmla="*/ 120 w 120"/>
                  <a:gd name="T29" fmla="*/ 32 h 75"/>
                  <a:gd name="T30" fmla="*/ 51 w 120"/>
                  <a:gd name="T31" fmla="*/ 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75">
                    <a:moveTo>
                      <a:pt x="51" y="6"/>
                    </a:moveTo>
                    <a:cubicBezTo>
                      <a:pt x="37" y="0"/>
                      <a:pt x="26" y="3"/>
                      <a:pt x="19" y="13"/>
                    </a:cubicBezTo>
                    <a:cubicBezTo>
                      <a:pt x="15" y="19"/>
                      <a:pt x="15" y="25"/>
                      <a:pt x="19" y="30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89" y="75"/>
                      <a:pt x="89" y="75"/>
                      <a:pt x="89" y="75"/>
                    </a:cubicBezTo>
                    <a:cubicBezTo>
                      <a:pt x="98" y="61"/>
                      <a:pt x="98" y="61"/>
                      <a:pt x="98" y="61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0" y="35"/>
                      <a:pt x="28" y="33"/>
                      <a:pt x="26" y="31"/>
                    </a:cubicBezTo>
                    <a:cubicBezTo>
                      <a:pt x="25" y="29"/>
                      <a:pt x="25" y="26"/>
                      <a:pt x="27" y="24"/>
                    </a:cubicBezTo>
                    <a:cubicBezTo>
                      <a:pt x="31" y="18"/>
                      <a:pt x="37" y="17"/>
                      <a:pt x="46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51" y="6"/>
                      <a:pt x="51" y="6"/>
                      <a:pt x="5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136"/>
              <p:cNvSpPr>
                <a:spLocks noEditPoints="1"/>
              </p:cNvSpPr>
              <p:nvPr/>
            </p:nvSpPr>
            <p:spPr bwMode="auto">
              <a:xfrm>
                <a:off x="3907" y="1593"/>
                <a:ext cx="445" cy="290"/>
              </a:xfrm>
              <a:custGeom>
                <a:avLst/>
                <a:gdLst>
                  <a:gd name="T0" fmla="*/ 137 w 187"/>
                  <a:gd name="T1" fmla="*/ 87 h 122"/>
                  <a:gd name="T2" fmla="*/ 92 w 187"/>
                  <a:gd name="T3" fmla="*/ 70 h 122"/>
                  <a:gd name="T4" fmla="*/ 93 w 187"/>
                  <a:gd name="T5" fmla="*/ 68 h 122"/>
                  <a:gd name="T6" fmla="*/ 102 w 187"/>
                  <a:gd name="T7" fmla="*/ 59 h 122"/>
                  <a:gd name="T8" fmla="*/ 115 w 187"/>
                  <a:gd name="T9" fmla="*/ 59 h 122"/>
                  <a:gd name="T10" fmla="*/ 149 w 187"/>
                  <a:gd name="T11" fmla="*/ 72 h 122"/>
                  <a:gd name="T12" fmla="*/ 152 w 187"/>
                  <a:gd name="T13" fmla="*/ 83 h 122"/>
                  <a:gd name="T14" fmla="*/ 137 w 187"/>
                  <a:gd name="T15" fmla="*/ 87 h 122"/>
                  <a:gd name="T16" fmla="*/ 76 w 187"/>
                  <a:gd name="T17" fmla="*/ 64 h 122"/>
                  <a:gd name="T18" fmla="*/ 38 w 187"/>
                  <a:gd name="T19" fmla="*/ 50 h 122"/>
                  <a:gd name="T20" fmla="*/ 35 w 187"/>
                  <a:gd name="T21" fmla="*/ 38 h 122"/>
                  <a:gd name="T22" fmla="*/ 60 w 187"/>
                  <a:gd name="T23" fmla="*/ 36 h 122"/>
                  <a:gd name="T24" fmla="*/ 75 w 187"/>
                  <a:gd name="T25" fmla="*/ 42 h 122"/>
                  <a:gd name="T26" fmla="*/ 76 w 187"/>
                  <a:gd name="T27" fmla="*/ 63 h 122"/>
                  <a:gd name="T28" fmla="*/ 76 w 187"/>
                  <a:gd name="T29" fmla="*/ 64 h 122"/>
                  <a:gd name="T30" fmla="*/ 71 w 187"/>
                  <a:gd name="T31" fmla="*/ 7 h 122"/>
                  <a:gd name="T32" fmla="*/ 17 w 187"/>
                  <a:gd name="T33" fmla="*/ 31 h 122"/>
                  <a:gd name="T34" fmla="*/ 19 w 187"/>
                  <a:gd name="T35" fmla="*/ 78 h 122"/>
                  <a:gd name="T36" fmla="*/ 116 w 187"/>
                  <a:gd name="T37" fmla="*/ 115 h 122"/>
                  <a:gd name="T38" fmla="*/ 170 w 187"/>
                  <a:gd name="T39" fmla="*/ 89 h 122"/>
                  <a:gd name="T40" fmla="*/ 161 w 187"/>
                  <a:gd name="T41" fmla="*/ 41 h 122"/>
                  <a:gd name="T42" fmla="*/ 134 w 187"/>
                  <a:gd name="T43" fmla="*/ 31 h 122"/>
                  <a:gd name="T44" fmla="*/ 99 w 187"/>
                  <a:gd name="T45" fmla="*/ 45 h 122"/>
                  <a:gd name="T46" fmla="*/ 92 w 187"/>
                  <a:gd name="T47" fmla="*/ 15 h 122"/>
                  <a:gd name="T48" fmla="*/ 71 w 187"/>
                  <a:gd name="T49" fmla="*/ 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7" h="122">
                    <a:moveTo>
                      <a:pt x="137" y="87"/>
                    </a:moveTo>
                    <a:cubicBezTo>
                      <a:pt x="92" y="70"/>
                      <a:pt x="92" y="70"/>
                      <a:pt x="92" y="70"/>
                    </a:cubicBezTo>
                    <a:cubicBezTo>
                      <a:pt x="93" y="68"/>
                      <a:pt x="93" y="68"/>
                      <a:pt x="93" y="68"/>
                    </a:cubicBezTo>
                    <a:cubicBezTo>
                      <a:pt x="97" y="64"/>
                      <a:pt x="100" y="61"/>
                      <a:pt x="102" y="59"/>
                    </a:cubicBezTo>
                    <a:cubicBezTo>
                      <a:pt x="106" y="57"/>
                      <a:pt x="110" y="57"/>
                      <a:pt x="115" y="59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55" y="74"/>
                      <a:pt x="156" y="78"/>
                      <a:pt x="152" y="83"/>
                    </a:cubicBezTo>
                    <a:cubicBezTo>
                      <a:pt x="148" y="88"/>
                      <a:pt x="143" y="90"/>
                      <a:pt x="137" y="87"/>
                    </a:cubicBezTo>
                    <a:close/>
                    <a:moveTo>
                      <a:pt x="76" y="64"/>
                    </a:moveTo>
                    <a:cubicBezTo>
                      <a:pt x="38" y="50"/>
                      <a:pt x="38" y="50"/>
                      <a:pt x="38" y="50"/>
                    </a:cubicBezTo>
                    <a:cubicBezTo>
                      <a:pt x="32" y="47"/>
                      <a:pt x="31" y="44"/>
                      <a:pt x="35" y="38"/>
                    </a:cubicBezTo>
                    <a:cubicBezTo>
                      <a:pt x="39" y="32"/>
                      <a:pt x="47" y="32"/>
                      <a:pt x="60" y="36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83" y="45"/>
                      <a:pt x="84" y="52"/>
                      <a:pt x="76" y="63"/>
                    </a:cubicBezTo>
                    <a:cubicBezTo>
                      <a:pt x="76" y="64"/>
                      <a:pt x="76" y="64"/>
                      <a:pt x="76" y="64"/>
                    </a:cubicBezTo>
                    <a:close/>
                    <a:moveTo>
                      <a:pt x="71" y="7"/>
                    </a:moveTo>
                    <a:cubicBezTo>
                      <a:pt x="52" y="0"/>
                      <a:pt x="34" y="8"/>
                      <a:pt x="17" y="31"/>
                    </a:cubicBezTo>
                    <a:cubicBezTo>
                      <a:pt x="0" y="55"/>
                      <a:pt x="1" y="71"/>
                      <a:pt x="19" y="78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35" y="122"/>
                      <a:pt x="153" y="113"/>
                      <a:pt x="170" y="89"/>
                    </a:cubicBezTo>
                    <a:cubicBezTo>
                      <a:pt x="187" y="66"/>
                      <a:pt x="184" y="50"/>
                      <a:pt x="161" y="41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23" y="27"/>
                      <a:pt x="111" y="31"/>
                      <a:pt x="99" y="45"/>
                    </a:cubicBezTo>
                    <a:cubicBezTo>
                      <a:pt x="108" y="30"/>
                      <a:pt x="106" y="20"/>
                      <a:pt x="92" y="15"/>
                    </a:cubicBezTo>
                    <a:cubicBezTo>
                      <a:pt x="71" y="7"/>
                      <a:pt x="71" y="7"/>
                      <a:pt x="7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0" name="Group 139"/>
            <p:cNvGrpSpPr>
              <a:grpSpLocks noChangeAspect="1"/>
            </p:cNvGrpSpPr>
            <p:nvPr/>
          </p:nvGrpSpPr>
          <p:grpSpPr bwMode="auto">
            <a:xfrm>
              <a:off x="6242917" y="875829"/>
              <a:ext cx="968687" cy="991089"/>
              <a:chOff x="3304" y="1600"/>
              <a:chExt cx="1081" cy="1106"/>
            </a:xfrm>
            <a:solidFill>
              <a:schemeClr val="bg1"/>
            </a:solidFill>
          </p:grpSpPr>
          <p:sp>
            <p:nvSpPr>
              <p:cNvPr id="112" name="Freeform 140"/>
              <p:cNvSpPr>
                <a:spLocks noEditPoints="1"/>
              </p:cNvSpPr>
              <p:nvPr/>
            </p:nvSpPr>
            <p:spPr bwMode="auto">
              <a:xfrm>
                <a:off x="3304" y="2492"/>
                <a:ext cx="345" cy="214"/>
              </a:xfrm>
              <a:custGeom>
                <a:avLst/>
                <a:gdLst>
                  <a:gd name="T0" fmla="*/ 83 w 145"/>
                  <a:gd name="T1" fmla="*/ 67 h 90"/>
                  <a:gd name="T2" fmla="*/ 62 w 145"/>
                  <a:gd name="T3" fmla="*/ 58 h 90"/>
                  <a:gd name="T4" fmla="*/ 55 w 145"/>
                  <a:gd name="T5" fmla="*/ 55 h 90"/>
                  <a:gd name="T6" fmla="*/ 24 w 145"/>
                  <a:gd name="T7" fmla="*/ 37 h 90"/>
                  <a:gd name="T8" fmla="*/ 23 w 145"/>
                  <a:gd name="T9" fmla="*/ 22 h 90"/>
                  <a:gd name="T10" fmla="*/ 39 w 145"/>
                  <a:gd name="T11" fmla="*/ 16 h 90"/>
                  <a:gd name="T12" fmla="*/ 62 w 145"/>
                  <a:gd name="T13" fmla="*/ 23 h 90"/>
                  <a:gd name="T14" fmla="*/ 86 w 145"/>
                  <a:gd name="T15" fmla="*/ 32 h 90"/>
                  <a:gd name="T16" fmla="*/ 90 w 145"/>
                  <a:gd name="T17" fmla="*/ 34 h 90"/>
                  <a:gd name="T18" fmla="*/ 125 w 145"/>
                  <a:gd name="T19" fmla="*/ 55 h 90"/>
                  <a:gd name="T20" fmla="*/ 124 w 145"/>
                  <a:gd name="T21" fmla="*/ 67 h 90"/>
                  <a:gd name="T22" fmla="*/ 102 w 145"/>
                  <a:gd name="T23" fmla="*/ 73 h 90"/>
                  <a:gd name="T24" fmla="*/ 83 w 145"/>
                  <a:gd name="T25" fmla="*/ 67 h 90"/>
                  <a:gd name="T26" fmla="*/ 76 w 145"/>
                  <a:gd name="T27" fmla="*/ 9 h 90"/>
                  <a:gd name="T28" fmla="*/ 41 w 145"/>
                  <a:gd name="T29" fmla="*/ 1 h 90"/>
                  <a:gd name="T30" fmla="*/ 9 w 145"/>
                  <a:gd name="T31" fmla="*/ 17 h 90"/>
                  <a:gd name="T32" fmla="*/ 4 w 145"/>
                  <a:gd name="T33" fmla="*/ 43 h 90"/>
                  <a:gd name="T34" fmla="*/ 51 w 145"/>
                  <a:gd name="T35" fmla="*/ 73 h 90"/>
                  <a:gd name="T36" fmla="*/ 72 w 145"/>
                  <a:gd name="T37" fmla="*/ 82 h 90"/>
                  <a:gd name="T38" fmla="*/ 94 w 145"/>
                  <a:gd name="T39" fmla="*/ 88 h 90"/>
                  <a:gd name="T40" fmla="*/ 118 w 145"/>
                  <a:gd name="T41" fmla="*/ 87 h 90"/>
                  <a:gd name="T42" fmla="*/ 137 w 145"/>
                  <a:gd name="T43" fmla="*/ 73 h 90"/>
                  <a:gd name="T44" fmla="*/ 145 w 145"/>
                  <a:gd name="T45" fmla="*/ 54 h 90"/>
                  <a:gd name="T46" fmla="*/ 134 w 145"/>
                  <a:gd name="T47" fmla="*/ 38 h 90"/>
                  <a:gd name="T48" fmla="*/ 93 w 145"/>
                  <a:gd name="T49" fmla="*/ 17 h 90"/>
                  <a:gd name="T50" fmla="*/ 76 w 145"/>
                  <a:gd name="T51" fmla="*/ 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90">
                    <a:moveTo>
                      <a:pt x="83" y="67"/>
                    </a:moveTo>
                    <a:cubicBezTo>
                      <a:pt x="77" y="65"/>
                      <a:pt x="70" y="62"/>
                      <a:pt x="62" y="58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39" y="48"/>
                      <a:pt x="29" y="42"/>
                      <a:pt x="24" y="37"/>
                    </a:cubicBezTo>
                    <a:cubicBezTo>
                      <a:pt x="19" y="33"/>
                      <a:pt x="19" y="28"/>
                      <a:pt x="23" y="22"/>
                    </a:cubicBezTo>
                    <a:cubicBezTo>
                      <a:pt x="27" y="18"/>
                      <a:pt x="32" y="16"/>
                      <a:pt x="39" y="16"/>
                    </a:cubicBezTo>
                    <a:cubicBezTo>
                      <a:pt x="44" y="16"/>
                      <a:pt x="52" y="18"/>
                      <a:pt x="62" y="23"/>
                    </a:cubicBezTo>
                    <a:cubicBezTo>
                      <a:pt x="69" y="25"/>
                      <a:pt x="77" y="28"/>
                      <a:pt x="86" y="32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111" y="44"/>
                      <a:pt x="122" y="50"/>
                      <a:pt x="125" y="55"/>
                    </a:cubicBezTo>
                    <a:cubicBezTo>
                      <a:pt x="127" y="60"/>
                      <a:pt x="127" y="64"/>
                      <a:pt x="124" y="67"/>
                    </a:cubicBezTo>
                    <a:cubicBezTo>
                      <a:pt x="119" y="73"/>
                      <a:pt x="112" y="75"/>
                      <a:pt x="102" y="73"/>
                    </a:cubicBezTo>
                    <a:cubicBezTo>
                      <a:pt x="97" y="72"/>
                      <a:pt x="91" y="70"/>
                      <a:pt x="83" y="67"/>
                    </a:cubicBezTo>
                    <a:close/>
                    <a:moveTo>
                      <a:pt x="76" y="9"/>
                    </a:moveTo>
                    <a:cubicBezTo>
                      <a:pt x="62" y="4"/>
                      <a:pt x="50" y="1"/>
                      <a:pt x="41" y="1"/>
                    </a:cubicBezTo>
                    <a:cubicBezTo>
                      <a:pt x="29" y="0"/>
                      <a:pt x="19" y="6"/>
                      <a:pt x="9" y="17"/>
                    </a:cubicBezTo>
                    <a:cubicBezTo>
                      <a:pt x="1" y="27"/>
                      <a:pt x="0" y="35"/>
                      <a:pt x="4" y="43"/>
                    </a:cubicBezTo>
                    <a:cubicBezTo>
                      <a:pt x="8" y="51"/>
                      <a:pt x="24" y="61"/>
                      <a:pt x="51" y="73"/>
                    </a:cubicBezTo>
                    <a:cubicBezTo>
                      <a:pt x="59" y="76"/>
                      <a:pt x="66" y="79"/>
                      <a:pt x="72" y="82"/>
                    </a:cubicBezTo>
                    <a:cubicBezTo>
                      <a:pt x="81" y="85"/>
                      <a:pt x="89" y="87"/>
                      <a:pt x="94" y="88"/>
                    </a:cubicBezTo>
                    <a:cubicBezTo>
                      <a:pt x="104" y="90"/>
                      <a:pt x="112" y="90"/>
                      <a:pt x="118" y="87"/>
                    </a:cubicBezTo>
                    <a:cubicBezTo>
                      <a:pt x="125" y="85"/>
                      <a:pt x="131" y="80"/>
                      <a:pt x="137" y="73"/>
                    </a:cubicBezTo>
                    <a:cubicBezTo>
                      <a:pt x="143" y="66"/>
                      <a:pt x="145" y="60"/>
                      <a:pt x="145" y="54"/>
                    </a:cubicBezTo>
                    <a:cubicBezTo>
                      <a:pt x="144" y="49"/>
                      <a:pt x="141" y="43"/>
                      <a:pt x="134" y="38"/>
                    </a:cubicBezTo>
                    <a:cubicBezTo>
                      <a:pt x="128" y="33"/>
                      <a:pt x="114" y="26"/>
                      <a:pt x="93" y="17"/>
                    </a:cubicBezTo>
                    <a:cubicBezTo>
                      <a:pt x="87" y="14"/>
                      <a:pt x="82" y="11"/>
                      <a:pt x="7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41"/>
              <p:cNvSpPr>
                <a:spLocks noEditPoints="1"/>
              </p:cNvSpPr>
              <p:nvPr/>
            </p:nvSpPr>
            <p:spPr bwMode="auto">
              <a:xfrm>
                <a:off x="3516" y="2382"/>
                <a:ext cx="316" cy="215"/>
              </a:xfrm>
              <a:custGeom>
                <a:avLst/>
                <a:gdLst>
                  <a:gd name="T0" fmla="*/ 66 w 133"/>
                  <a:gd name="T1" fmla="*/ 47 h 90"/>
                  <a:gd name="T2" fmla="*/ 49 w 133"/>
                  <a:gd name="T3" fmla="*/ 40 h 90"/>
                  <a:gd name="T4" fmla="*/ 30 w 133"/>
                  <a:gd name="T5" fmla="*/ 29 h 90"/>
                  <a:gd name="T6" fmla="*/ 29 w 133"/>
                  <a:gd name="T7" fmla="*/ 21 h 90"/>
                  <a:gd name="T8" fmla="*/ 42 w 133"/>
                  <a:gd name="T9" fmla="*/ 17 h 90"/>
                  <a:gd name="T10" fmla="*/ 56 w 133"/>
                  <a:gd name="T11" fmla="*/ 21 h 90"/>
                  <a:gd name="T12" fmla="*/ 68 w 133"/>
                  <a:gd name="T13" fmla="*/ 26 h 90"/>
                  <a:gd name="T14" fmla="*/ 88 w 133"/>
                  <a:gd name="T15" fmla="*/ 38 h 90"/>
                  <a:gd name="T16" fmla="*/ 90 w 133"/>
                  <a:gd name="T17" fmla="*/ 48 h 90"/>
                  <a:gd name="T18" fmla="*/ 77 w 133"/>
                  <a:gd name="T19" fmla="*/ 51 h 90"/>
                  <a:gd name="T20" fmla="*/ 66 w 133"/>
                  <a:gd name="T21" fmla="*/ 47 h 90"/>
                  <a:gd name="T22" fmla="*/ 66 w 133"/>
                  <a:gd name="T23" fmla="*/ 7 h 90"/>
                  <a:gd name="T24" fmla="*/ 41 w 133"/>
                  <a:gd name="T25" fmla="*/ 1 h 90"/>
                  <a:gd name="T26" fmla="*/ 20 w 133"/>
                  <a:gd name="T27" fmla="*/ 9 h 90"/>
                  <a:gd name="T28" fmla="*/ 17 w 133"/>
                  <a:gd name="T29" fmla="*/ 17 h 90"/>
                  <a:gd name="T30" fmla="*/ 20 w 133"/>
                  <a:gd name="T31" fmla="*/ 27 h 90"/>
                  <a:gd name="T32" fmla="*/ 20 w 133"/>
                  <a:gd name="T33" fmla="*/ 27 h 90"/>
                  <a:gd name="T34" fmla="*/ 10 w 133"/>
                  <a:gd name="T35" fmla="*/ 23 h 90"/>
                  <a:gd name="T36" fmla="*/ 0 w 133"/>
                  <a:gd name="T37" fmla="*/ 35 h 90"/>
                  <a:gd name="T38" fmla="*/ 123 w 133"/>
                  <a:gd name="T39" fmla="*/ 90 h 90"/>
                  <a:gd name="T40" fmla="*/ 133 w 133"/>
                  <a:gd name="T41" fmla="*/ 77 h 90"/>
                  <a:gd name="T42" fmla="*/ 86 w 133"/>
                  <a:gd name="T43" fmla="*/ 56 h 90"/>
                  <a:gd name="T44" fmla="*/ 87 w 133"/>
                  <a:gd name="T45" fmla="*/ 56 h 90"/>
                  <a:gd name="T46" fmla="*/ 101 w 133"/>
                  <a:gd name="T47" fmla="*/ 54 h 90"/>
                  <a:gd name="T48" fmla="*/ 108 w 133"/>
                  <a:gd name="T49" fmla="*/ 48 h 90"/>
                  <a:gd name="T50" fmla="*/ 109 w 133"/>
                  <a:gd name="T51" fmla="*/ 32 h 90"/>
                  <a:gd name="T52" fmla="*/ 77 w 133"/>
                  <a:gd name="T53" fmla="*/ 12 h 90"/>
                  <a:gd name="T54" fmla="*/ 66 w 133"/>
                  <a:gd name="T55" fmla="*/ 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3" h="90">
                    <a:moveTo>
                      <a:pt x="66" y="47"/>
                    </a:moveTo>
                    <a:cubicBezTo>
                      <a:pt x="61" y="45"/>
                      <a:pt x="56" y="43"/>
                      <a:pt x="49" y="40"/>
                    </a:cubicBezTo>
                    <a:cubicBezTo>
                      <a:pt x="40" y="36"/>
                      <a:pt x="33" y="32"/>
                      <a:pt x="30" y="29"/>
                    </a:cubicBezTo>
                    <a:cubicBezTo>
                      <a:pt x="27" y="26"/>
                      <a:pt x="27" y="24"/>
                      <a:pt x="29" y="21"/>
                    </a:cubicBezTo>
                    <a:cubicBezTo>
                      <a:pt x="32" y="17"/>
                      <a:pt x="36" y="16"/>
                      <a:pt x="42" y="17"/>
                    </a:cubicBezTo>
                    <a:cubicBezTo>
                      <a:pt x="46" y="18"/>
                      <a:pt x="50" y="19"/>
                      <a:pt x="56" y="21"/>
                    </a:cubicBezTo>
                    <a:cubicBezTo>
                      <a:pt x="60" y="23"/>
                      <a:pt x="64" y="24"/>
                      <a:pt x="68" y="26"/>
                    </a:cubicBezTo>
                    <a:cubicBezTo>
                      <a:pt x="78" y="31"/>
                      <a:pt x="85" y="35"/>
                      <a:pt x="88" y="38"/>
                    </a:cubicBezTo>
                    <a:cubicBezTo>
                      <a:pt x="92" y="41"/>
                      <a:pt x="92" y="45"/>
                      <a:pt x="90" y="48"/>
                    </a:cubicBezTo>
                    <a:cubicBezTo>
                      <a:pt x="87" y="51"/>
                      <a:pt x="82" y="52"/>
                      <a:pt x="77" y="51"/>
                    </a:cubicBezTo>
                    <a:cubicBezTo>
                      <a:pt x="74" y="50"/>
                      <a:pt x="70" y="49"/>
                      <a:pt x="66" y="47"/>
                    </a:cubicBezTo>
                    <a:close/>
                    <a:moveTo>
                      <a:pt x="66" y="7"/>
                    </a:moveTo>
                    <a:cubicBezTo>
                      <a:pt x="56" y="3"/>
                      <a:pt x="47" y="1"/>
                      <a:pt x="41" y="1"/>
                    </a:cubicBezTo>
                    <a:cubicBezTo>
                      <a:pt x="32" y="0"/>
                      <a:pt x="25" y="3"/>
                      <a:pt x="20" y="9"/>
                    </a:cubicBezTo>
                    <a:cubicBezTo>
                      <a:pt x="18" y="12"/>
                      <a:pt x="17" y="15"/>
                      <a:pt x="17" y="17"/>
                    </a:cubicBezTo>
                    <a:cubicBezTo>
                      <a:pt x="17" y="20"/>
                      <a:pt x="18" y="23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33" y="77"/>
                      <a:pt x="133" y="77"/>
                      <a:pt x="133" y="77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93" y="56"/>
                      <a:pt x="98" y="55"/>
                      <a:pt x="101" y="54"/>
                    </a:cubicBezTo>
                    <a:cubicBezTo>
                      <a:pt x="103" y="52"/>
                      <a:pt x="106" y="51"/>
                      <a:pt x="108" y="48"/>
                    </a:cubicBezTo>
                    <a:cubicBezTo>
                      <a:pt x="113" y="43"/>
                      <a:pt x="113" y="37"/>
                      <a:pt x="109" y="32"/>
                    </a:cubicBezTo>
                    <a:cubicBezTo>
                      <a:pt x="105" y="26"/>
                      <a:pt x="94" y="20"/>
                      <a:pt x="77" y="12"/>
                    </a:cubicBezTo>
                    <a:cubicBezTo>
                      <a:pt x="73" y="10"/>
                      <a:pt x="69" y="9"/>
                      <a:pt x="6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142"/>
              <p:cNvSpPr>
                <a:spLocks/>
              </p:cNvSpPr>
              <p:nvPr/>
            </p:nvSpPr>
            <p:spPr bwMode="auto">
              <a:xfrm>
                <a:off x="3580" y="2268"/>
                <a:ext cx="283" cy="145"/>
              </a:xfrm>
              <a:custGeom>
                <a:avLst/>
                <a:gdLst>
                  <a:gd name="T0" fmla="*/ 97 w 283"/>
                  <a:gd name="T1" fmla="*/ 5 h 145"/>
                  <a:gd name="T2" fmla="*/ 81 w 283"/>
                  <a:gd name="T3" fmla="*/ 24 h 145"/>
                  <a:gd name="T4" fmla="*/ 26 w 283"/>
                  <a:gd name="T5" fmla="*/ 0 h 145"/>
                  <a:gd name="T6" fmla="*/ 0 w 283"/>
                  <a:gd name="T7" fmla="*/ 29 h 145"/>
                  <a:gd name="T8" fmla="*/ 57 w 283"/>
                  <a:gd name="T9" fmla="*/ 55 h 145"/>
                  <a:gd name="T10" fmla="*/ 40 w 283"/>
                  <a:gd name="T11" fmla="*/ 74 h 145"/>
                  <a:gd name="T12" fmla="*/ 69 w 283"/>
                  <a:gd name="T13" fmla="*/ 86 h 145"/>
                  <a:gd name="T14" fmla="*/ 85 w 283"/>
                  <a:gd name="T15" fmla="*/ 67 h 145"/>
                  <a:gd name="T16" fmla="*/ 256 w 283"/>
                  <a:gd name="T17" fmla="*/ 145 h 145"/>
                  <a:gd name="T18" fmla="*/ 283 w 283"/>
                  <a:gd name="T19" fmla="*/ 114 h 145"/>
                  <a:gd name="T20" fmla="*/ 112 w 283"/>
                  <a:gd name="T21" fmla="*/ 38 h 145"/>
                  <a:gd name="T22" fmla="*/ 126 w 283"/>
                  <a:gd name="T23" fmla="*/ 17 h 145"/>
                  <a:gd name="T24" fmla="*/ 97 w 283"/>
                  <a:gd name="T25" fmla="*/ 5 h 145"/>
                  <a:gd name="T26" fmla="*/ 97 w 283"/>
                  <a:gd name="T27" fmla="*/ 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3" h="145">
                    <a:moveTo>
                      <a:pt x="97" y="5"/>
                    </a:moveTo>
                    <a:lnTo>
                      <a:pt x="81" y="24"/>
                    </a:lnTo>
                    <a:lnTo>
                      <a:pt x="26" y="0"/>
                    </a:lnTo>
                    <a:lnTo>
                      <a:pt x="0" y="29"/>
                    </a:lnTo>
                    <a:lnTo>
                      <a:pt x="57" y="55"/>
                    </a:lnTo>
                    <a:lnTo>
                      <a:pt x="40" y="74"/>
                    </a:lnTo>
                    <a:lnTo>
                      <a:pt x="69" y="86"/>
                    </a:lnTo>
                    <a:lnTo>
                      <a:pt x="85" y="67"/>
                    </a:lnTo>
                    <a:lnTo>
                      <a:pt x="256" y="145"/>
                    </a:lnTo>
                    <a:lnTo>
                      <a:pt x="283" y="114"/>
                    </a:lnTo>
                    <a:lnTo>
                      <a:pt x="112" y="38"/>
                    </a:lnTo>
                    <a:lnTo>
                      <a:pt x="126" y="17"/>
                    </a:lnTo>
                    <a:lnTo>
                      <a:pt x="97" y="5"/>
                    </a:lnTo>
                    <a:lnTo>
                      <a:pt x="9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43"/>
              <p:cNvSpPr>
                <a:spLocks noEditPoints="1"/>
              </p:cNvSpPr>
              <p:nvPr/>
            </p:nvSpPr>
            <p:spPr bwMode="auto">
              <a:xfrm>
                <a:off x="3627" y="2180"/>
                <a:ext cx="302" cy="152"/>
              </a:xfrm>
              <a:custGeom>
                <a:avLst/>
                <a:gdLst>
                  <a:gd name="T0" fmla="*/ 42 w 127"/>
                  <a:gd name="T1" fmla="*/ 14 h 64"/>
                  <a:gd name="T2" fmla="*/ 31 w 127"/>
                  <a:gd name="T3" fmla="*/ 26 h 64"/>
                  <a:gd name="T4" fmla="*/ 116 w 127"/>
                  <a:gd name="T5" fmla="*/ 64 h 64"/>
                  <a:gd name="T6" fmla="*/ 127 w 127"/>
                  <a:gd name="T7" fmla="*/ 51 h 64"/>
                  <a:gd name="T8" fmla="*/ 42 w 127"/>
                  <a:gd name="T9" fmla="*/ 14 h 64"/>
                  <a:gd name="T10" fmla="*/ 16 w 127"/>
                  <a:gd name="T11" fmla="*/ 1 h 64"/>
                  <a:gd name="T12" fmla="*/ 9 w 127"/>
                  <a:gd name="T13" fmla="*/ 1 h 64"/>
                  <a:gd name="T14" fmla="*/ 2 w 127"/>
                  <a:gd name="T15" fmla="*/ 4 h 64"/>
                  <a:gd name="T16" fmla="*/ 1 w 127"/>
                  <a:gd name="T17" fmla="*/ 10 h 64"/>
                  <a:gd name="T18" fmla="*/ 5 w 127"/>
                  <a:gd name="T19" fmla="*/ 15 h 64"/>
                  <a:gd name="T20" fmla="*/ 6 w 127"/>
                  <a:gd name="T21" fmla="*/ 15 h 64"/>
                  <a:gd name="T22" fmla="*/ 13 w 127"/>
                  <a:gd name="T23" fmla="*/ 16 h 64"/>
                  <a:gd name="T24" fmla="*/ 20 w 127"/>
                  <a:gd name="T25" fmla="*/ 12 h 64"/>
                  <a:gd name="T26" fmla="*/ 21 w 127"/>
                  <a:gd name="T27" fmla="*/ 6 h 64"/>
                  <a:gd name="T28" fmla="*/ 17 w 127"/>
                  <a:gd name="T29" fmla="*/ 1 h 64"/>
                  <a:gd name="T30" fmla="*/ 16 w 127"/>
                  <a:gd name="T31" fmla="*/ 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" h="64">
                    <a:moveTo>
                      <a:pt x="42" y="14"/>
                    </a:moveTo>
                    <a:cubicBezTo>
                      <a:pt x="31" y="26"/>
                      <a:pt x="31" y="26"/>
                      <a:pt x="31" y="26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42" y="14"/>
                      <a:pt x="42" y="14"/>
                      <a:pt x="42" y="14"/>
                    </a:cubicBezTo>
                    <a:close/>
                    <a:moveTo>
                      <a:pt x="16" y="1"/>
                    </a:moveTo>
                    <a:cubicBezTo>
                      <a:pt x="14" y="0"/>
                      <a:pt x="11" y="0"/>
                      <a:pt x="9" y="1"/>
                    </a:cubicBezTo>
                    <a:cubicBezTo>
                      <a:pt x="6" y="1"/>
                      <a:pt x="4" y="2"/>
                      <a:pt x="2" y="4"/>
                    </a:cubicBezTo>
                    <a:cubicBezTo>
                      <a:pt x="0" y="6"/>
                      <a:pt x="0" y="8"/>
                      <a:pt x="1" y="10"/>
                    </a:cubicBezTo>
                    <a:cubicBezTo>
                      <a:pt x="1" y="13"/>
                      <a:pt x="3" y="14"/>
                      <a:pt x="5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8" y="16"/>
                      <a:pt x="10" y="16"/>
                      <a:pt x="13" y="16"/>
                    </a:cubicBezTo>
                    <a:cubicBezTo>
                      <a:pt x="16" y="15"/>
                      <a:pt x="18" y="14"/>
                      <a:pt x="20" y="12"/>
                    </a:cubicBezTo>
                    <a:cubicBezTo>
                      <a:pt x="21" y="10"/>
                      <a:pt x="22" y="8"/>
                      <a:pt x="21" y="6"/>
                    </a:cubicBezTo>
                    <a:cubicBezTo>
                      <a:pt x="20" y="4"/>
                      <a:pt x="19" y="2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44"/>
              <p:cNvSpPr>
                <a:spLocks noEditPoints="1"/>
              </p:cNvSpPr>
              <p:nvPr/>
            </p:nvSpPr>
            <p:spPr bwMode="auto">
              <a:xfrm>
                <a:off x="3782" y="2092"/>
                <a:ext cx="237" cy="152"/>
              </a:xfrm>
              <a:custGeom>
                <a:avLst/>
                <a:gdLst>
                  <a:gd name="T0" fmla="*/ 56 w 100"/>
                  <a:gd name="T1" fmla="*/ 45 h 64"/>
                  <a:gd name="T2" fmla="*/ 37 w 100"/>
                  <a:gd name="T3" fmla="*/ 37 h 64"/>
                  <a:gd name="T4" fmla="*/ 20 w 100"/>
                  <a:gd name="T5" fmla="*/ 27 h 64"/>
                  <a:gd name="T6" fmla="*/ 20 w 100"/>
                  <a:gd name="T7" fmla="*/ 18 h 64"/>
                  <a:gd name="T8" fmla="*/ 32 w 100"/>
                  <a:gd name="T9" fmla="*/ 15 h 64"/>
                  <a:gd name="T10" fmla="*/ 45 w 100"/>
                  <a:gd name="T11" fmla="*/ 19 h 64"/>
                  <a:gd name="T12" fmla="*/ 62 w 100"/>
                  <a:gd name="T13" fmla="*/ 26 h 64"/>
                  <a:gd name="T14" fmla="*/ 81 w 100"/>
                  <a:gd name="T15" fmla="*/ 37 h 64"/>
                  <a:gd name="T16" fmla="*/ 81 w 100"/>
                  <a:gd name="T17" fmla="*/ 46 h 64"/>
                  <a:gd name="T18" fmla="*/ 70 w 100"/>
                  <a:gd name="T19" fmla="*/ 50 h 64"/>
                  <a:gd name="T20" fmla="*/ 56 w 100"/>
                  <a:gd name="T21" fmla="*/ 45 h 64"/>
                  <a:gd name="T22" fmla="*/ 60 w 100"/>
                  <a:gd name="T23" fmla="*/ 7 h 64"/>
                  <a:gd name="T24" fmla="*/ 29 w 100"/>
                  <a:gd name="T25" fmla="*/ 1 h 64"/>
                  <a:gd name="T26" fmla="*/ 7 w 100"/>
                  <a:gd name="T27" fmla="*/ 12 h 64"/>
                  <a:gd name="T28" fmla="*/ 6 w 100"/>
                  <a:gd name="T29" fmla="*/ 13 h 64"/>
                  <a:gd name="T30" fmla="*/ 2 w 100"/>
                  <a:gd name="T31" fmla="*/ 32 h 64"/>
                  <a:gd name="T32" fmla="*/ 33 w 100"/>
                  <a:gd name="T33" fmla="*/ 54 h 64"/>
                  <a:gd name="T34" fmla="*/ 41 w 100"/>
                  <a:gd name="T35" fmla="*/ 58 h 64"/>
                  <a:gd name="T36" fmla="*/ 70 w 100"/>
                  <a:gd name="T37" fmla="*/ 63 h 64"/>
                  <a:gd name="T38" fmla="*/ 94 w 100"/>
                  <a:gd name="T39" fmla="*/ 51 h 64"/>
                  <a:gd name="T40" fmla="*/ 98 w 100"/>
                  <a:gd name="T41" fmla="*/ 32 h 64"/>
                  <a:gd name="T42" fmla="*/ 69 w 100"/>
                  <a:gd name="T43" fmla="*/ 11 h 64"/>
                  <a:gd name="T44" fmla="*/ 60 w 100"/>
                  <a:gd name="T45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" h="64">
                    <a:moveTo>
                      <a:pt x="56" y="45"/>
                    </a:moveTo>
                    <a:cubicBezTo>
                      <a:pt x="51" y="44"/>
                      <a:pt x="45" y="41"/>
                      <a:pt x="37" y="37"/>
                    </a:cubicBezTo>
                    <a:cubicBezTo>
                      <a:pt x="28" y="33"/>
                      <a:pt x="23" y="30"/>
                      <a:pt x="20" y="27"/>
                    </a:cubicBezTo>
                    <a:cubicBezTo>
                      <a:pt x="17" y="25"/>
                      <a:pt x="17" y="22"/>
                      <a:pt x="20" y="18"/>
                    </a:cubicBezTo>
                    <a:cubicBezTo>
                      <a:pt x="22" y="15"/>
                      <a:pt x="27" y="14"/>
                      <a:pt x="32" y="15"/>
                    </a:cubicBezTo>
                    <a:cubicBezTo>
                      <a:pt x="35" y="16"/>
                      <a:pt x="40" y="17"/>
                      <a:pt x="45" y="19"/>
                    </a:cubicBezTo>
                    <a:cubicBezTo>
                      <a:pt x="50" y="21"/>
                      <a:pt x="56" y="23"/>
                      <a:pt x="62" y="26"/>
                    </a:cubicBezTo>
                    <a:cubicBezTo>
                      <a:pt x="72" y="30"/>
                      <a:pt x="78" y="34"/>
                      <a:pt x="81" y="37"/>
                    </a:cubicBezTo>
                    <a:cubicBezTo>
                      <a:pt x="84" y="40"/>
                      <a:pt x="84" y="43"/>
                      <a:pt x="81" y="46"/>
                    </a:cubicBezTo>
                    <a:cubicBezTo>
                      <a:pt x="79" y="49"/>
                      <a:pt x="75" y="50"/>
                      <a:pt x="70" y="50"/>
                    </a:cubicBezTo>
                    <a:cubicBezTo>
                      <a:pt x="67" y="49"/>
                      <a:pt x="63" y="48"/>
                      <a:pt x="56" y="45"/>
                    </a:cubicBezTo>
                    <a:close/>
                    <a:moveTo>
                      <a:pt x="60" y="7"/>
                    </a:moveTo>
                    <a:cubicBezTo>
                      <a:pt x="47" y="2"/>
                      <a:pt x="36" y="0"/>
                      <a:pt x="29" y="1"/>
                    </a:cubicBezTo>
                    <a:cubicBezTo>
                      <a:pt x="19" y="2"/>
                      <a:pt x="12" y="6"/>
                      <a:pt x="7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" y="19"/>
                      <a:pt x="0" y="25"/>
                      <a:pt x="2" y="32"/>
                    </a:cubicBezTo>
                    <a:cubicBezTo>
                      <a:pt x="5" y="39"/>
                      <a:pt x="15" y="46"/>
                      <a:pt x="33" y="54"/>
                    </a:cubicBezTo>
                    <a:cubicBezTo>
                      <a:pt x="35" y="55"/>
                      <a:pt x="38" y="57"/>
                      <a:pt x="41" y="58"/>
                    </a:cubicBezTo>
                    <a:cubicBezTo>
                      <a:pt x="52" y="62"/>
                      <a:pt x="62" y="64"/>
                      <a:pt x="70" y="63"/>
                    </a:cubicBezTo>
                    <a:cubicBezTo>
                      <a:pt x="80" y="63"/>
                      <a:pt x="88" y="59"/>
                      <a:pt x="94" y="51"/>
                    </a:cubicBezTo>
                    <a:cubicBezTo>
                      <a:pt x="99" y="45"/>
                      <a:pt x="100" y="39"/>
                      <a:pt x="98" y="32"/>
                    </a:cubicBezTo>
                    <a:cubicBezTo>
                      <a:pt x="96" y="25"/>
                      <a:pt x="86" y="18"/>
                      <a:pt x="69" y="11"/>
                    </a:cubicBezTo>
                    <a:cubicBezTo>
                      <a:pt x="66" y="9"/>
                      <a:pt x="63" y="8"/>
                      <a:pt x="6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45"/>
              <p:cNvSpPr>
                <a:spLocks/>
              </p:cNvSpPr>
              <p:nvPr/>
            </p:nvSpPr>
            <p:spPr bwMode="auto">
              <a:xfrm>
                <a:off x="3874" y="1942"/>
                <a:ext cx="283" cy="184"/>
              </a:xfrm>
              <a:custGeom>
                <a:avLst/>
                <a:gdLst>
                  <a:gd name="T0" fmla="*/ 50 w 119"/>
                  <a:gd name="T1" fmla="*/ 5 h 77"/>
                  <a:gd name="T2" fmla="*/ 21 w 119"/>
                  <a:gd name="T3" fmla="*/ 12 h 77"/>
                  <a:gd name="T4" fmla="*/ 19 w 119"/>
                  <a:gd name="T5" fmla="*/ 29 h 77"/>
                  <a:gd name="T6" fmla="*/ 19 w 119"/>
                  <a:gd name="T7" fmla="*/ 29 h 77"/>
                  <a:gd name="T8" fmla="*/ 11 w 119"/>
                  <a:gd name="T9" fmla="*/ 26 h 77"/>
                  <a:gd name="T10" fmla="*/ 0 w 119"/>
                  <a:gd name="T11" fmla="*/ 39 h 77"/>
                  <a:gd name="T12" fmla="*/ 85 w 119"/>
                  <a:gd name="T13" fmla="*/ 77 h 77"/>
                  <a:gd name="T14" fmla="*/ 96 w 119"/>
                  <a:gd name="T15" fmla="*/ 64 h 77"/>
                  <a:gd name="T16" fmla="*/ 34 w 119"/>
                  <a:gd name="T17" fmla="*/ 36 h 77"/>
                  <a:gd name="T18" fmla="*/ 26 w 119"/>
                  <a:gd name="T19" fmla="*/ 30 h 77"/>
                  <a:gd name="T20" fmla="*/ 28 w 119"/>
                  <a:gd name="T21" fmla="*/ 23 h 77"/>
                  <a:gd name="T22" fmla="*/ 45 w 119"/>
                  <a:gd name="T23" fmla="*/ 20 h 77"/>
                  <a:gd name="T24" fmla="*/ 47 w 119"/>
                  <a:gd name="T25" fmla="*/ 21 h 77"/>
                  <a:gd name="T26" fmla="*/ 109 w 119"/>
                  <a:gd name="T27" fmla="*/ 48 h 77"/>
                  <a:gd name="T28" fmla="*/ 119 w 119"/>
                  <a:gd name="T29" fmla="*/ 35 h 77"/>
                  <a:gd name="T30" fmla="*/ 53 w 119"/>
                  <a:gd name="T31" fmla="*/ 6 h 77"/>
                  <a:gd name="T32" fmla="*/ 50 w 119"/>
                  <a:gd name="T33" fmla="*/ 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9" h="77">
                    <a:moveTo>
                      <a:pt x="50" y="5"/>
                    </a:moveTo>
                    <a:cubicBezTo>
                      <a:pt x="38" y="0"/>
                      <a:pt x="28" y="2"/>
                      <a:pt x="21" y="12"/>
                    </a:cubicBezTo>
                    <a:cubicBezTo>
                      <a:pt x="16" y="17"/>
                      <a:pt x="15" y="23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0" y="35"/>
                      <a:pt x="28" y="33"/>
                      <a:pt x="26" y="30"/>
                    </a:cubicBezTo>
                    <a:cubicBezTo>
                      <a:pt x="25" y="28"/>
                      <a:pt x="26" y="25"/>
                      <a:pt x="28" y="23"/>
                    </a:cubicBezTo>
                    <a:cubicBezTo>
                      <a:pt x="32" y="18"/>
                      <a:pt x="38" y="17"/>
                      <a:pt x="45" y="20"/>
                    </a:cubicBezTo>
                    <a:cubicBezTo>
                      <a:pt x="46" y="20"/>
                      <a:pt x="46" y="20"/>
                      <a:pt x="47" y="21"/>
                    </a:cubicBezTo>
                    <a:cubicBezTo>
                      <a:pt x="109" y="48"/>
                      <a:pt x="109" y="48"/>
                      <a:pt x="109" y="48"/>
                    </a:cubicBezTo>
                    <a:cubicBezTo>
                      <a:pt x="119" y="35"/>
                      <a:pt x="119" y="35"/>
                      <a:pt x="119" y="35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2" y="6"/>
                      <a:pt x="51" y="5"/>
                      <a:pt x="5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46"/>
              <p:cNvSpPr>
                <a:spLocks/>
              </p:cNvSpPr>
              <p:nvPr/>
            </p:nvSpPr>
            <p:spPr bwMode="auto">
              <a:xfrm>
                <a:off x="3941" y="1600"/>
                <a:ext cx="444" cy="295"/>
              </a:xfrm>
              <a:custGeom>
                <a:avLst/>
                <a:gdLst>
                  <a:gd name="T0" fmla="*/ 79 w 187"/>
                  <a:gd name="T1" fmla="*/ 8 h 124"/>
                  <a:gd name="T2" fmla="*/ 20 w 187"/>
                  <a:gd name="T3" fmla="*/ 29 h 124"/>
                  <a:gd name="T4" fmla="*/ 18 w 187"/>
                  <a:gd name="T5" fmla="*/ 75 h 124"/>
                  <a:gd name="T6" fmla="*/ 111 w 187"/>
                  <a:gd name="T7" fmla="*/ 116 h 124"/>
                  <a:gd name="T8" fmla="*/ 113 w 187"/>
                  <a:gd name="T9" fmla="*/ 117 h 124"/>
                  <a:gd name="T10" fmla="*/ 167 w 187"/>
                  <a:gd name="T11" fmla="*/ 94 h 124"/>
                  <a:gd name="T12" fmla="*/ 168 w 187"/>
                  <a:gd name="T13" fmla="*/ 48 h 124"/>
                  <a:gd name="T14" fmla="*/ 138 w 187"/>
                  <a:gd name="T15" fmla="*/ 34 h 124"/>
                  <a:gd name="T16" fmla="*/ 115 w 187"/>
                  <a:gd name="T17" fmla="*/ 61 h 124"/>
                  <a:gd name="T18" fmla="*/ 147 w 187"/>
                  <a:gd name="T19" fmla="*/ 75 h 124"/>
                  <a:gd name="T20" fmla="*/ 149 w 187"/>
                  <a:gd name="T21" fmla="*/ 86 h 124"/>
                  <a:gd name="T22" fmla="*/ 135 w 187"/>
                  <a:gd name="T23" fmla="*/ 90 h 124"/>
                  <a:gd name="T24" fmla="*/ 134 w 187"/>
                  <a:gd name="T25" fmla="*/ 90 h 124"/>
                  <a:gd name="T26" fmla="*/ 38 w 187"/>
                  <a:gd name="T27" fmla="*/ 47 h 124"/>
                  <a:gd name="T28" fmla="*/ 36 w 187"/>
                  <a:gd name="T29" fmla="*/ 36 h 124"/>
                  <a:gd name="T30" fmla="*/ 50 w 187"/>
                  <a:gd name="T31" fmla="*/ 32 h 124"/>
                  <a:gd name="T32" fmla="*/ 51 w 187"/>
                  <a:gd name="T33" fmla="*/ 32 h 124"/>
                  <a:gd name="T34" fmla="*/ 82 w 187"/>
                  <a:gd name="T35" fmla="*/ 46 h 124"/>
                  <a:gd name="T36" fmla="*/ 104 w 187"/>
                  <a:gd name="T37" fmla="*/ 19 h 124"/>
                  <a:gd name="T38" fmla="*/ 82 w 187"/>
                  <a:gd name="T39" fmla="*/ 9 h 124"/>
                  <a:gd name="T40" fmla="*/ 79 w 187"/>
                  <a:gd name="T41" fmla="*/ 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7" h="124">
                    <a:moveTo>
                      <a:pt x="79" y="8"/>
                    </a:moveTo>
                    <a:cubicBezTo>
                      <a:pt x="58" y="0"/>
                      <a:pt x="38" y="7"/>
                      <a:pt x="20" y="29"/>
                    </a:cubicBezTo>
                    <a:cubicBezTo>
                      <a:pt x="1" y="52"/>
                      <a:pt x="0" y="67"/>
                      <a:pt x="18" y="75"/>
                    </a:cubicBezTo>
                    <a:cubicBezTo>
                      <a:pt x="111" y="116"/>
                      <a:pt x="111" y="116"/>
                      <a:pt x="111" y="116"/>
                    </a:cubicBezTo>
                    <a:cubicBezTo>
                      <a:pt x="112" y="117"/>
                      <a:pt x="113" y="117"/>
                      <a:pt x="113" y="117"/>
                    </a:cubicBezTo>
                    <a:cubicBezTo>
                      <a:pt x="131" y="124"/>
                      <a:pt x="149" y="116"/>
                      <a:pt x="167" y="94"/>
                    </a:cubicBezTo>
                    <a:cubicBezTo>
                      <a:pt x="186" y="71"/>
                      <a:pt x="187" y="56"/>
                      <a:pt x="168" y="48"/>
                    </a:cubicBezTo>
                    <a:cubicBezTo>
                      <a:pt x="138" y="34"/>
                      <a:pt x="138" y="34"/>
                      <a:pt x="138" y="34"/>
                    </a:cubicBezTo>
                    <a:cubicBezTo>
                      <a:pt x="115" y="61"/>
                      <a:pt x="115" y="61"/>
                      <a:pt x="115" y="61"/>
                    </a:cubicBezTo>
                    <a:cubicBezTo>
                      <a:pt x="147" y="75"/>
                      <a:pt x="147" y="75"/>
                      <a:pt x="147" y="75"/>
                    </a:cubicBezTo>
                    <a:cubicBezTo>
                      <a:pt x="153" y="77"/>
                      <a:pt x="153" y="81"/>
                      <a:pt x="149" y="86"/>
                    </a:cubicBezTo>
                    <a:cubicBezTo>
                      <a:pt x="145" y="91"/>
                      <a:pt x="141" y="93"/>
                      <a:pt x="135" y="90"/>
                    </a:cubicBezTo>
                    <a:cubicBezTo>
                      <a:pt x="135" y="90"/>
                      <a:pt x="134" y="90"/>
                      <a:pt x="134" y="90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3" y="45"/>
                      <a:pt x="32" y="41"/>
                      <a:pt x="36" y="36"/>
                    </a:cubicBezTo>
                    <a:cubicBezTo>
                      <a:pt x="40" y="31"/>
                      <a:pt x="45" y="30"/>
                      <a:pt x="50" y="32"/>
                    </a:cubicBezTo>
                    <a:cubicBezTo>
                      <a:pt x="50" y="32"/>
                      <a:pt x="51" y="32"/>
                      <a:pt x="51" y="32"/>
                    </a:cubicBezTo>
                    <a:cubicBezTo>
                      <a:pt x="82" y="46"/>
                      <a:pt x="82" y="46"/>
                      <a:pt x="82" y="46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1" y="9"/>
                      <a:pt x="80" y="9"/>
                      <a:pt x="7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0" name="Group 149"/>
            <p:cNvGrpSpPr>
              <a:grpSpLocks noChangeAspect="1"/>
            </p:cNvGrpSpPr>
            <p:nvPr/>
          </p:nvGrpSpPr>
          <p:grpSpPr bwMode="auto">
            <a:xfrm>
              <a:off x="7176842" y="1304568"/>
              <a:ext cx="1045751" cy="954350"/>
              <a:chOff x="3261" y="1623"/>
              <a:chExt cx="1167" cy="1065"/>
            </a:xfrm>
            <a:solidFill>
              <a:schemeClr val="bg1"/>
            </a:solidFill>
          </p:grpSpPr>
          <p:sp>
            <p:nvSpPr>
              <p:cNvPr id="122" name="Freeform 150"/>
              <p:cNvSpPr>
                <a:spLocks noEditPoints="1"/>
              </p:cNvSpPr>
              <p:nvPr/>
            </p:nvSpPr>
            <p:spPr bwMode="auto">
              <a:xfrm>
                <a:off x="3261" y="2460"/>
                <a:ext cx="338" cy="228"/>
              </a:xfrm>
              <a:custGeom>
                <a:avLst/>
                <a:gdLst>
                  <a:gd name="T0" fmla="*/ 92 w 142"/>
                  <a:gd name="T1" fmla="*/ 77 h 96"/>
                  <a:gd name="T2" fmla="*/ 59 w 142"/>
                  <a:gd name="T3" fmla="*/ 61 h 96"/>
                  <a:gd name="T4" fmla="*/ 53 w 142"/>
                  <a:gd name="T5" fmla="*/ 57 h 96"/>
                  <a:gd name="T6" fmla="*/ 24 w 142"/>
                  <a:gd name="T7" fmla="*/ 37 h 96"/>
                  <a:gd name="T8" fmla="*/ 25 w 142"/>
                  <a:gd name="T9" fmla="*/ 22 h 96"/>
                  <a:gd name="T10" fmla="*/ 42 w 142"/>
                  <a:gd name="T11" fmla="*/ 17 h 96"/>
                  <a:gd name="T12" fmla="*/ 52 w 142"/>
                  <a:gd name="T13" fmla="*/ 20 h 96"/>
                  <a:gd name="T14" fmla="*/ 86 w 142"/>
                  <a:gd name="T15" fmla="*/ 37 h 96"/>
                  <a:gd name="T16" fmla="*/ 90 w 142"/>
                  <a:gd name="T17" fmla="*/ 39 h 96"/>
                  <a:gd name="T18" fmla="*/ 122 w 142"/>
                  <a:gd name="T19" fmla="*/ 62 h 96"/>
                  <a:gd name="T20" fmla="*/ 119 w 142"/>
                  <a:gd name="T21" fmla="*/ 74 h 96"/>
                  <a:gd name="T22" fmla="*/ 97 w 142"/>
                  <a:gd name="T23" fmla="*/ 79 h 96"/>
                  <a:gd name="T24" fmla="*/ 92 w 142"/>
                  <a:gd name="T25" fmla="*/ 77 h 96"/>
                  <a:gd name="T26" fmla="*/ 65 w 142"/>
                  <a:gd name="T27" fmla="*/ 6 h 96"/>
                  <a:gd name="T28" fmla="*/ 46 w 142"/>
                  <a:gd name="T29" fmla="*/ 1 h 96"/>
                  <a:gd name="T30" fmla="*/ 13 w 142"/>
                  <a:gd name="T31" fmla="*/ 15 h 96"/>
                  <a:gd name="T32" fmla="*/ 4 w 142"/>
                  <a:gd name="T33" fmla="*/ 41 h 96"/>
                  <a:gd name="T34" fmla="*/ 46 w 142"/>
                  <a:gd name="T35" fmla="*/ 74 h 96"/>
                  <a:gd name="T36" fmla="*/ 80 w 142"/>
                  <a:gd name="T37" fmla="*/ 91 h 96"/>
                  <a:gd name="T38" fmla="*/ 87 w 142"/>
                  <a:gd name="T39" fmla="*/ 93 h 96"/>
                  <a:gd name="T40" fmla="*/ 111 w 142"/>
                  <a:gd name="T41" fmla="*/ 94 h 96"/>
                  <a:gd name="T42" fmla="*/ 131 w 142"/>
                  <a:gd name="T43" fmla="*/ 81 h 96"/>
                  <a:gd name="T44" fmla="*/ 142 w 142"/>
                  <a:gd name="T45" fmla="*/ 63 h 96"/>
                  <a:gd name="T46" fmla="*/ 133 w 142"/>
                  <a:gd name="T47" fmla="*/ 46 h 96"/>
                  <a:gd name="T48" fmla="*/ 96 w 142"/>
                  <a:gd name="T49" fmla="*/ 21 h 96"/>
                  <a:gd name="T50" fmla="*/ 65 w 142"/>
                  <a:gd name="T51" fmla="*/ 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96">
                    <a:moveTo>
                      <a:pt x="92" y="77"/>
                    </a:moveTo>
                    <a:cubicBezTo>
                      <a:pt x="83" y="74"/>
                      <a:pt x="73" y="68"/>
                      <a:pt x="59" y="61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38" y="49"/>
                      <a:pt x="29" y="42"/>
                      <a:pt x="24" y="37"/>
                    </a:cubicBezTo>
                    <a:cubicBezTo>
                      <a:pt x="20" y="32"/>
                      <a:pt x="20" y="27"/>
                      <a:pt x="25" y="22"/>
                    </a:cubicBezTo>
                    <a:cubicBezTo>
                      <a:pt x="29" y="18"/>
                      <a:pt x="35" y="16"/>
                      <a:pt x="42" y="17"/>
                    </a:cubicBezTo>
                    <a:cubicBezTo>
                      <a:pt x="45" y="17"/>
                      <a:pt x="48" y="18"/>
                      <a:pt x="52" y="20"/>
                    </a:cubicBezTo>
                    <a:cubicBezTo>
                      <a:pt x="60" y="23"/>
                      <a:pt x="71" y="28"/>
                      <a:pt x="86" y="37"/>
                    </a:cubicBezTo>
                    <a:cubicBezTo>
                      <a:pt x="90" y="39"/>
                      <a:pt x="90" y="39"/>
                      <a:pt x="90" y="39"/>
                    </a:cubicBezTo>
                    <a:cubicBezTo>
                      <a:pt x="109" y="50"/>
                      <a:pt x="120" y="57"/>
                      <a:pt x="122" y="62"/>
                    </a:cubicBezTo>
                    <a:cubicBezTo>
                      <a:pt x="123" y="67"/>
                      <a:pt x="122" y="71"/>
                      <a:pt x="119" y="74"/>
                    </a:cubicBezTo>
                    <a:cubicBezTo>
                      <a:pt x="113" y="80"/>
                      <a:pt x="106" y="81"/>
                      <a:pt x="97" y="79"/>
                    </a:cubicBezTo>
                    <a:cubicBezTo>
                      <a:pt x="96" y="78"/>
                      <a:pt x="94" y="78"/>
                      <a:pt x="92" y="77"/>
                    </a:cubicBezTo>
                    <a:close/>
                    <a:moveTo>
                      <a:pt x="65" y="6"/>
                    </a:moveTo>
                    <a:cubicBezTo>
                      <a:pt x="58" y="4"/>
                      <a:pt x="51" y="2"/>
                      <a:pt x="46" y="1"/>
                    </a:cubicBezTo>
                    <a:cubicBezTo>
                      <a:pt x="34" y="0"/>
                      <a:pt x="23" y="5"/>
                      <a:pt x="13" y="15"/>
                    </a:cubicBezTo>
                    <a:cubicBezTo>
                      <a:pt x="3" y="24"/>
                      <a:pt x="0" y="33"/>
                      <a:pt x="4" y="41"/>
                    </a:cubicBezTo>
                    <a:cubicBezTo>
                      <a:pt x="7" y="49"/>
                      <a:pt x="21" y="60"/>
                      <a:pt x="46" y="74"/>
                    </a:cubicBezTo>
                    <a:cubicBezTo>
                      <a:pt x="60" y="82"/>
                      <a:pt x="71" y="87"/>
                      <a:pt x="80" y="91"/>
                    </a:cubicBezTo>
                    <a:cubicBezTo>
                      <a:pt x="82" y="92"/>
                      <a:pt x="85" y="93"/>
                      <a:pt x="87" y="93"/>
                    </a:cubicBezTo>
                    <a:cubicBezTo>
                      <a:pt x="96" y="95"/>
                      <a:pt x="104" y="96"/>
                      <a:pt x="111" y="94"/>
                    </a:cubicBezTo>
                    <a:cubicBezTo>
                      <a:pt x="118" y="92"/>
                      <a:pt x="125" y="88"/>
                      <a:pt x="131" y="81"/>
                    </a:cubicBezTo>
                    <a:cubicBezTo>
                      <a:pt x="138" y="75"/>
                      <a:pt x="141" y="69"/>
                      <a:pt x="142" y="63"/>
                    </a:cubicBezTo>
                    <a:cubicBezTo>
                      <a:pt x="142" y="57"/>
                      <a:pt x="139" y="52"/>
                      <a:pt x="133" y="46"/>
                    </a:cubicBezTo>
                    <a:cubicBezTo>
                      <a:pt x="127" y="40"/>
                      <a:pt x="115" y="32"/>
                      <a:pt x="96" y="21"/>
                    </a:cubicBezTo>
                    <a:cubicBezTo>
                      <a:pt x="84" y="15"/>
                      <a:pt x="74" y="10"/>
                      <a:pt x="6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51"/>
              <p:cNvSpPr>
                <a:spLocks noEditPoints="1"/>
              </p:cNvSpPr>
              <p:nvPr/>
            </p:nvSpPr>
            <p:spPr bwMode="auto">
              <a:xfrm>
                <a:off x="3487" y="2367"/>
                <a:ext cx="299" cy="231"/>
              </a:xfrm>
              <a:custGeom>
                <a:avLst/>
                <a:gdLst>
                  <a:gd name="T0" fmla="*/ 71 w 126"/>
                  <a:gd name="T1" fmla="*/ 53 h 97"/>
                  <a:gd name="T2" fmla="*/ 48 w 126"/>
                  <a:gd name="T3" fmla="*/ 41 h 97"/>
                  <a:gd name="T4" fmla="*/ 30 w 126"/>
                  <a:gd name="T5" fmla="*/ 29 h 97"/>
                  <a:gd name="T6" fmla="*/ 30 w 126"/>
                  <a:gd name="T7" fmla="*/ 20 h 97"/>
                  <a:gd name="T8" fmla="*/ 43 w 126"/>
                  <a:gd name="T9" fmla="*/ 18 h 97"/>
                  <a:gd name="T10" fmla="*/ 49 w 126"/>
                  <a:gd name="T11" fmla="*/ 19 h 97"/>
                  <a:gd name="T12" fmla="*/ 68 w 126"/>
                  <a:gd name="T13" fmla="*/ 29 h 97"/>
                  <a:gd name="T14" fmla="*/ 87 w 126"/>
                  <a:gd name="T15" fmla="*/ 42 h 97"/>
                  <a:gd name="T16" fmla="*/ 87 w 126"/>
                  <a:gd name="T17" fmla="*/ 52 h 97"/>
                  <a:gd name="T18" fmla="*/ 73 w 126"/>
                  <a:gd name="T19" fmla="*/ 54 h 97"/>
                  <a:gd name="T20" fmla="*/ 71 w 126"/>
                  <a:gd name="T21" fmla="*/ 53 h 97"/>
                  <a:gd name="T22" fmla="*/ 58 w 126"/>
                  <a:gd name="T23" fmla="*/ 5 h 97"/>
                  <a:gd name="T24" fmla="*/ 44 w 126"/>
                  <a:gd name="T25" fmla="*/ 1 h 97"/>
                  <a:gd name="T26" fmla="*/ 23 w 126"/>
                  <a:gd name="T27" fmla="*/ 8 h 97"/>
                  <a:gd name="T28" fmla="*/ 19 w 126"/>
                  <a:gd name="T29" fmla="*/ 16 h 97"/>
                  <a:gd name="T30" fmla="*/ 20 w 126"/>
                  <a:gd name="T31" fmla="*/ 26 h 97"/>
                  <a:gd name="T32" fmla="*/ 20 w 126"/>
                  <a:gd name="T33" fmla="*/ 26 h 97"/>
                  <a:gd name="T34" fmla="*/ 11 w 126"/>
                  <a:gd name="T35" fmla="*/ 21 h 97"/>
                  <a:gd name="T36" fmla="*/ 0 w 126"/>
                  <a:gd name="T37" fmla="*/ 33 h 97"/>
                  <a:gd name="T38" fmla="*/ 114 w 126"/>
                  <a:gd name="T39" fmla="*/ 97 h 97"/>
                  <a:gd name="T40" fmla="*/ 126 w 126"/>
                  <a:gd name="T41" fmla="*/ 85 h 97"/>
                  <a:gd name="T42" fmla="*/ 82 w 126"/>
                  <a:gd name="T43" fmla="*/ 60 h 97"/>
                  <a:gd name="T44" fmla="*/ 83 w 126"/>
                  <a:gd name="T45" fmla="*/ 60 h 97"/>
                  <a:gd name="T46" fmla="*/ 97 w 126"/>
                  <a:gd name="T47" fmla="*/ 58 h 97"/>
                  <a:gd name="T48" fmla="*/ 105 w 126"/>
                  <a:gd name="T49" fmla="*/ 54 h 97"/>
                  <a:gd name="T50" fmla="*/ 108 w 126"/>
                  <a:gd name="T51" fmla="*/ 37 h 97"/>
                  <a:gd name="T52" fmla="*/ 79 w 126"/>
                  <a:gd name="T53" fmla="*/ 15 h 97"/>
                  <a:gd name="T54" fmla="*/ 58 w 126"/>
                  <a:gd name="T55" fmla="*/ 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97">
                    <a:moveTo>
                      <a:pt x="71" y="53"/>
                    </a:moveTo>
                    <a:cubicBezTo>
                      <a:pt x="66" y="51"/>
                      <a:pt x="58" y="47"/>
                      <a:pt x="48" y="41"/>
                    </a:cubicBezTo>
                    <a:cubicBezTo>
                      <a:pt x="39" y="36"/>
                      <a:pt x="33" y="32"/>
                      <a:pt x="30" y="29"/>
                    </a:cubicBezTo>
                    <a:cubicBezTo>
                      <a:pt x="27" y="26"/>
                      <a:pt x="27" y="23"/>
                      <a:pt x="30" y="20"/>
                    </a:cubicBezTo>
                    <a:cubicBezTo>
                      <a:pt x="33" y="17"/>
                      <a:pt x="38" y="16"/>
                      <a:pt x="43" y="18"/>
                    </a:cubicBezTo>
                    <a:cubicBezTo>
                      <a:pt x="45" y="18"/>
                      <a:pt x="47" y="18"/>
                      <a:pt x="49" y="19"/>
                    </a:cubicBezTo>
                    <a:cubicBezTo>
                      <a:pt x="54" y="21"/>
                      <a:pt x="60" y="24"/>
                      <a:pt x="68" y="29"/>
                    </a:cubicBezTo>
                    <a:cubicBezTo>
                      <a:pt x="78" y="34"/>
                      <a:pt x="84" y="38"/>
                      <a:pt x="87" y="42"/>
                    </a:cubicBezTo>
                    <a:cubicBezTo>
                      <a:pt x="90" y="45"/>
                      <a:pt x="90" y="49"/>
                      <a:pt x="87" y="52"/>
                    </a:cubicBezTo>
                    <a:cubicBezTo>
                      <a:pt x="83" y="55"/>
                      <a:pt x="79" y="55"/>
                      <a:pt x="73" y="54"/>
                    </a:cubicBezTo>
                    <a:cubicBezTo>
                      <a:pt x="73" y="53"/>
                      <a:pt x="72" y="53"/>
                      <a:pt x="71" y="53"/>
                    </a:cubicBezTo>
                    <a:close/>
                    <a:moveTo>
                      <a:pt x="58" y="5"/>
                    </a:moveTo>
                    <a:cubicBezTo>
                      <a:pt x="53" y="3"/>
                      <a:pt x="48" y="2"/>
                      <a:pt x="44" y="1"/>
                    </a:cubicBezTo>
                    <a:cubicBezTo>
                      <a:pt x="36" y="0"/>
                      <a:pt x="28" y="2"/>
                      <a:pt x="23" y="8"/>
                    </a:cubicBezTo>
                    <a:cubicBezTo>
                      <a:pt x="20" y="10"/>
                      <a:pt x="19" y="13"/>
                      <a:pt x="19" y="16"/>
                    </a:cubicBezTo>
                    <a:cubicBezTo>
                      <a:pt x="18" y="18"/>
                      <a:pt x="19" y="22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26" y="85"/>
                      <a:pt x="126" y="85"/>
                      <a:pt x="126" y="85"/>
                    </a:cubicBezTo>
                    <a:cubicBezTo>
                      <a:pt x="82" y="60"/>
                      <a:pt x="82" y="60"/>
                      <a:pt x="82" y="60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9" y="60"/>
                      <a:pt x="94" y="59"/>
                      <a:pt x="97" y="58"/>
                    </a:cubicBezTo>
                    <a:cubicBezTo>
                      <a:pt x="100" y="57"/>
                      <a:pt x="102" y="56"/>
                      <a:pt x="105" y="54"/>
                    </a:cubicBezTo>
                    <a:cubicBezTo>
                      <a:pt x="110" y="48"/>
                      <a:pt x="111" y="43"/>
                      <a:pt x="108" y="37"/>
                    </a:cubicBezTo>
                    <a:cubicBezTo>
                      <a:pt x="104" y="31"/>
                      <a:pt x="95" y="24"/>
                      <a:pt x="79" y="15"/>
                    </a:cubicBezTo>
                    <a:cubicBezTo>
                      <a:pt x="71" y="10"/>
                      <a:pt x="64" y="7"/>
                      <a:pt x="5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52"/>
              <p:cNvSpPr>
                <a:spLocks/>
              </p:cNvSpPr>
              <p:nvPr/>
            </p:nvSpPr>
            <p:spPr bwMode="auto">
              <a:xfrm>
                <a:off x="3573" y="2253"/>
                <a:ext cx="266" cy="162"/>
              </a:xfrm>
              <a:custGeom>
                <a:avLst/>
                <a:gdLst>
                  <a:gd name="T0" fmla="*/ 97 w 266"/>
                  <a:gd name="T1" fmla="*/ 9 h 162"/>
                  <a:gd name="T2" fmla="*/ 78 w 266"/>
                  <a:gd name="T3" fmla="*/ 28 h 162"/>
                  <a:gd name="T4" fmla="*/ 28 w 266"/>
                  <a:gd name="T5" fmla="*/ 0 h 162"/>
                  <a:gd name="T6" fmla="*/ 0 w 266"/>
                  <a:gd name="T7" fmla="*/ 28 h 162"/>
                  <a:gd name="T8" fmla="*/ 49 w 266"/>
                  <a:gd name="T9" fmla="*/ 57 h 162"/>
                  <a:gd name="T10" fmla="*/ 33 w 266"/>
                  <a:gd name="T11" fmla="*/ 74 h 162"/>
                  <a:gd name="T12" fmla="*/ 59 w 266"/>
                  <a:gd name="T13" fmla="*/ 90 h 162"/>
                  <a:gd name="T14" fmla="*/ 78 w 266"/>
                  <a:gd name="T15" fmla="*/ 71 h 162"/>
                  <a:gd name="T16" fmla="*/ 237 w 266"/>
                  <a:gd name="T17" fmla="*/ 162 h 162"/>
                  <a:gd name="T18" fmla="*/ 266 w 266"/>
                  <a:gd name="T19" fmla="*/ 133 h 162"/>
                  <a:gd name="T20" fmla="*/ 107 w 266"/>
                  <a:gd name="T21" fmla="*/ 43 h 162"/>
                  <a:gd name="T22" fmla="*/ 126 w 266"/>
                  <a:gd name="T23" fmla="*/ 24 h 162"/>
                  <a:gd name="T24" fmla="*/ 97 w 266"/>
                  <a:gd name="T25" fmla="*/ 9 h 162"/>
                  <a:gd name="T26" fmla="*/ 97 w 266"/>
                  <a:gd name="T27" fmla="*/ 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6" h="162">
                    <a:moveTo>
                      <a:pt x="97" y="9"/>
                    </a:moveTo>
                    <a:lnTo>
                      <a:pt x="78" y="28"/>
                    </a:lnTo>
                    <a:lnTo>
                      <a:pt x="28" y="0"/>
                    </a:lnTo>
                    <a:lnTo>
                      <a:pt x="0" y="28"/>
                    </a:lnTo>
                    <a:lnTo>
                      <a:pt x="49" y="57"/>
                    </a:lnTo>
                    <a:lnTo>
                      <a:pt x="33" y="74"/>
                    </a:lnTo>
                    <a:lnTo>
                      <a:pt x="59" y="90"/>
                    </a:lnTo>
                    <a:lnTo>
                      <a:pt x="78" y="71"/>
                    </a:lnTo>
                    <a:lnTo>
                      <a:pt x="237" y="162"/>
                    </a:lnTo>
                    <a:lnTo>
                      <a:pt x="266" y="133"/>
                    </a:lnTo>
                    <a:lnTo>
                      <a:pt x="107" y="43"/>
                    </a:lnTo>
                    <a:lnTo>
                      <a:pt x="126" y="24"/>
                    </a:lnTo>
                    <a:lnTo>
                      <a:pt x="97" y="9"/>
                    </a:lnTo>
                    <a:lnTo>
                      <a:pt x="9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53"/>
              <p:cNvSpPr>
                <a:spLocks noEditPoints="1"/>
              </p:cNvSpPr>
              <p:nvPr/>
            </p:nvSpPr>
            <p:spPr bwMode="auto">
              <a:xfrm>
                <a:off x="3630" y="2167"/>
                <a:ext cx="285" cy="171"/>
              </a:xfrm>
              <a:custGeom>
                <a:avLst/>
                <a:gdLst>
                  <a:gd name="T0" fmla="*/ 41 w 120"/>
                  <a:gd name="T1" fmla="*/ 16 h 72"/>
                  <a:gd name="T2" fmla="*/ 29 w 120"/>
                  <a:gd name="T3" fmla="*/ 28 h 72"/>
                  <a:gd name="T4" fmla="*/ 108 w 120"/>
                  <a:gd name="T5" fmla="*/ 72 h 72"/>
                  <a:gd name="T6" fmla="*/ 120 w 120"/>
                  <a:gd name="T7" fmla="*/ 60 h 72"/>
                  <a:gd name="T8" fmla="*/ 41 w 120"/>
                  <a:gd name="T9" fmla="*/ 16 h 72"/>
                  <a:gd name="T10" fmla="*/ 16 w 120"/>
                  <a:gd name="T11" fmla="*/ 1 h 72"/>
                  <a:gd name="T12" fmla="*/ 10 w 120"/>
                  <a:gd name="T13" fmla="*/ 1 h 72"/>
                  <a:gd name="T14" fmla="*/ 3 w 120"/>
                  <a:gd name="T15" fmla="*/ 4 h 72"/>
                  <a:gd name="T16" fmla="*/ 1 w 120"/>
                  <a:gd name="T17" fmla="*/ 10 h 72"/>
                  <a:gd name="T18" fmla="*/ 4 w 120"/>
                  <a:gd name="T19" fmla="*/ 15 h 72"/>
                  <a:gd name="T20" fmla="*/ 6 w 120"/>
                  <a:gd name="T21" fmla="*/ 16 h 72"/>
                  <a:gd name="T22" fmla="*/ 12 w 120"/>
                  <a:gd name="T23" fmla="*/ 16 h 72"/>
                  <a:gd name="T24" fmla="*/ 19 w 120"/>
                  <a:gd name="T25" fmla="*/ 13 h 72"/>
                  <a:gd name="T26" fmla="*/ 21 w 120"/>
                  <a:gd name="T27" fmla="*/ 7 h 72"/>
                  <a:gd name="T28" fmla="*/ 18 w 120"/>
                  <a:gd name="T29" fmla="*/ 2 h 72"/>
                  <a:gd name="T30" fmla="*/ 16 w 120"/>
                  <a:gd name="T31" fmla="*/ 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72">
                    <a:moveTo>
                      <a:pt x="41" y="16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16" y="1"/>
                    </a:moveTo>
                    <a:cubicBezTo>
                      <a:pt x="14" y="0"/>
                      <a:pt x="12" y="0"/>
                      <a:pt x="10" y="1"/>
                    </a:cubicBezTo>
                    <a:cubicBezTo>
                      <a:pt x="7" y="1"/>
                      <a:pt x="5" y="2"/>
                      <a:pt x="3" y="4"/>
                    </a:cubicBezTo>
                    <a:cubicBezTo>
                      <a:pt x="1" y="6"/>
                      <a:pt x="0" y="8"/>
                      <a:pt x="1" y="10"/>
                    </a:cubicBezTo>
                    <a:cubicBezTo>
                      <a:pt x="1" y="12"/>
                      <a:pt x="2" y="14"/>
                      <a:pt x="4" y="15"/>
                    </a:cubicBezTo>
                    <a:cubicBezTo>
                      <a:pt x="5" y="15"/>
                      <a:pt x="5" y="16"/>
                      <a:pt x="6" y="16"/>
                    </a:cubicBezTo>
                    <a:cubicBezTo>
                      <a:pt x="8" y="16"/>
                      <a:pt x="10" y="17"/>
                      <a:pt x="12" y="16"/>
                    </a:cubicBezTo>
                    <a:cubicBezTo>
                      <a:pt x="15" y="16"/>
                      <a:pt x="17" y="15"/>
                      <a:pt x="19" y="13"/>
                    </a:cubicBezTo>
                    <a:cubicBezTo>
                      <a:pt x="21" y="11"/>
                      <a:pt x="22" y="9"/>
                      <a:pt x="21" y="7"/>
                    </a:cubicBezTo>
                    <a:cubicBezTo>
                      <a:pt x="21" y="5"/>
                      <a:pt x="20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54"/>
              <p:cNvSpPr>
                <a:spLocks noEditPoints="1"/>
              </p:cNvSpPr>
              <p:nvPr/>
            </p:nvSpPr>
            <p:spPr bwMode="auto">
              <a:xfrm>
                <a:off x="3789" y="2096"/>
                <a:ext cx="233" cy="157"/>
              </a:xfrm>
              <a:custGeom>
                <a:avLst/>
                <a:gdLst>
                  <a:gd name="T0" fmla="*/ 61 w 98"/>
                  <a:gd name="T1" fmla="*/ 51 h 66"/>
                  <a:gd name="T2" fmla="*/ 35 w 98"/>
                  <a:gd name="T3" fmla="*/ 37 h 66"/>
                  <a:gd name="T4" fmla="*/ 20 w 98"/>
                  <a:gd name="T5" fmla="*/ 26 h 66"/>
                  <a:gd name="T6" fmla="*/ 20 w 98"/>
                  <a:gd name="T7" fmla="*/ 17 h 66"/>
                  <a:gd name="T8" fmla="*/ 33 w 98"/>
                  <a:gd name="T9" fmla="*/ 15 h 66"/>
                  <a:gd name="T10" fmla="*/ 37 w 98"/>
                  <a:gd name="T11" fmla="*/ 16 h 66"/>
                  <a:gd name="T12" fmla="*/ 61 w 98"/>
                  <a:gd name="T13" fmla="*/ 28 h 66"/>
                  <a:gd name="T14" fmla="*/ 78 w 98"/>
                  <a:gd name="T15" fmla="*/ 40 h 66"/>
                  <a:gd name="T16" fmla="*/ 78 w 98"/>
                  <a:gd name="T17" fmla="*/ 49 h 66"/>
                  <a:gd name="T18" fmla="*/ 66 w 98"/>
                  <a:gd name="T19" fmla="*/ 52 h 66"/>
                  <a:gd name="T20" fmla="*/ 61 w 98"/>
                  <a:gd name="T21" fmla="*/ 51 h 66"/>
                  <a:gd name="T22" fmla="*/ 52 w 98"/>
                  <a:gd name="T23" fmla="*/ 4 h 66"/>
                  <a:gd name="T24" fmla="*/ 32 w 98"/>
                  <a:gd name="T25" fmla="*/ 0 h 66"/>
                  <a:gd name="T26" fmla="*/ 8 w 98"/>
                  <a:gd name="T27" fmla="*/ 10 h 66"/>
                  <a:gd name="T28" fmla="*/ 8 w 98"/>
                  <a:gd name="T29" fmla="*/ 10 h 66"/>
                  <a:gd name="T30" fmla="*/ 1 w 98"/>
                  <a:gd name="T31" fmla="*/ 30 h 66"/>
                  <a:gd name="T32" fmla="*/ 29 w 98"/>
                  <a:gd name="T33" fmla="*/ 54 h 66"/>
                  <a:gd name="T34" fmla="*/ 45 w 98"/>
                  <a:gd name="T35" fmla="*/ 62 h 66"/>
                  <a:gd name="T36" fmla="*/ 64 w 98"/>
                  <a:gd name="T37" fmla="*/ 66 h 66"/>
                  <a:gd name="T38" fmla="*/ 90 w 98"/>
                  <a:gd name="T39" fmla="*/ 56 h 66"/>
                  <a:gd name="T40" fmla="*/ 96 w 98"/>
                  <a:gd name="T41" fmla="*/ 37 h 66"/>
                  <a:gd name="T42" fmla="*/ 71 w 98"/>
                  <a:gd name="T43" fmla="*/ 13 h 66"/>
                  <a:gd name="T44" fmla="*/ 52 w 98"/>
                  <a:gd name="T45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66">
                    <a:moveTo>
                      <a:pt x="61" y="51"/>
                    </a:moveTo>
                    <a:cubicBezTo>
                      <a:pt x="56" y="48"/>
                      <a:pt x="47" y="44"/>
                      <a:pt x="35" y="37"/>
                    </a:cubicBezTo>
                    <a:cubicBezTo>
                      <a:pt x="27" y="33"/>
                      <a:pt x="22" y="29"/>
                      <a:pt x="20" y="26"/>
                    </a:cubicBezTo>
                    <a:cubicBezTo>
                      <a:pt x="17" y="23"/>
                      <a:pt x="17" y="20"/>
                      <a:pt x="20" y="17"/>
                    </a:cubicBezTo>
                    <a:cubicBezTo>
                      <a:pt x="24" y="14"/>
                      <a:pt x="28" y="13"/>
                      <a:pt x="33" y="15"/>
                    </a:cubicBezTo>
                    <a:cubicBezTo>
                      <a:pt x="34" y="15"/>
                      <a:pt x="36" y="15"/>
                      <a:pt x="37" y="16"/>
                    </a:cubicBezTo>
                    <a:cubicBezTo>
                      <a:pt x="43" y="18"/>
                      <a:pt x="51" y="22"/>
                      <a:pt x="61" y="28"/>
                    </a:cubicBezTo>
                    <a:cubicBezTo>
                      <a:pt x="70" y="33"/>
                      <a:pt x="76" y="37"/>
                      <a:pt x="78" y="40"/>
                    </a:cubicBezTo>
                    <a:cubicBezTo>
                      <a:pt x="81" y="43"/>
                      <a:pt x="81" y="46"/>
                      <a:pt x="78" y="49"/>
                    </a:cubicBezTo>
                    <a:cubicBezTo>
                      <a:pt x="75" y="52"/>
                      <a:pt x="71" y="53"/>
                      <a:pt x="66" y="52"/>
                    </a:cubicBezTo>
                    <a:cubicBezTo>
                      <a:pt x="65" y="52"/>
                      <a:pt x="63" y="51"/>
                      <a:pt x="61" y="51"/>
                    </a:cubicBezTo>
                    <a:close/>
                    <a:moveTo>
                      <a:pt x="52" y="4"/>
                    </a:moveTo>
                    <a:cubicBezTo>
                      <a:pt x="44" y="1"/>
                      <a:pt x="37" y="0"/>
                      <a:pt x="32" y="0"/>
                    </a:cubicBezTo>
                    <a:cubicBezTo>
                      <a:pt x="22" y="1"/>
                      <a:pt x="14" y="4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2" y="16"/>
                      <a:pt x="0" y="23"/>
                      <a:pt x="1" y="30"/>
                    </a:cubicBezTo>
                    <a:cubicBezTo>
                      <a:pt x="3" y="37"/>
                      <a:pt x="12" y="45"/>
                      <a:pt x="29" y="54"/>
                    </a:cubicBezTo>
                    <a:cubicBezTo>
                      <a:pt x="34" y="57"/>
                      <a:pt x="40" y="60"/>
                      <a:pt x="45" y="62"/>
                    </a:cubicBezTo>
                    <a:cubicBezTo>
                      <a:pt x="52" y="64"/>
                      <a:pt x="58" y="66"/>
                      <a:pt x="64" y="66"/>
                    </a:cubicBezTo>
                    <a:cubicBezTo>
                      <a:pt x="74" y="66"/>
                      <a:pt x="83" y="63"/>
                      <a:pt x="90" y="56"/>
                    </a:cubicBezTo>
                    <a:cubicBezTo>
                      <a:pt x="96" y="50"/>
                      <a:pt x="98" y="44"/>
                      <a:pt x="96" y="37"/>
                    </a:cubicBezTo>
                    <a:cubicBezTo>
                      <a:pt x="94" y="30"/>
                      <a:pt x="86" y="22"/>
                      <a:pt x="71" y="13"/>
                    </a:cubicBezTo>
                    <a:cubicBezTo>
                      <a:pt x="64" y="9"/>
                      <a:pt x="57" y="6"/>
                      <a:pt x="5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55"/>
              <p:cNvSpPr>
                <a:spLocks/>
              </p:cNvSpPr>
              <p:nvPr/>
            </p:nvSpPr>
            <p:spPr bwMode="auto">
              <a:xfrm>
                <a:off x="3896" y="1953"/>
                <a:ext cx="280" cy="190"/>
              </a:xfrm>
              <a:custGeom>
                <a:avLst/>
                <a:gdLst>
                  <a:gd name="T0" fmla="*/ 51 w 118"/>
                  <a:gd name="T1" fmla="*/ 4 h 80"/>
                  <a:gd name="T2" fmla="*/ 24 w 118"/>
                  <a:gd name="T3" fmla="*/ 10 h 80"/>
                  <a:gd name="T4" fmla="*/ 20 w 118"/>
                  <a:gd name="T5" fmla="*/ 27 h 80"/>
                  <a:gd name="T6" fmla="*/ 20 w 118"/>
                  <a:gd name="T7" fmla="*/ 28 h 80"/>
                  <a:gd name="T8" fmla="*/ 12 w 118"/>
                  <a:gd name="T9" fmla="*/ 23 h 80"/>
                  <a:gd name="T10" fmla="*/ 0 w 118"/>
                  <a:gd name="T11" fmla="*/ 36 h 80"/>
                  <a:gd name="T12" fmla="*/ 79 w 118"/>
                  <a:gd name="T13" fmla="*/ 80 h 80"/>
                  <a:gd name="T14" fmla="*/ 91 w 118"/>
                  <a:gd name="T15" fmla="*/ 68 h 80"/>
                  <a:gd name="T16" fmla="*/ 34 w 118"/>
                  <a:gd name="T17" fmla="*/ 36 h 80"/>
                  <a:gd name="T18" fmla="*/ 27 w 118"/>
                  <a:gd name="T19" fmla="*/ 29 h 80"/>
                  <a:gd name="T20" fmla="*/ 30 w 118"/>
                  <a:gd name="T21" fmla="*/ 22 h 80"/>
                  <a:gd name="T22" fmla="*/ 45 w 118"/>
                  <a:gd name="T23" fmla="*/ 19 h 80"/>
                  <a:gd name="T24" fmla="*/ 49 w 118"/>
                  <a:gd name="T25" fmla="*/ 21 h 80"/>
                  <a:gd name="T26" fmla="*/ 106 w 118"/>
                  <a:gd name="T27" fmla="*/ 53 h 80"/>
                  <a:gd name="T28" fmla="*/ 118 w 118"/>
                  <a:gd name="T29" fmla="*/ 41 h 80"/>
                  <a:gd name="T30" fmla="*/ 56 w 118"/>
                  <a:gd name="T31" fmla="*/ 7 h 80"/>
                  <a:gd name="T32" fmla="*/ 51 w 118"/>
                  <a:gd name="T33" fmla="*/ 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80">
                    <a:moveTo>
                      <a:pt x="51" y="4"/>
                    </a:moveTo>
                    <a:cubicBezTo>
                      <a:pt x="41" y="0"/>
                      <a:pt x="32" y="2"/>
                      <a:pt x="24" y="10"/>
                    </a:cubicBezTo>
                    <a:cubicBezTo>
                      <a:pt x="19" y="15"/>
                      <a:pt x="17" y="21"/>
                      <a:pt x="20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0" y="34"/>
                      <a:pt x="28" y="32"/>
                      <a:pt x="27" y="29"/>
                    </a:cubicBezTo>
                    <a:cubicBezTo>
                      <a:pt x="26" y="27"/>
                      <a:pt x="27" y="24"/>
                      <a:pt x="30" y="22"/>
                    </a:cubicBezTo>
                    <a:cubicBezTo>
                      <a:pt x="34" y="18"/>
                      <a:pt x="39" y="17"/>
                      <a:pt x="45" y="19"/>
                    </a:cubicBezTo>
                    <a:cubicBezTo>
                      <a:pt x="46" y="20"/>
                      <a:pt x="47" y="20"/>
                      <a:pt x="49" y="21"/>
                    </a:cubicBezTo>
                    <a:cubicBezTo>
                      <a:pt x="106" y="53"/>
                      <a:pt x="106" y="53"/>
                      <a:pt x="106" y="53"/>
                    </a:cubicBezTo>
                    <a:cubicBezTo>
                      <a:pt x="118" y="41"/>
                      <a:pt x="118" y="41"/>
                      <a:pt x="118" y="4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5" y="6"/>
                      <a:pt x="53" y="5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4" name="Freeform 156"/>
              <p:cNvSpPr>
                <a:spLocks noEditPoints="1"/>
              </p:cNvSpPr>
              <p:nvPr/>
            </p:nvSpPr>
            <p:spPr bwMode="auto">
              <a:xfrm>
                <a:off x="3986" y="1623"/>
                <a:ext cx="442" cy="311"/>
              </a:xfrm>
              <a:custGeom>
                <a:avLst/>
                <a:gdLst>
                  <a:gd name="T0" fmla="*/ 140 w 186"/>
                  <a:gd name="T1" fmla="*/ 97 h 131"/>
                  <a:gd name="T2" fmla="*/ 41 w 186"/>
                  <a:gd name="T3" fmla="*/ 41 h 131"/>
                  <a:gd name="T4" fmla="*/ 44 w 186"/>
                  <a:gd name="T5" fmla="*/ 38 h 131"/>
                  <a:gd name="T6" fmla="*/ 62 w 186"/>
                  <a:gd name="T7" fmla="*/ 30 h 131"/>
                  <a:gd name="T8" fmla="*/ 64 w 186"/>
                  <a:gd name="T9" fmla="*/ 31 h 131"/>
                  <a:gd name="T10" fmla="*/ 146 w 186"/>
                  <a:gd name="T11" fmla="*/ 77 h 131"/>
                  <a:gd name="T12" fmla="*/ 143 w 186"/>
                  <a:gd name="T13" fmla="*/ 93 h 131"/>
                  <a:gd name="T14" fmla="*/ 140 w 186"/>
                  <a:gd name="T15" fmla="*/ 97 h 131"/>
                  <a:gd name="T16" fmla="*/ 90 w 186"/>
                  <a:gd name="T17" fmla="*/ 7 h 131"/>
                  <a:gd name="T18" fmla="*/ 32 w 186"/>
                  <a:gd name="T19" fmla="*/ 26 h 131"/>
                  <a:gd name="T20" fmla="*/ 0 w 186"/>
                  <a:gd name="T21" fmla="*/ 58 h 131"/>
                  <a:gd name="T22" fmla="*/ 130 w 186"/>
                  <a:gd name="T23" fmla="*/ 131 h 131"/>
                  <a:gd name="T24" fmla="*/ 162 w 186"/>
                  <a:gd name="T25" fmla="*/ 99 h 131"/>
                  <a:gd name="T26" fmla="*/ 165 w 186"/>
                  <a:gd name="T27" fmla="*/ 49 h 131"/>
                  <a:gd name="T28" fmla="*/ 97 w 186"/>
                  <a:gd name="T29" fmla="*/ 10 h 131"/>
                  <a:gd name="T30" fmla="*/ 90 w 186"/>
                  <a:gd name="T31" fmla="*/ 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131">
                    <a:moveTo>
                      <a:pt x="140" y="97"/>
                    </a:moveTo>
                    <a:cubicBezTo>
                      <a:pt x="41" y="41"/>
                      <a:pt x="41" y="41"/>
                      <a:pt x="41" y="41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51" y="31"/>
                      <a:pt x="57" y="28"/>
                      <a:pt x="62" y="30"/>
                    </a:cubicBezTo>
                    <a:cubicBezTo>
                      <a:pt x="63" y="31"/>
                      <a:pt x="63" y="31"/>
                      <a:pt x="64" y="31"/>
                    </a:cubicBezTo>
                    <a:cubicBezTo>
                      <a:pt x="146" y="77"/>
                      <a:pt x="146" y="77"/>
                      <a:pt x="146" y="77"/>
                    </a:cubicBezTo>
                    <a:cubicBezTo>
                      <a:pt x="152" y="80"/>
                      <a:pt x="151" y="86"/>
                      <a:pt x="143" y="93"/>
                    </a:cubicBezTo>
                    <a:cubicBezTo>
                      <a:pt x="140" y="97"/>
                      <a:pt x="140" y="97"/>
                      <a:pt x="140" y="97"/>
                    </a:cubicBezTo>
                    <a:close/>
                    <a:moveTo>
                      <a:pt x="90" y="7"/>
                    </a:moveTo>
                    <a:cubicBezTo>
                      <a:pt x="71" y="0"/>
                      <a:pt x="52" y="6"/>
                      <a:pt x="32" y="2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30" y="131"/>
                      <a:pt x="130" y="131"/>
                      <a:pt x="130" y="131"/>
                    </a:cubicBezTo>
                    <a:cubicBezTo>
                      <a:pt x="162" y="99"/>
                      <a:pt x="162" y="99"/>
                      <a:pt x="162" y="99"/>
                    </a:cubicBezTo>
                    <a:cubicBezTo>
                      <a:pt x="184" y="77"/>
                      <a:pt x="186" y="60"/>
                      <a:pt x="165" y="49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4" y="9"/>
                      <a:pt x="92" y="8"/>
                      <a:pt x="9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49" name="组合 2148"/>
            <p:cNvGrpSpPr/>
            <p:nvPr/>
          </p:nvGrpSpPr>
          <p:grpSpPr>
            <a:xfrm>
              <a:off x="3742944" y="3954141"/>
              <a:ext cx="2108925" cy="621540"/>
              <a:chOff x="3613347" y="4122907"/>
              <a:chExt cx="2108925" cy="621540"/>
            </a:xfrm>
            <a:scene3d>
              <a:camera prst="orthographicFront">
                <a:rot lat="21320662" lon="549530" rev="1526880"/>
              </a:camera>
              <a:lightRig rig="threePt" dir="t"/>
            </a:scene3d>
          </p:grpSpPr>
          <p:sp>
            <p:nvSpPr>
              <p:cNvPr id="165" name="文本框 164"/>
              <p:cNvSpPr txBox="1"/>
              <p:nvPr/>
            </p:nvSpPr>
            <p:spPr>
              <a:xfrm>
                <a:off x="3613348" y="4344337"/>
                <a:ext cx="210892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6" name="文本框 165"/>
              <p:cNvSpPr txBox="1"/>
              <p:nvPr/>
            </p:nvSpPr>
            <p:spPr>
              <a:xfrm>
                <a:off x="3613347" y="4122907"/>
                <a:ext cx="17250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4049349" y="4531715"/>
              <a:ext cx="2108925" cy="621540"/>
              <a:chOff x="3613347" y="4122907"/>
              <a:chExt cx="2108925" cy="621540"/>
            </a:xfrm>
            <a:scene3d>
              <a:camera prst="orthographicFront">
                <a:rot lat="221802" lon="20704912" rev="1772632"/>
              </a:camera>
              <a:lightRig rig="threePt" dir="t"/>
            </a:scene3d>
          </p:grpSpPr>
          <p:sp>
            <p:nvSpPr>
              <p:cNvPr id="169" name="文本框 168"/>
              <p:cNvSpPr txBox="1"/>
              <p:nvPr/>
            </p:nvSpPr>
            <p:spPr>
              <a:xfrm>
                <a:off x="3613348" y="4344337"/>
                <a:ext cx="210892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文本框 169"/>
              <p:cNvSpPr txBox="1"/>
              <p:nvPr/>
            </p:nvSpPr>
            <p:spPr>
              <a:xfrm>
                <a:off x="3613347" y="4122907"/>
                <a:ext cx="17250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>
              <a:off x="4466863" y="5132808"/>
              <a:ext cx="2108925" cy="621540"/>
              <a:chOff x="3613347" y="4122907"/>
              <a:chExt cx="2108925" cy="621540"/>
            </a:xfrm>
            <a:scene3d>
              <a:camera prst="orthographicFront">
                <a:rot lat="20567692" lon="425588" rev="1888110"/>
              </a:camera>
              <a:lightRig rig="threePt" dir="t"/>
            </a:scene3d>
          </p:grpSpPr>
          <p:sp>
            <p:nvSpPr>
              <p:cNvPr id="172" name="文本框 171"/>
              <p:cNvSpPr txBox="1"/>
              <p:nvPr/>
            </p:nvSpPr>
            <p:spPr>
              <a:xfrm>
                <a:off x="3613348" y="4344337"/>
                <a:ext cx="210892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3" name="文本框 172"/>
              <p:cNvSpPr txBox="1"/>
              <p:nvPr/>
            </p:nvSpPr>
            <p:spPr>
              <a:xfrm>
                <a:off x="3613347" y="4122907"/>
                <a:ext cx="17250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5376193" y="5374803"/>
              <a:ext cx="2108925" cy="621540"/>
              <a:chOff x="3613347" y="4122907"/>
              <a:chExt cx="2108925" cy="621540"/>
            </a:xfrm>
            <a:scene3d>
              <a:camera prst="orthographicFront">
                <a:rot lat="20121942" lon="945277" rev="2090180"/>
              </a:camera>
              <a:lightRig rig="threePt" dir="t"/>
            </a:scene3d>
          </p:grpSpPr>
          <p:sp>
            <p:nvSpPr>
              <p:cNvPr id="175" name="文本框 174"/>
              <p:cNvSpPr txBox="1"/>
              <p:nvPr/>
            </p:nvSpPr>
            <p:spPr>
              <a:xfrm>
                <a:off x="3613348" y="4344337"/>
                <a:ext cx="210892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6" name="文本框 175"/>
              <p:cNvSpPr txBox="1"/>
              <p:nvPr/>
            </p:nvSpPr>
            <p:spPr>
              <a:xfrm>
                <a:off x="3613347" y="4122907"/>
                <a:ext cx="17250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</p:grpSp>
      </p:grpSp>
      <p:grpSp>
        <p:nvGrpSpPr>
          <p:cNvPr id="178" name="组合 177"/>
          <p:cNvGrpSpPr/>
          <p:nvPr/>
        </p:nvGrpSpPr>
        <p:grpSpPr>
          <a:xfrm>
            <a:off x="1664909" y="1931472"/>
            <a:ext cx="4459510" cy="1707730"/>
            <a:chOff x="6860708" y="2537593"/>
            <a:chExt cx="4459510" cy="1707730"/>
          </a:xfrm>
        </p:grpSpPr>
        <p:sp>
          <p:nvSpPr>
            <p:cNvPr id="179" name="文本框 178"/>
            <p:cNvSpPr txBox="1"/>
            <p:nvPr/>
          </p:nvSpPr>
          <p:spPr>
            <a:xfrm>
              <a:off x="6870214" y="2537593"/>
              <a:ext cx="44500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cxnSp>
          <p:nvCxnSpPr>
            <p:cNvPr id="180" name="直接连接符 179"/>
            <p:cNvCxnSpPr/>
            <p:nvPr/>
          </p:nvCxnSpPr>
          <p:spPr>
            <a:xfrm>
              <a:off x="6958314" y="3067677"/>
              <a:ext cx="242952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文本框 180"/>
            <p:cNvSpPr txBox="1"/>
            <p:nvPr/>
          </p:nvSpPr>
          <p:spPr>
            <a:xfrm>
              <a:off x="6860708" y="3168105"/>
              <a:ext cx="323430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>
                <a:buClr>
                  <a:prstClr val="black">
                    <a:lumMod val="50000"/>
                    <a:lumOff val="50000"/>
                  </a:prst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清晰、美观、创意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algn="just">
                <a:buClr>
                  <a:prstClr val="black">
                    <a:lumMod val="50000"/>
                    <a:lumOff val="50000"/>
                  </a:prst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有效、超值、保密</a:t>
              </a:r>
              <a:endPara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1" name="任意多边形 2150"/>
          <p:cNvSpPr/>
          <p:nvPr/>
        </p:nvSpPr>
        <p:spPr>
          <a:xfrm>
            <a:off x="5673919" y="1600759"/>
            <a:ext cx="3709584" cy="2336370"/>
          </a:xfrm>
          <a:custGeom>
            <a:avLst/>
            <a:gdLst>
              <a:gd name="connsiteX0" fmla="*/ 3409627 w 3409627"/>
              <a:gd name="connsiteY0" fmla="*/ 2107770 h 2107770"/>
              <a:gd name="connsiteX1" fmla="*/ 278970 w 3409627"/>
              <a:gd name="connsiteY1" fmla="*/ 821410 h 2107770"/>
              <a:gd name="connsiteX2" fmla="*/ 0 w 3409627"/>
              <a:gd name="connsiteY2" fmla="*/ 0 h 2107770"/>
              <a:gd name="connsiteX3" fmla="*/ 3347634 w 3409627"/>
              <a:gd name="connsiteY3" fmla="*/ 1255363 h 2107770"/>
              <a:gd name="connsiteX4" fmla="*/ 3409627 w 3409627"/>
              <a:gd name="connsiteY4" fmla="*/ 2107770 h 2107770"/>
              <a:gd name="connsiteX0" fmla="*/ 3409627 w 3409627"/>
              <a:gd name="connsiteY0" fmla="*/ 2107770 h 2107770"/>
              <a:gd name="connsiteX1" fmla="*/ 278970 w 3409627"/>
              <a:gd name="connsiteY1" fmla="*/ 821410 h 2107770"/>
              <a:gd name="connsiteX2" fmla="*/ 0 w 3409627"/>
              <a:gd name="connsiteY2" fmla="*/ 0 h 2107770"/>
              <a:gd name="connsiteX3" fmla="*/ 3347634 w 3409627"/>
              <a:gd name="connsiteY3" fmla="*/ 1255363 h 2107770"/>
              <a:gd name="connsiteX4" fmla="*/ 3409627 w 3409627"/>
              <a:gd name="connsiteY4" fmla="*/ 2107770 h 2107770"/>
              <a:gd name="connsiteX0" fmla="*/ 3371527 w 3371527"/>
              <a:gd name="connsiteY0" fmla="*/ 2126820 h 2126820"/>
              <a:gd name="connsiteX1" fmla="*/ 240870 w 3371527"/>
              <a:gd name="connsiteY1" fmla="*/ 840460 h 2126820"/>
              <a:gd name="connsiteX2" fmla="*/ 0 w 3371527"/>
              <a:gd name="connsiteY2" fmla="*/ 0 h 2126820"/>
              <a:gd name="connsiteX3" fmla="*/ 3309534 w 3371527"/>
              <a:gd name="connsiteY3" fmla="*/ 12744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120220 w 3371527"/>
              <a:gd name="connsiteY1" fmla="*/ 662660 h 2126820"/>
              <a:gd name="connsiteX2" fmla="*/ 0 w 3371527"/>
              <a:gd name="connsiteY2" fmla="*/ 0 h 2126820"/>
              <a:gd name="connsiteX3" fmla="*/ 3309534 w 3371527"/>
              <a:gd name="connsiteY3" fmla="*/ 12744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177370 w 3371527"/>
              <a:gd name="connsiteY1" fmla="*/ 732510 h 2126820"/>
              <a:gd name="connsiteX2" fmla="*/ 0 w 3371527"/>
              <a:gd name="connsiteY2" fmla="*/ 0 h 2126820"/>
              <a:gd name="connsiteX3" fmla="*/ 3309534 w 3371527"/>
              <a:gd name="connsiteY3" fmla="*/ 12744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177370 w 3371527"/>
              <a:gd name="connsiteY1" fmla="*/ 732510 h 2126820"/>
              <a:gd name="connsiteX2" fmla="*/ 0 w 3371527"/>
              <a:gd name="connsiteY2" fmla="*/ 0 h 2126820"/>
              <a:gd name="connsiteX3" fmla="*/ 3309534 w 3371527"/>
              <a:gd name="connsiteY3" fmla="*/ 12744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431370 w 3371527"/>
              <a:gd name="connsiteY1" fmla="*/ 910310 h 2126820"/>
              <a:gd name="connsiteX2" fmla="*/ 0 w 3371527"/>
              <a:gd name="connsiteY2" fmla="*/ 0 h 2126820"/>
              <a:gd name="connsiteX3" fmla="*/ 3309534 w 3371527"/>
              <a:gd name="connsiteY3" fmla="*/ 12744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431370 w 3371527"/>
              <a:gd name="connsiteY1" fmla="*/ 910310 h 2126820"/>
              <a:gd name="connsiteX2" fmla="*/ 0 w 3371527"/>
              <a:gd name="connsiteY2" fmla="*/ 0 h 2126820"/>
              <a:gd name="connsiteX3" fmla="*/ 3309534 w 3371527"/>
              <a:gd name="connsiteY3" fmla="*/ 12744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431370 w 3371527"/>
              <a:gd name="connsiteY1" fmla="*/ 910310 h 2126820"/>
              <a:gd name="connsiteX2" fmla="*/ 0 w 3371527"/>
              <a:gd name="connsiteY2" fmla="*/ 0 h 2126820"/>
              <a:gd name="connsiteX3" fmla="*/ 3309534 w 3371527"/>
              <a:gd name="connsiteY3" fmla="*/ 12744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431370 w 3371527"/>
              <a:gd name="connsiteY1" fmla="*/ 910310 h 2126820"/>
              <a:gd name="connsiteX2" fmla="*/ 0 w 3371527"/>
              <a:gd name="connsiteY2" fmla="*/ 0 h 2126820"/>
              <a:gd name="connsiteX3" fmla="*/ 3353984 w 3371527"/>
              <a:gd name="connsiteY3" fmla="*/ 12998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431370 w 3371527"/>
              <a:gd name="connsiteY1" fmla="*/ 910310 h 2126820"/>
              <a:gd name="connsiteX2" fmla="*/ 0 w 3371527"/>
              <a:gd name="connsiteY2" fmla="*/ 0 h 2126820"/>
              <a:gd name="connsiteX3" fmla="*/ 3353984 w 3371527"/>
              <a:gd name="connsiteY3" fmla="*/ 12998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431370 w 3371527"/>
              <a:gd name="connsiteY1" fmla="*/ 910310 h 2126820"/>
              <a:gd name="connsiteX2" fmla="*/ 0 w 3371527"/>
              <a:gd name="connsiteY2" fmla="*/ 0 h 2126820"/>
              <a:gd name="connsiteX3" fmla="*/ 3353984 w 3371527"/>
              <a:gd name="connsiteY3" fmla="*/ 12998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431370 w 3371527"/>
              <a:gd name="connsiteY1" fmla="*/ 910310 h 2126820"/>
              <a:gd name="connsiteX2" fmla="*/ 0 w 3371527"/>
              <a:gd name="connsiteY2" fmla="*/ 0 h 2126820"/>
              <a:gd name="connsiteX3" fmla="*/ 3353984 w 3371527"/>
              <a:gd name="connsiteY3" fmla="*/ 12998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431370 w 3371527"/>
              <a:gd name="connsiteY1" fmla="*/ 910310 h 2126820"/>
              <a:gd name="connsiteX2" fmla="*/ 0 w 3371527"/>
              <a:gd name="connsiteY2" fmla="*/ 0 h 2126820"/>
              <a:gd name="connsiteX3" fmla="*/ 3353984 w 3371527"/>
              <a:gd name="connsiteY3" fmla="*/ 12998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431370 w 3371527"/>
              <a:gd name="connsiteY1" fmla="*/ 910310 h 2126820"/>
              <a:gd name="connsiteX2" fmla="*/ 0 w 3371527"/>
              <a:gd name="connsiteY2" fmla="*/ 0 h 2126820"/>
              <a:gd name="connsiteX3" fmla="*/ 3353984 w 3371527"/>
              <a:gd name="connsiteY3" fmla="*/ 1299813 h 2126820"/>
              <a:gd name="connsiteX4" fmla="*/ 3371527 w 3371527"/>
              <a:gd name="connsiteY4" fmla="*/ 2126820 h 2126820"/>
              <a:gd name="connsiteX0" fmla="*/ 3371527 w 3371527"/>
              <a:gd name="connsiteY0" fmla="*/ 2126820 h 2126820"/>
              <a:gd name="connsiteX1" fmla="*/ 431370 w 3371527"/>
              <a:gd name="connsiteY1" fmla="*/ 910310 h 2126820"/>
              <a:gd name="connsiteX2" fmla="*/ 0 w 3371527"/>
              <a:gd name="connsiteY2" fmla="*/ 0 h 2126820"/>
              <a:gd name="connsiteX3" fmla="*/ 3353984 w 3371527"/>
              <a:gd name="connsiteY3" fmla="*/ 1299813 h 2126820"/>
              <a:gd name="connsiteX4" fmla="*/ 3371527 w 3371527"/>
              <a:gd name="connsiteY4" fmla="*/ 2126820 h 2126820"/>
              <a:gd name="connsiteX0" fmla="*/ 3371527 w 3550834"/>
              <a:gd name="connsiteY0" fmla="*/ 2126820 h 2126820"/>
              <a:gd name="connsiteX1" fmla="*/ 431370 w 3550834"/>
              <a:gd name="connsiteY1" fmla="*/ 910310 h 2126820"/>
              <a:gd name="connsiteX2" fmla="*/ 0 w 3550834"/>
              <a:gd name="connsiteY2" fmla="*/ 0 h 2126820"/>
              <a:gd name="connsiteX3" fmla="*/ 3550834 w 3550834"/>
              <a:gd name="connsiteY3" fmla="*/ 1376013 h 2126820"/>
              <a:gd name="connsiteX4" fmla="*/ 3371527 w 3550834"/>
              <a:gd name="connsiteY4" fmla="*/ 2126820 h 2126820"/>
              <a:gd name="connsiteX0" fmla="*/ 3562027 w 3562027"/>
              <a:gd name="connsiteY0" fmla="*/ 2203020 h 2203020"/>
              <a:gd name="connsiteX1" fmla="*/ 431370 w 3562027"/>
              <a:gd name="connsiteY1" fmla="*/ 910310 h 2203020"/>
              <a:gd name="connsiteX2" fmla="*/ 0 w 3562027"/>
              <a:gd name="connsiteY2" fmla="*/ 0 h 2203020"/>
              <a:gd name="connsiteX3" fmla="*/ 3550834 w 3562027"/>
              <a:gd name="connsiteY3" fmla="*/ 1376013 h 2203020"/>
              <a:gd name="connsiteX4" fmla="*/ 3562027 w 3562027"/>
              <a:gd name="connsiteY4" fmla="*/ 2203020 h 2203020"/>
              <a:gd name="connsiteX0" fmla="*/ 3593777 w 3593777"/>
              <a:gd name="connsiteY0" fmla="*/ 2291920 h 2291920"/>
              <a:gd name="connsiteX1" fmla="*/ 463120 w 3593777"/>
              <a:gd name="connsiteY1" fmla="*/ 999210 h 2291920"/>
              <a:gd name="connsiteX2" fmla="*/ 0 w 3593777"/>
              <a:gd name="connsiteY2" fmla="*/ 0 h 2291920"/>
              <a:gd name="connsiteX3" fmla="*/ 3582584 w 3593777"/>
              <a:gd name="connsiteY3" fmla="*/ 1464913 h 2291920"/>
              <a:gd name="connsiteX4" fmla="*/ 3593777 w 3593777"/>
              <a:gd name="connsiteY4" fmla="*/ 2291920 h 2291920"/>
              <a:gd name="connsiteX0" fmla="*/ 3593777 w 3593777"/>
              <a:gd name="connsiteY0" fmla="*/ 2291920 h 2291920"/>
              <a:gd name="connsiteX1" fmla="*/ 393270 w 3593777"/>
              <a:gd name="connsiteY1" fmla="*/ 973810 h 2291920"/>
              <a:gd name="connsiteX2" fmla="*/ 0 w 3593777"/>
              <a:gd name="connsiteY2" fmla="*/ 0 h 2291920"/>
              <a:gd name="connsiteX3" fmla="*/ 3582584 w 3593777"/>
              <a:gd name="connsiteY3" fmla="*/ 1464913 h 2291920"/>
              <a:gd name="connsiteX4" fmla="*/ 3593777 w 3593777"/>
              <a:gd name="connsiteY4" fmla="*/ 2291920 h 2291920"/>
              <a:gd name="connsiteX0" fmla="*/ 3593777 w 3593777"/>
              <a:gd name="connsiteY0" fmla="*/ 2291920 h 2291920"/>
              <a:gd name="connsiteX1" fmla="*/ 310720 w 3593777"/>
              <a:gd name="connsiteY1" fmla="*/ 935710 h 2291920"/>
              <a:gd name="connsiteX2" fmla="*/ 0 w 3593777"/>
              <a:gd name="connsiteY2" fmla="*/ 0 h 2291920"/>
              <a:gd name="connsiteX3" fmla="*/ 3582584 w 3593777"/>
              <a:gd name="connsiteY3" fmla="*/ 1464913 h 2291920"/>
              <a:gd name="connsiteX4" fmla="*/ 3593777 w 3593777"/>
              <a:gd name="connsiteY4" fmla="*/ 2291920 h 2291920"/>
              <a:gd name="connsiteX0" fmla="*/ 3631877 w 3631877"/>
              <a:gd name="connsiteY0" fmla="*/ 2380820 h 2380820"/>
              <a:gd name="connsiteX1" fmla="*/ 348820 w 3631877"/>
              <a:gd name="connsiteY1" fmla="*/ 1024610 h 2380820"/>
              <a:gd name="connsiteX2" fmla="*/ 0 w 3631877"/>
              <a:gd name="connsiteY2" fmla="*/ 0 h 2380820"/>
              <a:gd name="connsiteX3" fmla="*/ 3620684 w 3631877"/>
              <a:gd name="connsiteY3" fmla="*/ 1553813 h 2380820"/>
              <a:gd name="connsiteX4" fmla="*/ 3631877 w 3631877"/>
              <a:gd name="connsiteY4" fmla="*/ 2380820 h 2380820"/>
              <a:gd name="connsiteX0" fmla="*/ 3631877 w 3631877"/>
              <a:gd name="connsiteY0" fmla="*/ 2380820 h 2380820"/>
              <a:gd name="connsiteX1" fmla="*/ 348820 w 3631877"/>
              <a:gd name="connsiteY1" fmla="*/ 1024610 h 2380820"/>
              <a:gd name="connsiteX2" fmla="*/ 0 w 3631877"/>
              <a:gd name="connsiteY2" fmla="*/ 0 h 2380820"/>
              <a:gd name="connsiteX3" fmla="*/ 3627034 w 3631877"/>
              <a:gd name="connsiteY3" fmla="*/ 1471263 h 2380820"/>
              <a:gd name="connsiteX4" fmla="*/ 3631877 w 3631877"/>
              <a:gd name="connsiteY4" fmla="*/ 2380820 h 2380820"/>
              <a:gd name="connsiteX0" fmla="*/ 3631877 w 3631877"/>
              <a:gd name="connsiteY0" fmla="*/ 2380820 h 2380820"/>
              <a:gd name="connsiteX1" fmla="*/ 348820 w 3631877"/>
              <a:gd name="connsiteY1" fmla="*/ 1024610 h 2380820"/>
              <a:gd name="connsiteX2" fmla="*/ 0 w 3631877"/>
              <a:gd name="connsiteY2" fmla="*/ 0 h 2380820"/>
              <a:gd name="connsiteX3" fmla="*/ 3627034 w 3631877"/>
              <a:gd name="connsiteY3" fmla="*/ 1515713 h 2380820"/>
              <a:gd name="connsiteX4" fmla="*/ 3631877 w 3631877"/>
              <a:gd name="connsiteY4" fmla="*/ 2380820 h 2380820"/>
              <a:gd name="connsiteX0" fmla="*/ 3631877 w 3631877"/>
              <a:gd name="connsiteY0" fmla="*/ 2380820 h 2380820"/>
              <a:gd name="connsiteX1" fmla="*/ 348820 w 3631877"/>
              <a:gd name="connsiteY1" fmla="*/ 1024610 h 2380820"/>
              <a:gd name="connsiteX2" fmla="*/ 0 w 3631877"/>
              <a:gd name="connsiteY2" fmla="*/ 0 h 2380820"/>
              <a:gd name="connsiteX3" fmla="*/ 3627034 w 3631877"/>
              <a:gd name="connsiteY3" fmla="*/ 1515713 h 2380820"/>
              <a:gd name="connsiteX4" fmla="*/ 3631877 w 3631877"/>
              <a:gd name="connsiteY4" fmla="*/ 2380820 h 2380820"/>
              <a:gd name="connsiteX0" fmla="*/ 3631877 w 3631877"/>
              <a:gd name="connsiteY0" fmla="*/ 2380820 h 2380820"/>
              <a:gd name="connsiteX1" fmla="*/ 348820 w 3631877"/>
              <a:gd name="connsiteY1" fmla="*/ 1024610 h 2380820"/>
              <a:gd name="connsiteX2" fmla="*/ 0 w 3631877"/>
              <a:gd name="connsiteY2" fmla="*/ 0 h 2380820"/>
              <a:gd name="connsiteX3" fmla="*/ 3627034 w 3631877"/>
              <a:gd name="connsiteY3" fmla="*/ 1515713 h 2380820"/>
              <a:gd name="connsiteX4" fmla="*/ 3631877 w 3631877"/>
              <a:gd name="connsiteY4" fmla="*/ 2380820 h 2380820"/>
              <a:gd name="connsiteX0" fmla="*/ 3555677 w 3627034"/>
              <a:gd name="connsiteY0" fmla="*/ 2355420 h 2355420"/>
              <a:gd name="connsiteX1" fmla="*/ 348820 w 3627034"/>
              <a:gd name="connsiteY1" fmla="*/ 1024610 h 2355420"/>
              <a:gd name="connsiteX2" fmla="*/ 0 w 3627034"/>
              <a:gd name="connsiteY2" fmla="*/ 0 h 2355420"/>
              <a:gd name="connsiteX3" fmla="*/ 3627034 w 3627034"/>
              <a:gd name="connsiteY3" fmla="*/ 1515713 h 2355420"/>
              <a:gd name="connsiteX4" fmla="*/ 3555677 w 3627034"/>
              <a:gd name="connsiteY4" fmla="*/ 2355420 h 2355420"/>
              <a:gd name="connsiteX0" fmla="*/ 3555677 w 3627034"/>
              <a:gd name="connsiteY0" fmla="*/ 2355420 h 2355420"/>
              <a:gd name="connsiteX1" fmla="*/ 348820 w 3627034"/>
              <a:gd name="connsiteY1" fmla="*/ 1024610 h 2355420"/>
              <a:gd name="connsiteX2" fmla="*/ 0 w 3627034"/>
              <a:gd name="connsiteY2" fmla="*/ 0 h 2355420"/>
              <a:gd name="connsiteX3" fmla="*/ 3627034 w 3627034"/>
              <a:gd name="connsiteY3" fmla="*/ 1515713 h 2355420"/>
              <a:gd name="connsiteX4" fmla="*/ 3555677 w 3627034"/>
              <a:gd name="connsiteY4" fmla="*/ 2355420 h 2355420"/>
              <a:gd name="connsiteX0" fmla="*/ 3638227 w 3709584"/>
              <a:gd name="connsiteY0" fmla="*/ 2387170 h 2387170"/>
              <a:gd name="connsiteX1" fmla="*/ 431370 w 3709584"/>
              <a:gd name="connsiteY1" fmla="*/ 1056360 h 2387170"/>
              <a:gd name="connsiteX2" fmla="*/ 0 w 3709584"/>
              <a:gd name="connsiteY2" fmla="*/ 0 h 2387170"/>
              <a:gd name="connsiteX3" fmla="*/ 3709584 w 3709584"/>
              <a:gd name="connsiteY3" fmla="*/ 1547463 h 2387170"/>
              <a:gd name="connsiteX4" fmla="*/ 3638227 w 3709584"/>
              <a:gd name="connsiteY4" fmla="*/ 2387170 h 2387170"/>
              <a:gd name="connsiteX0" fmla="*/ 3638227 w 3709584"/>
              <a:gd name="connsiteY0" fmla="*/ 2387170 h 2387170"/>
              <a:gd name="connsiteX1" fmla="*/ 272620 w 3709584"/>
              <a:gd name="connsiteY1" fmla="*/ 980160 h 2387170"/>
              <a:gd name="connsiteX2" fmla="*/ 0 w 3709584"/>
              <a:gd name="connsiteY2" fmla="*/ 0 h 2387170"/>
              <a:gd name="connsiteX3" fmla="*/ 3709584 w 3709584"/>
              <a:gd name="connsiteY3" fmla="*/ 1547463 h 2387170"/>
              <a:gd name="connsiteX4" fmla="*/ 3638227 w 3709584"/>
              <a:gd name="connsiteY4" fmla="*/ 2387170 h 2387170"/>
              <a:gd name="connsiteX0" fmla="*/ 3657277 w 3709584"/>
              <a:gd name="connsiteY0" fmla="*/ 2336370 h 2336370"/>
              <a:gd name="connsiteX1" fmla="*/ 272620 w 3709584"/>
              <a:gd name="connsiteY1" fmla="*/ 980160 h 2336370"/>
              <a:gd name="connsiteX2" fmla="*/ 0 w 3709584"/>
              <a:gd name="connsiteY2" fmla="*/ 0 h 2336370"/>
              <a:gd name="connsiteX3" fmla="*/ 3709584 w 3709584"/>
              <a:gd name="connsiteY3" fmla="*/ 1547463 h 2336370"/>
              <a:gd name="connsiteX4" fmla="*/ 3657277 w 3709584"/>
              <a:gd name="connsiteY4" fmla="*/ 2336370 h 23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9584" h="2336370">
                <a:moveTo>
                  <a:pt x="3657277" y="2336370"/>
                </a:moveTo>
                <a:lnTo>
                  <a:pt x="272620" y="980160"/>
                </a:lnTo>
                <a:cubicBezTo>
                  <a:pt x="-68020" y="693657"/>
                  <a:pt x="29490" y="553203"/>
                  <a:pt x="0" y="0"/>
                </a:cubicBezTo>
                <a:lnTo>
                  <a:pt x="3709584" y="1547463"/>
                </a:lnTo>
                <a:cubicBezTo>
                  <a:pt x="3493182" y="1994582"/>
                  <a:pt x="3524429" y="2098801"/>
                  <a:pt x="3657277" y="2336370"/>
                </a:cubicBezTo>
                <a:close/>
              </a:path>
            </a:pathLst>
          </a:custGeom>
          <a:gradFill>
            <a:gsLst>
              <a:gs pos="42000">
                <a:srgbClr val="FFFFFF">
                  <a:alpha val="4000"/>
                </a:srgbClr>
              </a:gs>
              <a:gs pos="76000">
                <a:srgbClr val="FFFFFF">
                  <a:alpha val="96000"/>
                </a:srgbClr>
              </a:gs>
              <a:gs pos="100000">
                <a:schemeClr val="bg1">
                  <a:alpha val="58000"/>
                </a:schemeClr>
              </a:gs>
              <a:gs pos="0">
                <a:schemeClr val="bg1">
                  <a:alpha val="0"/>
                </a:schemeClr>
              </a:gs>
            </a:gsLst>
            <a:lin ang="6600000" scaled="0"/>
          </a:gra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495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组合 126"/>
          <p:cNvGrpSpPr/>
          <p:nvPr/>
        </p:nvGrpSpPr>
        <p:grpSpPr>
          <a:xfrm flipH="1">
            <a:off x="7295271" y="1046347"/>
            <a:ext cx="1840899" cy="1843259"/>
            <a:chOff x="661303" y="454074"/>
            <a:chExt cx="2476499" cy="2479675"/>
          </a:xfrm>
        </p:grpSpPr>
        <p:sp>
          <p:nvSpPr>
            <p:cNvPr id="128" name="Freeform 67"/>
            <p:cNvSpPr>
              <a:spLocks/>
            </p:cNvSpPr>
            <p:nvPr/>
          </p:nvSpPr>
          <p:spPr bwMode="auto">
            <a:xfrm>
              <a:off x="661303" y="454074"/>
              <a:ext cx="2476499" cy="2479675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adFill>
              <a:gsLst>
                <a:gs pos="69000">
                  <a:srgbClr val="CCCCCC"/>
                </a:gs>
                <a:gs pos="49000">
                  <a:schemeClr val="bg1"/>
                </a:gs>
                <a:gs pos="33000">
                  <a:schemeClr val="bg1">
                    <a:lumMod val="85000"/>
                  </a:schemeClr>
                </a:gs>
                <a:gs pos="16000">
                  <a:schemeClr val="bg1"/>
                </a:gs>
                <a:gs pos="91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72"/>
            <p:cNvSpPr>
              <a:spLocks/>
            </p:cNvSpPr>
            <p:nvPr/>
          </p:nvSpPr>
          <p:spPr bwMode="auto">
            <a:xfrm>
              <a:off x="742769" y="536624"/>
              <a:ext cx="2362200" cy="2365375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solidFill>
              <a:srgbClr val="01ACBE"/>
            </a:solidFill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round/>
              <a:headEnd/>
              <a:tailEnd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27" name="组合 3126"/>
          <p:cNvGrpSpPr/>
          <p:nvPr/>
        </p:nvGrpSpPr>
        <p:grpSpPr>
          <a:xfrm>
            <a:off x="3055830" y="1046347"/>
            <a:ext cx="1840899" cy="1843259"/>
            <a:chOff x="661303" y="454074"/>
            <a:chExt cx="2476499" cy="2479675"/>
          </a:xfrm>
        </p:grpSpPr>
        <p:sp>
          <p:nvSpPr>
            <p:cNvPr id="3122" name="Freeform 67"/>
            <p:cNvSpPr>
              <a:spLocks/>
            </p:cNvSpPr>
            <p:nvPr/>
          </p:nvSpPr>
          <p:spPr bwMode="auto">
            <a:xfrm>
              <a:off x="661303" y="454074"/>
              <a:ext cx="2476499" cy="2479675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adFill>
              <a:gsLst>
                <a:gs pos="69000">
                  <a:srgbClr val="CCCCCC"/>
                </a:gs>
                <a:gs pos="49000">
                  <a:schemeClr val="bg1"/>
                </a:gs>
                <a:gs pos="33000">
                  <a:schemeClr val="bg1">
                    <a:lumMod val="85000"/>
                  </a:schemeClr>
                </a:gs>
                <a:gs pos="16000">
                  <a:schemeClr val="bg1"/>
                </a:gs>
                <a:gs pos="91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6" name="Freeform 72"/>
            <p:cNvSpPr>
              <a:spLocks/>
            </p:cNvSpPr>
            <p:nvPr/>
          </p:nvSpPr>
          <p:spPr bwMode="auto">
            <a:xfrm>
              <a:off x="742769" y="536624"/>
              <a:ext cx="2362200" cy="2365375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solidFill>
              <a:srgbClr val="FFB850"/>
            </a:solidFill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round/>
              <a:headEnd/>
              <a:tailEnd/>
            </a:ln>
            <a:effectLst>
              <a:innerShdw blurRad="1143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3" name="Freeform 48"/>
          <p:cNvSpPr>
            <a:spLocks noEditPoints="1"/>
          </p:cNvSpPr>
          <p:nvPr/>
        </p:nvSpPr>
        <p:spPr bwMode="auto">
          <a:xfrm>
            <a:off x="5697219" y="1256967"/>
            <a:ext cx="875607" cy="952312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4004316" y="1973766"/>
            <a:ext cx="4261412" cy="4416643"/>
            <a:chOff x="3302629" y="735900"/>
            <a:chExt cx="5732734" cy="5941562"/>
          </a:xfrm>
        </p:grpSpPr>
        <p:sp>
          <p:nvSpPr>
            <p:cNvPr id="89" name="弦形 88"/>
            <p:cNvSpPr/>
            <p:nvPr/>
          </p:nvSpPr>
          <p:spPr>
            <a:xfrm rot="2525344" flipH="1">
              <a:off x="4346167" y="3082040"/>
              <a:ext cx="3571370" cy="3595422"/>
            </a:xfrm>
            <a:prstGeom prst="chord">
              <a:avLst>
                <a:gd name="adj1" fmla="val 4679799"/>
                <a:gd name="adj2" fmla="val 11290326"/>
              </a:avLst>
            </a:prstGeom>
            <a:gradFill flip="none" rotWithShape="1">
              <a:gsLst>
                <a:gs pos="54000">
                  <a:schemeClr val="tx1">
                    <a:alpha val="10000"/>
                  </a:schemeClr>
                </a:gs>
                <a:gs pos="0">
                  <a:schemeClr val="tx1">
                    <a:alpha val="30000"/>
                  </a:schemeClr>
                </a:gs>
                <a:gs pos="100000">
                  <a:srgbClr val="E6E6E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弦形 87"/>
            <p:cNvSpPr/>
            <p:nvPr/>
          </p:nvSpPr>
          <p:spPr>
            <a:xfrm rot="16976604" flipH="1">
              <a:off x="5451967" y="1049275"/>
              <a:ext cx="3571370" cy="3595422"/>
            </a:xfrm>
            <a:prstGeom prst="chord">
              <a:avLst>
                <a:gd name="adj1" fmla="val 4679799"/>
                <a:gd name="adj2" fmla="val 11290326"/>
              </a:avLst>
            </a:prstGeom>
            <a:gradFill flip="none" rotWithShape="1">
              <a:gsLst>
                <a:gs pos="54000">
                  <a:schemeClr val="tx1">
                    <a:alpha val="10000"/>
                  </a:schemeClr>
                </a:gs>
                <a:gs pos="0">
                  <a:schemeClr val="tx1">
                    <a:alpha val="30000"/>
                  </a:schemeClr>
                </a:gs>
                <a:gs pos="100000">
                  <a:srgbClr val="E6E6E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弦形 86"/>
            <p:cNvSpPr/>
            <p:nvPr/>
          </p:nvSpPr>
          <p:spPr>
            <a:xfrm rot="4623396">
              <a:off x="3314655" y="1086714"/>
              <a:ext cx="3571370" cy="3595422"/>
            </a:xfrm>
            <a:prstGeom prst="chord">
              <a:avLst>
                <a:gd name="adj1" fmla="val 4679799"/>
                <a:gd name="adj2" fmla="val 11290326"/>
              </a:avLst>
            </a:prstGeom>
            <a:gradFill flip="none" rotWithShape="1">
              <a:gsLst>
                <a:gs pos="54000">
                  <a:schemeClr val="tx1">
                    <a:alpha val="10000"/>
                  </a:schemeClr>
                </a:gs>
                <a:gs pos="0">
                  <a:schemeClr val="tx1">
                    <a:alpha val="30000"/>
                  </a:schemeClr>
                </a:gs>
                <a:gs pos="100000">
                  <a:srgbClr val="E6E6E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 rot="7260000" flipH="1">
              <a:off x="5471647" y="4895962"/>
              <a:ext cx="1289050" cy="1952626"/>
              <a:chOff x="2820709" y="1379509"/>
              <a:chExt cx="1289050" cy="1952626"/>
            </a:xfrm>
          </p:grpSpPr>
          <p:sp>
            <p:nvSpPr>
              <p:cNvPr id="57" name="Freeform 34"/>
              <p:cNvSpPr>
                <a:spLocks/>
              </p:cNvSpPr>
              <p:nvPr/>
            </p:nvSpPr>
            <p:spPr bwMode="auto">
              <a:xfrm>
                <a:off x="2820709" y="3117822"/>
                <a:ext cx="339725" cy="214313"/>
              </a:xfrm>
              <a:custGeom>
                <a:avLst/>
                <a:gdLst>
                  <a:gd name="T0" fmla="*/ 59 w 90"/>
                  <a:gd name="T1" fmla="*/ 57 h 57"/>
                  <a:gd name="T2" fmla="*/ 0 w 90"/>
                  <a:gd name="T3" fmla="*/ 8 h 57"/>
                  <a:gd name="T4" fmla="*/ 90 w 90"/>
                  <a:gd name="T5" fmla="*/ 3 h 57"/>
                  <a:gd name="T6" fmla="*/ 59 w 90"/>
                  <a:gd name="T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57">
                    <a:moveTo>
                      <a:pt x="59" y="57"/>
                    </a:moveTo>
                    <a:cubicBezTo>
                      <a:pt x="59" y="57"/>
                      <a:pt x="12" y="36"/>
                      <a:pt x="0" y="8"/>
                    </a:cubicBezTo>
                    <a:cubicBezTo>
                      <a:pt x="0" y="8"/>
                      <a:pt x="38" y="0"/>
                      <a:pt x="90" y="3"/>
                    </a:cubicBezTo>
                    <a:lnTo>
                      <a:pt x="59" y="57"/>
                    </a:lnTo>
                    <a:close/>
                  </a:path>
                </a:pathLst>
              </a:custGeom>
              <a:gradFill>
                <a:gsLst>
                  <a:gs pos="0">
                    <a:srgbClr val="CECECE"/>
                  </a:gs>
                  <a:gs pos="100000">
                    <a:schemeClr val="bg1">
                      <a:lumMod val="50000"/>
                    </a:schemeClr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35"/>
              <p:cNvSpPr>
                <a:spLocks/>
              </p:cNvSpPr>
              <p:nvPr/>
            </p:nvSpPr>
            <p:spPr bwMode="auto">
              <a:xfrm>
                <a:off x="3833534" y="1379509"/>
                <a:ext cx="276225" cy="320675"/>
              </a:xfrm>
              <a:custGeom>
                <a:avLst/>
                <a:gdLst>
                  <a:gd name="T0" fmla="*/ 72 w 73"/>
                  <a:gd name="T1" fmla="*/ 31 h 85"/>
                  <a:gd name="T2" fmla="*/ 0 w 73"/>
                  <a:gd name="T3" fmla="*/ 5 h 85"/>
                  <a:gd name="T4" fmla="*/ 41 w 73"/>
                  <a:gd name="T5" fmla="*/ 85 h 85"/>
                  <a:gd name="T6" fmla="*/ 72 w 73"/>
                  <a:gd name="T7" fmla="*/ 3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85">
                    <a:moveTo>
                      <a:pt x="72" y="31"/>
                    </a:moveTo>
                    <a:cubicBezTo>
                      <a:pt x="73" y="31"/>
                      <a:pt x="31" y="0"/>
                      <a:pt x="0" y="5"/>
                    </a:cubicBezTo>
                    <a:cubicBezTo>
                      <a:pt x="0" y="5"/>
                      <a:pt x="12" y="41"/>
                      <a:pt x="41" y="85"/>
                    </a:cubicBezTo>
                    <a:lnTo>
                      <a:pt x="72" y="31"/>
                    </a:lnTo>
                    <a:close/>
                  </a:path>
                </a:pathLst>
              </a:custGeom>
              <a:gradFill>
                <a:gsLst>
                  <a:gs pos="0">
                    <a:srgbClr val="BDBDBD"/>
                  </a:gs>
                  <a:gs pos="100000">
                    <a:schemeClr val="bg1">
                      <a:lumMod val="50000"/>
                    </a:schemeClr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flipH="1">
              <a:off x="7509779" y="1389035"/>
              <a:ext cx="1289050" cy="1952626"/>
              <a:chOff x="2820709" y="1379509"/>
              <a:chExt cx="1289050" cy="1952626"/>
            </a:xfrm>
          </p:grpSpPr>
          <p:sp>
            <p:nvSpPr>
              <p:cNvPr id="54" name="Freeform 34"/>
              <p:cNvSpPr>
                <a:spLocks/>
              </p:cNvSpPr>
              <p:nvPr/>
            </p:nvSpPr>
            <p:spPr bwMode="auto">
              <a:xfrm>
                <a:off x="2820709" y="3117822"/>
                <a:ext cx="339725" cy="214313"/>
              </a:xfrm>
              <a:custGeom>
                <a:avLst/>
                <a:gdLst>
                  <a:gd name="T0" fmla="*/ 59 w 90"/>
                  <a:gd name="T1" fmla="*/ 57 h 57"/>
                  <a:gd name="T2" fmla="*/ 0 w 90"/>
                  <a:gd name="T3" fmla="*/ 8 h 57"/>
                  <a:gd name="T4" fmla="*/ 90 w 90"/>
                  <a:gd name="T5" fmla="*/ 3 h 57"/>
                  <a:gd name="T6" fmla="*/ 59 w 90"/>
                  <a:gd name="T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57">
                    <a:moveTo>
                      <a:pt x="59" y="57"/>
                    </a:moveTo>
                    <a:cubicBezTo>
                      <a:pt x="59" y="57"/>
                      <a:pt x="12" y="36"/>
                      <a:pt x="0" y="8"/>
                    </a:cubicBezTo>
                    <a:cubicBezTo>
                      <a:pt x="0" y="8"/>
                      <a:pt x="38" y="0"/>
                      <a:pt x="90" y="3"/>
                    </a:cubicBezTo>
                    <a:lnTo>
                      <a:pt x="59" y="57"/>
                    </a:lnTo>
                    <a:close/>
                  </a:path>
                </a:pathLst>
              </a:custGeom>
              <a:gradFill>
                <a:gsLst>
                  <a:gs pos="0">
                    <a:srgbClr val="CECECE"/>
                  </a:gs>
                  <a:gs pos="100000">
                    <a:schemeClr val="bg1">
                      <a:lumMod val="50000"/>
                    </a:schemeClr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35"/>
              <p:cNvSpPr>
                <a:spLocks/>
              </p:cNvSpPr>
              <p:nvPr/>
            </p:nvSpPr>
            <p:spPr bwMode="auto">
              <a:xfrm>
                <a:off x="3833534" y="1379509"/>
                <a:ext cx="276225" cy="320675"/>
              </a:xfrm>
              <a:custGeom>
                <a:avLst/>
                <a:gdLst>
                  <a:gd name="T0" fmla="*/ 72 w 73"/>
                  <a:gd name="T1" fmla="*/ 31 h 85"/>
                  <a:gd name="T2" fmla="*/ 0 w 73"/>
                  <a:gd name="T3" fmla="*/ 5 h 85"/>
                  <a:gd name="T4" fmla="*/ 41 w 73"/>
                  <a:gd name="T5" fmla="*/ 85 h 85"/>
                  <a:gd name="T6" fmla="*/ 72 w 73"/>
                  <a:gd name="T7" fmla="*/ 3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85">
                    <a:moveTo>
                      <a:pt x="72" y="31"/>
                    </a:moveTo>
                    <a:cubicBezTo>
                      <a:pt x="73" y="31"/>
                      <a:pt x="31" y="0"/>
                      <a:pt x="0" y="5"/>
                    </a:cubicBezTo>
                    <a:cubicBezTo>
                      <a:pt x="0" y="5"/>
                      <a:pt x="12" y="41"/>
                      <a:pt x="41" y="85"/>
                    </a:cubicBezTo>
                    <a:lnTo>
                      <a:pt x="72" y="31"/>
                    </a:lnTo>
                    <a:close/>
                  </a:path>
                </a:pathLst>
              </a:custGeom>
              <a:gradFill>
                <a:gsLst>
                  <a:gs pos="0">
                    <a:srgbClr val="BDBDBD"/>
                  </a:gs>
                  <a:gs pos="100000">
                    <a:schemeClr val="bg1">
                      <a:lumMod val="50000"/>
                    </a:schemeClr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3478428" y="1379509"/>
              <a:ext cx="1289050" cy="1952626"/>
              <a:chOff x="2820709" y="1379509"/>
              <a:chExt cx="1289050" cy="1952626"/>
            </a:xfrm>
          </p:grpSpPr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2820709" y="3117822"/>
                <a:ext cx="339725" cy="214313"/>
              </a:xfrm>
              <a:custGeom>
                <a:avLst/>
                <a:gdLst>
                  <a:gd name="T0" fmla="*/ 59 w 90"/>
                  <a:gd name="T1" fmla="*/ 57 h 57"/>
                  <a:gd name="T2" fmla="*/ 0 w 90"/>
                  <a:gd name="T3" fmla="*/ 8 h 57"/>
                  <a:gd name="T4" fmla="*/ 90 w 90"/>
                  <a:gd name="T5" fmla="*/ 3 h 57"/>
                  <a:gd name="T6" fmla="*/ 59 w 90"/>
                  <a:gd name="T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57">
                    <a:moveTo>
                      <a:pt x="59" y="57"/>
                    </a:moveTo>
                    <a:cubicBezTo>
                      <a:pt x="59" y="57"/>
                      <a:pt x="12" y="36"/>
                      <a:pt x="0" y="8"/>
                    </a:cubicBezTo>
                    <a:cubicBezTo>
                      <a:pt x="0" y="8"/>
                      <a:pt x="38" y="0"/>
                      <a:pt x="90" y="3"/>
                    </a:cubicBezTo>
                    <a:lnTo>
                      <a:pt x="59" y="57"/>
                    </a:lnTo>
                    <a:close/>
                  </a:path>
                </a:pathLst>
              </a:custGeom>
              <a:gradFill>
                <a:gsLst>
                  <a:gs pos="0">
                    <a:srgbClr val="CECECE"/>
                  </a:gs>
                  <a:gs pos="100000">
                    <a:schemeClr val="bg1">
                      <a:lumMod val="50000"/>
                    </a:schemeClr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3833534" y="1379509"/>
                <a:ext cx="276225" cy="320675"/>
              </a:xfrm>
              <a:custGeom>
                <a:avLst/>
                <a:gdLst>
                  <a:gd name="T0" fmla="*/ 72 w 73"/>
                  <a:gd name="T1" fmla="*/ 31 h 85"/>
                  <a:gd name="T2" fmla="*/ 0 w 73"/>
                  <a:gd name="T3" fmla="*/ 5 h 85"/>
                  <a:gd name="T4" fmla="*/ 41 w 73"/>
                  <a:gd name="T5" fmla="*/ 85 h 85"/>
                  <a:gd name="T6" fmla="*/ 72 w 73"/>
                  <a:gd name="T7" fmla="*/ 3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85">
                    <a:moveTo>
                      <a:pt x="72" y="31"/>
                    </a:moveTo>
                    <a:cubicBezTo>
                      <a:pt x="73" y="31"/>
                      <a:pt x="31" y="0"/>
                      <a:pt x="0" y="5"/>
                    </a:cubicBezTo>
                    <a:cubicBezTo>
                      <a:pt x="0" y="5"/>
                      <a:pt x="12" y="41"/>
                      <a:pt x="41" y="85"/>
                    </a:cubicBezTo>
                    <a:lnTo>
                      <a:pt x="72" y="31"/>
                    </a:lnTo>
                    <a:close/>
                  </a:path>
                </a:pathLst>
              </a:custGeom>
              <a:gradFill>
                <a:gsLst>
                  <a:gs pos="0">
                    <a:srgbClr val="BDBDBD"/>
                  </a:gs>
                  <a:gs pos="100000">
                    <a:schemeClr val="bg1">
                      <a:lumMod val="50000"/>
                    </a:schemeClr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Group 4"/>
            <p:cNvGrpSpPr>
              <a:grpSpLocks noChangeAspect="1"/>
            </p:cNvGrpSpPr>
            <p:nvPr/>
          </p:nvGrpSpPr>
          <p:grpSpPr bwMode="auto">
            <a:xfrm>
              <a:off x="3406468" y="932993"/>
              <a:ext cx="5454650" cy="4897438"/>
              <a:chOff x="2121" y="617"/>
              <a:chExt cx="3436" cy="3085"/>
            </a:xfrm>
            <a:gradFill>
              <a:gsLst>
                <a:gs pos="100000">
                  <a:srgbClr val="FDFDFD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effectLst>
              <a:outerShdw blurRad="254000" dist="1016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Freeform 5"/>
              <p:cNvSpPr>
                <a:spLocks/>
              </p:cNvSpPr>
              <p:nvPr/>
            </p:nvSpPr>
            <p:spPr bwMode="auto">
              <a:xfrm>
                <a:off x="2128" y="622"/>
                <a:ext cx="3419" cy="3076"/>
              </a:xfrm>
              <a:custGeom>
                <a:avLst/>
                <a:gdLst>
                  <a:gd name="T0" fmla="*/ 9 w 1444"/>
                  <a:gd name="T1" fmla="*/ 761 h 1299"/>
                  <a:gd name="T2" fmla="*/ 369 w 1444"/>
                  <a:gd name="T3" fmla="*/ 1121 h 1299"/>
                  <a:gd name="T4" fmla="*/ 322 w 1444"/>
                  <a:gd name="T5" fmla="*/ 1299 h 1299"/>
                  <a:gd name="T6" fmla="*/ 1116 w 1444"/>
                  <a:gd name="T7" fmla="*/ 1299 h 1299"/>
                  <a:gd name="T8" fmla="*/ 1069 w 1444"/>
                  <a:gd name="T9" fmla="*/ 1121 h 1299"/>
                  <a:gd name="T10" fmla="*/ 1430 w 1444"/>
                  <a:gd name="T11" fmla="*/ 761 h 1299"/>
                  <a:gd name="T12" fmla="*/ 1444 w 1444"/>
                  <a:gd name="T13" fmla="*/ 761 h 1299"/>
                  <a:gd name="T14" fmla="*/ 1149 w 1444"/>
                  <a:gd name="T15" fmla="*/ 248 h 1299"/>
                  <a:gd name="T16" fmla="*/ 725 w 1444"/>
                  <a:gd name="T17" fmla="*/ 0 h 1299"/>
                  <a:gd name="T18" fmla="*/ 719 w 1444"/>
                  <a:gd name="T19" fmla="*/ 0 h 1299"/>
                  <a:gd name="T20" fmla="*/ 295 w 1444"/>
                  <a:gd name="T21" fmla="*/ 248 h 1299"/>
                  <a:gd name="T22" fmla="*/ 0 w 1444"/>
                  <a:gd name="T23" fmla="*/ 761 h 1299"/>
                  <a:gd name="T24" fmla="*/ 9 w 1444"/>
                  <a:gd name="T25" fmla="*/ 761 h 1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4" h="1299">
                    <a:moveTo>
                      <a:pt x="9" y="761"/>
                    </a:moveTo>
                    <a:cubicBezTo>
                      <a:pt x="208" y="761"/>
                      <a:pt x="369" y="922"/>
                      <a:pt x="369" y="1121"/>
                    </a:cubicBezTo>
                    <a:cubicBezTo>
                      <a:pt x="369" y="1186"/>
                      <a:pt x="352" y="1247"/>
                      <a:pt x="322" y="1299"/>
                    </a:cubicBezTo>
                    <a:cubicBezTo>
                      <a:pt x="1116" y="1299"/>
                      <a:pt x="1116" y="1299"/>
                      <a:pt x="1116" y="1299"/>
                    </a:cubicBezTo>
                    <a:cubicBezTo>
                      <a:pt x="1086" y="1247"/>
                      <a:pt x="1069" y="1186"/>
                      <a:pt x="1069" y="1121"/>
                    </a:cubicBezTo>
                    <a:cubicBezTo>
                      <a:pt x="1069" y="922"/>
                      <a:pt x="1231" y="761"/>
                      <a:pt x="1430" y="761"/>
                    </a:cubicBezTo>
                    <a:cubicBezTo>
                      <a:pt x="1434" y="761"/>
                      <a:pt x="1439" y="761"/>
                      <a:pt x="1444" y="761"/>
                    </a:cubicBezTo>
                    <a:cubicBezTo>
                      <a:pt x="1149" y="248"/>
                      <a:pt x="1149" y="248"/>
                      <a:pt x="1149" y="248"/>
                    </a:cubicBezTo>
                    <a:cubicBezTo>
                      <a:pt x="1061" y="94"/>
                      <a:pt x="900" y="0"/>
                      <a:pt x="725" y="0"/>
                    </a:cubicBezTo>
                    <a:cubicBezTo>
                      <a:pt x="719" y="0"/>
                      <a:pt x="719" y="0"/>
                      <a:pt x="719" y="0"/>
                    </a:cubicBezTo>
                    <a:cubicBezTo>
                      <a:pt x="544" y="0"/>
                      <a:pt x="383" y="94"/>
                      <a:pt x="295" y="248"/>
                    </a:cubicBezTo>
                    <a:cubicBezTo>
                      <a:pt x="0" y="761"/>
                      <a:pt x="0" y="761"/>
                      <a:pt x="0" y="761"/>
                    </a:cubicBezTo>
                    <a:cubicBezTo>
                      <a:pt x="3" y="761"/>
                      <a:pt x="6" y="761"/>
                      <a:pt x="9" y="761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2121" y="617"/>
                <a:ext cx="3436" cy="3085"/>
              </a:xfrm>
              <a:custGeom>
                <a:avLst/>
                <a:gdLst>
                  <a:gd name="T0" fmla="*/ 1123 w 1451"/>
                  <a:gd name="T1" fmla="*/ 1303 h 1303"/>
                  <a:gd name="T2" fmla="*/ 322 w 1451"/>
                  <a:gd name="T3" fmla="*/ 1303 h 1303"/>
                  <a:gd name="T4" fmla="*/ 323 w 1451"/>
                  <a:gd name="T5" fmla="*/ 1300 h 1303"/>
                  <a:gd name="T6" fmla="*/ 370 w 1451"/>
                  <a:gd name="T7" fmla="*/ 1123 h 1303"/>
                  <a:gd name="T8" fmla="*/ 12 w 1451"/>
                  <a:gd name="T9" fmla="*/ 765 h 1303"/>
                  <a:gd name="T10" fmla="*/ 3 w 1451"/>
                  <a:gd name="T11" fmla="*/ 765 h 1303"/>
                  <a:gd name="T12" fmla="*/ 0 w 1451"/>
                  <a:gd name="T13" fmla="*/ 765 h 1303"/>
                  <a:gd name="T14" fmla="*/ 296 w 1451"/>
                  <a:gd name="T15" fmla="*/ 249 h 1303"/>
                  <a:gd name="T16" fmla="*/ 722 w 1451"/>
                  <a:gd name="T17" fmla="*/ 0 h 1303"/>
                  <a:gd name="T18" fmla="*/ 728 w 1451"/>
                  <a:gd name="T19" fmla="*/ 0 h 1303"/>
                  <a:gd name="T20" fmla="*/ 1154 w 1451"/>
                  <a:gd name="T21" fmla="*/ 249 h 1303"/>
                  <a:gd name="T22" fmla="*/ 1451 w 1451"/>
                  <a:gd name="T23" fmla="*/ 765 h 1303"/>
                  <a:gd name="T24" fmla="*/ 1447 w 1451"/>
                  <a:gd name="T25" fmla="*/ 765 h 1303"/>
                  <a:gd name="T26" fmla="*/ 1433 w 1451"/>
                  <a:gd name="T27" fmla="*/ 765 h 1303"/>
                  <a:gd name="T28" fmla="*/ 1074 w 1451"/>
                  <a:gd name="T29" fmla="*/ 1123 h 1303"/>
                  <a:gd name="T30" fmla="*/ 1121 w 1451"/>
                  <a:gd name="T31" fmla="*/ 1300 h 1303"/>
                  <a:gd name="T32" fmla="*/ 1123 w 1451"/>
                  <a:gd name="T33" fmla="*/ 1303 h 1303"/>
                  <a:gd name="T34" fmla="*/ 328 w 1451"/>
                  <a:gd name="T35" fmla="*/ 1299 h 1303"/>
                  <a:gd name="T36" fmla="*/ 1116 w 1451"/>
                  <a:gd name="T37" fmla="*/ 1299 h 1303"/>
                  <a:gd name="T38" fmla="*/ 1070 w 1451"/>
                  <a:gd name="T39" fmla="*/ 1123 h 1303"/>
                  <a:gd name="T40" fmla="*/ 1433 w 1451"/>
                  <a:gd name="T41" fmla="*/ 761 h 1303"/>
                  <a:gd name="T42" fmla="*/ 1444 w 1451"/>
                  <a:gd name="T43" fmla="*/ 761 h 1303"/>
                  <a:gd name="T44" fmla="*/ 1151 w 1451"/>
                  <a:gd name="T45" fmla="*/ 251 h 1303"/>
                  <a:gd name="T46" fmla="*/ 728 w 1451"/>
                  <a:gd name="T47" fmla="*/ 4 h 1303"/>
                  <a:gd name="T48" fmla="*/ 722 w 1451"/>
                  <a:gd name="T49" fmla="*/ 4 h 1303"/>
                  <a:gd name="T50" fmla="*/ 299 w 1451"/>
                  <a:gd name="T51" fmla="*/ 251 h 1303"/>
                  <a:gd name="T52" fmla="*/ 6 w 1451"/>
                  <a:gd name="T53" fmla="*/ 761 h 1303"/>
                  <a:gd name="T54" fmla="*/ 12 w 1451"/>
                  <a:gd name="T55" fmla="*/ 761 h 1303"/>
                  <a:gd name="T56" fmla="*/ 374 w 1451"/>
                  <a:gd name="T57" fmla="*/ 1123 h 1303"/>
                  <a:gd name="T58" fmla="*/ 328 w 1451"/>
                  <a:gd name="T59" fmla="*/ 1299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51" h="1303">
                    <a:moveTo>
                      <a:pt x="1123" y="1303"/>
                    </a:moveTo>
                    <a:cubicBezTo>
                      <a:pt x="322" y="1303"/>
                      <a:pt x="322" y="1303"/>
                      <a:pt x="322" y="1303"/>
                    </a:cubicBezTo>
                    <a:cubicBezTo>
                      <a:pt x="323" y="1300"/>
                      <a:pt x="323" y="1300"/>
                      <a:pt x="323" y="1300"/>
                    </a:cubicBezTo>
                    <a:cubicBezTo>
                      <a:pt x="354" y="1247"/>
                      <a:pt x="370" y="1185"/>
                      <a:pt x="370" y="1123"/>
                    </a:cubicBezTo>
                    <a:cubicBezTo>
                      <a:pt x="370" y="925"/>
                      <a:pt x="210" y="765"/>
                      <a:pt x="12" y="765"/>
                    </a:cubicBezTo>
                    <a:cubicBezTo>
                      <a:pt x="9" y="765"/>
                      <a:pt x="6" y="765"/>
                      <a:pt x="3" y="765"/>
                    </a:cubicBezTo>
                    <a:cubicBezTo>
                      <a:pt x="0" y="765"/>
                      <a:pt x="0" y="765"/>
                      <a:pt x="0" y="765"/>
                    </a:cubicBezTo>
                    <a:cubicBezTo>
                      <a:pt x="296" y="249"/>
                      <a:pt x="296" y="249"/>
                      <a:pt x="296" y="249"/>
                    </a:cubicBezTo>
                    <a:cubicBezTo>
                      <a:pt x="384" y="95"/>
                      <a:pt x="547" y="0"/>
                      <a:pt x="722" y="0"/>
                    </a:cubicBezTo>
                    <a:cubicBezTo>
                      <a:pt x="728" y="0"/>
                      <a:pt x="728" y="0"/>
                      <a:pt x="728" y="0"/>
                    </a:cubicBezTo>
                    <a:cubicBezTo>
                      <a:pt x="903" y="0"/>
                      <a:pt x="1066" y="95"/>
                      <a:pt x="1154" y="249"/>
                    </a:cubicBezTo>
                    <a:cubicBezTo>
                      <a:pt x="1451" y="765"/>
                      <a:pt x="1451" y="765"/>
                      <a:pt x="1451" y="765"/>
                    </a:cubicBezTo>
                    <a:cubicBezTo>
                      <a:pt x="1447" y="765"/>
                      <a:pt x="1447" y="765"/>
                      <a:pt x="1447" y="765"/>
                    </a:cubicBezTo>
                    <a:cubicBezTo>
                      <a:pt x="1442" y="765"/>
                      <a:pt x="1437" y="765"/>
                      <a:pt x="1433" y="765"/>
                    </a:cubicBezTo>
                    <a:cubicBezTo>
                      <a:pt x="1235" y="765"/>
                      <a:pt x="1074" y="925"/>
                      <a:pt x="1074" y="1123"/>
                    </a:cubicBezTo>
                    <a:cubicBezTo>
                      <a:pt x="1074" y="1185"/>
                      <a:pt x="1090" y="1247"/>
                      <a:pt x="1121" y="1300"/>
                    </a:cubicBezTo>
                    <a:lnTo>
                      <a:pt x="1123" y="1303"/>
                    </a:lnTo>
                    <a:close/>
                    <a:moveTo>
                      <a:pt x="328" y="1299"/>
                    </a:moveTo>
                    <a:cubicBezTo>
                      <a:pt x="1116" y="1299"/>
                      <a:pt x="1116" y="1299"/>
                      <a:pt x="1116" y="1299"/>
                    </a:cubicBezTo>
                    <a:cubicBezTo>
                      <a:pt x="1086" y="1246"/>
                      <a:pt x="1070" y="1185"/>
                      <a:pt x="1070" y="1123"/>
                    </a:cubicBezTo>
                    <a:cubicBezTo>
                      <a:pt x="1070" y="923"/>
                      <a:pt x="1233" y="761"/>
                      <a:pt x="1433" y="761"/>
                    </a:cubicBezTo>
                    <a:cubicBezTo>
                      <a:pt x="1436" y="761"/>
                      <a:pt x="1440" y="761"/>
                      <a:pt x="1444" y="761"/>
                    </a:cubicBezTo>
                    <a:cubicBezTo>
                      <a:pt x="1151" y="251"/>
                      <a:pt x="1151" y="251"/>
                      <a:pt x="1151" y="251"/>
                    </a:cubicBezTo>
                    <a:cubicBezTo>
                      <a:pt x="1063" y="98"/>
                      <a:pt x="901" y="4"/>
                      <a:pt x="728" y="4"/>
                    </a:cubicBezTo>
                    <a:cubicBezTo>
                      <a:pt x="722" y="4"/>
                      <a:pt x="722" y="4"/>
                      <a:pt x="722" y="4"/>
                    </a:cubicBezTo>
                    <a:cubicBezTo>
                      <a:pt x="549" y="4"/>
                      <a:pt x="387" y="98"/>
                      <a:pt x="299" y="251"/>
                    </a:cubicBezTo>
                    <a:cubicBezTo>
                      <a:pt x="6" y="761"/>
                      <a:pt x="6" y="761"/>
                      <a:pt x="6" y="761"/>
                    </a:cubicBezTo>
                    <a:cubicBezTo>
                      <a:pt x="8" y="761"/>
                      <a:pt x="10" y="761"/>
                      <a:pt x="12" y="761"/>
                    </a:cubicBezTo>
                    <a:cubicBezTo>
                      <a:pt x="212" y="761"/>
                      <a:pt x="374" y="923"/>
                      <a:pt x="374" y="1123"/>
                    </a:cubicBezTo>
                    <a:cubicBezTo>
                      <a:pt x="374" y="1185"/>
                      <a:pt x="358" y="1246"/>
                      <a:pt x="328" y="1299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9" name="弦形 78"/>
            <p:cNvSpPr/>
            <p:nvPr/>
          </p:nvSpPr>
          <p:spPr>
            <a:xfrm rot="20385432">
              <a:off x="3330883" y="1656813"/>
              <a:ext cx="3385036" cy="1825204"/>
            </a:xfrm>
            <a:prstGeom prst="chord">
              <a:avLst>
                <a:gd name="adj1" fmla="val 4679799"/>
                <a:gd name="adj2" fmla="val 11290326"/>
              </a:avLst>
            </a:prstGeom>
            <a:gradFill flip="none" rotWithShape="1">
              <a:gsLst>
                <a:gs pos="54000">
                  <a:schemeClr val="tx1">
                    <a:alpha val="10000"/>
                  </a:schemeClr>
                </a:gs>
                <a:gs pos="0">
                  <a:schemeClr val="tx1">
                    <a:alpha val="30000"/>
                  </a:schemeClr>
                </a:gs>
                <a:gs pos="100000">
                  <a:srgbClr val="E6E6E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152718" y="2700230"/>
              <a:ext cx="1957388" cy="1663700"/>
            </a:xfrm>
            <a:custGeom>
              <a:avLst/>
              <a:gdLst>
                <a:gd name="T0" fmla="*/ 293 w 1233"/>
                <a:gd name="T1" fmla="*/ 1048 h 1048"/>
                <a:gd name="T2" fmla="*/ 0 w 1233"/>
                <a:gd name="T3" fmla="*/ 554 h 1048"/>
                <a:gd name="T4" fmla="*/ 321 w 1233"/>
                <a:gd name="T5" fmla="*/ 0 h 1048"/>
                <a:gd name="T6" fmla="*/ 913 w 1233"/>
                <a:gd name="T7" fmla="*/ 0 h 1048"/>
                <a:gd name="T8" fmla="*/ 1233 w 1233"/>
                <a:gd name="T9" fmla="*/ 554 h 1048"/>
                <a:gd name="T10" fmla="*/ 934 w 1233"/>
                <a:gd name="T11" fmla="*/ 1048 h 1048"/>
                <a:gd name="T12" fmla="*/ 293 w 1233"/>
                <a:gd name="T13" fmla="*/ 1048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3" h="1048">
                  <a:moveTo>
                    <a:pt x="293" y="1048"/>
                  </a:moveTo>
                  <a:lnTo>
                    <a:pt x="0" y="554"/>
                  </a:lnTo>
                  <a:lnTo>
                    <a:pt x="321" y="0"/>
                  </a:lnTo>
                  <a:lnTo>
                    <a:pt x="913" y="0"/>
                  </a:lnTo>
                  <a:lnTo>
                    <a:pt x="1233" y="554"/>
                  </a:lnTo>
                  <a:lnTo>
                    <a:pt x="934" y="1048"/>
                  </a:lnTo>
                  <a:lnTo>
                    <a:pt x="293" y="1048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</a:gradFill>
            <a:ln w="762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453726" y="1402715"/>
              <a:ext cx="2260181" cy="2114550"/>
              <a:chOff x="2815057" y="1402715"/>
              <a:chExt cx="2260181" cy="2114550"/>
            </a:xfrm>
          </p:grpSpPr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2829560" y="1402715"/>
                <a:ext cx="2230438" cy="2114550"/>
              </a:xfrm>
              <a:custGeom>
                <a:avLst/>
                <a:gdLst>
                  <a:gd name="T0" fmla="*/ 592 w 592"/>
                  <a:gd name="T1" fmla="*/ 385 h 561"/>
                  <a:gd name="T2" fmla="*/ 490 w 592"/>
                  <a:gd name="T3" fmla="*/ 561 h 561"/>
                  <a:gd name="T4" fmla="*/ 0 w 592"/>
                  <a:gd name="T5" fmla="*/ 465 h 561"/>
                  <a:gd name="T6" fmla="*/ 269 w 592"/>
                  <a:gd name="T7" fmla="*/ 0 h 561"/>
                  <a:gd name="T8" fmla="*/ 592 w 592"/>
                  <a:gd name="T9" fmla="*/ 385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" h="561">
                    <a:moveTo>
                      <a:pt x="592" y="385"/>
                    </a:moveTo>
                    <a:cubicBezTo>
                      <a:pt x="490" y="561"/>
                      <a:pt x="490" y="561"/>
                      <a:pt x="490" y="561"/>
                    </a:cubicBezTo>
                    <a:cubicBezTo>
                      <a:pt x="313" y="481"/>
                      <a:pt x="146" y="447"/>
                      <a:pt x="0" y="465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325" y="136"/>
                      <a:pt x="434" y="271"/>
                      <a:pt x="592" y="385"/>
                    </a:cubicBezTo>
                    <a:close/>
                  </a:path>
                </a:pathLst>
              </a:custGeom>
              <a:gradFill>
                <a:gsLst>
                  <a:gs pos="72000">
                    <a:srgbClr val="DDDDDD">
                      <a:lumMod val="96000"/>
                      <a:lumOff val="4000"/>
                    </a:srgbClr>
                  </a:gs>
                  <a:gs pos="15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44000">
                    <a:schemeClr val="bg1">
                      <a:lumMod val="9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040000" scaled="0"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2815057" y="3110334"/>
                <a:ext cx="1852613" cy="404812"/>
              </a:xfrm>
              <a:custGeom>
                <a:avLst/>
                <a:gdLst>
                  <a:gd name="T0" fmla="*/ 491 w 491"/>
                  <a:gd name="T1" fmla="*/ 105 h 105"/>
                  <a:gd name="T2" fmla="*/ 470 w 491"/>
                  <a:gd name="T3" fmla="*/ 97 h 105"/>
                  <a:gd name="T4" fmla="*/ 447 w 491"/>
                  <a:gd name="T5" fmla="*/ 88 h 105"/>
                  <a:gd name="T6" fmla="*/ 417 w 491"/>
                  <a:gd name="T7" fmla="*/ 77 h 105"/>
                  <a:gd name="T8" fmla="*/ 399 w 491"/>
                  <a:gd name="T9" fmla="*/ 71 h 105"/>
                  <a:gd name="T10" fmla="*/ 381 w 491"/>
                  <a:gd name="T11" fmla="*/ 64 h 105"/>
                  <a:gd name="T12" fmla="*/ 361 w 491"/>
                  <a:gd name="T13" fmla="*/ 58 h 105"/>
                  <a:gd name="T14" fmla="*/ 340 w 491"/>
                  <a:gd name="T15" fmla="*/ 52 h 105"/>
                  <a:gd name="T16" fmla="*/ 296 w 491"/>
                  <a:gd name="T17" fmla="*/ 39 h 105"/>
                  <a:gd name="T18" fmla="*/ 273 w 491"/>
                  <a:gd name="T19" fmla="*/ 33 h 105"/>
                  <a:gd name="T20" fmla="*/ 250 w 491"/>
                  <a:gd name="T21" fmla="*/ 28 h 105"/>
                  <a:gd name="T22" fmla="*/ 227 w 491"/>
                  <a:gd name="T23" fmla="*/ 23 h 105"/>
                  <a:gd name="T24" fmla="*/ 204 w 491"/>
                  <a:gd name="T25" fmla="*/ 19 h 105"/>
                  <a:gd name="T26" fmla="*/ 159 w 491"/>
                  <a:gd name="T27" fmla="*/ 13 h 105"/>
                  <a:gd name="T28" fmla="*/ 117 w 491"/>
                  <a:gd name="T29" fmla="*/ 8 h 105"/>
                  <a:gd name="T30" fmla="*/ 97 w 491"/>
                  <a:gd name="T31" fmla="*/ 7 h 105"/>
                  <a:gd name="T32" fmla="*/ 79 w 491"/>
                  <a:gd name="T33" fmla="*/ 7 h 105"/>
                  <a:gd name="T34" fmla="*/ 47 w 491"/>
                  <a:gd name="T35" fmla="*/ 7 h 105"/>
                  <a:gd name="T36" fmla="*/ 22 w 491"/>
                  <a:gd name="T37" fmla="*/ 7 h 105"/>
                  <a:gd name="T38" fmla="*/ 0 w 491"/>
                  <a:gd name="T39" fmla="*/ 9 h 105"/>
                  <a:gd name="T40" fmla="*/ 22 w 491"/>
                  <a:gd name="T41" fmla="*/ 5 h 105"/>
                  <a:gd name="T42" fmla="*/ 47 w 491"/>
                  <a:gd name="T43" fmla="*/ 3 h 105"/>
                  <a:gd name="T44" fmla="*/ 79 w 491"/>
                  <a:gd name="T45" fmla="*/ 1 h 105"/>
                  <a:gd name="T46" fmla="*/ 98 w 491"/>
                  <a:gd name="T47" fmla="*/ 1 h 105"/>
                  <a:gd name="T48" fmla="*/ 118 w 491"/>
                  <a:gd name="T49" fmla="*/ 1 h 105"/>
                  <a:gd name="T50" fmla="*/ 139 w 491"/>
                  <a:gd name="T51" fmla="*/ 2 h 105"/>
                  <a:gd name="T52" fmla="*/ 160 w 491"/>
                  <a:gd name="T53" fmla="*/ 4 h 105"/>
                  <a:gd name="T54" fmla="*/ 183 w 491"/>
                  <a:gd name="T55" fmla="*/ 6 h 105"/>
                  <a:gd name="T56" fmla="*/ 206 w 491"/>
                  <a:gd name="T57" fmla="*/ 10 h 105"/>
                  <a:gd name="T58" fmla="*/ 229 w 491"/>
                  <a:gd name="T59" fmla="*/ 14 h 105"/>
                  <a:gd name="T60" fmla="*/ 253 w 491"/>
                  <a:gd name="T61" fmla="*/ 18 h 105"/>
                  <a:gd name="T62" fmla="*/ 276 w 491"/>
                  <a:gd name="T63" fmla="*/ 24 h 105"/>
                  <a:gd name="T64" fmla="*/ 299 w 491"/>
                  <a:gd name="T65" fmla="*/ 30 h 105"/>
                  <a:gd name="T66" fmla="*/ 343 w 491"/>
                  <a:gd name="T67" fmla="*/ 43 h 105"/>
                  <a:gd name="T68" fmla="*/ 363 w 491"/>
                  <a:gd name="T69" fmla="*/ 50 h 105"/>
                  <a:gd name="T70" fmla="*/ 383 w 491"/>
                  <a:gd name="T71" fmla="*/ 57 h 105"/>
                  <a:gd name="T72" fmla="*/ 419 w 491"/>
                  <a:gd name="T73" fmla="*/ 71 h 105"/>
                  <a:gd name="T74" fmla="*/ 448 w 491"/>
                  <a:gd name="T75" fmla="*/ 84 h 105"/>
                  <a:gd name="T76" fmla="*/ 471 w 491"/>
                  <a:gd name="T77" fmla="*/ 95 h 105"/>
                  <a:gd name="T78" fmla="*/ 491 w 491"/>
                  <a:gd name="T7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1" h="105">
                    <a:moveTo>
                      <a:pt x="491" y="105"/>
                    </a:moveTo>
                    <a:cubicBezTo>
                      <a:pt x="491" y="105"/>
                      <a:pt x="483" y="102"/>
                      <a:pt x="470" y="97"/>
                    </a:cubicBezTo>
                    <a:cubicBezTo>
                      <a:pt x="464" y="94"/>
                      <a:pt x="456" y="91"/>
                      <a:pt x="447" y="88"/>
                    </a:cubicBezTo>
                    <a:cubicBezTo>
                      <a:pt x="438" y="85"/>
                      <a:pt x="428" y="81"/>
                      <a:pt x="417" y="77"/>
                    </a:cubicBezTo>
                    <a:cubicBezTo>
                      <a:pt x="411" y="75"/>
                      <a:pt x="405" y="73"/>
                      <a:pt x="399" y="71"/>
                    </a:cubicBezTo>
                    <a:cubicBezTo>
                      <a:pt x="393" y="69"/>
                      <a:pt x="387" y="66"/>
                      <a:pt x="381" y="64"/>
                    </a:cubicBezTo>
                    <a:cubicBezTo>
                      <a:pt x="374" y="62"/>
                      <a:pt x="367" y="60"/>
                      <a:pt x="361" y="58"/>
                    </a:cubicBezTo>
                    <a:cubicBezTo>
                      <a:pt x="354" y="56"/>
                      <a:pt x="347" y="54"/>
                      <a:pt x="340" y="52"/>
                    </a:cubicBezTo>
                    <a:cubicBezTo>
                      <a:pt x="326" y="47"/>
                      <a:pt x="311" y="43"/>
                      <a:pt x="296" y="39"/>
                    </a:cubicBezTo>
                    <a:cubicBezTo>
                      <a:pt x="289" y="37"/>
                      <a:pt x="281" y="35"/>
                      <a:pt x="273" y="33"/>
                    </a:cubicBezTo>
                    <a:cubicBezTo>
                      <a:pt x="266" y="32"/>
                      <a:pt x="258" y="30"/>
                      <a:pt x="250" y="28"/>
                    </a:cubicBezTo>
                    <a:cubicBezTo>
                      <a:pt x="243" y="27"/>
                      <a:pt x="235" y="25"/>
                      <a:pt x="227" y="23"/>
                    </a:cubicBezTo>
                    <a:cubicBezTo>
                      <a:pt x="220" y="22"/>
                      <a:pt x="212" y="21"/>
                      <a:pt x="204" y="19"/>
                    </a:cubicBezTo>
                    <a:cubicBezTo>
                      <a:pt x="189" y="17"/>
                      <a:pt x="174" y="14"/>
                      <a:pt x="159" y="13"/>
                    </a:cubicBezTo>
                    <a:cubicBezTo>
                      <a:pt x="145" y="11"/>
                      <a:pt x="131" y="10"/>
                      <a:pt x="117" y="8"/>
                    </a:cubicBezTo>
                    <a:cubicBezTo>
                      <a:pt x="110" y="8"/>
                      <a:pt x="104" y="8"/>
                      <a:pt x="97" y="7"/>
                    </a:cubicBezTo>
                    <a:cubicBezTo>
                      <a:pt x="91" y="7"/>
                      <a:pt x="85" y="7"/>
                      <a:pt x="79" y="7"/>
                    </a:cubicBezTo>
                    <a:cubicBezTo>
                      <a:pt x="67" y="7"/>
                      <a:pt x="56" y="6"/>
                      <a:pt x="47" y="7"/>
                    </a:cubicBezTo>
                    <a:cubicBezTo>
                      <a:pt x="37" y="7"/>
                      <a:pt x="29" y="7"/>
                      <a:pt x="22" y="7"/>
                    </a:cubicBezTo>
                    <a:cubicBezTo>
                      <a:pt x="8" y="8"/>
                      <a:pt x="0" y="9"/>
                      <a:pt x="0" y="9"/>
                    </a:cubicBezTo>
                    <a:cubicBezTo>
                      <a:pt x="0" y="9"/>
                      <a:pt x="8" y="7"/>
                      <a:pt x="22" y="5"/>
                    </a:cubicBezTo>
                    <a:cubicBezTo>
                      <a:pt x="29" y="4"/>
                      <a:pt x="37" y="4"/>
                      <a:pt x="47" y="3"/>
                    </a:cubicBezTo>
                    <a:cubicBezTo>
                      <a:pt x="56" y="2"/>
                      <a:pt x="67" y="1"/>
                      <a:pt x="79" y="1"/>
                    </a:cubicBezTo>
                    <a:cubicBezTo>
                      <a:pt x="85" y="0"/>
                      <a:pt x="91" y="1"/>
                      <a:pt x="98" y="1"/>
                    </a:cubicBezTo>
                    <a:cubicBezTo>
                      <a:pt x="104" y="1"/>
                      <a:pt x="111" y="1"/>
                      <a:pt x="118" y="1"/>
                    </a:cubicBezTo>
                    <a:cubicBezTo>
                      <a:pt x="124" y="1"/>
                      <a:pt x="131" y="2"/>
                      <a:pt x="139" y="2"/>
                    </a:cubicBezTo>
                    <a:cubicBezTo>
                      <a:pt x="146" y="2"/>
                      <a:pt x="153" y="3"/>
                      <a:pt x="160" y="4"/>
                    </a:cubicBezTo>
                    <a:cubicBezTo>
                      <a:pt x="168" y="4"/>
                      <a:pt x="175" y="5"/>
                      <a:pt x="183" y="6"/>
                    </a:cubicBezTo>
                    <a:cubicBezTo>
                      <a:pt x="191" y="7"/>
                      <a:pt x="198" y="8"/>
                      <a:pt x="206" y="10"/>
                    </a:cubicBezTo>
                    <a:cubicBezTo>
                      <a:pt x="214" y="11"/>
                      <a:pt x="221" y="12"/>
                      <a:pt x="229" y="14"/>
                    </a:cubicBezTo>
                    <a:cubicBezTo>
                      <a:pt x="237" y="15"/>
                      <a:pt x="245" y="17"/>
                      <a:pt x="253" y="18"/>
                    </a:cubicBezTo>
                    <a:cubicBezTo>
                      <a:pt x="260" y="20"/>
                      <a:pt x="268" y="22"/>
                      <a:pt x="276" y="24"/>
                    </a:cubicBezTo>
                    <a:cubicBezTo>
                      <a:pt x="283" y="26"/>
                      <a:pt x="291" y="28"/>
                      <a:pt x="299" y="30"/>
                    </a:cubicBezTo>
                    <a:cubicBezTo>
                      <a:pt x="314" y="34"/>
                      <a:pt x="328" y="38"/>
                      <a:pt x="343" y="43"/>
                    </a:cubicBezTo>
                    <a:cubicBezTo>
                      <a:pt x="350" y="45"/>
                      <a:pt x="357" y="48"/>
                      <a:pt x="363" y="50"/>
                    </a:cubicBezTo>
                    <a:cubicBezTo>
                      <a:pt x="370" y="52"/>
                      <a:pt x="377" y="55"/>
                      <a:pt x="383" y="57"/>
                    </a:cubicBezTo>
                    <a:cubicBezTo>
                      <a:pt x="396" y="62"/>
                      <a:pt x="408" y="67"/>
                      <a:pt x="419" y="71"/>
                    </a:cubicBezTo>
                    <a:cubicBezTo>
                      <a:pt x="430" y="76"/>
                      <a:pt x="440" y="80"/>
                      <a:pt x="448" y="84"/>
                    </a:cubicBezTo>
                    <a:cubicBezTo>
                      <a:pt x="457" y="88"/>
                      <a:pt x="465" y="92"/>
                      <a:pt x="471" y="95"/>
                    </a:cubicBezTo>
                    <a:cubicBezTo>
                      <a:pt x="483" y="101"/>
                      <a:pt x="491" y="105"/>
                      <a:pt x="491" y="10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1000"/>
                    </a:schemeClr>
                  </a:gs>
                  <a:gs pos="65000">
                    <a:srgbClr val="EFEFEF">
                      <a:lumMod val="99000"/>
                    </a:srgbClr>
                  </a:gs>
                  <a:gs pos="35000">
                    <a:schemeClr val="bg1">
                      <a:lumMod val="96000"/>
                      <a:lumOff val="4000"/>
                    </a:schemeClr>
                  </a:gs>
                  <a:gs pos="100000">
                    <a:schemeClr val="bg1">
                      <a:lumMod val="89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0"/>
              <p:cNvSpPr>
                <a:spLocks/>
              </p:cNvSpPr>
              <p:nvPr/>
            </p:nvSpPr>
            <p:spPr bwMode="auto">
              <a:xfrm>
                <a:off x="3848100" y="1414464"/>
                <a:ext cx="1227138" cy="1450975"/>
              </a:xfrm>
              <a:custGeom>
                <a:avLst/>
                <a:gdLst>
                  <a:gd name="T0" fmla="*/ 0 w 324"/>
                  <a:gd name="T1" fmla="*/ 0 h 384"/>
                  <a:gd name="T2" fmla="*/ 10 w 324"/>
                  <a:gd name="T3" fmla="*/ 19 h 384"/>
                  <a:gd name="T4" fmla="*/ 22 w 324"/>
                  <a:gd name="T5" fmla="*/ 41 h 384"/>
                  <a:gd name="T6" fmla="*/ 38 w 324"/>
                  <a:gd name="T7" fmla="*/ 70 h 384"/>
                  <a:gd name="T8" fmla="*/ 47 w 324"/>
                  <a:gd name="T9" fmla="*/ 85 h 384"/>
                  <a:gd name="T10" fmla="*/ 58 w 324"/>
                  <a:gd name="T11" fmla="*/ 102 h 384"/>
                  <a:gd name="T12" fmla="*/ 82 w 324"/>
                  <a:gd name="T13" fmla="*/ 137 h 384"/>
                  <a:gd name="T14" fmla="*/ 110 w 324"/>
                  <a:gd name="T15" fmla="*/ 174 h 384"/>
                  <a:gd name="T16" fmla="*/ 140 w 324"/>
                  <a:gd name="T17" fmla="*/ 210 h 384"/>
                  <a:gd name="T18" fmla="*/ 171 w 324"/>
                  <a:gd name="T19" fmla="*/ 246 h 384"/>
                  <a:gd name="T20" fmla="*/ 203 w 324"/>
                  <a:gd name="T21" fmla="*/ 278 h 384"/>
                  <a:gd name="T22" fmla="*/ 219 w 324"/>
                  <a:gd name="T23" fmla="*/ 293 h 384"/>
                  <a:gd name="T24" fmla="*/ 234 w 324"/>
                  <a:gd name="T25" fmla="*/ 308 h 384"/>
                  <a:gd name="T26" fmla="*/ 249 w 324"/>
                  <a:gd name="T27" fmla="*/ 321 h 384"/>
                  <a:gd name="T28" fmla="*/ 263 w 324"/>
                  <a:gd name="T29" fmla="*/ 333 h 384"/>
                  <a:gd name="T30" fmla="*/ 276 w 324"/>
                  <a:gd name="T31" fmla="*/ 344 h 384"/>
                  <a:gd name="T32" fmla="*/ 288 w 324"/>
                  <a:gd name="T33" fmla="*/ 354 h 384"/>
                  <a:gd name="T34" fmla="*/ 307 w 324"/>
                  <a:gd name="T35" fmla="*/ 370 h 384"/>
                  <a:gd name="T36" fmla="*/ 324 w 324"/>
                  <a:gd name="T37" fmla="*/ 384 h 384"/>
                  <a:gd name="T38" fmla="*/ 306 w 324"/>
                  <a:gd name="T39" fmla="*/ 372 h 384"/>
                  <a:gd name="T40" fmla="*/ 285 w 324"/>
                  <a:gd name="T41" fmla="*/ 357 h 384"/>
                  <a:gd name="T42" fmla="*/ 259 w 324"/>
                  <a:gd name="T43" fmla="*/ 338 h 384"/>
                  <a:gd name="T44" fmla="*/ 229 w 324"/>
                  <a:gd name="T45" fmla="*/ 313 h 384"/>
                  <a:gd name="T46" fmla="*/ 213 w 324"/>
                  <a:gd name="T47" fmla="*/ 300 h 384"/>
                  <a:gd name="T48" fmla="*/ 197 w 324"/>
                  <a:gd name="T49" fmla="*/ 285 h 384"/>
                  <a:gd name="T50" fmla="*/ 164 w 324"/>
                  <a:gd name="T51" fmla="*/ 252 h 384"/>
                  <a:gd name="T52" fmla="*/ 132 w 324"/>
                  <a:gd name="T53" fmla="*/ 217 h 384"/>
                  <a:gd name="T54" fmla="*/ 102 w 324"/>
                  <a:gd name="T55" fmla="*/ 180 h 384"/>
                  <a:gd name="T56" fmla="*/ 88 w 324"/>
                  <a:gd name="T57" fmla="*/ 161 h 384"/>
                  <a:gd name="T58" fmla="*/ 75 w 324"/>
                  <a:gd name="T59" fmla="*/ 143 h 384"/>
                  <a:gd name="T60" fmla="*/ 63 w 324"/>
                  <a:gd name="T61" fmla="*/ 124 h 384"/>
                  <a:gd name="T62" fmla="*/ 52 w 324"/>
                  <a:gd name="T63" fmla="*/ 106 h 384"/>
                  <a:gd name="T64" fmla="*/ 42 w 324"/>
                  <a:gd name="T65" fmla="*/ 89 h 384"/>
                  <a:gd name="T66" fmla="*/ 33 w 324"/>
                  <a:gd name="T67" fmla="*/ 72 h 384"/>
                  <a:gd name="T68" fmla="*/ 18 w 324"/>
                  <a:gd name="T69" fmla="*/ 43 h 384"/>
                  <a:gd name="T70" fmla="*/ 8 w 324"/>
                  <a:gd name="T71" fmla="*/ 20 h 384"/>
                  <a:gd name="T72" fmla="*/ 0 w 324"/>
                  <a:gd name="T7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4" h="384">
                    <a:moveTo>
                      <a:pt x="0" y="0"/>
                    </a:moveTo>
                    <a:cubicBezTo>
                      <a:pt x="0" y="0"/>
                      <a:pt x="4" y="7"/>
                      <a:pt x="10" y="19"/>
                    </a:cubicBezTo>
                    <a:cubicBezTo>
                      <a:pt x="13" y="25"/>
                      <a:pt x="17" y="33"/>
                      <a:pt x="22" y="41"/>
                    </a:cubicBezTo>
                    <a:cubicBezTo>
                      <a:pt x="26" y="50"/>
                      <a:pt x="32" y="59"/>
                      <a:pt x="38" y="70"/>
                    </a:cubicBezTo>
                    <a:cubicBezTo>
                      <a:pt x="41" y="75"/>
                      <a:pt x="44" y="80"/>
                      <a:pt x="47" y="85"/>
                    </a:cubicBezTo>
                    <a:cubicBezTo>
                      <a:pt x="51" y="91"/>
                      <a:pt x="54" y="97"/>
                      <a:pt x="58" y="102"/>
                    </a:cubicBezTo>
                    <a:cubicBezTo>
                      <a:pt x="65" y="114"/>
                      <a:pt x="73" y="125"/>
                      <a:pt x="82" y="137"/>
                    </a:cubicBezTo>
                    <a:cubicBezTo>
                      <a:pt x="90" y="150"/>
                      <a:pt x="100" y="162"/>
                      <a:pt x="110" y="174"/>
                    </a:cubicBezTo>
                    <a:cubicBezTo>
                      <a:pt x="119" y="186"/>
                      <a:pt x="129" y="199"/>
                      <a:pt x="140" y="210"/>
                    </a:cubicBezTo>
                    <a:cubicBezTo>
                      <a:pt x="150" y="223"/>
                      <a:pt x="161" y="234"/>
                      <a:pt x="171" y="246"/>
                    </a:cubicBezTo>
                    <a:cubicBezTo>
                      <a:pt x="182" y="257"/>
                      <a:pt x="192" y="268"/>
                      <a:pt x="203" y="278"/>
                    </a:cubicBezTo>
                    <a:cubicBezTo>
                      <a:pt x="209" y="283"/>
                      <a:pt x="214" y="288"/>
                      <a:pt x="219" y="293"/>
                    </a:cubicBezTo>
                    <a:cubicBezTo>
                      <a:pt x="224" y="298"/>
                      <a:pt x="229" y="303"/>
                      <a:pt x="234" y="308"/>
                    </a:cubicBezTo>
                    <a:cubicBezTo>
                      <a:pt x="239" y="312"/>
                      <a:pt x="244" y="317"/>
                      <a:pt x="249" y="321"/>
                    </a:cubicBezTo>
                    <a:cubicBezTo>
                      <a:pt x="254" y="325"/>
                      <a:pt x="259" y="329"/>
                      <a:pt x="263" y="333"/>
                    </a:cubicBezTo>
                    <a:cubicBezTo>
                      <a:pt x="267" y="337"/>
                      <a:pt x="272" y="341"/>
                      <a:pt x="276" y="344"/>
                    </a:cubicBezTo>
                    <a:cubicBezTo>
                      <a:pt x="280" y="348"/>
                      <a:pt x="284" y="351"/>
                      <a:pt x="288" y="354"/>
                    </a:cubicBezTo>
                    <a:cubicBezTo>
                      <a:pt x="295" y="361"/>
                      <a:pt x="302" y="366"/>
                      <a:pt x="307" y="370"/>
                    </a:cubicBezTo>
                    <a:cubicBezTo>
                      <a:pt x="318" y="379"/>
                      <a:pt x="324" y="384"/>
                      <a:pt x="324" y="384"/>
                    </a:cubicBezTo>
                    <a:cubicBezTo>
                      <a:pt x="324" y="384"/>
                      <a:pt x="318" y="380"/>
                      <a:pt x="306" y="372"/>
                    </a:cubicBezTo>
                    <a:cubicBezTo>
                      <a:pt x="300" y="368"/>
                      <a:pt x="293" y="363"/>
                      <a:pt x="285" y="357"/>
                    </a:cubicBezTo>
                    <a:cubicBezTo>
                      <a:pt x="278" y="352"/>
                      <a:pt x="269" y="345"/>
                      <a:pt x="259" y="338"/>
                    </a:cubicBezTo>
                    <a:cubicBezTo>
                      <a:pt x="250" y="330"/>
                      <a:pt x="240" y="322"/>
                      <a:pt x="229" y="313"/>
                    </a:cubicBezTo>
                    <a:cubicBezTo>
                      <a:pt x="224" y="309"/>
                      <a:pt x="219" y="304"/>
                      <a:pt x="213" y="300"/>
                    </a:cubicBezTo>
                    <a:cubicBezTo>
                      <a:pt x="208" y="295"/>
                      <a:pt x="203" y="290"/>
                      <a:pt x="197" y="285"/>
                    </a:cubicBezTo>
                    <a:cubicBezTo>
                      <a:pt x="186" y="275"/>
                      <a:pt x="175" y="263"/>
                      <a:pt x="164" y="252"/>
                    </a:cubicBezTo>
                    <a:cubicBezTo>
                      <a:pt x="153" y="241"/>
                      <a:pt x="142" y="229"/>
                      <a:pt x="132" y="217"/>
                    </a:cubicBezTo>
                    <a:cubicBezTo>
                      <a:pt x="121" y="205"/>
                      <a:pt x="112" y="192"/>
                      <a:pt x="102" y="180"/>
                    </a:cubicBezTo>
                    <a:cubicBezTo>
                      <a:pt x="97" y="174"/>
                      <a:pt x="92" y="167"/>
                      <a:pt x="88" y="161"/>
                    </a:cubicBezTo>
                    <a:cubicBezTo>
                      <a:pt x="83" y="155"/>
                      <a:pt x="79" y="149"/>
                      <a:pt x="75" y="143"/>
                    </a:cubicBezTo>
                    <a:cubicBezTo>
                      <a:pt x="71" y="136"/>
                      <a:pt x="66" y="130"/>
                      <a:pt x="63" y="124"/>
                    </a:cubicBezTo>
                    <a:cubicBezTo>
                      <a:pt x="59" y="118"/>
                      <a:pt x="55" y="112"/>
                      <a:pt x="52" y="106"/>
                    </a:cubicBezTo>
                    <a:cubicBezTo>
                      <a:pt x="48" y="100"/>
                      <a:pt x="45" y="94"/>
                      <a:pt x="42" y="89"/>
                    </a:cubicBezTo>
                    <a:cubicBezTo>
                      <a:pt x="38" y="83"/>
                      <a:pt x="35" y="78"/>
                      <a:pt x="33" y="72"/>
                    </a:cubicBezTo>
                    <a:cubicBezTo>
                      <a:pt x="27" y="62"/>
                      <a:pt x="22" y="52"/>
                      <a:pt x="18" y="43"/>
                    </a:cubicBezTo>
                    <a:cubicBezTo>
                      <a:pt x="14" y="34"/>
                      <a:pt x="11" y="26"/>
                      <a:pt x="8" y="20"/>
                    </a:cubicBezTo>
                    <a:cubicBezTo>
                      <a:pt x="3" y="7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72000">
                    <a:srgbClr val="DDDDDD">
                      <a:lumMod val="92000"/>
                      <a:lumOff val="8000"/>
                    </a:srgbClr>
                  </a:gs>
                  <a:gs pos="0">
                    <a:schemeClr val="bg1">
                      <a:lumMod val="79000"/>
                    </a:schemeClr>
                  </a:gs>
                  <a:gs pos="35000">
                    <a:schemeClr val="bg1">
                      <a:lumMod val="99000"/>
                      <a:lumOff val="1000"/>
                    </a:schemeClr>
                  </a:gs>
                  <a:gs pos="100000">
                    <a:schemeClr val="bg1">
                      <a:lumMod val="92000"/>
                    </a:schemeClr>
                  </a:gs>
                </a:gsLst>
                <a:lin ang="1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5" name="弦形 84"/>
            <p:cNvSpPr/>
            <p:nvPr/>
          </p:nvSpPr>
          <p:spPr>
            <a:xfrm rot="18713148">
              <a:off x="6264863" y="1605737"/>
              <a:ext cx="3418916" cy="1679242"/>
            </a:xfrm>
            <a:prstGeom prst="chord">
              <a:avLst>
                <a:gd name="adj1" fmla="val 4679799"/>
                <a:gd name="adj2" fmla="val 11290326"/>
              </a:avLst>
            </a:prstGeom>
            <a:gradFill flip="none" rotWithShape="1">
              <a:gsLst>
                <a:gs pos="54000">
                  <a:schemeClr val="tx1">
                    <a:alpha val="10000"/>
                  </a:schemeClr>
                </a:gs>
                <a:gs pos="0">
                  <a:schemeClr val="tx1">
                    <a:alpha val="30000"/>
                  </a:schemeClr>
                </a:gs>
                <a:gs pos="100000">
                  <a:srgbClr val="E6E6E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弦形 82"/>
            <p:cNvSpPr/>
            <p:nvPr/>
          </p:nvSpPr>
          <p:spPr>
            <a:xfrm rot="13306308">
              <a:off x="4066477" y="3923858"/>
              <a:ext cx="3418916" cy="1679242"/>
            </a:xfrm>
            <a:prstGeom prst="chord">
              <a:avLst>
                <a:gd name="adj1" fmla="val 4679799"/>
                <a:gd name="adj2" fmla="val 11290326"/>
              </a:avLst>
            </a:prstGeom>
            <a:gradFill flip="none" rotWithShape="1">
              <a:gsLst>
                <a:gs pos="54000">
                  <a:schemeClr val="tx1">
                    <a:alpha val="10000"/>
                  </a:schemeClr>
                </a:gs>
                <a:gs pos="0">
                  <a:schemeClr val="tx1">
                    <a:alpha val="30000"/>
                  </a:schemeClr>
                </a:gs>
                <a:gs pos="100000">
                  <a:srgbClr val="E6E6E6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 flipH="1">
              <a:off x="6559014" y="1412241"/>
              <a:ext cx="2260181" cy="2114550"/>
              <a:chOff x="2815057" y="1402715"/>
              <a:chExt cx="2260181" cy="2114550"/>
            </a:xfrm>
          </p:grpSpPr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2829560" y="1402715"/>
                <a:ext cx="2230438" cy="2114550"/>
              </a:xfrm>
              <a:custGeom>
                <a:avLst/>
                <a:gdLst>
                  <a:gd name="T0" fmla="*/ 592 w 592"/>
                  <a:gd name="T1" fmla="*/ 385 h 561"/>
                  <a:gd name="T2" fmla="*/ 490 w 592"/>
                  <a:gd name="T3" fmla="*/ 561 h 561"/>
                  <a:gd name="T4" fmla="*/ 0 w 592"/>
                  <a:gd name="T5" fmla="*/ 465 h 561"/>
                  <a:gd name="T6" fmla="*/ 269 w 592"/>
                  <a:gd name="T7" fmla="*/ 0 h 561"/>
                  <a:gd name="T8" fmla="*/ 592 w 592"/>
                  <a:gd name="T9" fmla="*/ 385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" h="561">
                    <a:moveTo>
                      <a:pt x="592" y="385"/>
                    </a:moveTo>
                    <a:cubicBezTo>
                      <a:pt x="490" y="561"/>
                      <a:pt x="490" y="561"/>
                      <a:pt x="490" y="561"/>
                    </a:cubicBezTo>
                    <a:cubicBezTo>
                      <a:pt x="313" y="481"/>
                      <a:pt x="146" y="447"/>
                      <a:pt x="0" y="465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325" y="136"/>
                      <a:pt x="434" y="271"/>
                      <a:pt x="592" y="385"/>
                    </a:cubicBezTo>
                    <a:close/>
                  </a:path>
                </a:pathLst>
              </a:custGeom>
              <a:gradFill>
                <a:gsLst>
                  <a:gs pos="72000">
                    <a:srgbClr val="DDDDDD">
                      <a:lumMod val="96000"/>
                      <a:lumOff val="4000"/>
                    </a:srgbClr>
                  </a:gs>
                  <a:gs pos="15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44000">
                    <a:schemeClr val="bg1">
                      <a:lumMod val="9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040000" scaled="0"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26"/>
              <p:cNvSpPr>
                <a:spLocks/>
              </p:cNvSpPr>
              <p:nvPr/>
            </p:nvSpPr>
            <p:spPr bwMode="auto">
              <a:xfrm>
                <a:off x="2815057" y="3110334"/>
                <a:ext cx="1852613" cy="404812"/>
              </a:xfrm>
              <a:custGeom>
                <a:avLst/>
                <a:gdLst>
                  <a:gd name="T0" fmla="*/ 491 w 491"/>
                  <a:gd name="T1" fmla="*/ 105 h 105"/>
                  <a:gd name="T2" fmla="*/ 470 w 491"/>
                  <a:gd name="T3" fmla="*/ 97 h 105"/>
                  <a:gd name="T4" fmla="*/ 447 w 491"/>
                  <a:gd name="T5" fmla="*/ 88 h 105"/>
                  <a:gd name="T6" fmla="*/ 417 w 491"/>
                  <a:gd name="T7" fmla="*/ 77 h 105"/>
                  <a:gd name="T8" fmla="*/ 399 w 491"/>
                  <a:gd name="T9" fmla="*/ 71 h 105"/>
                  <a:gd name="T10" fmla="*/ 381 w 491"/>
                  <a:gd name="T11" fmla="*/ 64 h 105"/>
                  <a:gd name="T12" fmla="*/ 361 w 491"/>
                  <a:gd name="T13" fmla="*/ 58 h 105"/>
                  <a:gd name="T14" fmla="*/ 340 w 491"/>
                  <a:gd name="T15" fmla="*/ 52 h 105"/>
                  <a:gd name="T16" fmla="*/ 296 w 491"/>
                  <a:gd name="T17" fmla="*/ 39 h 105"/>
                  <a:gd name="T18" fmla="*/ 273 w 491"/>
                  <a:gd name="T19" fmla="*/ 33 h 105"/>
                  <a:gd name="T20" fmla="*/ 250 w 491"/>
                  <a:gd name="T21" fmla="*/ 28 h 105"/>
                  <a:gd name="T22" fmla="*/ 227 w 491"/>
                  <a:gd name="T23" fmla="*/ 23 h 105"/>
                  <a:gd name="T24" fmla="*/ 204 w 491"/>
                  <a:gd name="T25" fmla="*/ 19 h 105"/>
                  <a:gd name="T26" fmla="*/ 159 w 491"/>
                  <a:gd name="T27" fmla="*/ 13 h 105"/>
                  <a:gd name="T28" fmla="*/ 117 w 491"/>
                  <a:gd name="T29" fmla="*/ 8 h 105"/>
                  <a:gd name="T30" fmla="*/ 97 w 491"/>
                  <a:gd name="T31" fmla="*/ 7 h 105"/>
                  <a:gd name="T32" fmla="*/ 79 w 491"/>
                  <a:gd name="T33" fmla="*/ 7 h 105"/>
                  <a:gd name="T34" fmla="*/ 47 w 491"/>
                  <a:gd name="T35" fmla="*/ 7 h 105"/>
                  <a:gd name="T36" fmla="*/ 22 w 491"/>
                  <a:gd name="T37" fmla="*/ 7 h 105"/>
                  <a:gd name="T38" fmla="*/ 0 w 491"/>
                  <a:gd name="T39" fmla="*/ 9 h 105"/>
                  <a:gd name="T40" fmla="*/ 22 w 491"/>
                  <a:gd name="T41" fmla="*/ 5 h 105"/>
                  <a:gd name="T42" fmla="*/ 47 w 491"/>
                  <a:gd name="T43" fmla="*/ 3 h 105"/>
                  <a:gd name="T44" fmla="*/ 79 w 491"/>
                  <a:gd name="T45" fmla="*/ 1 h 105"/>
                  <a:gd name="T46" fmla="*/ 98 w 491"/>
                  <a:gd name="T47" fmla="*/ 1 h 105"/>
                  <a:gd name="T48" fmla="*/ 118 w 491"/>
                  <a:gd name="T49" fmla="*/ 1 h 105"/>
                  <a:gd name="T50" fmla="*/ 139 w 491"/>
                  <a:gd name="T51" fmla="*/ 2 h 105"/>
                  <a:gd name="T52" fmla="*/ 160 w 491"/>
                  <a:gd name="T53" fmla="*/ 4 h 105"/>
                  <a:gd name="T54" fmla="*/ 183 w 491"/>
                  <a:gd name="T55" fmla="*/ 6 h 105"/>
                  <a:gd name="T56" fmla="*/ 206 w 491"/>
                  <a:gd name="T57" fmla="*/ 10 h 105"/>
                  <a:gd name="T58" fmla="*/ 229 w 491"/>
                  <a:gd name="T59" fmla="*/ 14 h 105"/>
                  <a:gd name="T60" fmla="*/ 253 w 491"/>
                  <a:gd name="T61" fmla="*/ 18 h 105"/>
                  <a:gd name="T62" fmla="*/ 276 w 491"/>
                  <a:gd name="T63" fmla="*/ 24 h 105"/>
                  <a:gd name="T64" fmla="*/ 299 w 491"/>
                  <a:gd name="T65" fmla="*/ 30 h 105"/>
                  <a:gd name="T66" fmla="*/ 343 w 491"/>
                  <a:gd name="T67" fmla="*/ 43 h 105"/>
                  <a:gd name="T68" fmla="*/ 363 w 491"/>
                  <a:gd name="T69" fmla="*/ 50 h 105"/>
                  <a:gd name="T70" fmla="*/ 383 w 491"/>
                  <a:gd name="T71" fmla="*/ 57 h 105"/>
                  <a:gd name="T72" fmla="*/ 419 w 491"/>
                  <a:gd name="T73" fmla="*/ 71 h 105"/>
                  <a:gd name="T74" fmla="*/ 448 w 491"/>
                  <a:gd name="T75" fmla="*/ 84 h 105"/>
                  <a:gd name="T76" fmla="*/ 471 w 491"/>
                  <a:gd name="T77" fmla="*/ 95 h 105"/>
                  <a:gd name="T78" fmla="*/ 491 w 491"/>
                  <a:gd name="T7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1" h="105">
                    <a:moveTo>
                      <a:pt x="491" y="105"/>
                    </a:moveTo>
                    <a:cubicBezTo>
                      <a:pt x="491" y="105"/>
                      <a:pt x="483" y="102"/>
                      <a:pt x="470" y="97"/>
                    </a:cubicBezTo>
                    <a:cubicBezTo>
                      <a:pt x="464" y="94"/>
                      <a:pt x="456" y="91"/>
                      <a:pt x="447" y="88"/>
                    </a:cubicBezTo>
                    <a:cubicBezTo>
                      <a:pt x="438" y="85"/>
                      <a:pt x="428" y="81"/>
                      <a:pt x="417" y="77"/>
                    </a:cubicBezTo>
                    <a:cubicBezTo>
                      <a:pt x="411" y="75"/>
                      <a:pt x="405" y="73"/>
                      <a:pt x="399" y="71"/>
                    </a:cubicBezTo>
                    <a:cubicBezTo>
                      <a:pt x="393" y="69"/>
                      <a:pt x="387" y="66"/>
                      <a:pt x="381" y="64"/>
                    </a:cubicBezTo>
                    <a:cubicBezTo>
                      <a:pt x="374" y="62"/>
                      <a:pt x="367" y="60"/>
                      <a:pt x="361" y="58"/>
                    </a:cubicBezTo>
                    <a:cubicBezTo>
                      <a:pt x="354" y="56"/>
                      <a:pt x="347" y="54"/>
                      <a:pt x="340" y="52"/>
                    </a:cubicBezTo>
                    <a:cubicBezTo>
                      <a:pt x="326" y="47"/>
                      <a:pt x="311" y="43"/>
                      <a:pt x="296" y="39"/>
                    </a:cubicBezTo>
                    <a:cubicBezTo>
                      <a:pt x="289" y="37"/>
                      <a:pt x="281" y="35"/>
                      <a:pt x="273" y="33"/>
                    </a:cubicBezTo>
                    <a:cubicBezTo>
                      <a:pt x="266" y="32"/>
                      <a:pt x="258" y="30"/>
                      <a:pt x="250" y="28"/>
                    </a:cubicBezTo>
                    <a:cubicBezTo>
                      <a:pt x="243" y="27"/>
                      <a:pt x="235" y="25"/>
                      <a:pt x="227" y="23"/>
                    </a:cubicBezTo>
                    <a:cubicBezTo>
                      <a:pt x="220" y="22"/>
                      <a:pt x="212" y="21"/>
                      <a:pt x="204" y="19"/>
                    </a:cubicBezTo>
                    <a:cubicBezTo>
                      <a:pt x="189" y="17"/>
                      <a:pt x="174" y="14"/>
                      <a:pt x="159" y="13"/>
                    </a:cubicBezTo>
                    <a:cubicBezTo>
                      <a:pt x="145" y="11"/>
                      <a:pt x="131" y="10"/>
                      <a:pt x="117" y="8"/>
                    </a:cubicBezTo>
                    <a:cubicBezTo>
                      <a:pt x="110" y="8"/>
                      <a:pt x="104" y="8"/>
                      <a:pt x="97" y="7"/>
                    </a:cubicBezTo>
                    <a:cubicBezTo>
                      <a:pt x="91" y="7"/>
                      <a:pt x="85" y="7"/>
                      <a:pt x="79" y="7"/>
                    </a:cubicBezTo>
                    <a:cubicBezTo>
                      <a:pt x="67" y="7"/>
                      <a:pt x="56" y="6"/>
                      <a:pt x="47" y="7"/>
                    </a:cubicBezTo>
                    <a:cubicBezTo>
                      <a:pt x="37" y="7"/>
                      <a:pt x="29" y="7"/>
                      <a:pt x="22" y="7"/>
                    </a:cubicBezTo>
                    <a:cubicBezTo>
                      <a:pt x="8" y="8"/>
                      <a:pt x="0" y="9"/>
                      <a:pt x="0" y="9"/>
                    </a:cubicBezTo>
                    <a:cubicBezTo>
                      <a:pt x="0" y="9"/>
                      <a:pt x="8" y="7"/>
                      <a:pt x="22" y="5"/>
                    </a:cubicBezTo>
                    <a:cubicBezTo>
                      <a:pt x="29" y="4"/>
                      <a:pt x="37" y="4"/>
                      <a:pt x="47" y="3"/>
                    </a:cubicBezTo>
                    <a:cubicBezTo>
                      <a:pt x="56" y="2"/>
                      <a:pt x="67" y="1"/>
                      <a:pt x="79" y="1"/>
                    </a:cubicBezTo>
                    <a:cubicBezTo>
                      <a:pt x="85" y="0"/>
                      <a:pt x="91" y="1"/>
                      <a:pt x="98" y="1"/>
                    </a:cubicBezTo>
                    <a:cubicBezTo>
                      <a:pt x="104" y="1"/>
                      <a:pt x="111" y="1"/>
                      <a:pt x="118" y="1"/>
                    </a:cubicBezTo>
                    <a:cubicBezTo>
                      <a:pt x="124" y="1"/>
                      <a:pt x="131" y="2"/>
                      <a:pt x="139" y="2"/>
                    </a:cubicBezTo>
                    <a:cubicBezTo>
                      <a:pt x="146" y="2"/>
                      <a:pt x="153" y="3"/>
                      <a:pt x="160" y="4"/>
                    </a:cubicBezTo>
                    <a:cubicBezTo>
                      <a:pt x="168" y="4"/>
                      <a:pt x="175" y="5"/>
                      <a:pt x="183" y="6"/>
                    </a:cubicBezTo>
                    <a:cubicBezTo>
                      <a:pt x="191" y="7"/>
                      <a:pt x="198" y="8"/>
                      <a:pt x="206" y="10"/>
                    </a:cubicBezTo>
                    <a:cubicBezTo>
                      <a:pt x="214" y="11"/>
                      <a:pt x="221" y="12"/>
                      <a:pt x="229" y="14"/>
                    </a:cubicBezTo>
                    <a:cubicBezTo>
                      <a:pt x="237" y="15"/>
                      <a:pt x="245" y="17"/>
                      <a:pt x="253" y="18"/>
                    </a:cubicBezTo>
                    <a:cubicBezTo>
                      <a:pt x="260" y="20"/>
                      <a:pt x="268" y="22"/>
                      <a:pt x="276" y="24"/>
                    </a:cubicBezTo>
                    <a:cubicBezTo>
                      <a:pt x="283" y="26"/>
                      <a:pt x="291" y="28"/>
                      <a:pt x="299" y="30"/>
                    </a:cubicBezTo>
                    <a:cubicBezTo>
                      <a:pt x="314" y="34"/>
                      <a:pt x="328" y="38"/>
                      <a:pt x="343" y="43"/>
                    </a:cubicBezTo>
                    <a:cubicBezTo>
                      <a:pt x="350" y="45"/>
                      <a:pt x="357" y="48"/>
                      <a:pt x="363" y="50"/>
                    </a:cubicBezTo>
                    <a:cubicBezTo>
                      <a:pt x="370" y="52"/>
                      <a:pt x="377" y="55"/>
                      <a:pt x="383" y="57"/>
                    </a:cubicBezTo>
                    <a:cubicBezTo>
                      <a:pt x="396" y="62"/>
                      <a:pt x="408" y="67"/>
                      <a:pt x="419" y="71"/>
                    </a:cubicBezTo>
                    <a:cubicBezTo>
                      <a:pt x="430" y="76"/>
                      <a:pt x="440" y="80"/>
                      <a:pt x="448" y="84"/>
                    </a:cubicBezTo>
                    <a:cubicBezTo>
                      <a:pt x="457" y="88"/>
                      <a:pt x="465" y="92"/>
                      <a:pt x="471" y="95"/>
                    </a:cubicBezTo>
                    <a:cubicBezTo>
                      <a:pt x="483" y="101"/>
                      <a:pt x="491" y="105"/>
                      <a:pt x="491" y="10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1000"/>
                    </a:schemeClr>
                  </a:gs>
                  <a:gs pos="65000">
                    <a:srgbClr val="EFEFEF">
                      <a:lumMod val="99000"/>
                    </a:srgbClr>
                  </a:gs>
                  <a:gs pos="35000">
                    <a:schemeClr val="bg1">
                      <a:lumMod val="96000"/>
                      <a:lumOff val="4000"/>
                    </a:schemeClr>
                  </a:gs>
                  <a:gs pos="100000">
                    <a:schemeClr val="bg1">
                      <a:lumMod val="89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30"/>
              <p:cNvSpPr>
                <a:spLocks/>
              </p:cNvSpPr>
              <p:nvPr/>
            </p:nvSpPr>
            <p:spPr bwMode="auto">
              <a:xfrm>
                <a:off x="3848100" y="1414464"/>
                <a:ext cx="1227138" cy="1450975"/>
              </a:xfrm>
              <a:custGeom>
                <a:avLst/>
                <a:gdLst>
                  <a:gd name="T0" fmla="*/ 0 w 324"/>
                  <a:gd name="T1" fmla="*/ 0 h 384"/>
                  <a:gd name="T2" fmla="*/ 10 w 324"/>
                  <a:gd name="T3" fmla="*/ 19 h 384"/>
                  <a:gd name="T4" fmla="*/ 22 w 324"/>
                  <a:gd name="T5" fmla="*/ 41 h 384"/>
                  <a:gd name="T6" fmla="*/ 38 w 324"/>
                  <a:gd name="T7" fmla="*/ 70 h 384"/>
                  <a:gd name="T8" fmla="*/ 47 w 324"/>
                  <a:gd name="T9" fmla="*/ 85 h 384"/>
                  <a:gd name="T10" fmla="*/ 58 w 324"/>
                  <a:gd name="T11" fmla="*/ 102 h 384"/>
                  <a:gd name="T12" fmla="*/ 82 w 324"/>
                  <a:gd name="T13" fmla="*/ 137 h 384"/>
                  <a:gd name="T14" fmla="*/ 110 w 324"/>
                  <a:gd name="T15" fmla="*/ 174 h 384"/>
                  <a:gd name="T16" fmla="*/ 140 w 324"/>
                  <a:gd name="T17" fmla="*/ 210 h 384"/>
                  <a:gd name="T18" fmla="*/ 171 w 324"/>
                  <a:gd name="T19" fmla="*/ 246 h 384"/>
                  <a:gd name="T20" fmla="*/ 203 w 324"/>
                  <a:gd name="T21" fmla="*/ 278 h 384"/>
                  <a:gd name="T22" fmla="*/ 219 w 324"/>
                  <a:gd name="T23" fmla="*/ 293 h 384"/>
                  <a:gd name="T24" fmla="*/ 234 w 324"/>
                  <a:gd name="T25" fmla="*/ 308 h 384"/>
                  <a:gd name="T26" fmla="*/ 249 w 324"/>
                  <a:gd name="T27" fmla="*/ 321 h 384"/>
                  <a:gd name="T28" fmla="*/ 263 w 324"/>
                  <a:gd name="T29" fmla="*/ 333 h 384"/>
                  <a:gd name="T30" fmla="*/ 276 w 324"/>
                  <a:gd name="T31" fmla="*/ 344 h 384"/>
                  <a:gd name="T32" fmla="*/ 288 w 324"/>
                  <a:gd name="T33" fmla="*/ 354 h 384"/>
                  <a:gd name="T34" fmla="*/ 307 w 324"/>
                  <a:gd name="T35" fmla="*/ 370 h 384"/>
                  <a:gd name="T36" fmla="*/ 324 w 324"/>
                  <a:gd name="T37" fmla="*/ 384 h 384"/>
                  <a:gd name="T38" fmla="*/ 306 w 324"/>
                  <a:gd name="T39" fmla="*/ 372 h 384"/>
                  <a:gd name="T40" fmla="*/ 285 w 324"/>
                  <a:gd name="T41" fmla="*/ 357 h 384"/>
                  <a:gd name="T42" fmla="*/ 259 w 324"/>
                  <a:gd name="T43" fmla="*/ 338 h 384"/>
                  <a:gd name="T44" fmla="*/ 229 w 324"/>
                  <a:gd name="T45" fmla="*/ 313 h 384"/>
                  <a:gd name="T46" fmla="*/ 213 w 324"/>
                  <a:gd name="T47" fmla="*/ 300 h 384"/>
                  <a:gd name="T48" fmla="*/ 197 w 324"/>
                  <a:gd name="T49" fmla="*/ 285 h 384"/>
                  <a:gd name="T50" fmla="*/ 164 w 324"/>
                  <a:gd name="T51" fmla="*/ 252 h 384"/>
                  <a:gd name="T52" fmla="*/ 132 w 324"/>
                  <a:gd name="T53" fmla="*/ 217 h 384"/>
                  <a:gd name="T54" fmla="*/ 102 w 324"/>
                  <a:gd name="T55" fmla="*/ 180 h 384"/>
                  <a:gd name="T56" fmla="*/ 88 w 324"/>
                  <a:gd name="T57" fmla="*/ 161 h 384"/>
                  <a:gd name="T58" fmla="*/ 75 w 324"/>
                  <a:gd name="T59" fmla="*/ 143 h 384"/>
                  <a:gd name="T60" fmla="*/ 63 w 324"/>
                  <a:gd name="T61" fmla="*/ 124 h 384"/>
                  <a:gd name="T62" fmla="*/ 52 w 324"/>
                  <a:gd name="T63" fmla="*/ 106 h 384"/>
                  <a:gd name="T64" fmla="*/ 42 w 324"/>
                  <a:gd name="T65" fmla="*/ 89 h 384"/>
                  <a:gd name="T66" fmla="*/ 33 w 324"/>
                  <a:gd name="T67" fmla="*/ 72 h 384"/>
                  <a:gd name="T68" fmla="*/ 18 w 324"/>
                  <a:gd name="T69" fmla="*/ 43 h 384"/>
                  <a:gd name="T70" fmla="*/ 8 w 324"/>
                  <a:gd name="T71" fmla="*/ 20 h 384"/>
                  <a:gd name="T72" fmla="*/ 0 w 324"/>
                  <a:gd name="T7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4" h="384">
                    <a:moveTo>
                      <a:pt x="0" y="0"/>
                    </a:moveTo>
                    <a:cubicBezTo>
                      <a:pt x="0" y="0"/>
                      <a:pt x="4" y="7"/>
                      <a:pt x="10" y="19"/>
                    </a:cubicBezTo>
                    <a:cubicBezTo>
                      <a:pt x="13" y="25"/>
                      <a:pt x="17" y="33"/>
                      <a:pt x="22" y="41"/>
                    </a:cubicBezTo>
                    <a:cubicBezTo>
                      <a:pt x="26" y="50"/>
                      <a:pt x="32" y="59"/>
                      <a:pt x="38" y="70"/>
                    </a:cubicBezTo>
                    <a:cubicBezTo>
                      <a:pt x="41" y="75"/>
                      <a:pt x="44" y="80"/>
                      <a:pt x="47" y="85"/>
                    </a:cubicBezTo>
                    <a:cubicBezTo>
                      <a:pt x="51" y="91"/>
                      <a:pt x="54" y="97"/>
                      <a:pt x="58" y="102"/>
                    </a:cubicBezTo>
                    <a:cubicBezTo>
                      <a:pt x="65" y="114"/>
                      <a:pt x="73" y="125"/>
                      <a:pt x="82" y="137"/>
                    </a:cubicBezTo>
                    <a:cubicBezTo>
                      <a:pt x="90" y="150"/>
                      <a:pt x="100" y="162"/>
                      <a:pt x="110" y="174"/>
                    </a:cubicBezTo>
                    <a:cubicBezTo>
                      <a:pt x="119" y="186"/>
                      <a:pt x="129" y="199"/>
                      <a:pt x="140" y="210"/>
                    </a:cubicBezTo>
                    <a:cubicBezTo>
                      <a:pt x="150" y="223"/>
                      <a:pt x="161" y="234"/>
                      <a:pt x="171" y="246"/>
                    </a:cubicBezTo>
                    <a:cubicBezTo>
                      <a:pt x="182" y="257"/>
                      <a:pt x="192" y="268"/>
                      <a:pt x="203" y="278"/>
                    </a:cubicBezTo>
                    <a:cubicBezTo>
                      <a:pt x="209" y="283"/>
                      <a:pt x="214" y="288"/>
                      <a:pt x="219" y="293"/>
                    </a:cubicBezTo>
                    <a:cubicBezTo>
                      <a:pt x="224" y="298"/>
                      <a:pt x="229" y="303"/>
                      <a:pt x="234" y="308"/>
                    </a:cubicBezTo>
                    <a:cubicBezTo>
                      <a:pt x="239" y="312"/>
                      <a:pt x="244" y="317"/>
                      <a:pt x="249" y="321"/>
                    </a:cubicBezTo>
                    <a:cubicBezTo>
                      <a:pt x="254" y="325"/>
                      <a:pt x="259" y="329"/>
                      <a:pt x="263" y="333"/>
                    </a:cubicBezTo>
                    <a:cubicBezTo>
                      <a:pt x="267" y="337"/>
                      <a:pt x="272" y="341"/>
                      <a:pt x="276" y="344"/>
                    </a:cubicBezTo>
                    <a:cubicBezTo>
                      <a:pt x="280" y="348"/>
                      <a:pt x="284" y="351"/>
                      <a:pt x="288" y="354"/>
                    </a:cubicBezTo>
                    <a:cubicBezTo>
                      <a:pt x="295" y="361"/>
                      <a:pt x="302" y="366"/>
                      <a:pt x="307" y="370"/>
                    </a:cubicBezTo>
                    <a:cubicBezTo>
                      <a:pt x="318" y="379"/>
                      <a:pt x="324" y="384"/>
                      <a:pt x="324" y="384"/>
                    </a:cubicBezTo>
                    <a:cubicBezTo>
                      <a:pt x="324" y="384"/>
                      <a:pt x="318" y="380"/>
                      <a:pt x="306" y="372"/>
                    </a:cubicBezTo>
                    <a:cubicBezTo>
                      <a:pt x="300" y="368"/>
                      <a:pt x="293" y="363"/>
                      <a:pt x="285" y="357"/>
                    </a:cubicBezTo>
                    <a:cubicBezTo>
                      <a:pt x="278" y="352"/>
                      <a:pt x="269" y="345"/>
                      <a:pt x="259" y="338"/>
                    </a:cubicBezTo>
                    <a:cubicBezTo>
                      <a:pt x="250" y="330"/>
                      <a:pt x="240" y="322"/>
                      <a:pt x="229" y="313"/>
                    </a:cubicBezTo>
                    <a:cubicBezTo>
                      <a:pt x="224" y="309"/>
                      <a:pt x="219" y="304"/>
                      <a:pt x="213" y="300"/>
                    </a:cubicBezTo>
                    <a:cubicBezTo>
                      <a:pt x="208" y="295"/>
                      <a:pt x="203" y="290"/>
                      <a:pt x="197" y="285"/>
                    </a:cubicBezTo>
                    <a:cubicBezTo>
                      <a:pt x="186" y="275"/>
                      <a:pt x="175" y="263"/>
                      <a:pt x="164" y="252"/>
                    </a:cubicBezTo>
                    <a:cubicBezTo>
                      <a:pt x="153" y="241"/>
                      <a:pt x="142" y="229"/>
                      <a:pt x="132" y="217"/>
                    </a:cubicBezTo>
                    <a:cubicBezTo>
                      <a:pt x="121" y="205"/>
                      <a:pt x="112" y="192"/>
                      <a:pt x="102" y="180"/>
                    </a:cubicBezTo>
                    <a:cubicBezTo>
                      <a:pt x="97" y="174"/>
                      <a:pt x="92" y="167"/>
                      <a:pt x="88" y="161"/>
                    </a:cubicBezTo>
                    <a:cubicBezTo>
                      <a:pt x="83" y="155"/>
                      <a:pt x="79" y="149"/>
                      <a:pt x="75" y="143"/>
                    </a:cubicBezTo>
                    <a:cubicBezTo>
                      <a:pt x="71" y="136"/>
                      <a:pt x="66" y="130"/>
                      <a:pt x="63" y="124"/>
                    </a:cubicBezTo>
                    <a:cubicBezTo>
                      <a:pt x="59" y="118"/>
                      <a:pt x="55" y="112"/>
                      <a:pt x="52" y="106"/>
                    </a:cubicBezTo>
                    <a:cubicBezTo>
                      <a:pt x="48" y="100"/>
                      <a:pt x="45" y="94"/>
                      <a:pt x="42" y="89"/>
                    </a:cubicBezTo>
                    <a:cubicBezTo>
                      <a:pt x="38" y="83"/>
                      <a:pt x="35" y="78"/>
                      <a:pt x="33" y="72"/>
                    </a:cubicBezTo>
                    <a:cubicBezTo>
                      <a:pt x="27" y="62"/>
                      <a:pt x="22" y="52"/>
                      <a:pt x="18" y="43"/>
                    </a:cubicBezTo>
                    <a:cubicBezTo>
                      <a:pt x="14" y="34"/>
                      <a:pt x="11" y="26"/>
                      <a:pt x="8" y="20"/>
                    </a:cubicBezTo>
                    <a:cubicBezTo>
                      <a:pt x="3" y="7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72000">
                    <a:srgbClr val="DDDDDD">
                      <a:lumMod val="92000"/>
                      <a:lumOff val="8000"/>
                    </a:srgbClr>
                  </a:gs>
                  <a:gs pos="0">
                    <a:schemeClr val="bg1">
                      <a:lumMod val="79000"/>
                    </a:schemeClr>
                  </a:gs>
                  <a:gs pos="35000">
                    <a:schemeClr val="bg1">
                      <a:lumMod val="99000"/>
                      <a:lumOff val="1000"/>
                    </a:schemeClr>
                  </a:gs>
                  <a:gs pos="100000">
                    <a:schemeClr val="bg1">
                      <a:lumMod val="92000"/>
                    </a:schemeClr>
                  </a:gs>
                </a:gsLst>
                <a:lin ang="1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14400000">
              <a:off x="4846123" y="4365834"/>
              <a:ext cx="2260181" cy="2114550"/>
              <a:chOff x="2815057" y="1402715"/>
              <a:chExt cx="2260181" cy="2114550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2829560" y="1402715"/>
                <a:ext cx="2230438" cy="2114550"/>
              </a:xfrm>
              <a:custGeom>
                <a:avLst/>
                <a:gdLst>
                  <a:gd name="T0" fmla="*/ 592 w 592"/>
                  <a:gd name="T1" fmla="*/ 385 h 561"/>
                  <a:gd name="T2" fmla="*/ 490 w 592"/>
                  <a:gd name="T3" fmla="*/ 561 h 561"/>
                  <a:gd name="T4" fmla="*/ 0 w 592"/>
                  <a:gd name="T5" fmla="*/ 465 h 561"/>
                  <a:gd name="T6" fmla="*/ 269 w 592"/>
                  <a:gd name="T7" fmla="*/ 0 h 561"/>
                  <a:gd name="T8" fmla="*/ 592 w 592"/>
                  <a:gd name="T9" fmla="*/ 385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2" h="561">
                    <a:moveTo>
                      <a:pt x="592" y="385"/>
                    </a:moveTo>
                    <a:cubicBezTo>
                      <a:pt x="490" y="561"/>
                      <a:pt x="490" y="561"/>
                      <a:pt x="490" y="561"/>
                    </a:cubicBezTo>
                    <a:cubicBezTo>
                      <a:pt x="313" y="481"/>
                      <a:pt x="146" y="447"/>
                      <a:pt x="0" y="465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325" y="136"/>
                      <a:pt x="434" y="271"/>
                      <a:pt x="592" y="385"/>
                    </a:cubicBezTo>
                    <a:close/>
                  </a:path>
                </a:pathLst>
              </a:custGeom>
              <a:gradFill>
                <a:gsLst>
                  <a:gs pos="72000">
                    <a:srgbClr val="DDDDDD">
                      <a:lumMod val="96000"/>
                      <a:lumOff val="4000"/>
                    </a:srgbClr>
                  </a:gs>
                  <a:gs pos="15000">
                    <a:schemeClr val="bg1">
                      <a:lumMod val="7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44000">
                    <a:schemeClr val="bg1">
                      <a:lumMod val="98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60000" scaled="0"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26"/>
              <p:cNvSpPr>
                <a:spLocks/>
              </p:cNvSpPr>
              <p:nvPr/>
            </p:nvSpPr>
            <p:spPr bwMode="auto">
              <a:xfrm>
                <a:off x="2815057" y="3110334"/>
                <a:ext cx="1852613" cy="404812"/>
              </a:xfrm>
              <a:custGeom>
                <a:avLst/>
                <a:gdLst>
                  <a:gd name="T0" fmla="*/ 491 w 491"/>
                  <a:gd name="T1" fmla="*/ 105 h 105"/>
                  <a:gd name="T2" fmla="*/ 470 w 491"/>
                  <a:gd name="T3" fmla="*/ 97 h 105"/>
                  <a:gd name="T4" fmla="*/ 447 w 491"/>
                  <a:gd name="T5" fmla="*/ 88 h 105"/>
                  <a:gd name="T6" fmla="*/ 417 w 491"/>
                  <a:gd name="T7" fmla="*/ 77 h 105"/>
                  <a:gd name="T8" fmla="*/ 399 w 491"/>
                  <a:gd name="T9" fmla="*/ 71 h 105"/>
                  <a:gd name="T10" fmla="*/ 381 w 491"/>
                  <a:gd name="T11" fmla="*/ 64 h 105"/>
                  <a:gd name="T12" fmla="*/ 361 w 491"/>
                  <a:gd name="T13" fmla="*/ 58 h 105"/>
                  <a:gd name="T14" fmla="*/ 340 w 491"/>
                  <a:gd name="T15" fmla="*/ 52 h 105"/>
                  <a:gd name="T16" fmla="*/ 296 w 491"/>
                  <a:gd name="T17" fmla="*/ 39 h 105"/>
                  <a:gd name="T18" fmla="*/ 273 w 491"/>
                  <a:gd name="T19" fmla="*/ 33 h 105"/>
                  <a:gd name="T20" fmla="*/ 250 w 491"/>
                  <a:gd name="T21" fmla="*/ 28 h 105"/>
                  <a:gd name="T22" fmla="*/ 227 w 491"/>
                  <a:gd name="T23" fmla="*/ 23 h 105"/>
                  <a:gd name="T24" fmla="*/ 204 w 491"/>
                  <a:gd name="T25" fmla="*/ 19 h 105"/>
                  <a:gd name="T26" fmla="*/ 159 w 491"/>
                  <a:gd name="T27" fmla="*/ 13 h 105"/>
                  <a:gd name="T28" fmla="*/ 117 w 491"/>
                  <a:gd name="T29" fmla="*/ 8 h 105"/>
                  <a:gd name="T30" fmla="*/ 97 w 491"/>
                  <a:gd name="T31" fmla="*/ 7 h 105"/>
                  <a:gd name="T32" fmla="*/ 79 w 491"/>
                  <a:gd name="T33" fmla="*/ 7 h 105"/>
                  <a:gd name="T34" fmla="*/ 47 w 491"/>
                  <a:gd name="T35" fmla="*/ 7 h 105"/>
                  <a:gd name="T36" fmla="*/ 22 w 491"/>
                  <a:gd name="T37" fmla="*/ 7 h 105"/>
                  <a:gd name="T38" fmla="*/ 0 w 491"/>
                  <a:gd name="T39" fmla="*/ 9 h 105"/>
                  <a:gd name="T40" fmla="*/ 22 w 491"/>
                  <a:gd name="T41" fmla="*/ 5 h 105"/>
                  <a:gd name="T42" fmla="*/ 47 w 491"/>
                  <a:gd name="T43" fmla="*/ 3 h 105"/>
                  <a:gd name="T44" fmla="*/ 79 w 491"/>
                  <a:gd name="T45" fmla="*/ 1 h 105"/>
                  <a:gd name="T46" fmla="*/ 98 w 491"/>
                  <a:gd name="T47" fmla="*/ 1 h 105"/>
                  <a:gd name="T48" fmla="*/ 118 w 491"/>
                  <a:gd name="T49" fmla="*/ 1 h 105"/>
                  <a:gd name="T50" fmla="*/ 139 w 491"/>
                  <a:gd name="T51" fmla="*/ 2 h 105"/>
                  <a:gd name="T52" fmla="*/ 160 w 491"/>
                  <a:gd name="T53" fmla="*/ 4 h 105"/>
                  <a:gd name="T54" fmla="*/ 183 w 491"/>
                  <a:gd name="T55" fmla="*/ 6 h 105"/>
                  <a:gd name="T56" fmla="*/ 206 w 491"/>
                  <a:gd name="T57" fmla="*/ 10 h 105"/>
                  <a:gd name="T58" fmla="*/ 229 w 491"/>
                  <a:gd name="T59" fmla="*/ 14 h 105"/>
                  <a:gd name="T60" fmla="*/ 253 w 491"/>
                  <a:gd name="T61" fmla="*/ 18 h 105"/>
                  <a:gd name="T62" fmla="*/ 276 w 491"/>
                  <a:gd name="T63" fmla="*/ 24 h 105"/>
                  <a:gd name="T64" fmla="*/ 299 w 491"/>
                  <a:gd name="T65" fmla="*/ 30 h 105"/>
                  <a:gd name="T66" fmla="*/ 343 w 491"/>
                  <a:gd name="T67" fmla="*/ 43 h 105"/>
                  <a:gd name="T68" fmla="*/ 363 w 491"/>
                  <a:gd name="T69" fmla="*/ 50 h 105"/>
                  <a:gd name="T70" fmla="*/ 383 w 491"/>
                  <a:gd name="T71" fmla="*/ 57 h 105"/>
                  <a:gd name="T72" fmla="*/ 419 w 491"/>
                  <a:gd name="T73" fmla="*/ 71 h 105"/>
                  <a:gd name="T74" fmla="*/ 448 w 491"/>
                  <a:gd name="T75" fmla="*/ 84 h 105"/>
                  <a:gd name="T76" fmla="*/ 471 w 491"/>
                  <a:gd name="T77" fmla="*/ 95 h 105"/>
                  <a:gd name="T78" fmla="*/ 491 w 491"/>
                  <a:gd name="T7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1" h="105">
                    <a:moveTo>
                      <a:pt x="491" y="105"/>
                    </a:moveTo>
                    <a:cubicBezTo>
                      <a:pt x="491" y="105"/>
                      <a:pt x="483" y="102"/>
                      <a:pt x="470" y="97"/>
                    </a:cubicBezTo>
                    <a:cubicBezTo>
                      <a:pt x="464" y="94"/>
                      <a:pt x="456" y="91"/>
                      <a:pt x="447" y="88"/>
                    </a:cubicBezTo>
                    <a:cubicBezTo>
                      <a:pt x="438" y="85"/>
                      <a:pt x="428" y="81"/>
                      <a:pt x="417" y="77"/>
                    </a:cubicBezTo>
                    <a:cubicBezTo>
                      <a:pt x="411" y="75"/>
                      <a:pt x="405" y="73"/>
                      <a:pt x="399" y="71"/>
                    </a:cubicBezTo>
                    <a:cubicBezTo>
                      <a:pt x="393" y="69"/>
                      <a:pt x="387" y="66"/>
                      <a:pt x="381" y="64"/>
                    </a:cubicBezTo>
                    <a:cubicBezTo>
                      <a:pt x="374" y="62"/>
                      <a:pt x="367" y="60"/>
                      <a:pt x="361" y="58"/>
                    </a:cubicBezTo>
                    <a:cubicBezTo>
                      <a:pt x="354" y="56"/>
                      <a:pt x="347" y="54"/>
                      <a:pt x="340" y="52"/>
                    </a:cubicBezTo>
                    <a:cubicBezTo>
                      <a:pt x="326" y="47"/>
                      <a:pt x="311" y="43"/>
                      <a:pt x="296" y="39"/>
                    </a:cubicBezTo>
                    <a:cubicBezTo>
                      <a:pt x="289" y="37"/>
                      <a:pt x="281" y="35"/>
                      <a:pt x="273" y="33"/>
                    </a:cubicBezTo>
                    <a:cubicBezTo>
                      <a:pt x="266" y="32"/>
                      <a:pt x="258" y="30"/>
                      <a:pt x="250" y="28"/>
                    </a:cubicBezTo>
                    <a:cubicBezTo>
                      <a:pt x="243" y="27"/>
                      <a:pt x="235" y="25"/>
                      <a:pt x="227" y="23"/>
                    </a:cubicBezTo>
                    <a:cubicBezTo>
                      <a:pt x="220" y="22"/>
                      <a:pt x="212" y="21"/>
                      <a:pt x="204" y="19"/>
                    </a:cubicBezTo>
                    <a:cubicBezTo>
                      <a:pt x="189" y="17"/>
                      <a:pt x="174" y="14"/>
                      <a:pt x="159" y="13"/>
                    </a:cubicBezTo>
                    <a:cubicBezTo>
                      <a:pt x="145" y="11"/>
                      <a:pt x="131" y="10"/>
                      <a:pt x="117" y="8"/>
                    </a:cubicBezTo>
                    <a:cubicBezTo>
                      <a:pt x="110" y="8"/>
                      <a:pt x="104" y="8"/>
                      <a:pt x="97" y="7"/>
                    </a:cubicBezTo>
                    <a:cubicBezTo>
                      <a:pt x="91" y="7"/>
                      <a:pt x="85" y="7"/>
                      <a:pt x="79" y="7"/>
                    </a:cubicBezTo>
                    <a:cubicBezTo>
                      <a:pt x="67" y="7"/>
                      <a:pt x="56" y="6"/>
                      <a:pt x="47" y="7"/>
                    </a:cubicBezTo>
                    <a:cubicBezTo>
                      <a:pt x="37" y="7"/>
                      <a:pt x="29" y="7"/>
                      <a:pt x="22" y="7"/>
                    </a:cubicBezTo>
                    <a:cubicBezTo>
                      <a:pt x="8" y="8"/>
                      <a:pt x="0" y="9"/>
                      <a:pt x="0" y="9"/>
                    </a:cubicBezTo>
                    <a:cubicBezTo>
                      <a:pt x="0" y="9"/>
                      <a:pt x="8" y="7"/>
                      <a:pt x="22" y="5"/>
                    </a:cubicBezTo>
                    <a:cubicBezTo>
                      <a:pt x="29" y="4"/>
                      <a:pt x="37" y="4"/>
                      <a:pt x="47" y="3"/>
                    </a:cubicBezTo>
                    <a:cubicBezTo>
                      <a:pt x="56" y="2"/>
                      <a:pt x="67" y="1"/>
                      <a:pt x="79" y="1"/>
                    </a:cubicBezTo>
                    <a:cubicBezTo>
                      <a:pt x="85" y="0"/>
                      <a:pt x="91" y="1"/>
                      <a:pt x="98" y="1"/>
                    </a:cubicBezTo>
                    <a:cubicBezTo>
                      <a:pt x="104" y="1"/>
                      <a:pt x="111" y="1"/>
                      <a:pt x="118" y="1"/>
                    </a:cubicBezTo>
                    <a:cubicBezTo>
                      <a:pt x="124" y="1"/>
                      <a:pt x="131" y="2"/>
                      <a:pt x="139" y="2"/>
                    </a:cubicBezTo>
                    <a:cubicBezTo>
                      <a:pt x="146" y="2"/>
                      <a:pt x="153" y="3"/>
                      <a:pt x="160" y="4"/>
                    </a:cubicBezTo>
                    <a:cubicBezTo>
                      <a:pt x="168" y="4"/>
                      <a:pt x="175" y="5"/>
                      <a:pt x="183" y="6"/>
                    </a:cubicBezTo>
                    <a:cubicBezTo>
                      <a:pt x="191" y="7"/>
                      <a:pt x="198" y="8"/>
                      <a:pt x="206" y="10"/>
                    </a:cubicBezTo>
                    <a:cubicBezTo>
                      <a:pt x="214" y="11"/>
                      <a:pt x="221" y="12"/>
                      <a:pt x="229" y="14"/>
                    </a:cubicBezTo>
                    <a:cubicBezTo>
                      <a:pt x="237" y="15"/>
                      <a:pt x="245" y="17"/>
                      <a:pt x="253" y="18"/>
                    </a:cubicBezTo>
                    <a:cubicBezTo>
                      <a:pt x="260" y="20"/>
                      <a:pt x="268" y="22"/>
                      <a:pt x="276" y="24"/>
                    </a:cubicBezTo>
                    <a:cubicBezTo>
                      <a:pt x="283" y="26"/>
                      <a:pt x="291" y="28"/>
                      <a:pt x="299" y="30"/>
                    </a:cubicBezTo>
                    <a:cubicBezTo>
                      <a:pt x="314" y="34"/>
                      <a:pt x="328" y="38"/>
                      <a:pt x="343" y="43"/>
                    </a:cubicBezTo>
                    <a:cubicBezTo>
                      <a:pt x="350" y="45"/>
                      <a:pt x="357" y="48"/>
                      <a:pt x="363" y="50"/>
                    </a:cubicBezTo>
                    <a:cubicBezTo>
                      <a:pt x="370" y="52"/>
                      <a:pt x="377" y="55"/>
                      <a:pt x="383" y="57"/>
                    </a:cubicBezTo>
                    <a:cubicBezTo>
                      <a:pt x="396" y="62"/>
                      <a:pt x="408" y="67"/>
                      <a:pt x="419" y="71"/>
                    </a:cubicBezTo>
                    <a:cubicBezTo>
                      <a:pt x="430" y="76"/>
                      <a:pt x="440" y="80"/>
                      <a:pt x="448" y="84"/>
                    </a:cubicBezTo>
                    <a:cubicBezTo>
                      <a:pt x="457" y="88"/>
                      <a:pt x="465" y="92"/>
                      <a:pt x="471" y="95"/>
                    </a:cubicBezTo>
                    <a:cubicBezTo>
                      <a:pt x="483" y="101"/>
                      <a:pt x="491" y="105"/>
                      <a:pt x="491" y="10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1000"/>
                    </a:schemeClr>
                  </a:gs>
                  <a:gs pos="65000">
                    <a:srgbClr val="EFEFEF">
                      <a:lumMod val="99000"/>
                    </a:srgbClr>
                  </a:gs>
                  <a:gs pos="35000">
                    <a:schemeClr val="bg1">
                      <a:lumMod val="96000"/>
                      <a:lumOff val="4000"/>
                    </a:schemeClr>
                  </a:gs>
                  <a:gs pos="100000">
                    <a:schemeClr val="bg1">
                      <a:lumMod val="89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30"/>
              <p:cNvSpPr>
                <a:spLocks/>
              </p:cNvSpPr>
              <p:nvPr/>
            </p:nvSpPr>
            <p:spPr bwMode="auto">
              <a:xfrm>
                <a:off x="3848100" y="1414464"/>
                <a:ext cx="1227138" cy="1450975"/>
              </a:xfrm>
              <a:custGeom>
                <a:avLst/>
                <a:gdLst>
                  <a:gd name="T0" fmla="*/ 0 w 324"/>
                  <a:gd name="T1" fmla="*/ 0 h 384"/>
                  <a:gd name="T2" fmla="*/ 10 w 324"/>
                  <a:gd name="T3" fmla="*/ 19 h 384"/>
                  <a:gd name="T4" fmla="*/ 22 w 324"/>
                  <a:gd name="T5" fmla="*/ 41 h 384"/>
                  <a:gd name="T6" fmla="*/ 38 w 324"/>
                  <a:gd name="T7" fmla="*/ 70 h 384"/>
                  <a:gd name="T8" fmla="*/ 47 w 324"/>
                  <a:gd name="T9" fmla="*/ 85 h 384"/>
                  <a:gd name="T10" fmla="*/ 58 w 324"/>
                  <a:gd name="T11" fmla="*/ 102 h 384"/>
                  <a:gd name="T12" fmla="*/ 82 w 324"/>
                  <a:gd name="T13" fmla="*/ 137 h 384"/>
                  <a:gd name="T14" fmla="*/ 110 w 324"/>
                  <a:gd name="T15" fmla="*/ 174 h 384"/>
                  <a:gd name="T16" fmla="*/ 140 w 324"/>
                  <a:gd name="T17" fmla="*/ 210 h 384"/>
                  <a:gd name="T18" fmla="*/ 171 w 324"/>
                  <a:gd name="T19" fmla="*/ 246 h 384"/>
                  <a:gd name="T20" fmla="*/ 203 w 324"/>
                  <a:gd name="T21" fmla="*/ 278 h 384"/>
                  <a:gd name="T22" fmla="*/ 219 w 324"/>
                  <a:gd name="T23" fmla="*/ 293 h 384"/>
                  <a:gd name="T24" fmla="*/ 234 w 324"/>
                  <a:gd name="T25" fmla="*/ 308 h 384"/>
                  <a:gd name="T26" fmla="*/ 249 w 324"/>
                  <a:gd name="T27" fmla="*/ 321 h 384"/>
                  <a:gd name="T28" fmla="*/ 263 w 324"/>
                  <a:gd name="T29" fmla="*/ 333 h 384"/>
                  <a:gd name="T30" fmla="*/ 276 w 324"/>
                  <a:gd name="T31" fmla="*/ 344 h 384"/>
                  <a:gd name="T32" fmla="*/ 288 w 324"/>
                  <a:gd name="T33" fmla="*/ 354 h 384"/>
                  <a:gd name="T34" fmla="*/ 307 w 324"/>
                  <a:gd name="T35" fmla="*/ 370 h 384"/>
                  <a:gd name="T36" fmla="*/ 324 w 324"/>
                  <a:gd name="T37" fmla="*/ 384 h 384"/>
                  <a:gd name="T38" fmla="*/ 306 w 324"/>
                  <a:gd name="T39" fmla="*/ 372 h 384"/>
                  <a:gd name="T40" fmla="*/ 285 w 324"/>
                  <a:gd name="T41" fmla="*/ 357 h 384"/>
                  <a:gd name="T42" fmla="*/ 259 w 324"/>
                  <a:gd name="T43" fmla="*/ 338 h 384"/>
                  <a:gd name="T44" fmla="*/ 229 w 324"/>
                  <a:gd name="T45" fmla="*/ 313 h 384"/>
                  <a:gd name="T46" fmla="*/ 213 w 324"/>
                  <a:gd name="T47" fmla="*/ 300 h 384"/>
                  <a:gd name="T48" fmla="*/ 197 w 324"/>
                  <a:gd name="T49" fmla="*/ 285 h 384"/>
                  <a:gd name="T50" fmla="*/ 164 w 324"/>
                  <a:gd name="T51" fmla="*/ 252 h 384"/>
                  <a:gd name="T52" fmla="*/ 132 w 324"/>
                  <a:gd name="T53" fmla="*/ 217 h 384"/>
                  <a:gd name="T54" fmla="*/ 102 w 324"/>
                  <a:gd name="T55" fmla="*/ 180 h 384"/>
                  <a:gd name="T56" fmla="*/ 88 w 324"/>
                  <a:gd name="T57" fmla="*/ 161 h 384"/>
                  <a:gd name="T58" fmla="*/ 75 w 324"/>
                  <a:gd name="T59" fmla="*/ 143 h 384"/>
                  <a:gd name="T60" fmla="*/ 63 w 324"/>
                  <a:gd name="T61" fmla="*/ 124 h 384"/>
                  <a:gd name="T62" fmla="*/ 52 w 324"/>
                  <a:gd name="T63" fmla="*/ 106 h 384"/>
                  <a:gd name="T64" fmla="*/ 42 w 324"/>
                  <a:gd name="T65" fmla="*/ 89 h 384"/>
                  <a:gd name="T66" fmla="*/ 33 w 324"/>
                  <a:gd name="T67" fmla="*/ 72 h 384"/>
                  <a:gd name="T68" fmla="*/ 18 w 324"/>
                  <a:gd name="T69" fmla="*/ 43 h 384"/>
                  <a:gd name="T70" fmla="*/ 8 w 324"/>
                  <a:gd name="T71" fmla="*/ 20 h 384"/>
                  <a:gd name="T72" fmla="*/ 0 w 324"/>
                  <a:gd name="T73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4" h="384">
                    <a:moveTo>
                      <a:pt x="0" y="0"/>
                    </a:moveTo>
                    <a:cubicBezTo>
                      <a:pt x="0" y="0"/>
                      <a:pt x="4" y="7"/>
                      <a:pt x="10" y="19"/>
                    </a:cubicBezTo>
                    <a:cubicBezTo>
                      <a:pt x="13" y="25"/>
                      <a:pt x="17" y="33"/>
                      <a:pt x="22" y="41"/>
                    </a:cubicBezTo>
                    <a:cubicBezTo>
                      <a:pt x="26" y="50"/>
                      <a:pt x="32" y="59"/>
                      <a:pt x="38" y="70"/>
                    </a:cubicBezTo>
                    <a:cubicBezTo>
                      <a:pt x="41" y="75"/>
                      <a:pt x="44" y="80"/>
                      <a:pt x="47" y="85"/>
                    </a:cubicBezTo>
                    <a:cubicBezTo>
                      <a:pt x="51" y="91"/>
                      <a:pt x="54" y="97"/>
                      <a:pt x="58" y="102"/>
                    </a:cubicBezTo>
                    <a:cubicBezTo>
                      <a:pt x="65" y="114"/>
                      <a:pt x="73" y="125"/>
                      <a:pt x="82" y="137"/>
                    </a:cubicBezTo>
                    <a:cubicBezTo>
                      <a:pt x="90" y="150"/>
                      <a:pt x="100" y="162"/>
                      <a:pt x="110" y="174"/>
                    </a:cubicBezTo>
                    <a:cubicBezTo>
                      <a:pt x="119" y="186"/>
                      <a:pt x="129" y="199"/>
                      <a:pt x="140" y="210"/>
                    </a:cubicBezTo>
                    <a:cubicBezTo>
                      <a:pt x="150" y="223"/>
                      <a:pt x="161" y="234"/>
                      <a:pt x="171" y="246"/>
                    </a:cubicBezTo>
                    <a:cubicBezTo>
                      <a:pt x="182" y="257"/>
                      <a:pt x="192" y="268"/>
                      <a:pt x="203" y="278"/>
                    </a:cubicBezTo>
                    <a:cubicBezTo>
                      <a:pt x="209" y="283"/>
                      <a:pt x="214" y="288"/>
                      <a:pt x="219" y="293"/>
                    </a:cubicBezTo>
                    <a:cubicBezTo>
                      <a:pt x="224" y="298"/>
                      <a:pt x="229" y="303"/>
                      <a:pt x="234" y="308"/>
                    </a:cubicBezTo>
                    <a:cubicBezTo>
                      <a:pt x="239" y="312"/>
                      <a:pt x="244" y="317"/>
                      <a:pt x="249" y="321"/>
                    </a:cubicBezTo>
                    <a:cubicBezTo>
                      <a:pt x="254" y="325"/>
                      <a:pt x="259" y="329"/>
                      <a:pt x="263" y="333"/>
                    </a:cubicBezTo>
                    <a:cubicBezTo>
                      <a:pt x="267" y="337"/>
                      <a:pt x="272" y="341"/>
                      <a:pt x="276" y="344"/>
                    </a:cubicBezTo>
                    <a:cubicBezTo>
                      <a:pt x="280" y="348"/>
                      <a:pt x="284" y="351"/>
                      <a:pt x="288" y="354"/>
                    </a:cubicBezTo>
                    <a:cubicBezTo>
                      <a:pt x="295" y="361"/>
                      <a:pt x="302" y="366"/>
                      <a:pt x="307" y="370"/>
                    </a:cubicBezTo>
                    <a:cubicBezTo>
                      <a:pt x="318" y="379"/>
                      <a:pt x="324" y="384"/>
                      <a:pt x="324" y="384"/>
                    </a:cubicBezTo>
                    <a:cubicBezTo>
                      <a:pt x="324" y="384"/>
                      <a:pt x="318" y="380"/>
                      <a:pt x="306" y="372"/>
                    </a:cubicBezTo>
                    <a:cubicBezTo>
                      <a:pt x="300" y="368"/>
                      <a:pt x="293" y="363"/>
                      <a:pt x="285" y="357"/>
                    </a:cubicBezTo>
                    <a:cubicBezTo>
                      <a:pt x="278" y="352"/>
                      <a:pt x="269" y="345"/>
                      <a:pt x="259" y="338"/>
                    </a:cubicBezTo>
                    <a:cubicBezTo>
                      <a:pt x="250" y="330"/>
                      <a:pt x="240" y="322"/>
                      <a:pt x="229" y="313"/>
                    </a:cubicBezTo>
                    <a:cubicBezTo>
                      <a:pt x="224" y="309"/>
                      <a:pt x="219" y="304"/>
                      <a:pt x="213" y="300"/>
                    </a:cubicBezTo>
                    <a:cubicBezTo>
                      <a:pt x="208" y="295"/>
                      <a:pt x="203" y="290"/>
                      <a:pt x="197" y="285"/>
                    </a:cubicBezTo>
                    <a:cubicBezTo>
                      <a:pt x="186" y="275"/>
                      <a:pt x="175" y="263"/>
                      <a:pt x="164" y="252"/>
                    </a:cubicBezTo>
                    <a:cubicBezTo>
                      <a:pt x="153" y="241"/>
                      <a:pt x="142" y="229"/>
                      <a:pt x="132" y="217"/>
                    </a:cubicBezTo>
                    <a:cubicBezTo>
                      <a:pt x="121" y="205"/>
                      <a:pt x="112" y="192"/>
                      <a:pt x="102" y="180"/>
                    </a:cubicBezTo>
                    <a:cubicBezTo>
                      <a:pt x="97" y="174"/>
                      <a:pt x="92" y="167"/>
                      <a:pt x="88" y="161"/>
                    </a:cubicBezTo>
                    <a:cubicBezTo>
                      <a:pt x="83" y="155"/>
                      <a:pt x="79" y="149"/>
                      <a:pt x="75" y="143"/>
                    </a:cubicBezTo>
                    <a:cubicBezTo>
                      <a:pt x="71" y="136"/>
                      <a:pt x="66" y="130"/>
                      <a:pt x="63" y="124"/>
                    </a:cubicBezTo>
                    <a:cubicBezTo>
                      <a:pt x="59" y="118"/>
                      <a:pt x="55" y="112"/>
                      <a:pt x="52" y="106"/>
                    </a:cubicBezTo>
                    <a:cubicBezTo>
                      <a:pt x="48" y="100"/>
                      <a:pt x="45" y="94"/>
                      <a:pt x="42" y="89"/>
                    </a:cubicBezTo>
                    <a:cubicBezTo>
                      <a:pt x="38" y="83"/>
                      <a:pt x="35" y="78"/>
                      <a:pt x="33" y="72"/>
                    </a:cubicBezTo>
                    <a:cubicBezTo>
                      <a:pt x="27" y="62"/>
                      <a:pt x="22" y="52"/>
                      <a:pt x="18" y="43"/>
                    </a:cubicBezTo>
                    <a:cubicBezTo>
                      <a:pt x="14" y="34"/>
                      <a:pt x="11" y="26"/>
                      <a:pt x="8" y="20"/>
                    </a:cubicBezTo>
                    <a:cubicBezTo>
                      <a:pt x="3" y="7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72000">
                    <a:srgbClr val="DDDDDD">
                      <a:lumMod val="92000"/>
                      <a:lumOff val="8000"/>
                    </a:srgbClr>
                  </a:gs>
                  <a:gs pos="0">
                    <a:schemeClr val="bg1">
                      <a:lumMod val="79000"/>
                    </a:schemeClr>
                  </a:gs>
                  <a:gs pos="35000">
                    <a:schemeClr val="bg1">
                      <a:lumMod val="99000"/>
                      <a:lumOff val="1000"/>
                    </a:schemeClr>
                  </a:gs>
                  <a:gs pos="100000">
                    <a:schemeClr val="bg1">
                      <a:lumMod val="92000"/>
                    </a:schemeClr>
                  </a:gs>
                </a:gsLst>
                <a:lin ang="1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5146674" y="2706825"/>
              <a:ext cx="573273" cy="881611"/>
              <a:chOff x="4455614" y="2706825"/>
              <a:chExt cx="573273" cy="881611"/>
            </a:xfrm>
          </p:grpSpPr>
          <p:sp>
            <p:nvSpPr>
              <p:cNvPr id="61" name="Freeform 39"/>
              <p:cNvSpPr>
                <a:spLocks/>
              </p:cNvSpPr>
              <p:nvPr/>
            </p:nvSpPr>
            <p:spPr bwMode="auto">
              <a:xfrm>
                <a:off x="4455614" y="3475723"/>
                <a:ext cx="157163" cy="112713"/>
              </a:xfrm>
              <a:custGeom>
                <a:avLst/>
                <a:gdLst>
                  <a:gd name="T0" fmla="*/ 39 w 39"/>
                  <a:gd name="T1" fmla="*/ 10 h 27"/>
                  <a:gd name="T2" fmla="*/ 0 w 39"/>
                  <a:gd name="T3" fmla="*/ 26 h 27"/>
                  <a:gd name="T4" fmla="*/ 15 w 39"/>
                  <a:gd name="T5" fmla="*/ 0 h 27"/>
                  <a:gd name="T6" fmla="*/ 39 w 39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27">
                    <a:moveTo>
                      <a:pt x="39" y="10"/>
                    </a:moveTo>
                    <a:cubicBezTo>
                      <a:pt x="39" y="10"/>
                      <a:pt x="25" y="27"/>
                      <a:pt x="0" y="2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33" y="7"/>
                      <a:pt x="39" y="1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39"/>
              <p:cNvSpPr>
                <a:spLocks/>
              </p:cNvSpPr>
              <p:nvPr/>
            </p:nvSpPr>
            <p:spPr bwMode="auto">
              <a:xfrm rot="3597006" flipV="1">
                <a:off x="4893949" y="2729050"/>
                <a:ext cx="157163" cy="112713"/>
              </a:xfrm>
              <a:custGeom>
                <a:avLst/>
                <a:gdLst>
                  <a:gd name="T0" fmla="*/ 39 w 39"/>
                  <a:gd name="T1" fmla="*/ 10 h 27"/>
                  <a:gd name="T2" fmla="*/ 0 w 39"/>
                  <a:gd name="T3" fmla="*/ 26 h 27"/>
                  <a:gd name="T4" fmla="*/ 15 w 39"/>
                  <a:gd name="T5" fmla="*/ 0 h 27"/>
                  <a:gd name="T6" fmla="*/ 39 w 39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27">
                    <a:moveTo>
                      <a:pt x="39" y="10"/>
                    </a:moveTo>
                    <a:cubicBezTo>
                      <a:pt x="39" y="10"/>
                      <a:pt x="25" y="27"/>
                      <a:pt x="0" y="2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33" y="7"/>
                      <a:pt x="39" y="1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 flipH="1">
              <a:off x="6546854" y="2710728"/>
              <a:ext cx="573273" cy="881611"/>
              <a:chOff x="4455614" y="2706825"/>
              <a:chExt cx="573273" cy="881611"/>
            </a:xfrm>
          </p:grpSpPr>
          <p:sp>
            <p:nvSpPr>
              <p:cNvPr id="65" name="Freeform 39"/>
              <p:cNvSpPr>
                <a:spLocks/>
              </p:cNvSpPr>
              <p:nvPr/>
            </p:nvSpPr>
            <p:spPr bwMode="auto">
              <a:xfrm>
                <a:off x="4455614" y="3475723"/>
                <a:ext cx="157163" cy="112713"/>
              </a:xfrm>
              <a:custGeom>
                <a:avLst/>
                <a:gdLst>
                  <a:gd name="T0" fmla="*/ 39 w 39"/>
                  <a:gd name="T1" fmla="*/ 10 h 27"/>
                  <a:gd name="T2" fmla="*/ 0 w 39"/>
                  <a:gd name="T3" fmla="*/ 26 h 27"/>
                  <a:gd name="T4" fmla="*/ 15 w 39"/>
                  <a:gd name="T5" fmla="*/ 0 h 27"/>
                  <a:gd name="T6" fmla="*/ 39 w 39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27">
                    <a:moveTo>
                      <a:pt x="39" y="10"/>
                    </a:moveTo>
                    <a:cubicBezTo>
                      <a:pt x="39" y="10"/>
                      <a:pt x="25" y="27"/>
                      <a:pt x="0" y="2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33" y="7"/>
                      <a:pt x="39" y="1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9"/>
              <p:cNvSpPr>
                <a:spLocks/>
              </p:cNvSpPr>
              <p:nvPr/>
            </p:nvSpPr>
            <p:spPr bwMode="auto">
              <a:xfrm rot="3597006" flipV="1">
                <a:off x="4893949" y="2729050"/>
                <a:ext cx="157163" cy="112713"/>
              </a:xfrm>
              <a:custGeom>
                <a:avLst/>
                <a:gdLst>
                  <a:gd name="T0" fmla="*/ 39 w 39"/>
                  <a:gd name="T1" fmla="*/ 10 h 27"/>
                  <a:gd name="T2" fmla="*/ 0 w 39"/>
                  <a:gd name="T3" fmla="*/ 26 h 27"/>
                  <a:gd name="T4" fmla="*/ 15 w 39"/>
                  <a:gd name="T5" fmla="*/ 0 h 27"/>
                  <a:gd name="T6" fmla="*/ 39 w 39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27">
                    <a:moveTo>
                      <a:pt x="39" y="10"/>
                    </a:moveTo>
                    <a:cubicBezTo>
                      <a:pt x="39" y="10"/>
                      <a:pt x="25" y="27"/>
                      <a:pt x="0" y="2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33" y="7"/>
                      <a:pt x="39" y="1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 rot="7200000" flipH="1">
              <a:off x="5853056" y="3898235"/>
              <a:ext cx="573273" cy="881611"/>
              <a:chOff x="4455614" y="2706825"/>
              <a:chExt cx="573273" cy="881611"/>
            </a:xfrm>
          </p:grpSpPr>
          <p:sp>
            <p:nvSpPr>
              <p:cNvPr id="68" name="Freeform 39"/>
              <p:cNvSpPr>
                <a:spLocks/>
              </p:cNvSpPr>
              <p:nvPr/>
            </p:nvSpPr>
            <p:spPr bwMode="auto">
              <a:xfrm>
                <a:off x="4455614" y="3475723"/>
                <a:ext cx="157163" cy="112713"/>
              </a:xfrm>
              <a:custGeom>
                <a:avLst/>
                <a:gdLst>
                  <a:gd name="T0" fmla="*/ 39 w 39"/>
                  <a:gd name="T1" fmla="*/ 10 h 27"/>
                  <a:gd name="T2" fmla="*/ 0 w 39"/>
                  <a:gd name="T3" fmla="*/ 26 h 27"/>
                  <a:gd name="T4" fmla="*/ 15 w 39"/>
                  <a:gd name="T5" fmla="*/ 0 h 27"/>
                  <a:gd name="T6" fmla="*/ 39 w 39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27">
                    <a:moveTo>
                      <a:pt x="39" y="10"/>
                    </a:moveTo>
                    <a:cubicBezTo>
                      <a:pt x="39" y="10"/>
                      <a:pt x="25" y="27"/>
                      <a:pt x="0" y="2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33" y="7"/>
                      <a:pt x="39" y="1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39"/>
              <p:cNvSpPr>
                <a:spLocks/>
              </p:cNvSpPr>
              <p:nvPr/>
            </p:nvSpPr>
            <p:spPr bwMode="auto">
              <a:xfrm rot="3597006" flipV="1">
                <a:off x="4893949" y="2729050"/>
                <a:ext cx="157163" cy="112713"/>
              </a:xfrm>
              <a:custGeom>
                <a:avLst/>
                <a:gdLst>
                  <a:gd name="T0" fmla="*/ 39 w 39"/>
                  <a:gd name="T1" fmla="*/ 10 h 27"/>
                  <a:gd name="T2" fmla="*/ 0 w 39"/>
                  <a:gd name="T3" fmla="*/ 26 h 27"/>
                  <a:gd name="T4" fmla="*/ 15 w 39"/>
                  <a:gd name="T5" fmla="*/ 0 h 27"/>
                  <a:gd name="T6" fmla="*/ 39 w 39"/>
                  <a:gd name="T7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27">
                    <a:moveTo>
                      <a:pt x="39" y="10"/>
                    </a:moveTo>
                    <a:cubicBezTo>
                      <a:pt x="39" y="10"/>
                      <a:pt x="25" y="27"/>
                      <a:pt x="0" y="2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33" y="7"/>
                      <a:pt x="39" y="1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117" name="组合 3116"/>
          <p:cNvGrpSpPr/>
          <p:nvPr/>
        </p:nvGrpSpPr>
        <p:grpSpPr>
          <a:xfrm>
            <a:off x="3169969" y="4368137"/>
            <a:ext cx="1818478" cy="1816118"/>
            <a:chOff x="2097688" y="3956967"/>
            <a:chExt cx="2446337" cy="2443163"/>
          </a:xfrm>
        </p:grpSpPr>
        <p:sp>
          <p:nvSpPr>
            <p:cNvPr id="3105" name="Oval 52"/>
            <p:cNvSpPr>
              <a:spLocks noChangeArrowheads="1"/>
            </p:cNvSpPr>
            <p:nvPr/>
          </p:nvSpPr>
          <p:spPr bwMode="auto">
            <a:xfrm>
              <a:off x="2097688" y="3956967"/>
              <a:ext cx="2446337" cy="2443163"/>
            </a:xfrm>
            <a:prstGeom prst="ellipse">
              <a:avLst/>
            </a:prstGeom>
            <a:gradFill flip="none" rotWithShape="1">
              <a:gsLst>
                <a:gs pos="69000">
                  <a:srgbClr val="CCCCCC"/>
                </a:gs>
                <a:gs pos="49000">
                  <a:schemeClr val="bg1"/>
                </a:gs>
                <a:gs pos="33000">
                  <a:schemeClr val="bg1">
                    <a:lumMod val="85000"/>
                  </a:schemeClr>
                </a:gs>
                <a:gs pos="16000">
                  <a:schemeClr val="bg1"/>
                </a:gs>
                <a:gs pos="91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159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4" name="Oval 62"/>
            <p:cNvSpPr>
              <a:spLocks noChangeArrowheads="1"/>
            </p:cNvSpPr>
            <p:nvPr/>
          </p:nvSpPr>
          <p:spPr bwMode="auto">
            <a:xfrm>
              <a:off x="2184213" y="4033557"/>
              <a:ext cx="2284413" cy="2284413"/>
            </a:xfrm>
            <a:prstGeom prst="ellipse">
              <a:avLst/>
            </a:prstGeom>
            <a:solidFill>
              <a:srgbClr val="E87071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14300" dist="635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208197" y="4368137"/>
            <a:ext cx="1818478" cy="1816118"/>
            <a:chOff x="2097688" y="3956967"/>
            <a:chExt cx="2446337" cy="2443163"/>
          </a:xfrm>
        </p:grpSpPr>
        <p:sp>
          <p:nvSpPr>
            <p:cNvPr id="112" name="Oval 52"/>
            <p:cNvSpPr>
              <a:spLocks noChangeArrowheads="1"/>
            </p:cNvSpPr>
            <p:nvPr/>
          </p:nvSpPr>
          <p:spPr bwMode="auto">
            <a:xfrm>
              <a:off x="2097688" y="3956967"/>
              <a:ext cx="2446337" cy="2443163"/>
            </a:xfrm>
            <a:prstGeom prst="ellipse">
              <a:avLst/>
            </a:prstGeom>
            <a:gradFill flip="none" rotWithShape="1">
              <a:gsLst>
                <a:gs pos="69000">
                  <a:srgbClr val="CCCCCC"/>
                </a:gs>
                <a:gs pos="49000">
                  <a:schemeClr val="bg1"/>
                </a:gs>
                <a:gs pos="33000">
                  <a:schemeClr val="bg1">
                    <a:lumMod val="85000"/>
                  </a:schemeClr>
                </a:gs>
                <a:gs pos="16000">
                  <a:schemeClr val="bg1"/>
                </a:gs>
                <a:gs pos="91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159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Oval 62"/>
            <p:cNvSpPr>
              <a:spLocks noChangeArrowheads="1"/>
            </p:cNvSpPr>
            <p:nvPr/>
          </p:nvSpPr>
          <p:spPr bwMode="auto">
            <a:xfrm>
              <a:off x="2184213" y="4033557"/>
              <a:ext cx="2284413" cy="2284413"/>
            </a:xfrm>
            <a:prstGeom prst="ellipse">
              <a:avLst/>
            </a:prstGeom>
            <a:solidFill>
              <a:srgbClr val="663A77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14300" dist="635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32" name="Freeform 76"/>
          <p:cNvSpPr>
            <a:spLocks noEditPoints="1"/>
          </p:cNvSpPr>
          <p:nvPr/>
        </p:nvSpPr>
        <p:spPr bwMode="auto">
          <a:xfrm>
            <a:off x="5934412" y="3780083"/>
            <a:ext cx="401222" cy="542829"/>
          </a:xfrm>
          <a:custGeom>
            <a:avLst/>
            <a:gdLst>
              <a:gd name="T0" fmla="*/ 51 w 141"/>
              <a:gd name="T1" fmla="*/ 186 h 192"/>
              <a:gd name="T2" fmla="*/ 60 w 141"/>
              <a:gd name="T3" fmla="*/ 185 h 192"/>
              <a:gd name="T4" fmla="*/ 60 w 141"/>
              <a:gd name="T5" fmla="*/ 185 h 192"/>
              <a:gd name="T6" fmla="*/ 71 w 141"/>
              <a:gd name="T7" fmla="*/ 192 h 192"/>
              <a:gd name="T8" fmla="*/ 81 w 141"/>
              <a:gd name="T9" fmla="*/ 182 h 192"/>
              <a:gd name="T10" fmla="*/ 81 w 141"/>
              <a:gd name="T11" fmla="*/ 182 h 192"/>
              <a:gd name="T12" fmla="*/ 90 w 141"/>
              <a:gd name="T13" fmla="*/ 181 h 192"/>
              <a:gd name="T14" fmla="*/ 96 w 141"/>
              <a:gd name="T15" fmla="*/ 172 h 192"/>
              <a:gd name="T16" fmla="*/ 45 w 141"/>
              <a:gd name="T17" fmla="*/ 179 h 192"/>
              <a:gd name="T18" fmla="*/ 51 w 141"/>
              <a:gd name="T19" fmla="*/ 186 h 192"/>
              <a:gd name="T20" fmla="*/ 95 w 141"/>
              <a:gd name="T21" fmla="*/ 160 h 192"/>
              <a:gd name="T22" fmla="*/ 46 w 141"/>
              <a:gd name="T23" fmla="*/ 166 h 192"/>
              <a:gd name="T24" fmla="*/ 42 w 141"/>
              <a:gd name="T25" fmla="*/ 171 h 192"/>
              <a:gd name="T26" fmla="*/ 46 w 141"/>
              <a:gd name="T27" fmla="*/ 175 h 192"/>
              <a:gd name="T28" fmla="*/ 95 w 141"/>
              <a:gd name="T29" fmla="*/ 169 h 192"/>
              <a:gd name="T30" fmla="*/ 99 w 141"/>
              <a:gd name="T31" fmla="*/ 164 h 192"/>
              <a:gd name="T32" fmla="*/ 95 w 141"/>
              <a:gd name="T33" fmla="*/ 160 h 192"/>
              <a:gd name="T34" fmla="*/ 98 w 141"/>
              <a:gd name="T35" fmla="*/ 146 h 192"/>
              <a:gd name="T36" fmla="*/ 43 w 141"/>
              <a:gd name="T37" fmla="*/ 153 h 192"/>
              <a:gd name="T38" fmla="*/ 40 w 141"/>
              <a:gd name="T39" fmla="*/ 158 h 192"/>
              <a:gd name="T40" fmla="*/ 43 w 141"/>
              <a:gd name="T41" fmla="*/ 163 h 192"/>
              <a:gd name="T42" fmla="*/ 98 w 141"/>
              <a:gd name="T43" fmla="*/ 156 h 192"/>
              <a:gd name="T44" fmla="*/ 101 w 141"/>
              <a:gd name="T45" fmla="*/ 150 h 192"/>
              <a:gd name="T46" fmla="*/ 98 w 141"/>
              <a:gd name="T47" fmla="*/ 146 h 192"/>
              <a:gd name="T48" fmla="*/ 71 w 141"/>
              <a:gd name="T49" fmla="*/ 0 h 192"/>
              <a:gd name="T50" fmla="*/ 0 w 141"/>
              <a:gd name="T51" fmla="*/ 71 h 192"/>
              <a:gd name="T52" fmla="*/ 42 w 141"/>
              <a:gd name="T53" fmla="*/ 136 h 192"/>
              <a:gd name="T54" fmla="*/ 42 w 141"/>
              <a:gd name="T55" fmla="*/ 148 h 192"/>
              <a:gd name="T56" fmla="*/ 99 w 141"/>
              <a:gd name="T57" fmla="*/ 141 h 192"/>
              <a:gd name="T58" fmla="*/ 99 w 141"/>
              <a:gd name="T59" fmla="*/ 136 h 192"/>
              <a:gd name="T60" fmla="*/ 141 w 141"/>
              <a:gd name="T61" fmla="*/ 71 h 192"/>
              <a:gd name="T62" fmla="*/ 71 w 141"/>
              <a:gd name="T63" fmla="*/ 0 h 192"/>
              <a:gd name="T64" fmla="*/ 126 w 141"/>
              <a:gd name="T65" fmla="*/ 79 h 192"/>
              <a:gd name="T66" fmla="*/ 121 w 141"/>
              <a:gd name="T67" fmla="*/ 73 h 192"/>
              <a:gd name="T68" fmla="*/ 68 w 141"/>
              <a:gd name="T69" fmla="*/ 20 h 192"/>
              <a:gd name="T70" fmla="*/ 62 w 141"/>
              <a:gd name="T71" fmla="*/ 15 h 192"/>
              <a:gd name="T72" fmla="*/ 68 w 141"/>
              <a:gd name="T73" fmla="*/ 9 h 192"/>
              <a:gd name="T74" fmla="*/ 132 w 141"/>
              <a:gd name="T75" fmla="*/ 73 h 192"/>
              <a:gd name="T76" fmla="*/ 126 w 141"/>
              <a:gd name="T77" fmla="*/ 79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1" h="192">
                <a:moveTo>
                  <a:pt x="51" y="186"/>
                </a:moveTo>
                <a:cubicBezTo>
                  <a:pt x="60" y="185"/>
                  <a:pt x="60" y="185"/>
                  <a:pt x="60" y="185"/>
                </a:cubicBezTo>
                <a:cubicBezTo>
                  <a:pt x="60" y="185"/>
                  <a:pt x="60" y="185"/>
                  <a:pt x="60" y="185"/>
                </a:cubicBezTo>
                <a:cubicBezTo>
                  <a:pt x="60" y="188"/>
                  <a:pt x="65" y="192"/>
                  <a:pt x="71" y="192"/>
                </a:cubicBezTo>
                <a:cubicBezTo>
                  <a:pt x="76" y="191"/>
                  <a:pt x="81" y="185"/>
                  <a:pt x="81" y="182"/>
                </a:cubicBezTo>
                <a:cubicBezTo>
                  <a:pt x="81" y="182"/>
                  <a:pt x="81" y="182"/>
                  <a:pt x="81" y="182"/>
                </a:cubicBezTo>
                <a:cubicBezTo>
                  <a:pt x="90" y="181"/>
                  <a:pt x="90" y="181"/>
                  <a:pt x="90" y="181"/>
                </a:cubicBezTo>
                <a:cubicBezTo>
                  <a:pt x="92" y="181"/>
                  <a:pt x="96" y="175"/>
                  <a:pt x="96" y="172"/>
                </a:cubicBezTo>
                <a:cubicBezTo>
                  <a:pt x="45" y="179"/>
                  <a:pt x="45" y="179"/>
                  <a:pt x="45" y="179"/>
                </a:cubicBezTo>
                <a:cubicBezTo>
                  <a:pt x="45" y="182"/>
                  <a:pt x="49" y="186"/>
                  <a:pt x="51" y="186"/>
                </a:cubicBezTo>
                <a:close/>
                <a:moveTo>
                  <a:pt x="95" y="160"/>
                </a:moveTo>
                <a:cubicBezTo>
                  <a:pt x="46" y="166"/>
                  <a:pt x="46" y="166"/>
                  <a:pt x="46" y="166"/>
                </a:cubicBezTo>
                <a:cubicBezTo>
                  <a:pt x="44" y="166"/>
                  <a:pt x="42" y="168"/>
                  <a:pt x="42" y="171"/>
                </a:cubicBezTo>
                <a:cubicBezTo>
                  <a:pt x="42" y="173"/>
                  <a:pt x="44" y="175"/>
                  <a:pt x="46" y="175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7" y="168"/>
                  <a:pt x="99" y="166"/>
                  <a:pt x="99" y="164"/>
                </a:cubicBezTo>
                <a:cubicBezTo>
                  <a:pt x="99" y="161"/>
                  <a:pt x="97" y="159"/>
                  <a:pt x="95" y="160"/>
                </a:cubicBezTo>
                <a:close/>
                <a:moveTo>
                  <a:pt x="98" y="146"/>
                </a:moveTo>
                <a:cubicBezTo>
                  <a:pt x="43" y="153"/>
                  <a:pt x="43" y="153"/>
                  <a:pt x="43" y="153"/>
                </a:cubicBezTo>
                <a:cubicBezTo>
                  <a:pt x="41" y="153"/>
                  <a:pt x="40" y="155"/>
                  <a:pt x="40" y="158"/>
                </a:cubicBezTo>
                <a:cubicBezTo>
                  <a:pt x="40" y="161"/>
                  <a:pt x="41" y="163"/>
                  <a:pt x="43" y="163"/>
                </a:cubicBezTo>
                <a:cubicBezTo>
                  <a:pt x="98" y="156"/>
                  <a:pt x="98" y="156"/>
                  <a:pt x="98" y="156"/>
                </a:cubicBezTo>
                <a:cubicBezTo>
                  <a:pt x="100" y="155"/>
                  <a:pt x="101" y="153"/>
                  <a:pt x="101" y="150"/>
                </a:cubicBezTo>
                <a:cubicBezTo>
                  <a:pt x="101" y="148"/>
                  <a:pt x="100" y="146"/>
                  <a:pt x="98" y="146"/>
                </a:cubicBezTo>
                <a:close/>
                <a:moveTo>
                  <a:pt x="71" y="0"/>
                </a:moveTo>
                <a:cubicBezTo>
                  <a:pt x="31" y="0"/>
                  <a:pt x="0" y="32"/>
                  <a:pt x="0" y="71"/>
                </a:cubicBezTo>
                <a:cubicBezTo>
                  <a:pt x="0" y="100"/>
                  <a:pt x="17" y="125"/>
                  <a:pt x="42" y="136"/>
                </a:cubicBezTo>
                <a:cubicBezTo>
                  <a:pt x="42" y="148"/>
                  <a:pt x="42" y="148"/>
                  <a:pt x="42" y="148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24" y="125"/>
                  <a:pt x="141" y="100"/>
                  <a:pt x="141" y="71"/>
                </a:cubicBezTo>
                <a:cubicBezTo>
                  <a:pt x="141" y="32"/>
                  <a:pt x="110" y="0"/>
                  <a:pt x="71" y="0"/>
                </a:cubicBezTo>
                <a:close/>
                <a:moveTo>
                  <a:pt x="126" y="79"/>
                </a:moveTo>
                <a:cubicBezTo>
                  <a:pt x="123" y="79"/>
                  <a:pt x="121" y="76"/>
                  <a:pt x="121" y="73"/>
                </a:cubicBezTo>
                <a:cubicBezTo>
                  <a:pt x="121" y="44"/>
                  <a:pt x="97" y="20"/>
                  <a:pt x="68" y="20"/>
                </a:cubicBezTo>
                <a:cubicBezTo>
                  <a:pt x="65" y="20"/>
                  <a:pt x="62" y="18"/>
                  <a:pt x="62" y="15"/>
                </a:cubicBezTo>
                <a:cubicBezTo>
                  <a:pt x="62" y="12"/>
                  <a:pt x="65" y="9"/>
                  <a:pt x="68" y="9"/>
                </a:cubicBezTo>
                <a:cubicBezTo>
                  <a:pt x="103" y="9"/>
                  <a:pt x="132" y="38"/>
                  <a:pt x="132" y="73"/>
                </a:cubicBezTo>
                <a:cubicBezTo>
                  <a:pt x="132" y="76"/>
                  <a:pt x="130" y="79"/>
                  <a:pt x="126" y="7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39" name="Freeform 84"/>
          <p:cNvSpPr>
            <a:spLocks noEditPoints="1"/>
          </p:cNvSpPr>
          <p:nvPr/>
        </p:nvSpPr>
        <p:spPr bwMode="auto">
          <a:xfrm>
            <a:off x="4833587" y="3272358"/>
            <a:ext cx="292656" cy="290296"/>
          </a:xfrm>
          <a:custGeom>
            <a:avLst/>
            <a:gdLst>
              <a:gd name="T0" fmla="*/ 98 w 102"/>
              <a:gd name="T1" fmla="*/ 0 h 101"/>
              <a:gd name="T2" fmla="*/ 86 w 102"/>
              <a:gd name="T3" fmla="*/ 0 h 101"/>
              <a:gd name="T4" fmla="*/ 84 w 102"/>
              <a:gd name="T5" fmla="*/ 1 h 101"/>
              <a:gd name="T6" fmla="*/ 40 w 102"/>
              <a:gd name="T7" fmla="*/ 39 h 101"/>
              <a:gd name="T8" fmla="*/ 32 w 102"/>
              <a:gd name="T9" fmla="*/ 38 h 101"/>
              <a:gd name="T10" fmla="*/ 0 w 102"/>
              <a:gd name="T11" fmla="*/ 70 h 101"/>
              <a:gd name="T12" fmla="*/ 32 w 102"/>
              <a:gd name="T13" fmla="*/ 101 h 101"/>
              <a:gd name="T14" fmla="*/ 64 w 102"/>
              <a:gd name="T15" fmla="*/ 70 h 101"/>
              <a:gd name="T16" fmla="*/ 61 w 102"/>
              <a:gd name="T17" fmla="*/ 58 h 101"/>
              <a:gd name="T18" fmla="*/ 72 w 102"/>
              <a:gd name="T19" fmla="*/ 54 h 101"/>
              <a:gd name="T20" fmla="*/ 74 w 102"/>
              <a:gd name="T21" fmla="*/ 51 h 101"/>
              <a:gd name="T22" fmla="*/ 74 w 102"/>
              <a:gd name="T23" fmla="*/ 39 h 101"/>
              <a:gd name="T24" fmla="*/ 86 w 102"/>
              <a:gd name="T25" fmla="*/ 38 h 101"/>
              <a:gd name="T26" fmla="*/ 89 w 102"/>
              <a:gd name="T27" fmla="*/ 35 h 101"/>
              <a:gd name="T28" fmla="*/ 90 w 102"/>
              <a:gd name="T29" fmla="*/ 21 h 101"/>
              <a:gd name="T30" fmla="*/ 99 w 102"/>
              <a:gd name="T31" fmla="*/ 19 h 101"/>
              <a:gd name="T32" fmla="*/ 102 w 102"/>
              <a:gd name="T33" fmla="*/ 16 h 101"/>
              <a:gd name="T34" fmla="*/ 102 w 102"/>
              <a:gd name="T35" fmla="*/ 3 h 101"/>
              <a:gd name="T36" fmla="*/ 98 w 102"/>
              <a:gd name="T37" fmla="*/ 0 h 101"/>
              <a:gd name="T38" fmla="*/ 22 w 102"/>
              <a:gd name="T39" fmla="*/ 70 h 101"/>
              <a:gd name="T40" fmla="*/ 31 w 102"/>
              <a:gd name="T41" fmla="*/ 75 h 101"/>
              <a:gd name="T42" fmla="*/ 32 w 102"/>
              <a:gd name="T43" fmla="*/ 79 h 101"/>
              <a:gd name="T44" fmla="*/ 22 w 102"/>
              <a:gd name="T45" fmla="*/ 89 h 101"/>
              <a:gd name="T46" fmla="*/ 13 w 102"/>
              <a:gd name="T47" fmla="*/ 79 h 101"/>
              <a:gd name="T48" fmla="*/ 22 w 102"/>
              <a:gd name="T49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2" h="101">
                <a:moveTo>
                  <a:pt x="98" y="0"/>
                </a:moveTo>
                <a:cubicBezTo>
                  <a:pt x="86" y="0"/>
                  <a:pt x="86" y="0"/>
                  <a:pt x="86" y="0"/>
                </a:cubicBezTo>
                <a:cubicBezTo>
                  <a:pt x="85" y="0"/>
                  <a:pt x="84" y="0"/>
                  <a:pt x="84" y="1"/>
                </a:cubicBezTo>
                <a:cubicBezTo>
                  <a:pt x="40" y="39"/>
                  <a:pt x="40" y="39"/>
                  <a:pt x="40" y="39"/>
                </a:cubicBezTo>
                <a:cubicBezTo>
                  <a:pt x="38" y="39"/>
                  <a:pt x="34" y="38"/>
                  <a:pt x="32" y="38"/>
                </a:cubicBezTo>
                <a:cubicBezTo>
                  <a:pt x="14" y="38"/>
                  <a:pt x="0" y="52"/>
                  <a:pt x="0" y="70"/>
                </a:cubicBezTo>
                <a:cubicBezTo>
                  <a:pt x="0" y="87"/>
                  <a:pt x="14" y="101"/>
                  <a:pt x="32" y="101"/>
                </a:cubicBezTo>
                <a:cubicBezTo>
                  <a:pt x="49" y="101"/>
                  <a:pt x="64" y="87"/>
                  <a:pt x="64" y="70"/>
                </a:cubicBezTo>
                <a:cubicBezTo>
                  <a:pt x="64" y="64"/>
                  <a:pt x="63" y="61"/>
                  <a:pt x="61" y="58"/>
                </a:cubicBezTo>
                <a:cubicBezTo>
                  <a:pt x="72" y="54"/>
                  <a:pt x="72" y="54"/>
                  <a:pt x="72" y="54"/>
                </a:cubicBezTo>
                <a:cubicBezTo>
                  <a:pt x="74" y="54"/>
                  <a:pt x="74" y="53"/>
                  <a:pt x="74" y="51"/>
                </a:cubicBezTo>
                <a:cubicBezTo>
                  <a:pt x="74" y="39"/>
                  <a:pt x="74" y="39"/>
                  <a:pt x="74" y="39"/>
                </a:cubicBezTo>
                <a:cubicBezTo>
                  <a:pt x="86" y="38"/>
                  <a:pt x="86" y="38"/>
                  <a:pt x="86" y="38"/>
                </a:cubicBezTo>
                <a:cubicBezTo>
                  <a:pt x="88" y="38"/>
                  <a:pt x="89" y="37"/>
                  <a:pt x="89" y="35"/>
                </a:cubicBezTo>
                <a:cubicBezTo>
                  <a:pt x="90" y="21"/>
                  <a:pt x="90" y="21"/>
                  <a:pt x="90" y="21"/>
                </a:cubicBezTo>
                <a:cubicBezTo>
                  <a:pt x="99" y="19"/>
                  <a:pt x="99" y="19"/>
                  <a:pt x="99" y="19"/>
                </a:cubicBezTo>
                <a:cubicBezTo>
                  <a:pt x="101" y="19"/>
                  <a:pt x="102" y="17"/>
                  <a:pt x="102" y="16"/>
                </a:cubicBezTo>
                <a:cubicBezTo>
                  <a:pt x="102" y="3"/>
                  <a:pt x="102" y="3"/>
                  <a:pt x="102" y="3"/>
                </a:cubicBezTo>
                <a:cubicBezTo>
                  <a:pt x="102" y="1"/>
                  <a:pt x="100" y="0"/>
                  <a:pt x="98" y="0"/>
                </a:cubicBezTo>
                <a:moveTo>
                  <a:pt x="22" y="70"/>
                </a:moveTo>
                <a:cubicBezTo>
                  <a:pt x="26" y="70"/>
                  <a:pt x="29" y="72"/>
                  <a:pt x="31" y="75"/>
                </a:cubicBezTo>
                <a:cubicBezTo>
                  <a:pt x="32" y="76"/>
                  <a:pt x="32" y="78"/>
                  <a:pt x="32" y="79"/>
                </a:cubicBezTo>
                <a:cubicBezTo>
                  <a:pt x="32" y="84"/>
                  <a:pt x="28" y="89"/>
                  <a:pt x="22" y="89"/>
                </a:cubicBezTo>
                <a:cubicBezTo>
                  <a:pt x="17" y="89"/>
                  <a:pt x="13" y="84"/>
                  <a:pt x="13" y="79"/>
                </a:cubicBezTo>
                <a:cubicBezTo>
                  <a:pt x="13" y="74"/>
                  <a:pt x="17" y="70"/>
                  <a:pt x="22" y="7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43" name="Freeform 88"/>
          <p:cNvSpPr>
            <a:spLocks noEditPoints="1"/>
          </p:cNvSpPr>
          <p:nvPr/>
        </p:nvSpPr>
        <p:spPr bwMode="auto">
          <a:xfrm>
            <a:off x="7081248" y="3241192"/>
            <a:ext cx="267875" cy="354019"/>
          </a:xfrm>
          <a:custGeom>
            <a:avLst/>
            <a:gdLst>
              <a:gd name="T0" fmla="*/ 48 w 93"/>
              <a:gd name="T1" fmla="*/ 67 h 124"/>
              <a:gd name="T2" fmla="*/ 47 w 93"/>
              <a:gd name="T3" fmla="*/ 64 h 124"/>
              <a:gd name="T4" fmla="*/ 44 w 93"/>
              <a:gd name="T5" fmla="*/ 65 h 124"/>
              <a:gd name="T6" fmla="*/ 44 w 93"/>
              <a:gd name="T7" fmla="*/ 61 h 124"/>
              <a:gd name="T8" fmla="*/ 40 w 93"/>
              <a:gd name="T9" fmla="*/ 62 h 124"/>
              <a:gd name="T10" fmla="*/ 38 w 93"/>
              <a:gd name="T11" fmla="*/ 70 h 124"/>
              <a:gd name="T12" fmla="*/ 40 w 93"/>
              <a:gd name="T13" fmla="*/ 72 h 124"/>
              <a:gd name="T14" fmla="*/ 48 w 93"/>
              <a:gd name="T15" fmla="*/ 67 h 124"/>
              <a:gd name="T16" fmla="*/ 38 w 93"/>
              <a:gd name="T17" fmla="*/ 71 h 124"/>
              <a:gd name="T18" fmla="*/ 36 w 93"/>
              <a:gd name="T19" fmla="*/ 75 h 124"/>
              <a:gd name="T20" fmla="*/ 40 w 93"/>
              <a:gd name="T21" fmla="*/ 73 h 124"/>
              <a:gd name="T22" fmla="*/ 38 w 93"/>
              <a:gd name="T23" fmla="*/ 71 h 124"/>
              <a:gd name="T24" fmla="*/ 68 w 93"/>
              <a:gd name="T25" fmla="*/ 110 h 124"/>
              <a:gd name="T26" fmla="*/ 12 w 93"/>
              <a:gd name="T27" fmla="*/ 110 h 124"/>
              <a:gd name="T28" fmla="*/ 12 w 93"/>
              <a:gd name="T29" fmla="*/ 33 h 124"/>
              <a:gd name="T30" fmla="*/ 55 w 93"/>
              <a:gd name="T31" fmla="*/ 33 h 124"/>
              <a:gd name="T32" fmla="*/ 65 w 93"/>
              <a:gd name="T33" fmla="*/ 19 h 124"/>
              <a:gd name="T34" fmla="*/ 12 w 93"/>
              <a:gd name="T35" fmla="*/ 19 h 124"/>
              <a:gd name="T36" fmla="*/ 0 w 93"/>
              <a:gd name="T37" fmla="*/ 30 h 124"/>
              <a:gd name="T38" fmla="*/ 0 w 93"/>
              <a:gd name="T39" fmla="*/ 113 h 124"/>
              <a:gd name="T40" fmla="*/ 12 w 93"/>
              <a:gd name="T41" fmla="*/ 124 h 124"/>
              <a:gd name="T42" fmla="*/ 67 w 93"/>
              <a:gd name="T43" fmla="*/ 124 h 124"/>
              <a:gd name="T44" fmla="*/ 79 w 93"/>
              <a:gd name="T45" fmla="*/ 113 h 124"/>
              <a:gd name="T46" fmla="*/ 79 w 93"/>
              <a:gd name="T47" fmla="*/ 33 h 124"/>
              <a:gd name="T48" fmla="*/ 68 w 93"/>
              <a:gd name="T49" fmla="*/ 49 h 124"/>
              <a:gd name="T50" fmla="*/ 68 w 93"/>
              <a:gd name="T51" fmla="*/ 110 h 124"/>
              <a:gd name="T52" fmla="*/ 77 w 93"/>
              <a:gd name="T53" fmla="*/ 11 h 124"/>
              <a:gd name="T54" fmla="*/ 85 w 93"/>
              <a:gd name="T55" fmla="*/ 16 h 124"/>
              <a:gd name="T56" fmla="*/ 86 w 93"/>
              <a:gd name="T57" fmla="*/ 14 h 124"/>
              <a:gd name="T58" fmla="*/ 79 w 93"/>
              <a:gd name="T59" fmla="*/ 9 h 124"/>
              <a:gd name="T60" fmla="*/ 77 w 93"/>
              <a:gd name="T61" fmla="*/ 11 h 124"/>
              <a:gd name="T62" fmla="*/ 85 w 93"/>
              <a:gd name="T63" fmla="*/ 0 h 124"/>
              <a:gd name="T64" fmla="*/ 82 w 93"/>
              <a:gd name="T65" fmla="*/ 4 h 124"/>
              <a:gd name="T66" fmla="*/ 90 w 93"/>
              <a:gd name="T67" fmla="*/ 9 h 124"/>
              <a:gd name="T68" fmla="*/ 93 w 93"/>
              <a:gd name="T69" fmla="*/ 5 h 124"/>
              <a:gd name="T70" fmla="*/ 85 w 93"/>
              <a:gd name="T71" fmla="*/ 0 h 124"/>
              <a:gd name="T72" fmla="*/ 41 w 93"/>
              <a:gd name="T73" fmla="*/ 61 h 124"/>
              <a:gd name="T74" fmla="*/ 44 w 93"/>
              <a:gd name="T75" fmla="*/ 61 h 124"/>
              <a:gd name="T76" fmla="*/ 44 w 93"/>
              <a:gd name="T77" fmla="*/ 64 h 124"/>
              <a:gd name="T78" fmla="*/ 48 w 93"/>
              <a:gd name="T79" fmla="*/ 64 h 124"/>
              <a:gd name="T80" fmla="*/ 48 w 93"/>
              <a:gd name="T81" fmla="*/ 67 h 124"/>
              <a:gd name="T82" fmla="*/ 84 w 93"/>
              <a:gd name="T83" fmla="*/ 17 h 124"/>
              <a:gd name="T84" fmla="*/ 76 w 93"/>
              <a:gd name="T85" fmla="*/ 12 h 124"/>
              <a:gd name="T86" fmla="*/ 41 w 93"/>
              <a:gd name="T87" fmla="*/ 61 h 124"/>
              <a:gd name="T88" fmla="*/ 79 w 93"/>
              <a:gd name="T89" fmla="*/ 8 h 124"/>
              <a:gd name="T90" fmla="*/ 87 w 93"/>
              <a:gd name="T91" fmla="*/ 13 h 124"/>
              <a:gd name="T92" fmla="*/ 89 w 93"/>
              <a:gd name="T93" fmla="*/ 10 h 124"/>
              <a:gd name="T94" fmla="*/ 82 w 93"/>
              <a:gd name="T95" fmla="*/ 4 h 124"/>
              <a:gd name="T96" fmla="*/ 79 w 93"/>
              <a:gd name="T97" fmla="*/ 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3" h="124">
                <a:moveTo>
                  <a:pt x="48" y="67"/>
                </a:moveTo>
                <a:cubicBezTo>
                  <a:pt x="47" y="64"/>
                  <a:pt x="47" y="64"/>
                  <a:pt x="47" y="64"/>
                </a:cubicBezTo>
                <a:cubicBezTo>
                  <a:pt x="44" y="65"/>
                  <a:pt x="44" y="65"/>
                  <a:pt x="44" y="65"/>
                </a:cubicBezTo>
                <a:cubicBezTo>
                  <a:pt x="44" y="61"/>
                  <a:pt x="44" y="61"/>
                  <a:pt x="44" y="61"/>
                </a:cubicBezTo>
                <a:cubicBezTo>
                  <a:pt x="40" y="62"/>
                  <a:pt x="40" y="62"/>
                  <a:pt x="40" y="62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71"/>
                  <a:pt x="40" y="71"/>
                  <a:pt x="40" y="72"/>
                </a:cubicBezTo>
                <a:lnTo>
                  <a:pt x="48" y="67"/>
                </a:lnTo>
                <a:close/>
                <a:moveTo>
                  <a:pt x="38" y="71"/>
                </a:moveTo>
                <a:cubicBezTo>
                  <a:pt x="36" y="75"/>
                  <a:pt x="36" y="75"/>
                  <a:pt x="36" y="75"/>
                </a:cubicBezTo>
                <a:cubicBezTo>
                  <a:pt x="40" y="73"/>
                  <a:pt x="40" y="73"/>
                  <a:pt x="40" y="73"/>
                </a:cubicBezTo>
                <a:cubicBezTo>
                  <a:pt x="39" y="72"/>
                  <a:pt x="39" y="71"/>
                  <a:pt x="38" y="71"/>
                </a:cubicBezTo>
                <a:close/>
                <a:moveTo>
                  <a:pt x="68" y="110"/>
                </a:moveTo>
                <a:cubicBezTo>
                  <a:pt x="12" y="110"/>
                  <a:pt x="12" y="110"/>
                  <a:pt x="12" y="110"/>
                </a:cubicBezTo>
                <a:cubicBezTo>
                  <a:pt x="12" y="33"/>
                  <a:pt x="12" y="33"/>
                  <a:pt x="12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65" y="19"/>
                  <a:pt x="65" y="19"/>
                  <a:pt x="65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6" y="19"/>
                  <a:pt x="0" y="24"/>
                  <a:pt x="0" y="30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9"/>
                  <a:pt x="6" y="124"/>
                  <a:pt x="12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74" y="124"/>
                  <a:pt x="79" y="119"/>
                  <a:pt x="79" y="113"/>
                </a:cubicBezTo>
                <a:cubicBezTo>
                  <a:pt x="79" y="33"/>
                  <a:pt x="79" y="33"/>
                  <a:pt x="79" y="33"/>
                </a:cubicBezTo>
                <a:cubicBezTo>
                  <a:pt x="68" y="49"/>
                  <a:pt x="68" y="49"/>
                  <a:pt x="68" y="49"/>
                </a:cubicBezTo>
                <a:lnTo>
                  <a:pt x="68" y="110"/>
                </a:lnTo>
                <a:close/>
                <a:moveTo>
                  <a:pt x="77" y="11"/>
                </a:moveTo>
                <a:cubicBezTo>
                  <a:pt x="85" y="16"/>
                  <a:pt x="85" y="16"/>
                  <a:pt x="85" y="16"/>
                </a:cubicBezTo>
                <a:cubicBezTo>
                  <a:pt x="86" y="14"/>
                  <a:pt x="86" y="14"/>
                  <a:pt x="86" y="14"/>
                </a:cubicBezTo>
                <a:cubicBezTo>
                  <a:pt x="79" y="9"/>
                  <a:pt x="79" y="9"/>
                  <a:pt x="79" y="9"/>
                </a:cubicBezTo>
                <a:lnTo>
                  <a:pt x="77" y="11"/>
                </a:lnTo>
                <a:close/>
                <a:moveTo>
                  <a:pt x="85" y="0"/>
                </a:moveTo>
                <a:cubicBezTo>
                  <a:pt x="82" y="4"/>
                  <a:pt x="82" y="4"/>
                  <a:pt x="82" y="4"/>
                </a:cubicBezTo>
                <a:cubicBezTo>
                  <a:pt x="90" y="9"/>
                  <a:pt x="90" y="9"/>
                  <a:pt x="90" y="9"/>
                </a:cubicBezTo>
                <a:cubicBezTo>
                  <a:pt x="93" y="5"/>
                  <a:pt x="93" y="5"/>
                  <a:pt x="93" y="5"/>
                </a:cubicBezTo>
                <a:lnTo>
                  <a:pt x="85" y="0"/>
                </a:lnTo>
                <a:close/>
                <a:moveTo>
                  <a:pt x="41" y="61"/>
                </a:moveTo>
                <a:cubicBezTo>
                  <a:pt x="44" y="61"/>
                  <a:pt x="44" y="61"/>
                  <a:pt x="44" y="61"/>
                </a:cubicBezTo>
                <a:cubicBezTo>
                  <a:pt x="44" y="64"/>
                  <a:pt x="44" y="64"/>
                  <a:pt x="44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7"/>
                  <a:pt x="48" y="67"/>
                  <a:pt x="48" y="67"/>
                </a:cubicBezTo>
                <a:cubicBezTo>
                  <a:pt x="84" y="17"/>
                  <a:pt x="84" y="17"/>
                  <a:pt x="84" y="17"/>
                </a:cubicBezTo>
                <a:cubicBezTo>
                  <a:pt x="76" y="12"/>
                  <a:pt x="76" y="12"/>
                  <a:pt x="76" y="12"/>
                </a:cubicBezTo>
                <a:lnTo>
                  <a:pt x="41" y="61"/>
                </a:lnTo>
                <a:close/>
                <a:moveTo>
                  <a:pt x="79" y="8"/>
                </a:moveTo>
                <a:cubicBezTo>
                  <a:pt x="87" y="13"/>
                  <a:pt x="87" y="13"/>
                  <a:pt x="87" y="13"/>
                </a:cubicBezTo>
                <a:cubicBezTo>
                  <a:pt x="89" y="10"/>
                  <a:pt x="89" y="10"/>
                  <a:pt x="89" y="10"/>
                </a:cubicBezTo>
                <a:cubicBezTo>
                  <a:pt x="82" y="4"/>
                  <a:pt x="82" y="4"/>
                  <a:pt x="82" y="4"/>
                </a:cubicBezTo>
                <a:lnTo>
                  <a:pt x="79" y="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47" name="Freeform 92"/>
          <p:cNvSpPr>
            <a:spLocks noEditPoints="1"/>
          </p:cNvSpPr>
          <p:nvPr/>
        </p:nvSpPr>
        <p:spPr bwMode="auto">
          <a:xfrm>
            <a:off x="6028815" y="4984839"/>
            <a:ext cx="208871" cy="429544"/>
          </a:xfrm>
          <a:custGeom>
            <a:avLst/>
            <a:gdLst>
              <a:gd name="T0" fmla="*/ 33 w 72"/>
              <a:gd name="T1" fmla="*/ 50 h 151"/>
              <a:gd name="T2" fmla="*/ 33 w 72"/>
              <a:gd name="T3" fmla="*/ 48 h 151"/>
              <a:gd name="T4" fmla="*/ 24 w 72"/>
              <a:gd name="T5" fmla="*/ 49 h 151"/>
              <a:gd name="T6" fmla="*/ 62 w 72"/>
              <a:gd name="T7" fmla="*/ 3 h 151"/>
              <a:gd name="T8" fmla="*/ 28 w 72"/>
              <a:gd name="T9" fmla="*/ 2 h 151"/>
              <a:gd name="T10" fmla="*/ 25 w 72"/>
              <a:gd name="T11" fmla="*/ 3 h 151"/>
              <a:gd name="T12" fmla="*/ 61 w 72"/>
              <a:gd name="T13" fmla="*/ 7 h 151"/>
              <a:gd name="T14" fmla="*/ 49 w 72"/>
              <a:gd name="T15" fmla="*/ 28 h 151"/>
              <a:gd name="T16" fmla="*/ 28 w 72"/>
              <a:gd name="T17" fmla="*/ 42 h 151"/>
              <a:gd name="T18" fmla="*/ 24 w 72"/>
              <a:gd name="T19" fmla="*/ 43 h 151"/>
              <a:gd name="T20" fmla="*/ 33 w 72"/>
              <a:gd name="T21" fmla="*/ 45 h 151"/>
              <a:gd name="T22" fmla="*/ 33 w 72"/>
              <a:gd name="T23" fmla="*/ 42 h 151"/>
              <a:gd name="T24" fmla="*/ 35 w 72"/>
              <a:gd name="T25" fmla="*/ 34 h 151"/>
              <a:gd name="T26" fmla="*/ 70 w 72"/>
              <a:gd name="T27" fmla="*/ 19 h 151"/>
              <a:gd name="T28" fmla="*/ 25 w 72"/>
              <a:gd name="T29" fmla="*/ 47 h 151"/>
              <a:gd name="T30" fmla="*/ 34 w 72"/>
              <a:gd name="T31" fmla="*/ 46 h 151"/>
              <a:gd name="T32" fmla="*/ 25 w 72"/>
              <a:gd name="T33" fmla="*/ 45 h 151"/>
              <a:gd name="T34" fmla="*/ 25 w 72"/>
              <a:gd name="T35" fmla="*/ 47 h 151"/>
              <a:gd name="T36" fmla="*/ 31 w 72"/>
              <a:gd name="T37" fmla="*/ 94 h 151"/>
              <a:gd name="T38" fmla="*/ 51 w 72"/>
              <a:gd name="T39" fmla="*/ 59 h 151"/>
              <a:gd name="T40" fmla="*/ 31 w 72"/>
              <a:gd name="T41" fmla="*/ 63 h 151"/>
              <a:gd name="T42" fmla="*/ 31 w 72"/>
              <a:gd name="T43" fmla="*/ 83 h 151"/>
              <a:gd name="T44" fmla="*/ 33 w 72"/>
              <a:gd name="T45" fmla="*/ 53 h 151"/>
              <a:gd name="T46" fmla="*/ 33 w 72"/>
              <a:gd name="T47" fmla="*/ 51 h 151"/>
              <a:gd name="T48" fmla="*/ 24 w 72"/>
              <a:gd name="T49" fmla="*/ 52 h 151"/>
              <a:gd name="T50" fmla="*/ 54 w 72"/>
              <a:gd name="T51" fmla="*/ 62 h 151"/>
              <a:gd name="T52" fmla="*/ 4 w 72"/>
              <a:gd name="T53" fmla="*/ 62 h 151"/>
              <a:gd name="T54" fmla="*/ 0 w 72"/>
              <a:gd name="T55" fmla="*/ 65 h 151"/>
              <a:gd name="T56" fmla="*/ 29 w 72"/>
              <a:gd name="T57" fmla="*/ 151 h 151"/>
              <a:gd name="T58" fmla="*/ 58 w 72"/>
              <a:gd name="T59" fmla="*/ 65 h 151"/>
              <a:gd name="T60" fmla="*/ 54 w 72"/>
              <a:gd name="T61" fmla="*/ 62 h 151"/>
              <a:gd name="T62" fmla="*/ 27 w 72"/>
              <a:gd name="T63" fmla="*/ 83 h 151"/>
              <a:gd name="T64" fmla="*/ 27 w 72"/>
              <a:gd name="T65" fmla="*/ 63 h 151"/>
              <a:gd name="T66" fmla="*/ 7 w 72"/>
              <a:gd name="T67" fmla="*/ 59 h 151"/>
              <a:gd name="T68" fmla="*/ 27 w 72"/>
              <a:gd name="T69" fmla="*/ 9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" h="151">
                <a:moveTo>
                  <a:pt x="25" y="50"/>
                </a:move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4" y="50"/>
                  <a:pt x="34" y="49"/>
                </a:cubicBezTo>
                <a:cubicBezTo>
                  <a:pt x="34" y="49"/>
                  <a:pt x="33" y="48"/>
                  <a:pt x="33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4" y="49"/>
                  <a:pt x="24" y="49"/>
                </a:cubicBezTo>
                <a:cubicBezTo>
                  <a:pt x="24" y="50"/>
                  <a:pt x="25" y="50"/>
                  <a:pt x="25" y="50"/>
                </a:cubicBezTo>
                <a:close/>
                <a:moveTo>
                  <a:pt x="62" y="3"/>
                </a:moveTo>
                <a:cubicBezTo>
                  <a:pt x="56" y="1"/>
                  <a:pt x="50" y="3"/>
                  <a:pt x="44" y="5"/>
                </a:cubicBezTo>
                <a:cubicBezTo>
                  <a:pt x="37" y="8"/>
                  <a:pt x="32" y="10"/>
                  <a:pt x="28" y="2"/>
                </a:cubicBezTo>
                <a:cubicBezTo>
                  <a:pt x="27" y="1"/>
                  <a:pt x="26" y="0"/>
                  <a:pt x="25" y="1"/>
                </a:cubicBezTo>
                <a:cubicBezTo>
                  <a:pt x="25" y="1"/>
                  <a:pt x="24" y="2"/>
                  <a:pt x="25" y="3"/>
                </a:cubicBezTo>
                <a:cubicBezTo>
                  <a:pt x="30" y="14"/>
                  <a:pt x="38" y="11"/>
                  <a:pt x="45" y="8"/>
                </a:cubicBezTo>
                <a:cubicBezTo>
                  <a:pt x="50" y="6"/>
                  <a:pt x="56" y="4"/>
                  <a:pt x="61" y="7"/>
                </a:cubicBezTo>
                <a:cubicBezTo>
                  <a:pt x="67" y="9"/>
                  <a:pt x="68" y="14"/>
                  <a:pt x="66" y="18"/>
                </a:cubicBezTo>
                <a:cubicBezTo>
                  <a:pt x="65" y="25"/>
                  <a:pt x="58" y="30"/>
                  <a:pt x="49" y="28"/>
                </a:cubicBezTo>
                <a:cubicBezTo>
                  <a:pt x="42" y="27"/>
                  <a:pt x="37" y="28"/>
                  <a:pt x="33" y="31"/>
                </a:cubicBezTo>
                <a:cubicBezTo>
                  <a:pt x="28" y="35"/>
                  <a:pt x="28" y="41"/>
                  <a:pt x="28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4" y="43"/>
                  <a:pt x="24" y="43"/>
                </a:cubicBezTo>
                <a:cubicBezTo>
                  <a:pt x="24" y="44"/>
                  <a:pt x="25" y="45"/>
                  <a:pt x="25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4" y="44"/>
                  <a:pt x="34" y="43"/>
                </a:cubicBezTo>
                <a:cubicBezTo>
                  <a:pt x="34" y="43"/>
                  <a:pt x="33" y="42"/>
                  <a:pt x="33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1"/>
                  <a:pt x="32" y="37"/>
                  <a:pt x="35" y="34"/>
                </a:cubicBezTo>
                <a:cubicBezTo>
                  <a:pt x="38" y="31"/>
                  <a:pt x="42" y="31"/>
                  <a:pt x="48" y="32"/>
                </a:cubicBezTo>
                <a:cubicBezTo>
                  <a:pt x="59" y="34"/>
                  <a:pt x="67" y="27"/>
                  <a:pt x="70" y="19"/>
                </a:cubicBezTo>
                <a:cubicBezTo>
                  <a:pt x="72" y="12"/>
                  <a:pt x="69" y="6"/>
                  <a:pt x="62" y="3"/>
                </a:cubicBezTo>
                <a:close/>
                <a:moveTo>
                  <a:pt x="25" y="47"/>
                </a:move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4" y="47"/>
                  <a:pt x="34" y="46"/>
                </a:cubicBezTo>
                <a:cubicBezTo>
                  <a:pt x="34" y="46"/>
                  <a:pt x="33" y="45"/>
                  <a:pt x="33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4" y="46"/>
                  <a:pt x="24" y="46"/>
                </a:cubicBezTo>
                <a:cubicBezTo>
                  <a:pt x="24" y="47"/>
                  <a:pt x="25" y="47"/>
                  <a:pt x="25" y="47"/>
                </a:cubicBezTo>
                <a:close/>
                <a:moveTo>
                  <a:pt x="31" y="83"/>
                </a:moveTo>
                <a:cubicBezTo>
                  <a:pt x="31" y="94"/>
                  <a:pt x="31" y="94"/>
                  <a:pt x="31" y="94"/>
                </a:cubicBezTo>
                <a:cubicBezTo>
                  <a:pt x="42" y="93"/>
                  <a:pt x="51" y="79"/>
                  <a:pt x="51" y="62"/>
                </a:cubicBezTo>
                <a:cubicBezTo>
                  <a:pt x="51" y="61"/>
                  <a:pt x="51" y="60"/>
                  <a:pt x="51" y="59"/>
                </a:cubicBezTo>
                <a:cubicBezTo>
                  <a:pt x="51" y="59"/>
                  <a:pt x="40" y="55"/>
                  <a:pt x="31" y="54"/>
                </a:cubicBezTo>
                <a:cubicBezTo>
                  <a:pt x="31" y="63"/>
                  <a:pt x="31" y="63"/>
                  <a:pt x="31" y="63"/>
                </a:cubicBezTo>
                <a:cubicBezTo>
                  <a:pt x="33" y="65"/>
                  <a:pt x="34" y="69"/>
                  <a:pt x="34" y="73"/>
                </a:cubicBezTo>
                <a:cubicBezTo>
                  <a:pt x="34" y="78"/>
                  <a:pt x="33" y="82"/>
                  <a:pt x="31" y="83"/>
                </a:cubicBezTo>
                <a:close/>
                <a:moveTo>
                  <a:pt x="25" y="53"/>
                </a:move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4" y="53"/>
                  <a:pt x="34" y="52"/>
                </a:cubicBezTo>
                <a:cubicBezTo>
                  <a:pt x="34" y="52"/>
                  <a:pt x="33" y="51"/>
                  <a:pt x="33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4" y="52"/>
                  <a:pt x="24" y="52"/>
                </a:cubicBezTo>
                <a:cubicBezTo>
                  <a:pt x="24" y="53"/>
                  <a:pt x="25" y="53"/>
                  <a:pt x="25" y="53"/>
                </a:cubicBezTo>
                <a:close/>
                <a:moveTo>
                  <a:pt x="54" y="62"/>
                </a:moveTo>
                <a:cubicBezTo>
                  <a:pt x="54" y="82"/>
                  <a:pt x="43" y="98"/>
                  <a:pt x="29" y="98"/>
                </a:cubicBezTo>
                <a:cubicBezTo>
                  <a:pt x="15" y="98"/>
                  <a:pt x="4" y="82"/>
                  <a:pt x="4" y="62"/>
                </a:cubicBezTo>
                <a:cubicBezTo>
                  <a:pt x="4" y="61"/>
                  <a:pt x="4" y="60"/>
                  <a:pt x="4" y="59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37"/>
                  <a:pt x="13" y="151"/>
                  <a:pt x="29" y="151"/>
                </a:cubicBezTo>
                <a:cubicBezTo>
                  <a:pt x="45" y="151"/>
                  <a:pt x="58" y="137"/>
                  <a:pt x="58" y="119"/>
                </a:cubicBezTo>
                <a:cubicBezTo>
                  <a:pt x="58" y="65"/>
                  <a:pt x="58" y="65"/>
                  <a:pt x="58" y="6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60"/>
                  <a:pt x="54" y="61"/>
                  <a:pt x="54" y="62"/>
                </a:cubicBezTo>
                <a:close/>
                <a:moveTo>
                  <a:pt x="27" y="94"/>
                </a:moveTo>
                <a:cubicBezTo>
                  <a:pt x="27" y="83"/>
                  <a:pt x="27" y="83"/>
                  <a:pt x="27" y="83"/>
                </a:cubicBezTo>
                <a:cubicBezTo>
                  <a:pt x="25" y="82"/>
                  <a:pt x="24" y="78"/>
                  <a:pt x="24" y="73"/>
                </a:cubicBezTo>
                <a:cubicBezTo>
                  <a:pt x="24" y="69"/>
                  <a:pt x="25" y="65"/>
                  <a:pt x="27" y="63"/>
                </a:cubicBezTo>
                <a:cubicBezTo>
                  <a:pt x="27" y="54"/>
                  <a:pt x="27" y="54"/>
                  <a:pt x="27" y="54"/>
                </a:cubicBezTo>
                <a:cubicBezTo>
                  <a:pt x="18" y="55"/>
                  <a:pt x="7" y="59"/>
                  <a:pt x="7" y="59"/>
                </a:cubicBezTo>
                <a:cubicBezTo>
                  <a:pt x="7" y="60"/>
                  <a:pt x="7" y="61"/>
                  <a:pt x="7" y="62"/>
                </a:cubicBezTo>
                <a:cubicBezTo>
                  <a:pt x="7" y="79"/>
                  <a:pt x="16" y="93"/>
                  <a:pt x="27" y="9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51" name="Freeform 96"/>
          <p:cNvSpPr>
            <a:spLocks noEditPoints="1"/>
          </p:cNvSpPr>
          <p:nvPr/>
        </p:nvSpPr>
        <p:spPr bwMode="auto">
          <a:xfrm>
            <a:off x="3913851" y="1503019"/>
            <a:ext cx="325698" cy="354018"/>
          </a:xfrm>
          <a:custGeom>
            <a:avLst/>
            <a:gdLst>
              <a:gd name="T0" fmla="*/ 34 w 114"/>
              <a:gd name="T1" fmla="*/ 58 h 124"/>
              <a:gd name="T2" fmla="*/ 7 w 114"/>
              <a:gd name="T3" fmla="*/ 57 h 124"/>
              <a:gd name="T4" fmla="*/ 9 w 114"/>
              <a:gd name="T5" fmla="*/ 108 h 124"/>
              <a:gd name="T6" fmla="*/ 37 w 114"/>
              <a:gd name="T7" fmla="*/ 112 h 124"/>
              <a:gd name="T8" fmla="*/ 34 w 114"/>
              <a:gd name="T9" fmla="*/ 58 h 124"/>
              <a:gd name="T10" fmla="*/ 113 w 114"/>
              <a:gd name="T11" fmla="*/ 73 h 124"/>
              <a:gd name="T12" fmla="*/ 107 w 114"/>
              <a:gd name="T13" fmla="*/ 66 h 124"/>
              <a:gd name="T14" fmla="*/ 112 w 114"/>
              <a:gd name="T15" fmla="*/ 59 h 124"/>
              <a:gd name="T16" fmla="*/ 85 w 114"/>
              <a:gd name="T17" fmla="*/ 48 h 124"/>
              <a:gd name="T18" fmla="*/ 80 w 114"/>
              <a:gd name="T19" fmla="*/ 39 h 124"/>
              <a:gd name="T20" fmla="*/ 96 w 114"/>
              <a:gd name="T21" fmla="*/ 21 h 124"/>
              <a:gd name="T22" fmla="*/ 90 w 114"/>
              <a:gd name="T23" fmla="*/ 4 h 124"/>
              <a:gd name="T24" fmla="*/ 58 w 114"/>
              <a:gd name="T25" fmla="*/ 35 h 124"/>
              <a:gd name="T26" fmla="*/ 39 w 114"/>
              <a:gd name="T27" fmla="*/ 59 h 124"/>
              <a:gd name="T28" fmla="*/ 42 w 114"/>
              <a:gd name="T29" fmla="*/ 111 h 124"/>
              <a:gd name="T30" fmla="*/ 91 w 114"/>
              <a:gd name="T31" fmla="*/ 119 h 124"/>
              <a:gd name="T32" fmla="*/ 103 w 114"/>
              <a:gd name="T33" fmla="*/ 108 h 124"/>
              <a:gd name="T34" fmla="*/ 100 w 114"/>
              <a:gd name="T35" fmla="*/ 101 h 124"/>
              <a:gd name="T36" fmla="*/ 109 w 114"/>
              <a:gd name="T37" fmla="*/ 93 h 124"/>
              <a:gd name="T38" fmla="*/ 106 w 114"/>
              <a:gd name="T39" fmla="*/ 83 h 124"/>
              <a:gd name="T40" fmla="*/ 113 w 114"/>
              <a:gd name="T41" fmla="*/ 7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4" h="124">
                <a:moveTo>
                  <a:pt x="34" y="58"/>
                </a:moveTo>
                <a:cubicBezTo>
                  <a:pt x="24" y="54"/>
                  <a:pt x="7" y="57"/>
                  <a:pt x="7" y="57"/>
                </a:cubicBezTo>
                <a:cubicBezTo>
                  <a:pt x="0" y="78"/>
                  <a:pt x="9" y="108"/>
                  <a:pt x="9" y="108"/>
                </a:cubicBezTo>
                <a:cubicBezTo>
                  <a:pt x="20" y="117"/>
                  <a:pt x="37" y="112"/>
                  <a:pt x="37" y="112"/>
                </a:cubicBezTo>
                <a:cubicBezTo>
                  <a:pt x="31" y="95"/>
                  <a:pt x="34" y="58"/>
                  <a:pt x="34" y="58"/>
                </a:cubicBezTo>
                <a:close/>
                <a:moveTo>
                  <a:pt x="113" y="73"/>
                </a:moveTo>
                <a:cubicBezTo>
                  <a:pt x="114" y="66"/>
                  <a:pt x="107" y="66"/>
                  <a:pt x="107" y="66"/>
                </a:cubicBezTo>
                <a:cubicBezTo>
                  <a:pt x="113" y="66"/>
                  <a:pt x="112" y="59"/>
                  <a:pt x="112" y="59"/>
                </a:cubicBezTo>
                <a:cubicBezTo>
                  <a:pt x="110" y="43"/>
                  <a:pt x="95" y="50"/>
                  <a:pt x="85" y="48"/>
                </a:cubicBezTo>
                <a:cubicBezTo>
                  <a:pt x="76" y="46"/>
                  <a:pt x="80" y="39"/>
                  <a:pt x="80" y="39"/>
                </a:cubicBezTo>
                <a:cubicBezTo>
                  <a:pt x="92" y="31"/>
                  <a:pt x="96" y="21"/>
                  <a:pt x="96" y="21"/>
                </a:cubicBezTo>
                <a:cubicBezTo>
                  <a:pt x="101" y="0"/>
                  <a:pt x="90" y="4"/>
                  <a:pt x="90" y="4"/>
                </a:cubicBezTo>
                <a:cubicBezTo>
                  <a:pt x="87" y="10"/>
                  <a:pt x="66" y="30"/>
                  <a:pt x="58" y="35"/>
                </a:cubicBezTo>
                <a:cubicBezTo>
                  <a:pt x="48" y="42"/>
                  <a:pt x="39" y="59"/>
                  <a:pt x="39" y="59"/>
                </a:cubicBezTo>
                <a:cubicBezTo>
                  <a:pt x="35" y="78"/>
                  <a:pt x="42" y="111"/>
                  <a:pt x="42" y="111"/>
                </a:cubicBezTo>
                <a:cubicBezTo>
                  <a:pt x="63" y="124"/>
                  <a:pt x="91" y="119"/>
                  <a:pt x="91" y="119"/>
                </a:cubicBezTo>
                <a:cubicBezTo>
                  <a:pt x="102" y="117"/>
                  <a:pt x="103" y="108"/>
                  <a:pt x="103" y="108"/>
                </a:cubicBezTo>
                <a:cubicBezTo>
                  <a:pt x="105" y="102"/>
                  <a:pt x="100" y="101"/>
                  <a:pt x="100" y="101"/>
                </a:cubicBezTo>
                <a:cubicBezTo>
                  <a:pt x="108" y="102"/>
                  <a:pt x="109" y="93"/>
                  <a:pt x="109" y="93"/>
                </a:cubicBezTo>
                <a:cubicBezTo>
                  <a:pt x="112" y="84"/>
                  <a:pt x="106" y="83"/>
                  <a:pt x="106" y="83"/>
                </a:cubicBezTo>
                <a:cubicBezTo>
                  <a:pt x="112" y="84"/>
                  <a:pt x="113" y="73"/>
                  <a:pt x="113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58" name="Freeform 100"/>
          <p:cNvSpPr>
            <a:spLocks noEditPoints="1"/>
          </p:cNvSpPr>
          <p:nvPr/>
        </p:nvSpPr>
        <p:spPr bwMode="auto">
          <a:xfrm>
            <a:off x="7946965" y="1507149"/>
            <a:ext cx="322157" cy="345759"/>
          </a:xfrm>
          <a:custGeom>
            <a:avLst/>
            <a:gdLst>
              <a:gd name="T0" fmla="*/ 46 w 112"/>
              <a:gd name="T1" fmla="*/ 29 h 121"/>
              <a:gd name="T2" fmla="*/ 63 w 112"/>
              <a:gd name="T3" fmla="*/ 53 h 121"/>
              <a:gd name="T4" fmla="*/ 93 w 112"/>
              <a:gd name="T5" fmla="*/ 22 h 121"/>
              <a:gd name="T6" fmla="*/ 101 w 112"/>
              <a:gd name="T7" fmla="*/ 31 h 121"/>
              <a:gd name="T8" fmla="*/ 107 w 112"/>
              <a:gd name="T9" fmla="*/ 15 h 121"/>
              <a:gd name="T10" fmla="*/ 112 w 112"/>
              <a:gd name="T11" fmla="*/ 0 h 121"/>
              <a:gd name="T12" fmla="*/ 80 w 112"/>
              <a:gd name="T13" fmla="*/ 6 h 121"/>
              <a:gd name="T14" fmla="*/ 87 w 112"/>
              <a:gd name="T15" fmla="*/ 15 h 121"/>
              <a:gd name="T16" fmla="*/ 64 w 112"/>
              <a:gd name="T17" fmla="*/ 39 h 121"/>
              <a:gd name="T18" fmla="*/ 47 w 112"/>
              <a:gd name="T19" fmla="*/ 16 h 121"/>
              <a:gd name="T20" fmla="*/ 1 w 112"/>
              <a:gd name="T21" fmla="*/ 58 h 121"/>
              <a:gd name="T22" fmla="*/ 7 w 112"/>
              <a:gd name="T23" fmla="*/ 64 h 121"/>
              <a:gd name="T24" fmla="*/ 46 w 112"/>
              <a:gd name="T25" fmla="*/ 29 h 121"/>
              <a:gd name="T26" fmla="*/ 24 w 112"/>
              <a:gd name="T27" fmla="*/ 67 h 121"/>
              <a:gd name="T28" fmla="*/ 7 w 112"/>
              <a:gd name="T29" fmla="*/ 67 h 121"/>
              <a:gd name="T30" fmla="*/ 0 w 112"/>
              <a:gd name="T31" fmla="*/ 74 h 121"/>
              <a:gd name="T32" fmla="*/ 0 w 112"/>
              <a:gd name="T33" fmla="*/ 113 h 121"/>
              <a:gd name="T34" fmla="*/ 7 w 112"/>
              <a:gd name="T35" fmla="*/ 121 h 121"/>
              <a:gd name="T36" fmla="*/ 24 w 112"/>
              <a:gd name="T37" fmla="*/ 121 h 121"/>
              <a:gd name="T38" fmla="*/ 31 w 112"/>
              <a:gd name="T39" fmla="*/ 113 h 121"/>
              <a:gd name="T40" fmla="*/ 31 w 112"/>
              <a:gd name="T41" fmla="*/ 74 h 121"/>
              <a:gd name="T42" fmla="*/ 24 w 112"/>
              <a:gd name="T43" fmla="*/ 67 h 121"/>
              <a:gd name="T44" fmla="*/ 64 w 112"/>
              <a:gd name="T45" fmla="*/ 56 h 121"/>
              <a:gd name="T46" fmla="*/ 47 w 112"/>
              <a:gd name="T47" fmla="*/ 56 h 121"/>
              <a:gd name="T48" fmla="*/ 40 w 112"/>
              <a:gd name="T49" fmla="*/ 63 h 121"/>
              <a:gd name="T50" fmla="*/ 40 w 112"/>
              <a:gd name="T51" fmla="*/ 113 h 121"/>
              <a:gd name="T52" fmla="*/ 47 w 112"/>
              <a:gd name="T53" fmla="*/ 121 h 121"/>
              <a:gd name="T54" fmla="*/ 64 w 112"/>
              <a:gd name="T55" fmla="*/ 121 h 121"/>
              <a:gd name="T56" fmla="*/ 71 w 112"/>
              <a:gd name="T57" fmla="*/ 113 h 121"/>
              <a:gd name="T58" fmla="*/ 71 w 112"/>
              <a:gd name="T59" fmla="*/ 63 h 121"/>
              <a:gd name="T60" fmla="*/ 64 w 112"/>
              <a:gd name="T61" fmla="*/ 56 h 121"/>
              <a:gd name="T62" fmla="*/ 103 w 112"/>
              <a:gd name="T63" fmla="*/ 41 h 121"/>
              <a:gd name="T64" fmla="*/ 87 w 112"/>
              <a:gd name="T65" fmla="*/ 41 h 121"/>
              <a:gd name="T66" fmla="*/ 79 w 112"/>
              <a:gd name="T67" fmla="*/ 48 h 121"/>
              <a:gd name="T68" fmla="*/ 79 w 112"/>
              <a:gd name="T69" fmla="*/ 113 h 121"/>
              <a:gd name="T70" fmla="*/ 87 w 112"/>
              <a:gd name="T71" fmla="*/ 121 h 121"/>
              <a:gd name="T72" fmla="*/ 103 w 112"/>
              <a:gd name="T73" fmla="*/ 121 h 121"/>
              <a:gd name="T74" fmla="*/ 111 w 112"/>
              <a:gd name="T75" fmla="*/ 113 h 121"/>
              <a:gd name="T76" fmla="*/ 111 w 112"/>
              <a:gd name="T77" fmla="*/ 48 h 121"/>
              <a:gd name="T78" fmla="*/ 103 w 112"/>
              <a:gd name="T79" fmla="*/ 4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2" h="121">
                <a:moveTo>
                  <a:pt x="46" y="29"/>
                </a:moveTo>
                <a:cubicBezTo>
                  <a:pt x="63" y="53"/>
                  <a:pt x="63" y="53"/>
                  <a:pt x="63" y="53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12" y="0"/>
                  <a:pt x="112" y="0"/>
                  <a:pt x="112" y="0"/>
                </a:cubicBezTo>
                <a:cubicBezTo>
                  <a:pt x="80" y="6"/>
                  <a:pt x="80" y="6"/>
                  <a:pt x="80" y="6"/>
                </a:cubicBezTo>
                <a:cubicBezTo>
                  <a:pt x="87" y="15"/>
                  <a:pt x="87" y="15"/>
                  <a:pt x="87" y="15"/>
                </a:cubicBezTo>
                <a:cubicBezTo>
                  <a:pt x="64" y="39"/>
                  <a:pt x="64" y="39"/>
                  <a:pt x="64" y="39"/>
                </a:cubicBezTo>
                <a:cubicBezTo>
                  <a:pt x="47" y="16"/>
                  <a:pt x="47" y="16"/>
                  <a:pt x="47" y="16"/>
                </a:cubicBezTo>
                <a:cubicBezTo>
                  <a:pt x="1" y="58"/>
                  <a:pt x="1" y="58"/>
                  <a:pt x="1" y="58"/>
                </a:cubicBezTo>
                <a:cubicBezTo>
                  <a:pt x="7" y="64"/>
                  <a:pt x="7" y="64"/>
                  <a:pt x="7" y="64"/>
                </a:cubicBezTo>
                <a:lnTo>
                  <a:pt x="46" y="29"/>
                </a:lnTo>
                <a:close/>
                <a:moveTo>
                  <a:pt x="24" y="67"/>
                </a:moveTo>
                <a:cubicBezTo>
                  <a:pt x="7" y="67"/>
                  <a:pt x="7" y="67"/>
                  <a:pt x="7" y="67"/>
                </a:cubicBezTo>
                <a:cubicBezTo>
                  <a:pt x="3" y="67"/>
                  <a:pt x="0" y="70"/>
                  <a:pt x="0" y="7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7"/>
                  <a:pt x="3" y="121"/>
                  <a:pt x="7" y="12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8" y="121"/>
                  <a:pt x="31" y="117"/>
                  <a:pt x="31" y="113"/>
                </a:cubicBezTo>
                <a:cubicBezTo>
                  <a:pt x="31" y="74"/>
                  <a:pt x="31" y="74"/>
                  <a:pt x="31" y="74"/>
                </a:cubicBezTo>
                <a:cubicBezTo>
                  <a:pt x="31" y="70"/>
                  <a:pt x="28" y="67"/>
                  <a:pt x="24" y="67"/>
                </a:cubicBezTo>
                <a:close/>
                <a:moveTo>
                  <a:pt x="64" y="56"/>
                </a:moveTo>
                <a:cubicBezTo>
                  <a:pt x="47" y="56"/>
                  <a:pt x="47" y="56"/>
                  <a:pt x="47" y="56"/>
                </a:cubicBezTo>
                <a:cubicBezTo>
                  <a:pt x="43" y="56"/>
                  <a:pt x="40" y="59"/>
                  <a:pt x="40" y="63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0" y="117"/>
                  <a:pt x="43" y="121"/>
                  <a:pt x="47" y="121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8" y="121"/>
                  <a:pt x="71" y="117"/>
                  <a:pt x="71" y="113"/>
                </a:cubicBezTo>
                <a:cubicBezTo>
                  <a:pt x="71" y="63"/>
                  <a:pt x="71" y="63"/>
                  <a:pt x="71" y="63"/>
                </a:cubicBezTo>
                <a:cubicBezTo>
                  <a:pt x="71" y="59"/>
                  <a:pt x="68" y="56"/>
                  <a:pt x="64" y="56"/>
                </a:cubicBezTo>
                <a:close/>
                <a:moveTo>
                  <a:pt x="103" y="41"/>
                </a:moveTo>
                <a:cubicBezTo>
                  <a:pt x="87" y="41"/>
                  <a:pt x="87" y="41"/>
                  <a:pt x="87" y="41"/>
                </a:cubicBezTo>
                <a:cubicBezTo>
                  <a:pt x="83" y="41"/>
                  <a:pt x="79" y="44"/>
                  <a:pt x="79" y="48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79" y="117"/>
                  <a:pt x="83" y="121"/>
                  <a:pt x="87" y="121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7" y="121"/>
                  <a:pt x="111" y="117"/>
                  <a:pt x="111" y="113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1" y="44"/>
                  <a:pt x="107" y="41"/>
                  <a:pt x="103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61" name="Freeform 104"/>
          <p:cNvSpPr>
            <a:spLocks noEditPoints="1"/>
          </p:cNvSpPr>
          <p:nvPr/>
        </p:nvSpPr>
        <p:spPr bwMode="auto">
          <a:xfrm>
            <a:off x="3871369" y="4790801"/>
            <a:ext cx="410662" cy="280855"/>
          </a:xfrm>
          <a:custGeom>
            <a:avLst/>
            <a:gdLst>
              <a:gd name="T0" fmla="*/ 11 w 144"/>
              <a:gd name="T1" fmla="*/ 19 h 98"/>
              <a:gd name="T2" fmla="*/ 21 w 144"/>
              <a:gd name="T3" fmla="*/ 83 h 98"/>
              <a:gd name="T4" fmla="*/ 144 w 144"/>
              <a:gd name="T5" fmla="*/ 64 h 98"/>
              <a:gd name="T6" fmla="*/ 134 w 144"/>
              <a:gd name="T7" fmla="*/ 0 h 98"/>
              <a:gd name="T8" fmla="*/ 11 w 144"/>
              <a:gd name="T9" fmla="*/ 19 h 98"/>
              <a:gd name="T10" fmla="*/ 81 w 144"/>
              <a:gd name="T11" fmla="*/ 64 h 98"/>
              <a:gd name="T12" fmla="*/ 55 w 144"/>
              <a:gd name="T13" fmla="*/ 45 h 98"/>
              <a:gd name="T14" fmla="*/ 74 w 144"/>
              <a:gd name="T15" fmla="*/ 19 h 98"/>
              <a:gd name="T16" fmla="*/ 100 w 144"/>
              <a:gd name="T17" fmla="*/ 38 h 98"/>
              <a:gd name="T18" fmla="*/ 81 w 144"/>
              <a:gd name="T19" fmla="*/ 64 h 98"/>
              <a:gd name="T20" fmla="*/ 8 w 144"/>
              <a:gd name="T21" fmla="*/ 27 h 98"/>
              <a:gd name="T22" fmla="*/ 5 w 144"/>
              <a:gd name="T23" fmla="*/ 27 h 98"/>
              <a:gd name="T24" fmla="*/ 15 w 144"/>
              <a:gd name="T25" fmla="*/ 91 h 98"/>
              <a:gd name="T26" fmla="*/ 138 w 144"/>
              <a:gd name="T27" fmla="*/ 72 h 98"/>
              <a:gd name="T28" fmla="*/ 138 w 144"/>
              <a:gd name="T29" fmla="*/ 69 h 98"/>
              <a:gd name="T30" fmla="*/ 18 w 144"/>
              <a:gd name="T31" fmla="*/ 87 h 98"/>
              <a:gd name="T32" fmla="*/ 8 w 144"/>
              <a:gd name="T33" fmla="*/ 27 h 98"/>
              <a:gd name="T34" fmla="*/ 3 w 144"/>
              <a:gd name="T35" fmla="*/ 34 h 98"/>
              <a:gd name="T36" fmla="*/ 0 w 144"/>
              <a:gd name="T37" fmla="*/ 34 h 98"/>
              <a:gd name="T38" fmla="*/ 9 w 144"/>
              <a:gd name="T39" fmla="*/ 98 h 98"/>
              <a:gd name="T40" fmla="*/ 132 w 144"/>
              <a:gd name="T41" fmla="*/ 79 h 98"/>
              <a:gd name="T42" fmla="*/ 132 w 144"/>
              <a:gd name="T43" fmla="*/ 76 h 98"/>
              <a:gd name="T44" fmla="*/ 12 w 144"/>
              <a:gd name="T45" fmla="*/ 94 h 98"/>
              <a:gd name="T46" fmla="*/ 3 w 144"/>
              <a:gd name="T47" fmla="*/ 34 h 98"/>
              <a:gd name="T48" fmla="*/ 80 w 144"/>
              <a:gd name="T49" fmla="*/ 39 h 98"/>
              <a:gd name="T50" fmla="*/ 74 w 144"/>
              <a:gd name="T51" fmla="*/ 35 h 98"/>
              <a:gd name="T52" fmla="*/ 78 w 144"/>
              <a:gd name="T53" fmla="*/ 32 h 98"/>
              <a:gd name="T54" fmla="*/ 84 w 144"/>
              <a:gd name="T55" fmla="*/ 32 h 98"/>
              <a:gd name="T56" fmla="*/ 85 w 144"/>
              <a:gd name="T57" fmla="*/ 26 h 98"/>
              <a:gd name="T58" fmla="*/ 78 w 144"/>
              <a:gd name="T59" fmla="*/ 26 h 98"/>
              <a:gd name="T60" fmla="*/ 77 w 144"/>
              <a:gd name="T61" fmla="*/ 22 h 98"/>
              <a:gd name="T62" fmla="*/ 72 w 144"/>
              <a:gd name="T63" fmla="*/ 23 h 98"/>
              <a:gd name="T64" fmla="*/ 73 w 144"/>
              <a:gd name="T65" fmla="*/ 27 h 98"/>
              <a:gd name="T66" fmla="*/ 67 w 144"/>
              <a:gd name="T67" fmla="*/ 37 h 98"/>
              <a:gd name="T68" fmla="*/ 76 w 144"/>
              <a:gd name="T69" fmla="*/ 45 h 98"/>
              <a:gd name="T70" fmla="*/ 82 w 144"/>
              <a:gd name="T71" fmla="*/ 48 h 98"/>
              <a:gd name="T72" fmla="*/ 78 w 144"/>
              <a:gd name="T73" fmla="*/ 52 h 98"/>
              <a:gd name="T74" fmla="*/ 70 w 144"/>
              <a:gd name="T75" fmla="*/ 51 h 98"/>
              <a:gd name="T76" fmla="*/ 69 w 144"/>
              <a:gd name="T77" fmla="*/ 57 h 98"/>
              <a:gd name="T78" fmla="*/ 78 w 144"/>
              <a:gd name="T79" fmla="*/ 58 h 98"/>
              <a:gd name="T80" fmla="*/ 78 w 144"/>
              <a:gd name="T81" fmla="*/ 61 h 98"/>
              <a:gd name="T82" fmla="*/ 83 w 144"/>
              <a:gd name="T83" fmla="*/ 60 h 98"/>
              <a:gd name="T84" fmla="*/ 82 w 144"/>
              <a:gd name="T85" fmla="*/ 57 h 98"/>
              <a:gd name="T86" fmla="*/ 89 w 144"/>
              <a:gd name="T87" fmla="*/ 47 h 98"/>
              <a:gd name="T88" fmla="*/ 80 w 144"/>
              <a:gd name="T89" fmla="*/ 3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4" h="98">
                <a:moveTo>
                  <a:pt x="11" y="19"/>
                </a:moveTo>
                <a:cubicBezTo>
                  <a:pt x="21" y="83"/>
                  <a:pt x="21" y="83"/>
                  <a:pt x="21" y="83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34" y="0"/>
                  <a:pt x="134" y="0"/>
                  <a:pt x="134" y="0"/>
                </a:cubicBezTo>
                <a:lnTo>
                  <a:pt x="11" y="19"/>
                </a:lnTo>
                <a:close/>
                <a:moveTo>
                  <a:pt x="81" y="64"/>
                </a:moveTo>
                <a:cubicBezTo>
                  <a:pt x="69" y="66"/>
                  <a:pt x="57" y="57"/>
                  <a:pt x="55" y="45"/>
                </a:cubicBezTo>
                <a:cubicBezTo>
                  <a:pt x="53" y="33"/>
                  <a:pt x="62" y="21"/>
                  <a:pt x="74" y="19"/>
                </a:cubicBezTo>
                <a:cubicBezTo>
                  <a:pt x="87" y="17"/>
                  <a:pt x="98" y="26"/>
                  <a:pt x="100" y="38"/>
                </a:cubicBezTo>
                <a:cubicBezTo>
                  <a:pt x="102" y="51"/>
                  <a:pt x="93" y="62"/>
                  <a:pt x="81" y="64"/>
                </a:cubicBezTo>
                <a:close/>
                <a:moveTo>
                  <a:pt x="8" y="27"/>
                </a:moveTo>
                <a:cubicBezTo>
                  <a:pt x="5" y="27"/>
                  <a:pt x="5" y="27"/>
                  <a:pt x="5" y="27"/>
                </a:cubicBezTo>
                <a:cubicBezTo>
                  <a:pt x="15" y="91"/>
                  <a:pt x="15" y="91"/>
                  <a:pt x="15" y="91"/>
                </a:cubicBezTo>
                <a:cubicBezTo>
                  <a:pt x="138" y="72"/>
                  <a:pt x="138" y="72"/>
                  <a:pt x="138" y="72"/>
                </a:cubicBezTo>
                <a:cubicBezTo>
                  <a:pt x="138" y="69"/>
                  <a:pt x="138" y="69"/>
                  <a:pt x="138" y="69"/>
                </a:cubicBezTo>
                <a:cubicBezTo>
                  <a:pt x="18" y="87"/>
                  <a:pt x="18" y="87"/>
                  <a:pt x="18" y="87"/>
                </a:cubicBezTo>
                <a:lnTo>
                  <a:pt x="8" y="27"/>
                </a:lnTo>
                <a:close/>
                <a:moveTo>
                  <a:pt x="3" y="34"/>
                </a:moveTo>
                <a:cubicBezTo>
                  <a:pt x="0" y="34"/>
                  <a:pt x="0" y="34"/>
                  <a:pt x="0" y="34"/>
                </a:cubicBezTo>
                <a:cubicBezTo>
                  <a:pt x="9" y="98"/>
                  <a:pt x="9" y="98"/>
                  <a:pt x="9" y="98"/>
                </a:cubicBezTo>
                <a:cubicBezTo>
                  <a:pt x="132" y="79"/>
                  <a:pt x="132" y="79"/>
                  <a:pt x="132" y="79"/>
                </a:cubicBezTo>
                <a:cubicBezTo>
                  <a:pt x="132" y="76"/>
                  <a:pt x="132" y="76"/>
                  <a:pt x="132" y="76"/>
                </a:cubicBezTo>
                <a:cubicBezTo>
                  <a:pt x="12" y="94"/>
                  <a:pt x="12" y="94"/>
                  <a:pt x="12" y="94"/>
                </a:cubicBezTo>
                <a:lnTo>
                  <a:pt x="3" y="34"/>
                </a:lnTo>
                <a:close/>
                <a:moveTo>
                  <a:pt x="80" y="39"/>
                </a:moveTo>
                <a:cubicBezTo>
                  <a:pt x="76" y="38"/>
                  <a:pt x="74" y="37"/>
                  <a:pt x="74" y="35"/>
                </a:cubicBezTo>
                <a:cubicBezTo>
                  <a:pt x="73" y="34"/>
                  <a:pt x="75" y="32"/>
                  <a:pt x="78" y="32"/>
                </a:cubicBezTo>
                <a:cubicBezTo>
                  <a:pt x="80" y="31"/>
                  <a:pt x="83" y="32"/>
                  <a:pt x="84" y="32"/>
                </a:cubicBezTo>
                <a:cubicBezTo>
                  <a:pt x="85" y="26"/>
                  <a:pt x="85" y="26"/>
                  <a:pt x="85" y="26"/>
                </a:cubicBezTo>
                <a:cubicBezTo>
                  <a:pt x="83" y="26"/>
                  <a:pt x="81" y="26"/>
                  <a:pt x="78" y="26"/>
                </a:cubicBezTo>
                <a:cubicBezTo>
                  <a:pt x="77" y="22"/>
                  <a:pt x="77" y="22"/>
                  <a:pt x="77" y="22"/>
                </a:cubicBezTo>
                <a:cubicBezTo>
                  <a:pt x="72" y="23"/>
                  <a:pt x="72" y="23"/>
                  <a:pt x="72" y="23"/>
                </a:cubicBezTo>
                <a:cubicBezTo>
                  <a:pt x="73" y="27"/>
                  <a:pt x="73" y="27"/>
                  <a:pt x="73" y="27"/>
                </a:cubicBezTo>
                <a:cubicBezTo>
                  <a:pt x="68" y="29"/>
                  <a:pt x="66" y="33"/>
                  <a:pt x="67" y="37"/>
                </a:cubicBezTo>
                <a:cubicBezTo>
                  <a:pt x="67" y="41"/>
                  <a:pt x="71" y="44"/>
                  <a:pt x="76" y="45"/>
                </a:cubicBezTo>
                <a:cubicBezTo>
                  <a:pt x="80" y="45"/>
                  <a:pt x="82" y="46"/>
                  <a:pt x="82" y="48"/>
                </a:cubicBezTo>
                <a:cubicBezTo>
                  <a:pt x="82" y="50"/>
                  <a:pt x="81" y="52"/>
                  <a:pt x="78" y="52"/>
                </a:cubicBezTo>
                <a:cubicBezTo>
                  <a:pt x="75" y="53"/>
                  <a:pt x="72" y="52"/>
                  <a:pt x="70" y="51"/>
                </a:cubicBezTo>
                <a:cubicBezTo>
                  <a:pt x="69" y="57"/>
                  <a:pt x="69" y="57"/>
                  <a:pt x="69" y="57"/>
                </a:cubicBezTo>
                <a:cubicBezTo>
                  <a:pt x="71" y="58"/>
                  <a:pt x="74" y="58"/>
                  <a:pt x="78" y="58"/>
                </a:cubicBezTo>
                <a:cubicBezTo>
                  <a:pt x="78" y="61"/>
                  <a:pt x="78" y="61"/>
                  <a:pt x="78" y="61"/>
                </a:cubicBezTo>
                <a:cubicBezTo>
                  <a:pt x="83" y="60"/>
                  <a:pt x="83" y="60"/>
                  <a:pt x="83" y="60"/>
                </a:cubicBezTo>
                <a:cubicBezTo>
                  <a:pt x="82" y="57"/>
                  <a:pt x="82" y="57"/>
                  <a:pt x="82" y="57"/>
                </a:cubicBezTo>
                <a:cubicBezTo>
                  <a:pt x="88" y="55"/>
                  <a:pt x="90" y="51"/>
                  <a:pt x="89" y="47"/>
                </a:cubicBezTo>
                <a:cubicBezTo>
                  <a:pt x="88" y="42"/>
                  <a:pt x="85" y="40"/>
                  <a:pt x="80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64" name="Freeform 108"/>
          <p:cNvSpPr>
            <a:spLocks noEditPoints="1"/>
          </p:cNvSpPr>
          <p:nvPr/>
        </p:nvSpPr>
        <p:spPr bwMode="auto">
          <a:xfrm>
            <a:off x="7944015" y="4766609"/>
            <a:ext cx="328058" cy="329238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166" name="Group 111"/>
          <p:cNvGrpSpPr>
            <a:grpSpLocks noChangeAspect="1"/>
          </p:cNvGrpSpPr>
          <p:nvPr/>
        </p:nvGrpSpPr>
        <p:grpSpPr bwMode="auto">
          <a:xfrm>
            <a:off x="5904910" y="3147490"/>
            <a:ext cx="460225" cy="56643"/>
            <a:chOff x="3557" y="1318"/>
            <a:chExt cx="390" cy="48"/>
          </a:xfrm>
          <a:solidFill>
            <a:schemeClr val="bg1">
              <a:lumMod val="65000"/>
            </a:schemeClr>
          </a:solidFill>
        </p:grpSpPr>
        <p:sp>
          <p:nvSpPr>
            <p:cNvPr id="96" name="Freeform 112"/>
            <p:cNvSpPr>
              <a:spLocks/>
            </p:cNvSpPr>
            <p:nvPr/>
          </p:nvSpPr>
          <p:spPr bwMode="auto">
            <a:xfrm>
              <a:off x="3557" y="1318"/>
              <a:ext cx="40" cy="48"/>
            </a:xfrm>
            <a:custGeom>
              <a:avLst/>
              <a:gdLst>
                <a:gd name="T0" fmla="*/ 10 w 17"/>
                <a:gd name="T1" fmla="*/ 1 h 17"/>
                <a:gd name="T2" fmla="*/ 11 w 17"/>
                <a:gd name="T3" fmla="*/ 4 h 17"/>
                <a:gd name="T4" fmla="*/ 12 w 17"/>
                <a:gd name="T5" fmla="*/ 5 h 17"/>
                <a:gd name="T6" fmla="*/ 15 w 17"/>
                <a:gd name="T7" fmla="*/ 5 h 17"/>
                <a:gd name="T8" fmla="*/ 16 w 17"/>
                <a:gd name="T9" fmla="*/ 8 h 17"/>
                <a:gd name="T10" fmla="*/ 14 w 17"/>
                <a:gd name="T11" fmla="*/ 10 h 17"/>
                <a:gd name="T12" fmla="*/ 14 w 17"/>
                <a:gd name="T13" fmla="*/ 11 h 17"/>
                <a:gd name="T14" fmla="*/ 14 w 17"/>
                <a:gd name="T15" fmla="*/ 14 h 17"/>
                <a:gd name="T16" fmla="*/ 12 w 17"/>
                <a:gd name="T17" fmla="*/ 16 h 17"/>
                <a:gd name="T18" fmla="*/ 9 w 17"/>
                <a:gd name="T19" fmla="*/ 15 h 17"/>
                <a:gd name="T20" fmla="*/ 8 w 17"/>
                <a:gd name="T21" fmla="*/ 15 h 17"/>
                <a:gd name="T22" fmla="*/ 5 w 17"/>
                <a:gd name="T23" fmla="*/ 16 h 17"/>
                <a:gd name="T24" fmla="*/ 3 w 17"/>
                <a:gd name="T25" fmla="*/ 14 h 17"/>
                <a:gd name="T26" fmla="*/ 3 w 17"/>
                <a:gd name="T27" fmla="*/ 11 h 17"/>
                <a:gd name="T28" fmla="*/ 3 w 17"/>
                <a:gd name="T29" fmla="*/ 10 h 17"/>
                <a:gd name="T30" fmla="*/ 1 w 17"/>
                <a:gd name="T31" fmla="*/ 8 h 17"/>
                <a:gd name="T32" fmla="*/ 1 w 17"/>
                <a:gd name="T33" fmla="*/ 5 h 17"/>
                <a:gd name="T34" fmla="*/ 4 w 17"/>
                <a:gd name="T35" fmla="*/ 5 h 17"/>
                <a:gd name="T36" fmla="*/ 6 w 17"/>
                <a:gd name="T37" fmla="*/ 4 h 17"/>
                <a:gd name="T38" fmla="*/ 7 w 17"/>
                <a:gd name="T39" fmla="*/ 1 h 17"/>
                <a:gd name="T40" fmla="*/ 10 w 17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0" y="1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7" y="7"/>
                    <a:pt x="16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3" y="11"/>
                    <a:pt x="14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6"/>
                    <a:pt x="13" y="17"/>
                    <a:pt x="12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8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2" y="16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1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9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13"/>
            <p:cNvSpPr>
              <a:spLocks/>
            </p:cNvSpPr>
            <p:nvPr/>
          </p:nvSpPr>
          <p:spPr bwMode="auto">
            <a:xfrm>
              <a:off x="3605" y="1318"/>
              <a:ext cx="43" cy="48"/>
            </a:xfrm>
            <a:custGeom>
              <a:avLst/>
              <a:gdLst>
                <a:gd name="T0" fmla="*/ 10 w 18"/>
                <a:gd name="T1" fmla="*/ 1 h 17"/>
                <a:gd name="T2" fmla="*/ 12 w 18"/>
                <a:gd name="T3" fmla="*/ 4 h 17"/>
                <a:gd name="T4" fmla="*/ 13 w 18"/>
                <a:gd name="T5" fmla="*/ 5 h 17"/>
                <a:gd name="T6" fmla="*/ 16 w 18"/>
                <a:gd name="T7" fmla="*/ 5 h 17"/>
                <a:gd name="T8" fmla="*/ 17 w 18"/>
                <a:gd name="T9" fmla="*/ 8 h 17"/>
                <a:gd name="T10" fmla="*/ 15 w 18"/>
                <a:gd name="T11" fmla="*/ 10 h 17"/>
                <a:gd name="T12" fmla="*/ 14 w 18"/>
                <a:gd name="T13" fmla="*/ 11 h 17"/>
                <a:gd name="T14" fmla="*/ 15 w 18"/>
                <a:gd name="T15" fmla="*/ 14 h 17"/>
                <a:gd name="T16" fmla="*/ 13 w 18"/>
                <a:gd name="T17" fmla="*/ 16 h 17"/>
                <a:gd name="T18" fmla="*/ 10 w 18"/>
                <a:gd name="T19" fmla="*/ 15 h 17"/>
                <a:gd name="T20" fmla="*/ 8 w 18"/>
                <a:gd name="T21" fmla="*/ 15 h 17"/>
                <a:gd name="T22" fmla="*/ 6 w 18"/>
                <a:gd name="T23" fmla="*/ 16 h 17"/>
                <a:gd name="T24" fmla="*/ 3 w 18"/>
                <a:gd name="T25" fmla="*/ 14 h 17"/>
                <a:gd name="T26" fmla="*/ 4 w 18"/>
                <a:gd name="T27" fmla="*/ 11 h 17"/>
                <a:gd name="T28" fmla="*/ 3 w 18"/>
                <a:gd name="T29" fmla="*/ 10 h 17"/>
                <a:gd name="T30" fmla="*/ 1 w 18"/>
                <a:gd name="T31" fmla="*/ 8 h 17"/>
                <a:gd name="T32" fmla="*/ 2 w 18"/>
                <a:gd name="T33" fmla="*/ 5 h 17"/>
                <a:gd name="T34" fmla="*/ 5 w 18"/>
                <a:gd name="T35" fmla="*/ 5 h 17"/>
                <a:gd name="T36" fmla="*/ 6 w 18"/>
                <a:gd name="T37" fmla="*/ 4 h 17"/>
                <a:gd name="T38" fmla="*/ 8 w 18"/>
                <a:gd name="T39" fmla="*/ 1 h 17"/>
                <a:gd name="T40" fmla="*/ 10 w 18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0" y="1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5"/>
                    <a:pt x="13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7"/>
                    <a:pt x="17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6"/>
                    <a:pt x="14" y="17"/>
                    <a:pt x="13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4"/>
                    <a:pt x="9" y="14"/>
                    <a:pt x="8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7"/>
                    <a:pt x="3" y="16"/>
                    <a:pt x="3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14"/>
            <p:cNvSpPr>
              <a:spLocks/>
            </p:cNvSpPr>
            <p:nvPr/>
          </p:nvSpPr>
          <p:spPr bwMode="auto">
            <a:xfrm>
              <a:off x="3655" y="1318"/>
              <a:ext cx="44" cy="48"/>
            </a:xfrm>
            <a:custGeom>
              <a:avLst/>
              <a:gdLst>
                <a:gd name="T0" fmla="*/ 10 w 18"/>
                <a:gd name="T1" fmla="*/ 1 h 17"/>
                <a:gd name="T2" fmla="*/ 12 w 18"/>
                <a:gd name="T3" fmla="*/ 4 h 17"/>
                <a:gd name="T4" fmla="*/ 13 w 18"/>
                <a:gd name="T5" fmla="*/ 5 h 17"/>
                <a:gd name="T6" fmla="*/ 16 w 18"/>
                <a:gd name="T7" fmla="*/ 5 h 17"/>
                <a:gd name="T8" fmla="*/ 17 w 18"/>
                <a:gd name="T9" fmla="*/ 8 h 17"/>
                <a:gd name="T10" fmla="*/ 15 w 18"/>
                <a:gd name="T11" fmla="*/ 10 h 17"/>
                <a:gd name="T12" fmla="*/ 14 w 18"/>
                <a:gd name="T13" fmla="*/ 11 h 17"/>
                <a:gd name="T14" fmla="*/ 15 w 18"/>
                <a:gd name="T15" fmla="*/ 14 h 17"/>
                <a:gd name="T16" fmla="*/ 12 w 18"/>
                <a:gd name="T17" fmla="*/ 16 h 17"/>
                <a:gd name="T18" fmla="*/ 10 w 18"/>
                <a:gd name="T19" fmla="*/ 15 h 17"/>
                <a:gd name="T20" fmla="*/ 8 w 18"/>
                <a:gd name="T21" fmla="*/ 15 h 17"/>
                <a:gd name="T22" fmla="*/ 5 w 18"/>
                <a:gd name="T23" fmla="*/ 16 h 17"/>
                <a:gd name="T24" fmla="*/ 3 w 18"/>
                <a:gd name="T25" fmla="*/ 14 h 17"/>
                <a:gd name="T26" fmla="*/ 4 w 18"/>
                <a:gd name="T27" fmla="*/ 11 h 17"/>
                <a:gd name="T28" fmla="*/ 3 w 18"/>
                <a:gd name="T29" fmla="*/ 10 h 17"/>
                <a:gd name="T30" fmla="*/ 1 w 18"/>
                <a:gd name="T31" fmla="*/ 8 h 17"/>
                <a:gd name="T32" fmla="*/ 2 w 18"/>
                <a:gd name="T33" fmla="*/ 5 h 17"/>
                <a:gd name="T34" fmla="*/ 5 w 18"/>
                <a:gd name="T35" fmla="*/ 5 h 17"/>
                <a:gd name="T36" fmla="*/ 6 w 18"/>
                <a:gd name="T37" fmla="*/ 4 h 17"/>
                <a:gd name="T38" fmla="*/ 8 w 18"/>
                <a:gd name="T39" fmla="*/ 1 h 17"/>
                <a:gd name="T40" fmla="*/ 10 w 18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0" y="1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3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7"/>
                    <a:pt x="17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6"/>
                    <a:pt x="13" y="17"/>
                    <a:pt x="12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4"/>
                    <a:pt x="9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15"/>
            <p:cNvSpPr>
              <a:spLocks/>
            </p:cNvSpPr>
            <p:nvPr/>
          </p:nvSpPr>
          <p:spPr bwMode="auto">
            <a:xfrm>
              <a:off x="3706" y="1318"/>
              <a:ext cx="41" cy="48"/>
            </a:xfrm>
            <a:custGeom>
              <a:avLst/>
              <a:gdLst>
                <a:gd name="T0" fmla="*/ 10 w 17"/>
                <a:gd name="T1" fmla="*/ 1 h 17"/>
                <a:gd name="T2" fmla="*/ 11 w 17"/>
                <a:gd name="T3" fmla="*/ 4 h 17"/>
                <a:gd name="T4" fmla="*/ 13 w 17"/>
                <a:gd name="T5" fmla="*/ 5 h 17"/>
                <a:gd name="T6" fmla="*/ 16 w 17"/>
                <a:gd name="T7" fmla="*/ 5 h 17"/>
                <a:gd name="T8" fmla="*/ 17 w 17"/>
                <a:gd name="T9" fmla="*/ 8 h 17"/>
                <a:gd name="T10" fmla="*/ 14 w 17"/>
                <a:gd name="T11" fmla="*/ 10 h 17"/>
                <a:gd name="T12" fmla="*/ 14 w 17"/>
                <a:gd name="T13" fmla="*/ 11 h 17"/>
                <a:gd name="T14" fmla="*/ 14 w 17"/>
                <a:gd name="T15" fmla="*/ 14 h 17"/>
                <a:gd name="T16" fmla="*/ 12 w 17"/>
                <a:gd name="T17" fmla="*/ 16 h 17"/>
                <a:gd name="T18" fmla="*/ 9 w 17"/>
                <a:gd name="T19" fmla="*/ 15 h 17"/>
                <a:gd name="T20" fmla="*/ 8 w 17"/>
                <a:gd name="T21" fmla="*/ 15 h 17"/>
                <a:gd name="T22" fmla="*/ 5 w 17"/>
                <a:gd name="T23" fmla="*/ 16 h 17"/>
                <a:gd name="T24" fmla="*/ 3 w 17"/>
                <a:gd name="T25" fmla="*/ 14 h 17"/>
                <a:gd name="T26" fmla="*/ 3 w 17"/>
                <a:gd name="T27" fmla="*/ 11 h 17"/>
                <a:gd name="T28" fmla="*/ 3 w 17"/>
                <a:gd name="T29" fmla="*/ 10 h 17"/>
                <a:gd name="T30" fmla="*/ 1 w 17"/>
                <a:gd name="T31" fmla="*/ 8 h 17"/>
                <a:gd name="T32" fmla="*/ 2 w 17"/>
                <a:gd name="T33" fmla="*/ 5 h 17"/>
                <a:gd name="T34" fmla="*/ 5 w 17"/>
                <a:gd name="T35" fmla="*/ 5 h 17"/>
                <a:gd name="T36" fmla="*/ 6 w 17"/>
                <a:gd name="T37" fmla="*/ 4 h 17"/>
                <a:gd name="T38" fmla="*/ 7 w 17"/>
                <a:gd name="T39" fmla="*/ 1 h 17"/>
                <a:gd name="T40" fmla="*/ 10 w 17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0" y="1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5"/>
                    <a:pt x="13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7"/>
                    <a:pt x="17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6"/>
                    <a:pt x="13" y="17"/>
                    <a:pt x="12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8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3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9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16"/>
            <p:cNvSpPr>
              <a:spLocks/>
            </p:cNvSpPr>
            <p:nvPr/>
          </p:nvSpPr>
          <p:spPr bwMode="auto">
            <a:xfrm>
              <a:off x="3756" y="1318"/>
              <a:ext cx="41" cy="48"/>
            </a:xfrm>
            <a:custGeom>
              <a:avLst/>
              <a:gdLst>
                <a:gd name="T0" fmla="*/ 10 w 17"/>
                <a:gd name="T1" fmla="*/ 1 h 17"/>
                <a:gd name="T2" fmla="*/ 11 w 17"/>
                <a:gd name="T3" fmla="*/ 4 h 17"/>
                <a:gd name="T4" fmla="*/ 12 w 17"/>
                <a:gd name="T5" fmla="*/ 5 h 17"/>
                <a:gd name="T6" fmla="*/ 15 w 17"/>
                <a:gd name="T7" fmla="*/ 5 h 17"/>
                <a:gd name="T8" fmla="*/ 16 w 17"/>
                <a:gd name="T9" fmla="*/ 8 h 17"/>
                <a:gd name="T10" fmla="*/ 14 w 17"/>
                <a:gd name="T11" fmla="*/ 10 h 17"/>
                <a:gd name="T12" fmla="*/ 14 w 17"/>
                <a:gd name="T13" fmla="*/ 11 h 17"/>
                <a:gd name="T14" fmla="*/ 14 w 17"/>
                <a:gd name="T15" fmla="*/ 14 h 17"/>
                <a:gd name="T16" fmla="*/ 12 w 17"/>
                <a:gd name="T17" fmla="*/ 16 h 17"/>
                <a:gd name="T18" fmla="*/ 9 w 17"/>
                <a:gd name="T19" fmla="*/ 15 h 17"/>
                <a:gd name="T20" fmla="*/ 8 w 17"/>
                <a:gd name="T21" fmla="*/ 15 h 17"/>
                <a:gd name="T22" fmla="*/ 5 w 17"/>
                <a:gd name="T23" fmla="*/ 16 h 17"/>
                <a:gd name="T24" fmla="*/ 3 w 17"/>
                <a:gd name="T25" fmla="*/ 14 h 17"/>
                <a:gd name="T26" fmla="*/ 3 w 17"/>
                <a:gd name="T27" fmla="*/ 11 h 17"/>
                <a:gd name="T28" fmla="*/ 3 w 17"/>
                <a:gd name="T29" fmla="*/ 10 h 17"/>
                <a:gd name="T30" fmla="*/ 1 w 17"/>
                <a:gd name="T31" fmla="*/ 8 h 17"/>
                <a:gd name="T32" fmla="*/ 1 w 17"/>
                <a:gd name="T33" fmla="*/ 5 h 17"/>
                <a:gd name="T34" fmla="*/ 5 w 17"/>
                <a:gd name="T35" fmla="*/ 5 h 17"/>
                <a:gd name="T36" fmla="*/ 6 w 17"/>
                <a:gd name="T37" fmla="*/ 4 h 17"/>
                <a:gd name="T38" fmla="*/ 7 w 17"/>
                <a:gd name="T39" fmla="*/ 1 h 17"/>
                <a:gd name="T40" fmla="*/ 10 w 17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0" y="1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7" y="7"/>
                    <a:pt x="16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6"/>
                    <a:pt x="13" y="17"/>
                    <a:pt x="12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8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9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17"/>
            <p:cNvSpPr>
              <a:spLocks/>
            </p:cNvSpPr>
            <p:nvPr/>
          </p:nvSpPr>
          <p:spPr bwMode="auto">
            <a:xfrm>
              <a:off x="3807" y="1318"/>
              <a:ext cx="41" cy="48"/>
            </a:xfrm>
            <a:custGeom>
              <a:avLst/>
              <a:gdLst>
                <a:gd name="T0" fmla="*/ 10 w 17"/>
                <a:gd name="T1" fmla="*/ 1 h 17"/>
                <a:gd name="T2" fmla="*/ 11 w 17"/>
                <a:gd name="T3" fmla="*/ 4 h 17"/>
                <a:gd name="T4" fmla="*/ 12 w 17"/>
                <a:gd name="T5" fmla="*/ 5 h 17"/>
                <a:gd name="T6" fmla="*/ 15 w 17"/>
                <a:gd name="T7" fmla="*/ 5 h 17"/>
                <a:gd name="T8" fmla="*/ 16 w 17"/>
                <a:gd name="T9" fmla="*/ 8 h 17"/>
                <a:gd name="T10" fmla="*/ 14 w 17"/>
                <a:gd name="T11" fmla="*/ 10 h 17"/>
                <a:gd name="T12" fmla="*/ 13 w 17"/>
                <a:gd name="T13" fmla="*/ 11 h 17"/>
                <a:gd name="T14" fmla="*/ 14 w 17"/>
                <a:gd name="T15" fmla="*/ 14 h 17"/>
                <a:gd name="T16" fmla="*/ 12 w 17"/>
                <a:gd name="T17" fmla="*/ 16 h 17"/>
                <a:gd name="T18" fmla="*/ 9 w 17"/>
                <a:gd name="T19" fmla="*/ 15 h 17"/>
                <a:gd name="T20" fmla="*/ 8 w 17"/>
                <a:gd name="T21" fmla="*/ 15 h 17"/>
                <a:gd name="T22" fmla="*/ 5 w 17"/>
                <a:gd name="T23" fmla="*/ 16 h 17"/>
                <a:gd name="T24" fmla="*/ 3 w 17"/>
                <a:gd name="T25" fmla="*/ 14 h 17"/>
                <a:gd name="T26" fmla="*/ 3 w 17"/>
                <a:gd name="T27" fmla="*/ 11 h 17"/>
                <a:gd name="T28" fmla="*/ 3 w 17"/>
                <a:gd name="T29" fmla="*/ 10 h 17"/>
                <a:gd name="T30" fmla="*/ 0 w 17"/>
                <a:gd name="T31" fmla="*/ 8 h 17"/>
                <a:gd name="T32" fmla="*/ 1 w 17"/>
                <a:gd name="T33" fmla="*/ 5 h 17"/>
                <a:gd name="T34" fmla="*/ 4 w 17"/>
                <a:gd name="T35" fmla="*/ 5 h 17"/>
                <a:gd name="T36" fmla="*/ 5 w 17"/>
                <a:gd name="T37" fmla="*/ 4 h 17"/>
                <a:gd name="T38" fmla="*/ 7 w 17"/>
                <a:gd name="T39" fmla="*/ 1 h 17"/>
                <a:gd name="T40" fmla="*/ 10 w 17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0" y="1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7"/>
                    <a:pt x="16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3" y="11"/>
                    <a:pt x="13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6"/>
                    <a:pt x="13" y="17"/>
                    <a:pt x="12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2" y="16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5"/>
                    <a:pt x="1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9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18"/>
            <p:cNvSpPr>
              <a:spLocks/>
            </p:cNvSpPr>
            <p:nvPr/>
          </p:nvSpPr>
          <p:spPr bwMode="auto">
            <a:xfrm>
              <a:off x="3855" y="1318"/>
              <a:ext cx="43" cy="48"/>
            </a:xfrm>
            <a:custGeom>
              <a:avLst/>
              <a:gdLst>
                <a:gd name="T0" fmla="*/ 10 w 18"/>
                <a:gd name="T1" fmla="*/ 1 h 17"/>
                <a:gd name="T2" fmla="*/ 12 w 18"/>
                <a:gd name="T3" fmla="*/ 4 h 17"/>
                <a:gd name="T4" fmla="*/ 13 w 18"/>
                <a:gd name="T5" fmla="*/ 5 h 17"/>
                <a:gd name="T6" fmla="*/ 16 w 18"/>
                <a:gd name="T7" fmla="*/ 5 h 17"/>
                <a:gd name="T8" fmla="*/ 17 w 18"/>
                <a:gd name="T9" fmla="*/ 8 h 17"/>
                <a:gd name="T10" fmla="*/ 15 w 18"/>
                <a:gd name="T11" fmla="*/ 10 h 17"/>
                <a:gd name="T12" fmla="*/ 14 w 18"/>
                <a:gd name="T13" fmla="*/ 11 h 17"/>
                <a:gd name="T14" fmla="*/ 15 w 18"/>
                <a:gd name="T15" fmla="*/ 14 h 17"/>
                <a:gd name="T16" fmla="*/ 12 w 18"/>
                <a:gd name="T17" fmla="*/ 16 h 17"/>
                <a:gd name="T18" fmla="*/ 10 w 18"/>
                <a:gd name="T19" fmla="*/ 15 h 17"/>
                <a:gd name="T20" fmla="*/ 8 w 18"/>
                <a:gd name="T21" fmla="*/ 15 h 17"/>
                <a:gd name="T22" fmla="*/ 6 w 18"/>
                <a:gd name="T23" fmla="*/ 16 h 17"/>
                <a:gd name="T24" fmla="*/ 3 w 18"/>
                <a:gd name="T25" fmla="*/ 14 h 17"/>
                <a:gd name="T26" fmla="*/ 4 w 18"/>
                <a:gd name="T27" fmla="*/ 11 h 17"/>
                <a:gd name="T28" fmla="*/ 3 w 18"/>
                <a:gd name="T29" fmla="*/ 10 h 17"/>
                <a:gd name="T30" fmla="*/ 1 w 18"/>
                <a:gd name="T31" fmla="*/ 8 h 17"/>
                <a:gd name="T32" fmla="*/ 2 w 18"/>
                <a:gd name="T33" fmla="*/ 5 h 17"/>
                <a:gd name="T34" fmla="*/ 5 w 18"/>
                <a:gd name="T35" fmla="*/ 5 h 17"/>
                <a:gd name="T36" fmla="*/ 6 w 18"/>
                <a:gd name="T37" fmla="*/ 4 h 17"/>
                <a:gd name="T38" fmla="*/ 8 w 18"/>
                <a:gd name="T39" fmla="*/ 1 h 17"/>
                <a:gd name="T40" fmla="*/ 10 w 18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7">
                  <a:moveTo>
                    <a:pt x="10" y="1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3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7"/>
                    <a:pt x="17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6"/>
                    <a:pt x="14" y="17"/>
                    <a:pt x="12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4"/>
                    <a:pt x="9" y="14"/>
                    <a:pt x="8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19"/>
            <p:cNvSpPr>
              <a:spLocks/>
            </p:cNvSpPr>
            <p:nvPr/>
          </p:nvSpPr>
          <p:spPr bwMode="auto">
            <a:xfrm>
              <a:off x="3906" y="1318"/>
              <a:ext cx="41" cy="48"/>
            </a:xfrm>
            <a:custGeom>
              <a:avLst/>
              <a:gdLst>
                <a:gd name="T0" fmla="*/ 10 w 17"/>
                <a:gd name="T1" fmla="*/ 1 h 17"/>
                <a:gd name="T2" fmla="*/ 12 w 17"/>
                <a:gd name="T3" fmla="*/ 4 h 17"/>
                <a:gd name="T4" fmla="*/ 13 w 17"/>
                <a:gd name="T5" fmla="*/ 5 h 17"/>
                <a:gd name="T6" fmla="*/ 16 w 17"/>
                <a:gd name="T7" fmla="*/ 5 h 17"/>
                <a:gd name="T8" fmla="*/ 17 w 17"/>
                <a:gd name="T9" fmla="*/ 8 h 17"/>
                <a:gd name="T10" fmla="*/ 14 w 17"/>
                <a:gd name="T11" fmla="*/ 10 h 17"/>
                <a:gd name="T12" fmla="*/ 14 w 17"/>
                <a:gd name="T13" fmla="*/ 11 h 17"/>
                <a:gd name="T14" fmla="*/ 14 w 17"/>
                <a:gd name="T15" fmla="*/ 14 h 17"/>
                <a:gd name="T16" fmla="*/ 12 w 17"/>
                <a:gd name="T17" fmla="*/ 16 h 17"/>
                <a:gd name="T18" fmla="*/ 9 w 17"/>
                <a:gd name="T19" fmla="*/ 15 h 17"/>
                <a:gd name="T20" fmla="*/ 8 w 17"/>
                <a:gd name="T21" fmla="*/ 15 h 17"/>
                <a:gd name="T22" fmla="*/ 5 w 17"/>
                <a:gd name="T23" fmla="*/ 16 h 17"/>
                <a:gd name="T24" fmla="*/ 3 w 17"/>
                <a:gd name="T25" fmla="*/ 14 h 17"/>
                <a:gd name="T26" fmla="*/ 4 w 17"/>
                <a:gd name="T27" fmla="*/ 11 h 17"/>
                <a:gd name="T28" fmla="*/ 3 w 17"/>
                <a:gd name="T29" fmla="*/ 10 h 17"/>
                <a:gd name="T30" fmla="*/ 1 w 17"/>
                <a:gd name="T31" fmla="*/ 8 h 17"/>
                <a:gd name="T32" fmla="*/ 2 w 17"/>
                <a:gd name="T33" fmla="*/ 5 h 17"/>
                <a:gd name="T34" fmla="*/ 5 w 17"/>
                <a:gd name="T35" fmla="*/ 5 h 17"/>
                <a:gd name="T36" fmla="*/ 6 w 17"/>
                <a:gd name="T37" fmla="*/ 4 h 17"/>
                <a:gd name="T38" fmla="*/ 7 w 17"/>
                <a:gd name="T39" fmla="*/ 1 h 17"/>
                <a:gd name="T40" fmla="*/ 10 w 17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10" y="1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3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7"/>
                    <a:pt x="17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6"/>
                    <a:pt x="13" y="17"/>
                    <a:pt x="12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8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0"/>
                    <a:pt x="3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10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9" name="文本框 178"/>
          <p:cNvSpPr txBox="1"/>
          <p:nvPr/>
        </p:nvSpPr>
        <p:spPr>
          <a:xfrm>
            <a:off x="4794303" y="2602646"/>
            <a:ext cx="2677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rPr>
              <a:t>YOUR TITTLE HERE</a:t>
            </a:r>
            <a:endParaRPr lang="zh-CN" altLang="en-US" u="sng" dirty="0">
              <a:solidFill>
                <a:prstClr val="black">
                  <a:lumMod val="65000"/>
                  <a:lumOff val="35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3215160" y="2009168"/>
            <a:ext cx="1725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83" name="文本框 182"/>
          <p:cNvSpPr txBox="1"/>
          <p:nvPr/>
        </p:nvSpPr>
        <p:spPr>
          <a:xfrm>
            <a:off x="7321654" y="2009168"/>
            <a:ext cx="1725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84" name="文本框 183"/>
          <p:cNvSpPr txBox="1"/>
          <p:nvPr/>
        </p:nvSpPr>
        <p:spPr>
          <a:xfrm>
            <a:off x="3215160" y="5172402"/>
            <a:ext cx="1725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85" name="文本框 184"/>
          <p:cNvSpPr txBox="1"/>
          <p:nvPr/>
        </p:nvSpPr>
        <p:spPr>
          <a:xfrm>
            <a:off x="7321654" y="5172402"/>
            <a:ext cx="1725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86" name="文本框 185"/>
          <p:cNvSpPr txBox="1"/>
          <p:nvPr/>
        </p:nvSpPr>
        <p:spPr>
          <a:xfrm>
            <a:off x="1219200" y="1686002"/>
            <a:ext cx="18192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1219200" y="4988153"/>
            <a:ext cx="18192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9240032" y="1686002"/>
            <a:ext cx="18192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9240032" y="4988153"/>
            <a:ext cx="18192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</a:t>
            </a:r>
            <a:r>
              <a:rPr lang="zh-CN" altLang="en-US" dirty="0" smtClean="0"/>
              <a:t>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805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5270</Words>
  <Application>Microsoft Office PowerPoint</Application>
  <PresentationFormat>宽屏</PresentationFormat>
  <Paragraphs>422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Impact</vt:lpstr>
      <vt:lpstr>Arial</vt:lpstr>
      <vt:lpstr>迷你简汉真广标</vt:lpstr>
      <vt:lpstr>宋体</vt:lpstr>
      <vt:lpstr>Calibri Light</vt:lpstr>
      <vt:lpstr>时尚中黑简体</vt:lpstr>
      <vt:lpstr>造字工房尚黑 G0v1 长体</vt:lpstr>
      <vt:lpstr>微软雅黑</vt:lpstr>
      <vt:lpstr>Calibri</vt:lpstr>
      <vt:lpstr>方正正中黑简体</vt:lpstr>
      <vt:lpstr>Wingdings</vt:lpstr>
      <vt:lpstr>LiHei Pro</vt:lpstr>
      <vt:lpstr>Office 主题</vt:lpstr>
      <vt:lpstr>1_Office 主题</vt:lpstr>
      <vt:lpstr>四项并列关系图表</vt:lpstr>
      <vt:lpstr>立体箭头递进关系图表</vt:lpstr>
      <vt:lpstr>六项并列关系图表</vt:lpstr>
      <vt:lpstr>简约对比关系图表</vt:lpstr>
      <vt:lpstr>质感箭头并列关系图表</vt:lpstr>
      <vt:lpstr>百分比对比关系图表</vt:lpstr>
      <vt:lpstr>四项并列关系图表</vt:lpstr>
      <vt:lpstr>四项并列关系图表</vt:lpstr>
      <vt:lpstr>四项并列关系图表</vt:lpstr>
      <vt:lpstr>五项对比关系图表</vt:lpstr>
      <vt:lpstr>立体相框并列关系图表</vt:lpstr>
      <vt:lpstr>层级关系图表</vt:lpstr>
      <vt:lpstr>四项并列关系图表</vt:lpstr>
      <vt:lpstr>并列关系图表</vt:lpstr>
      <vt:lpstr>微立体数据图表改造</vt:lpstr>
      <vt:lpstr>微立体数据图表改造</vt:lpstr>
      <vt:lpstr>微立体数据图表改造</vt:lpstr>
      <vt:lpstr>微立体数据图表改造</vt:lpstr>
      <vt:lpstr>标签质感并列关系图表</vt:lpstr>
      <vt:lpstr>立体球并列关系图表</vt:lpstr>
      <vt:lpstr>四项递进关系图表</vt:lpstr>
      <vt:lpstr>并列关系图表</vt:lpstr>
      <vt:lpstr>并列关系图表</vt:lpstr>
      <vt:lpstr>六项并列关系图表</vt:lpstr>
      <vt:lpstr>四项聚合关系图表</vt:lpstr>
      <vt:lpstr>四项聚合关系图表</vt:lpstr>
      <vt:lpstr>六项并列关系图表</vt:lpstr>
      <vt:lpstr>五项并列关系图表</vt:lpstr>
      <vt:lpstr>六项对比关系图表</vt:lpstr>
      <vt:lpstr>四项并列关系图表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四项并列关系图表</dc:title>
  <dc:creator>user</dc:creator>
  <cp:lastModifiedBy>YANGs</cp:lastModifiedBy>
  <cp:revision>8</cp:revision>
  <dcterms:created xsi:type="dcterms:W3CDTF">2014-10-13T15:50:37Z</dcterms:created>
  <dcterms:modified xsi:type="dcterms:W3CDTF">2020-11-23T15:20:21Z</dcterms:modified>
</cp:coreProperties>
</file>