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B577"/>
    <a:srgbClr val="DBE084"/>
    <a:srgbClr val="FFFFFF"/>
    <a:srgbClr val="FF794D"/>
    <a:srgbClr val="E9DDB8"/>
    <a:srgbClr val="FFBAA3"/>
    <a:srgbClr val="FF6633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4" autoAdjust="0"/>
    <p:restoredTop sz="94411" autoAdjust="0"/>
  </p:normalViewPr>
  <p:slideViewPr>
    <p:cSldViewPr snapToGrid="0" showGuides="1">
      <p:cViewPr varScale="1">
        <p:scale>
          <a:sx n="112" d="100"/>
          <a:sy n="112" d="100"/>
        </p:scale>
        <p:origin x="120" y="156"/>
      </p:cViewPr>
      <p:guideLst>
        <p:guide orient="horz" pos="2183"/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E1AD-4874-4B1B-B944-D773386EB588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40306-04AD-4F7E-A7B0-55444E7BF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4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62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565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47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8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13B71B-9F4B-4F98-BC2B-71009695D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59F91BF-AE07-4060-99F9-852EE2507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494C3F-5D8F-4F32-ADE9-265BEDD1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B3F543-17FF-42F8-9AB1-9EACF671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1902BA-1626-4AEF-ACB1-8C450B75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7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908C83-ED2D-4063-B1BC-8BF88B89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073C1FC-A8A3-4F0D-9357-B537518447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BE029E-C10A-4ED0-8456-F236EE191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8EC54E-7AF0-45D4-AB52-259B99F6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D18452-4E71-4B01-B749-269C0744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9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2E6F6FE-9F59-496F-8BCD-1E280937A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849072D-53E2-425A-9A43-1BA724C50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1E7152-DBC4-4003-8F28-91434233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E0E2F2B-8B2A-416F-9307-62B84E43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64AD36-99EC-4613-9593-07EF965C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55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164A3FFA-DB83-4477-9257-5CFDEBFB7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6457-C948-417B-8EE8-ACC088866F13}" type="datetimeFigureOut">
              <a:rPr lang="zh-CN" altLang="en-US"/>
              <a:pPr>
                <a:defRPr/>
              </a:pPr>
              <a:t>2020/11/23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9F966AFD-9BEA-496B-8D59-087FB5637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C1E378C2-D816-42CF-A6BE-EC1F740EA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F7072-EAC0-4635-9C35-6D2F453D98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53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9A0E84-0EAA-40E1-9E0E-42F337211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2DC0C0-EC82-4AD2-BA1A-5CC0A73E0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15D364-07C8-4B9D-A20E-9D6B1CA0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C5BA03A-7D06-482D-BC4C-854E239C2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02BCD2-A778-4F9B-ADDE-4D536D63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67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811BA2-636B-4257-A587-B20DF0E4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79488F1-3490-41B7-AE33-E5D1C8FF8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54F35A9-F4C6-4D8D-9FA8-8D6BE272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24D664B-2229-4DE5-8CFA-20414D0F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0E7EDA-5A1B-431E-9CB3-0C3323420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91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43496F-43D6-491B-A8A5-AC56E542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94751D5-D26D-4EF6-ACCA-2A6887AEC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91F4B-57B6-4570-9E49-FFB95E5EA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205108-8C30-4622-8189-71B380BA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EA17A69-1CCA-48F7-A047-170D389A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BA0E032-4D70-4F50-A7AC-61E311D9C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40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B032C5-0414-4181-9DCD-B95D833F7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24D0DE6-5CB6-47DB-AE4A-12A3244B0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9306C03-5CA5-4834-9ACC-DBCE3B09A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365BA91-5813-456E-99EA-2981497CF9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B877F03-2701-458F-A76C-72C735DA82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55DE6C3-2C0C-4E75-85E6-E42D4FDB8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58EAEB2-7CE0-4102-9938-E253B715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BE3964C-03DE-47E7-B047-F83C56D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3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2145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0BAED3E-5609-42D6-83B4-5AF66F89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C82E49-389E-4C66-B1FE-7A17C2E2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93C77AF-B353-4A4A-A991-CB209914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65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DB6A8A-B54F-4A8C-83F9-C81C83CD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B8BAF1-5AE3-4E24-8E75-FB1608B9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1385ABF-E997-4D7E-A60C-1F270179D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B267842-7712-4C23-9649-E23742A1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E0A05CE-7774-4E70-8AD9-02AB93185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DC12010-152D-4945-94A9-A47767E2D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8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994AC3-E0B6-43BE-9C37-C1AE26541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4260CDE-6118-4D52-95D7-34CA726B0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A8FD927-EA2A-43C5-A330-1CC37EAA3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4B0740C-F154-451D-AEF9-2CB44D4A7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199AC38-7727-49DD-BE91-232A9D8C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E97263D-C157-4F95-8D36-C0B9D46C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1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8727" b="56386"/>
          <a:stretch/>
        </p:blipFill>
        <p:spPr>
          <a:xfrm rot="10800000" flipH="1">
            <a:off x="-5007" y="86879"/>
            <a:ext cx="7812195" cy="10964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7" t="58201"/>
          <a:stretch/>
        </p:blipFill>
        <p:spPr>
          <a:xfrm>
            <a:off x="0" y="0"/>
            <a:ext cx="3000375" cy="16201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424" r="24520" b="52486"/>
          <a:stretch/>
        </p:blipFill>
        <p:spPr>
          <a:xfrm>
            <a:off x="9912069" y="5468618"/>
            <a:ext cx="2279931" cy="1386964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62C5421-058C-411A-AAD3-D50C564BB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FCA0E5-A2D9-4B23-8C22-6832BA9EB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9D9B15-9AEF-4636-8897-3901858B9E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E80DE1CC-CD37-41DC-8876-B97219B73EDF}" type="datetimeFigureOut">
              <a:rPr lang="zh-CN" altLang="en-US" smtClean="0"/>
              <a:pPr/>
              <a:t>2020/11/23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14D6EB-6913-448B-B423-8836491CA9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3C487BF-6499-4B79-8367-D4A6EAC60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0AF88FFE-1055-40FE-8FDD-0EF4253403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29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迷你简细倩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02" y="-859371"/>
            <a:ext cx="8875058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1"/>
          <a:stretch/>
        </p:blipFill>
        <p:spPr>
          <a:xfrm>
            <a:off x="1658471" y="1041400"/>
            <a:ext cx="8875058" cy="534987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77371" y="1553030"/>
            <a:ext cx="11437260" cy="265607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6486946" y="2077769"/>
            <a:ext cx="5485424" cy="251389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H="1">
            <a:off x="230244" y="2077769"/>
            <a:ext cx="5485424" cy="25138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7" t="58201"/>
          <a:stretch/>
        </p:blipFill>
        <p:spPr>
          <a:xfrm>
            <a:off x="0" y="0"/>
            <a:ext cx="5308627" cy="28665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424" r="24520" b="52486"/>
          <a:stretch/>
        </p:blipFill>
        <p:spPr>
          <a:xfrm>
            <a:off x="6883373" y="3633213"/>
            <a:ext cx="5308627" cy="32294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99245" y="1925324"/>
            <a:ext cx="10793511" cy="1570233"/>
            <a:chOff x="699245" y="2207812"/>
            <a:chExt cx="10793511" cy="157023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B330B75-0BE5-4B91-B338-DE7451DD2B6A}"/>
                </a:ext>
              </a:extLst>
            </p:cNvPr>
            <p:cNvSpPr txBox="1"/>
            <p:nvPr/>
          </p:nvSpPr>
          <p:spPr>
            <a:xfrm>
              <a:off x="699245" y="2207812"/>
              <a:ext cx="107935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水彩简约小清新工作汇报</a:t>
              </a:r>
              <a:endParaRPr lang="zh-CN" altLang="en-US" sz="66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DD93F71-5191-4D5F-8BB7-246FDDE12296}"/>
                </a:ext>
              </a:extLst>
            </p:cNvPr>
            <p:cNvSpPr/>
            <p:nvPr/>
          </p:nvSpPr>
          <p:spPr>
            <a:xfrm>
              <a:off x="3135087" y="3408713"/>
              <a:ext cx="59218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BRIEF AND FRESH REPORT ON WATERCOLOR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cxnSp>
          <p:nvCxnSpPr>
            <p:cNvPr id="21" name="PA_直接连接符 20">
              <a:extLst>
                <a:ext uri="{FF2B5EF4-FFF2-40B4-BE49-F238E27FC236}">
                  <a16:creationId xmlns:a16="http://schemas.microsoft.com/office/drawing/2014/main" xmlns="" id="{4E038D67-0026-4DBF-A3C3-D1B29E146CA2}"/>
                </a:ext>
              </a:extLst>
            </p:cNvPr>
            <p:cNvCxnSpPr>
              <a:cxnSpLocks/>
            </p:cNvCxnSpPr>
            <p:nvPr>
              <p:custDataLst>
                <p:tags r:id="rId1"/>
              </p:custDataLst>
            </p:nvPr>
          </p:nvCxnSpPr>
          <p:spPr>
            <a:xfrm>
              <a:off x="2009775" y="3377494"/>
              <a:ext cx="817245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accent1">
                      <a:lumMod val="45000"/>
                      <a:lumOff val="55000"/>
                    </a:schemeClr>
                  </a:gs>
                  <a:gs pos="0">
                    <a:srgbClr val="ECF9F7">
                      <a:alpha val="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圆角矩形 14"/>
          <p:cNvSpPr/>
          <p:nvPr/>
        </p:nvSpPr>
        <p:spPr>
          <a:xfrm>
            <a:off x="4503725" y="3917411"/>
            <a:ext cx="3178628" cy="561107"/>
          </a:xfrm>
          <a:prstGeom prst="roundRect">
            <a:avLst>
              <a:gd name="adj" fmla="val 18673"/>
            </a:avLst>
          </a:prstGeom>
          <a:solidFill>
            <a:srgbClr val="55B577"/>
          </a:solidFill>
          <a:ln>
            <a:noFill/>
            <a:prstDash val="solid"/>
          </a:ln>
          <a:effectLst>
            <a:innerShdw blurRad="114300" dist="50800" dir="16200000">
              <a:schemeClr val="accent4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355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53714" y="1777447"/>
            <a:ext cx="8484571" cy="3801690"/>
            <a:chOff x="1097579" y="1545167"/>
            <a:chExt cx="9995887" cy="4478867"/>
          </a:xfrm>
        </p:grpSpPr>
        <p:sp>
          <p:nvSpPr>
            <p:cNvPr id="19" name="Isosceles Triangle 18"/>
            <p:cNvSpPr/>
            <p:nvPr/>
          </p:nvSpPr>
          <p:spPr>
            <a:xfrm rot="10800000">
              <a:off x="3951287" y="3429100"/>
              <a:ext cx="267548" cy="16510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0800000">
              <a:off x="1097579" y="3429101"/>
              <a:ext cx="267548" cy="16510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227340" y="1545167"/>
              <a:ext cx="2861733" cy="4478867"/>
            </a:xfrm>
            <a:custGeom>
              <a:avLst/>
              <a:gdLst>
                <a:gd name="T0" fmla="*/ 364 w 364"/>
                <a:gd name="T1" fmla="*/ 483 h 568"/>
                <a:gd name="T2" fmla="*/ 182 w 364"/>
                <a:gd name="T3" fmla="*/ 568 h 568"/>
                <a:gd name="T4" fmla="*/ 0 w 364"/>
                <a:gd name="T5" fmla="*/ 483 h 568"/>
                <a:gd name="T6" fmla="*/ 0 w 364"/>
                <a:gd name="T7" fmla="*/ 16 h 568"/>
                <a:gd name="T8" fmla="*/ 22 w 364"/>
                <a:gd name="T9" fmla="*/ 0 h 568"/>
                <a:gd name="T10" fmla="*/ 342 w 364"/>
                <a:gd name="T11" fmla="*/ 0 h 568"/>
                <a:gd name="T12" fmla="*/ 364 w 364"/>
                <a:gd name="T13" fmla="*/ 16 h 568"/>
                <a:gd name="T14" fmla="*/ 364 w 364"/>
                <a:gd name="T15" fmla="*/ 48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4" h="568">
                  <a:moveTo>
                    <a:pt x="364" y="483"/>
                  </a:moveTo>
                  <a:cubicBezTo>
                    <a:pt x="364" y="492"/>
                    <a:pt x="182" y="568"/>
                    <a:pt x="182" y="568"/>
                  </a:cubicBezTo>
                  <a:cubicBezTo>
                    <a:pt x="182" y="568"/>
                    <a:pt x="0" y="492"/>
                    <a:pt x="0" y="4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2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54" y="0"/>
                    <a:pt x="364" y="7"/>
                    <a:pt x="364" y="16"/>
                  </a:cubicBezTo>
                  <a:lnTo>
                    <a:pt x="364" y="4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1098207" y="2133601"/>
              <a:ext cx="3120000" cy="129794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>
              <a:off x="7385809" y="3431852"/>
              <a:ext cx="267548" cy="165105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0800000">
              <a:off x="4532101" y="3431853"/>
              <a:ext cx="267548" cy="165105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4657628" y="1545167"/>
              <a:ext cx="2870200" cy="4478867"/>
            </a:xfrm>
            <a:custGeom>
              <a:avLst/>
              <a:gdLst>
                <a:gd name="T0" fmla="*/ 365 w 365"/>
                <a:gd name="T1" fmla="*/ 483 h 568"/>
                <a:gd name="T2" fmla="*/ 182 w 365"/>
                <a:gd name="T3" fmla="*/ 568 h 568"/>
                <a:gd name="T4" fmla="*/ 0 w 365"/>
                <a:gd name="T5" fmla="*/ 483 h 568"/>
                <a:gd name="T6" fmla="*/ 0 w 365"/>
                <a:gd name="T7" fmla="*/ 16 h 568"/>
                <a:gd name="T8" fmla="*/ 22 w 365"/>
                <a:gd name="T9" fmla="*/ 0 h 568"/>
                <a:gd name="T10" fmla="*/ 343 w 365"/>
                <a:gd name="T11" fmla="*/ 0 h 568"/>
                <a:gd name="T12" fmla="*/ 365 w 365"/>
                <a:gd name="T13" fmla="*/ 16 h 568"/>
                <a:gd name="T14" fmla="*/ 365 w 365"/>
                <a:gd name="T15" fmla="*/ 48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5" h="568">
                  <a:moveTo>
                    <a:pt x="365" y="483"/>
                  </a:moveTo>
                  <a:cubicBezTo>
                    <a:pt x="365" y="492"/>
                    <a:pt x="182" y="568"/>
                    <a:pt x="182" y="568"/>
                  </a:cubicBezTo>
                  <a:cubicBezTo>
                    <a:pt x="182" y="568"/>
                    <a:pt x="0" y="492"/>
                    <a:pt x="0" y="4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55" y="0"/>
                    <a:pt x="365" y="7"/>
                    <a:pt x="365" y="16"/>
                  </a:cubicBezTo>
                  <a:lnTo>
                    <a:pt x="365" y="4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4532728" y="2133601"/>
              <a:ext cx="3120000" cy="129794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0800000">
              <a:off x="10825918" y="3431640"/>
              <a:ext cx="267548" cy="165105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Isosceles Triangle 27"/>
            <p:cNvSpPr/>
            <p:nvPr/>
          </p:nvSpPr>
          <p:spPr>
            <a:xfrm rot="10800000">
              <a:off x="7972210" y="3431641"/>
              <a:ext cx="267548" cy="165105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8098797" y="1545167"/>
              <a:ext cx="2868084" cy="4478867"/>
            </a:xfrm>
            <a:custGeom>
              <a:avLst/>
              <a:gdLst>
                <a:gd name="T0" fmla="*/ 365 w 365"/>
                <a:gd name="T1" fmla="*/ 483 h 568"/>
                <a:gd name="T2" fmla="*/ 183 w 365"/>
                <a:gd name="T3" fmla="*/ 568 h 568"/>
                <a:gd name="T4" fmla="*/ 0 w 365"/>
                <a:gd name="T5" fmla="*/ 483 h 568"/>
                <a:gd name="T6" fmla="*/ 0 w 365"/>
                <a:gd name="T7" fmla="*/ 16 h 568"/>
                <a:gd name="T8" fmla="*/ 22 w 365"/>
                <a:gd name="T9" fmla="*/ 0 h 568"/>
                <a:gd name="T10" fmla="*/ 343 w 365"/>
                <a:gd name="T11" fmla="*/ 0 h 568"/>
                <a:gd name="T12" fmla="*/ 365 w 365"/>
                <a:gd name="T13" fmla="*/ 16 h 568"/>
                <a:gd name="T14" fmla="*/ 365 w 365"/>
                <a:gd name="T15" fmla="*/ 48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5" h="568">
                  <a:moveTo>
                    <a:pt x="365" y="483"/>
                  </a:moveTo>
                  <a:cubicBezTo>
                    <a:pt x="365" y="492"/>
                    <a:pt x="183" y="568"/>
                    <a:pt x="183" y="568"/>
                  </a:cubicBezTo>
                  <a:cubicBezTo>
                    <a:pt x="183" y="568"/>
                    <a:pt x="0" y="492"/>
                    <a:pt x="0" y="48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2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55" y="0"/>
                    <a:pt x="365" y="7"/>
                    <a:pt x="365" y="16"/>
                  </a:cubicBezTo>
                  <a:lnTo>
                    <a:pt x="365" y="4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7972837" y="2133601"/>
              <a:ext cx="3120000" cy="129794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186829" y="3019460"/>
              <a:ext cx="942758" cy="398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标题一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935062" y="2147770"/>
              <a:ext cx="1392738" cy="979018"/>
              <a:chOff x="1359744" y="1599772"/>
              <a:chExt cx="1044553" cy="734263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1569752" y="1599772"/>
                <a:ext cx="834545" cy="734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30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359744" y="1740841"/>
                <a:ext cx="358633" cy="4623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$</a:t>
                </a: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5621351" y="3019460"/>
              <a:ext cx="942758" cy="398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lang="zh-CN" altLang="en-US" sz="1600" dirty="0">
                  <a:solidFill>
                    <a:prstClr val="white"/>
                  </a:solidFill>
                  <a:latin typeface="+mj-ea"/>
                  <a:ea typeface="+mj-ea"/>
                </a:rPr>
                <a:t>二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061460" y="3019460"/>
              <a:ext cx="942758" cy="398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标题三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369583" y="2147770"/>
              <a:ext cx="1392738" cy="979018"/>
              <a:chOff x="1359744" y="1599772"/>
              <a:chExt cx="1044553" cy="734263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1569752" y="1599772"/>
                <a:ext cx="834545" cy="734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50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359744" y="1740841"/>
                <a:ext cx="358633" cy="4623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$</a:t>
                </a: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8809692" y="2147770"/>
              <a:ext cx="1392739" cy="979018"/>
              <a:chOff x="1359744" y="1599772"/>
              <a:chExt cx="1044554" cy="734263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1569753" y="1599772"/>
                <a:ext cx="834545" cy="7342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69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1359744" y="1740841"/>
                <a:ext cx="358633" cy="4623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$</a:t>
                </a: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491847" y="3572984"/>
              <a:ext cx="2332723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491847" y="3979962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491850" y="4385990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491852" y="4785320"/>
              <a:ext cx="2332723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926369" y="3567855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926368" y="3979962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926367" y="4385990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926366" y="4785319"/>
              <a:ext cx="2332723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E7E6E6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366477" y="3572984"/>
              <a:ext cx="2332723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366480" y="3979962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366477" y="4385990"/>
              <a:ext cx="2332722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366475" y="4785320"/>
              <a:ext cx="2332723" cy="3626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j-ea"/>
                  <a:ea typeface="+mj-ea"/>
                </a:rPr>
                <a:t>单击此处添加标题文本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84" name="Straight Connector 83"/>
            <p:cNvCxnSpPr/>
            <p:nvPr/>
          </p:nvCxnSpPr>
          <p:spPr>
            <a:xfrm>
              <a:off x="1458207" y="3952141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4892728" y="3952141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332837" y="3952141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1458207" y="4361605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4892728" y="4361605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8332837" y="4361605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1458207" y="4765308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4892728" y="4765308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8332837" y="4765308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1458207" y="5182900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4892728" y="5182900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8332837" y="5182900"/>
              <a:ext cx="2400000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56" name="泪滴形 55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92433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9758" y="1344458"/>
            <a:ext cx="4411062" cy="4418715"/>
            <a:chOff x="3892158" y="1687358"/>
            <a:chExt cx="4411062" cy="4418715"/>
          </a:xfrm>
        </p:grpSpPr>
        <p:grpSp>
          <p:nvGrpSpPr>
            <p:cNvPr id="20" name="Group 19"/>
            <p:cNvGrpSpPr/>
            <p:nvPr/>
          </p:nvGrpSpPr>
          <p:grpSpPr>
            <a:xfrm>
              <a:off x="3892158" y="1687358"/>
              <a:ext cx="4411062" cy="4418715"/>
              <a:chOff x="3892158" y="1794934"/>
              <a:chExt cx="4411062" cy="4418715"/>
            </a:xfrm>
            <a:solidFill>
              <a:schemeClr val="bg1">
                <a:lumMod val="85000"/>
              </a:schemeClr>
            </a:solidFill>
          </p:grpSpPr>
          <p:sp>
            <p:nvSpPr>
              <p:cNvPr id="22" name="Shape 2085"/>
              <p:cNvSpPr/>
              <p:nvPr/>
            </p:nvSpPr>
            <p:spPr>
              <a:xfrm rot="2700000">
                <a:off x="4762868" y="1773139"/>
                <a:ext cx="769193" cy="2510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74" h="21600" extrusionOk="0">
                    <a:moveTo>
                      <a:pt x="17674" y="0"/>
                    </a:moveTo>
                    <a:lnTo>
                      <a:pt x="11778" y="307"/>
                    </a:lnTo>
                    <a:cubicBezTo>
                      <a:pt x="-3926" y="6187"/>
                      <a:pt x="-3926" y="15720"/>
                      <a:pt x="11778" y="21600"/>
                    </a:cubicBezTo>
                    <a:lnTo>
                      <a:pt x="16855" y="19699"/>
                    </a:lnTo>
                    <a:cubicBezTo>
                      <a:pt x="3956" y="14869"/>
                      <a:pt x="3956" y="7038"/>
                      <a:pt x="16855" y="2207"/>
                    </a:cubicBezTo>
                    <a:cubicBezTo>
                      <a:pt x="16855" y="2207"/>
                      <a:pt x="17674" y="0"/>
                      <a:pt x="17674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sym typeface="Helvetica Light"/>
                </a:endParaRPr>
              </a:p>
            </p:txBody>
          </p:sp>
          <p:sp>
            <p:nvSpPr>
              <p:cNvPr id="23" name="Shape 2086"/>
              <p:cNvSpPr/>
              <p:nvPr/>
            </p:nvSpPr>
            <p:spPr>
              <a:xfrm rot="2700000">
                <a:off x="3864397" y="4573715"/>
                <a:ext cx="2510643" cy="7692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674" extrusionOk="0">
                    <a:moveTo>
                      <a:pt x="19699" y="818"/>
                    </a:moveTo>
                    <a:cubicBezTo>
                      <a:pt x="14869" y="13718"/>
                      <a:pt x="7038" y="13718"/>
                      <a:pt x="2208" y="818"/>
                    </a:cubicBezTo>
                    <a:lnTo>
                      <a:pt x="0" y="0"/>
                    </a:lnTo>
                    <a:lnTo>
                      <a:pt x="307" y="5896"/>
                    </a:lnTo>
                    <a:cubicBezTo>
                      <a:pt x="6187" y="21600"/>
                      <a:pt x="15720" y="21600"/>
                      <a:pt x="21600" y="5896"/>
                    </a:cubicBezTo>
                    <a:cubicBezTo>
                      <a:pt x="21600" y="5896"/>
                      <a:pt x="19699" y="818"/>
                      <a:pt x="19699" y="81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sym typeface="Helvetica Light"/>
                </a:endParaRPr>
              </a:p>
            </p:txBody>
          </p:sp>
          <p:sp>
            <p:nvSpPr>
              <p:cNvPr id="24" name="Shape 2087"/>
              <p:cNvSpPr/>
              <p:nvPr/>
            </p:nvSpPr>
            <p:spPr>
              <a:xfrm rot="2700000">
                <a:off x="6663307" y="3732422"/>
                <a:ext cx="769207" cy="2510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74" h="21600" extrusionOk="0">
                    <a:moveTo>
                      <a:pt x="5896" y="0"/>
                    </a:moveTo>
                    <a:lnTo>
                      <a:pt x="819" y="1901"/>
                    </a:lnTo>
                    <a:cubicBezTo>
                      <a:pt x="13718" y="6731"/>
                      <a:pt x="13718" y="14562"/>
                      <a:pt x="819" y="19392"/>
                    </a:cubicBezTo>
                    <a:lnTo>
                      <a:pt x="0" y="21600"/>
                    </a:lnTo>
                    <a:lnTo>
                      <a:pt x="5896" y="21293"/>
                    </a:lnTo>
                    <a:cubicBezTo>
                      <a:pt x="21600" y="15414"/>
                      <a:pt x="21600" y="5880"/>
                      <a:pt x="5896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sym typeface="Helvetica Light"/>
                </a:endParaRPr>
              </a:p>
            </p:txBody>
          </p:sp>
          <p:sp>
            <p:nvSpPr>
              <p:cNvPr id="25" name="Shape 2088"/>
              <p:cNvSpPr/>
              <p:nvPr/>
            </p:nvSpPr>
            <p:spPr>
              <a:xfrm rot="2700000">
                <a:off x="5821969" y="2665682"/>
                <a:ext cx="2502346" cy="760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640" extrusionOk="0">
                    <a:moveTo>
                      <a:pt x="21310" y="12029"/>
                    </a:moveTo>
                    <a:lnTo>
                      <a:pt x="21364" y="11883"/>
                    </a:lnTo>
                    <a:cubicBezTo>
                      <a:pt x="21340" y="11820"/>
                      <a:pt x="21316" y="11759"/>
                      <a:pt x="21293" y="11696"/>
                    </a:cubicBezTo>
                    <a:lnTo>
                      <a:pt x="21292" y="11691"/>
                    </a:lnTo>
                    <a:lnTo>
                      <a:pt x="21291" y="11693"/>
                    </a:lnTo>
                    <a:cubicBezTo>
                      <a:pt x="15386" y="-3960"/>
                      <a:pt x="5876" y="-3898"/>
                      <a:pt x="0" y="11883"/>
                    </a:cubicBezTo>
                    <a:lnTo>
                      <a:pt x="2215" y="11057"/>
                    </a:lnTo>
                    <a:lnTo>
                      <a:pt x="1907" y="17006"/>
                    </a:lnTo>
                    <a:cubicBezTo>
                      <a:pt x="6753" y="3991"/>
                      <a:pt x="14610" y="3991"/>
                      <a:pt x="19457" y="17007"/>
                    </a:cubicBezTo>
                    <a:lnTo>
                      <a:pt x="19511" y="16861"/>
                    </a:lnTo>
                    <a:lnTo>
                      <a:pt x="21600" y="17640"/>
                    </a:lnTo>
                    <a:cubicBezTo>
                      <a:pt x="21600" y="17640"/>
                      <a:pt x="21310" y="12029"/>
                      <a:pt x="21310" y="1202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sym typeface="Helvetica Light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5440031" y="3252479"/>
              <a:ext cx="1252592" cy="1057537"/>
              <a:chOff x="6459538" y="2963863"/>
              <a:chExt cx="11458575" cy="9674225"/>
            </a:xfrm>
          </p:grpSpPr>
          <p:sp>
            <p:nvSpPr>
              <p:cNvPr id="68" name="AutoShape 10056"/>
              <p:cNvSpPr>
                <a:spLocks noChangeAspect="1" noChangeArrowheads="1" noTextEdit="1"/>
              </p:cNvSpPr>
              <p:nvPr/>
            </p:nvSpPr>
            <p:spPr bwMode="auto">
              <a:xfrm>
                <a:off x="6459538" y="2963863"/>
                <a:ext cx="11458575" cy="967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9" name="Freeform 10134"/>
              <p:cNvSpPr>
                <a:spLocks/>
              </p:cNvSpPr>
              <p:nvPr/>
            </p:nvSpPr>
            <p:spPr bwMode="auto">
              <a:xfrm>
                <a:off x="8167688" y="11577638"/>
                <a:ext cx="9070975" cy="342900"/>
              </a:xfrm>
              <a:custGeom>
                <a:avLst/>
                <a:gdLst>
                  <a:gd name="T0" fmla="*/ 5714 w 5714"/>
                  <a:gd name="T1" fmla="*/ 108 h 216"/>
                  <a:gd name="T2" fmla="*/ 5710 w 5714"/>
                  <a:gd name="T3" fmla="*/ 102 h 216"/>
                  <a:gd name="T4" fmla="*/ 5682 w 5714"/>
                  <a:gd name="T5" fmla="*/ 92 h 216"/>
                  <a:gd name="T6" fmla="*/ 5586 w 5714"/>
                  <a:gd name="T7" fmla="*/ 76 h 216"/>
                  <a:gd name="T8" fmla="*/ 5370 w 5714"/>
                  <a:gd name="T9" fmla="*/ 56 h 216"/>
                  <a:gd name="T10" fmla="*/ 5062 w 5714"/>
                  <a:gd name="T11" fmla="*/ 40 h 216"/>
                  <a:gd name="T12" fmla="*/ 4674 w 5714"/>
                  <a:gd name="T13" fmla="*/ 24 h 216"/>
                  <a:gd name="T14" fmla="*/ 3970 w 5714"/>
                  <a:gd name="T15" fmla="*/ 8 h 216"/>
                  <a:gd name="T16" fmla="*/ 2856 w 5714"/>
                  <a:gd name="T17" fmla="*/ 0 h 216"/>
                  <a:gd name="T18" fmla="*/ 2280 w 5714"/>
                  <a:gd name="T19" fmla="*/ 2 h 216"/>
                  <a:gd name="T20" fmla="*/ 1260 w 5714"/>
                  <a:gd name="T21" fmla="*/ 18 h 216"/>
                  <a:gd name="T22" fmla="*/ 836 w 5714"/>
                  <a:gd name="T23" fmla="*/ 32 h 216"/>
                  <a:gd name="T24" fmla="*/ 488 w 5714"/>
                  <a:gd name="T25" fmla="*/ 48 h 216"/>
                  <a:gd name="T26" fmla="*/ 224 w 5714"/>
                  <a:gd name="T27" fmla="*/ 66 h 216"/>
                  <a:gd name="T28" fmla="*/ 58 w 5714"/>
                  <a:gd name="T29" fmla="*/ 86 h 216"/>
                  <a:gd name="T30" fmla="*/ 14 w 5714"/>
                  <a:gd name="T31" fmla="*/ 98 h 216"/>
                  <a:gd name="T32" fmla="*/ 0 w 5714"/>
                  <a:gd name="T33" fmla="*/ 106 h 216"/>
                  <a:gd name="T34" fmla="*/ 0 w 5714"/>
                  <a:gd name="T35" fmla="*/ 108 h 216"/>
                  <a:gd name="T36" fmla="*/ 2 w 5714"/>
                  <a:gd name="T37" fmla="*/ 114 h 216"/>
                  <a:gd name="T38" fmla="*/ 32 w 5714"/>
                  <a:gd name="T39" fmla="*/ 124 h 216"/>
                  <a:gd name="T40" fmla="*/ 128 w 5714"/>
                  <a:gd name="T41" fmla="*/ 140 h 216"/>
                  <a:gd name="T42" fmla="*/ 344 w 5714"/>
                  <a:gd name="T43" fmla="*/ 160 h 216"/>
                  <a:gd name="T44" fmla="*/ 652 w 5714"/>
                  <a:gd name="T45" fmla="*/ 176 h 216"/>
                  <a:gd name="T46" fmla="*/ 1040 w 5714"/>
                  <a:gd name="T47" fmla="*/ 192 h 216"/>
                  <a:gd name="T48" fmla="*/ 1744 w 5714"/>
                  <a:gd name="T49" fmla="*/ 208 h 216"/>
                  <a:gd name="T50" fmla="*/ 2856 w 5714"/>
                  <a:gd name="T51" fmla="*/ 216 h 216"/>
                  <a:gd name="T52" fmla="*/ 3432 w 5714"/>
                  <a:gd name="T53" fmla="*/ 214 h 216"/>
                  <a:gd name="T54" fmla="*/ 4454 w 5714"/>
                  <a:gd name="T55" fmla="*/ 198 h 216"/>
                  <a:gd name="T56" fmla="*/ 4878 w 5714"/>
                  <a:gd name="T57" fmla="*/ 184 h 216"/>
                  <a:gd name="T58" fmla="*/ 5226 w 5714"/>
                  <a:gd name="T59" fmla="*/ 168 h 216"/>
                  <a:gd name="T60" fmla="*/ 5490 w 5714"/>
                  <a:gd name="T61" fmla="*/ 150 h 216"/>
                  <a:gd name="T62" fmla="*/ 5656 w 5714"/>
                  <a:gd name="T63" fmla="*/ 130 h 216"/>
                  <a:gd name="T64" fmla="*/ 5700 w 5714"/>
                  <a:gd name="T65" fmla="*/ 120 h 216"/>
                  <a:gd name="T66" fmla="*/ 5714 w 5714"/>
                  <a:gd name="T67" fmla="*/ 1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14" h="216">
                    <a:moveTo>
                      <a:pt x="5714" y="108"/>
                    </a:moveTo>
                    <a:lnTo>
                      <a:pt x="5714" y="108"/>
                    </a:lnTo>
                    <a:lnTo>
                      <a:pt x="5714" y="106"/>
                    </a:lnTo>
                    <a:lnTo>
                      <a:pt x="5710" y="102"/>
                    </a:lnTo>
                    <a:lnTo>
                      <a:pt x="5700" y="98"/>
                    </a:lnTo>
                    <a:lnTo>
                      <a:pt x="5682" y="92"/>
                    </a:lnTo>
                    <a:lnTo>
                      <a:pt x="5656" y="86"/>
                    </a:lnTo>
                    <a:lnTo>
                      <a:pt x="5586" y="76"/>
                    </a:lnTo>
                    <a:lnTo>
                      <a:pt x="5490" y="66"/>
                    </a:lnTo>
                    <a:lnTo>
                      <a:pt x="5370" y="56"/>
                    </a:lnTo>
                    <a:lnTo>
                      <a:pt x="5226" y="48"/>
                    </a:lnTo>
                    <a:lnTo>
                      <a:pt x="5062" y="40"/>
                    </a:lnTo>
                    <a:lnTo>
                      <a:pt x="4878" y="32"/>
                    </a:lnTo>
                    <a:lnTo>
                      <a:pt x="4674" y="24"/>
                    </a:lnTo>
                    <a:lnTo>
                      <a:pt x="4454" y="18"/>
                    </a:lnTo>
                    <a:lnTo>
                      <a:pt x="3970" y="8"/>
                    </a:lnTo>
                    <a:lnTo>
                      <a:pt x="3432" y="2"/>
                    </a:lnTo>
                    <a:lnTo>
                      <a:pt x="2856" y="0"/>
                    </a:lnTo>
                    <a:lnTo>
                      <a:pt x="2856" y="0"/>
                    </a:lnTo>
                    <a:lnTo>
                      <a:pt x="2280" y="2"/>
                    </a:lnTo>
                    <a:lnTo>
                      <a:pt x="1744" y="8"/>
                    </a:lnTo>
                    <a:lnTo>
                      <a:pt x="1260" y="18"/>
                    </a:lnTo>
                    <a:lnTo>
                      <a:pt x="1040" y="24"/>
                    </a:lnTo>
                    <a:lnTo>
                      <a:pt x="836" y="32"/>
                    </a:lnTo>
                    <a:lnTo>
                      <a:pt x="652" y="40"/>
                    </a:lnTo>
                    <a:lnTo>
                      <a:pt x="488" y="48"/>
                    </a:lnTo>
                    <a:lnTo>
                      <a:pt x="344" y="56"/>
                    </a:lnTo>
                    <a:lnTo>
                      <a:pt x="224" y="66"/>
                    </a:lnTo>
                    <a:lnTo>
                      <a:pt x="128" y="76"/>
                    </a:lnTo>
                    <a:lnTo>
                      <a:pt x="58" y="86"/>
                    </a:lnTo>
                    <a:lnTo>
                      <a:pt x="32" y="92"/>
                    </a:lnTo>
                    <a:lnTo>
                      <a:pt x="14" y="98"/>
                    </a:lnTo>
                    <a:lnTo>
                      <a:pt x="2" y="102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14" y="120"/>
                    </a:lnTo>
                    <a:lnTo>
                      <a:pt x="32" y="124"/>
                    </a:lnTo>
                    <a:lnTo>
                      <a:pt x="58" y="130"/>
                    </a:lnTo>
                    <a:lnTo>
                      <a:pt x="128" y="140"/>
                    </a:lnTo>
                    <a:lnTo>
                      <a:pt x="224" y="150"/>
                    </a:lnTo>
                    <a:lnTo>
                      <a:pt x="344" y="160"/>
                    </a:lnTo>
                    <a:lnTo>
                      <a:pt x="488" y="168"/>
                    </a:lnTo>
                    <a:lnTo>
                      <a:pt x="652" y="176"/>
                    </a:lnTo>
                    <a:lnTo>
                      <a:pt x="836" y="184"/>
                    </a:lnTo>
                    <a:lnTo>
                      <a:pt x="1040" y="192"/>
                    </a:lnTo>
                    <a:lnTo>
                      <a:pt x="1260" y="198"/>
                    </a:lnTo>
                    <a:lnTo>
                      <a:pt x="1744" y="208"/>
                    </a:lnTo>
                    <a:lnTo>
                      <a:pt x="2280" y="214"/>
                    </a:lnTo>
                    <a:lnTo>
                      <a:pt x="2856" y="216"/>
                    </a:lnTo>
                    <a:lnTo>
                      <a:pt x="2856" y="216"/>
                    </a:lnTo>
                    <a:lnTo>
                      <a:pt x="3432" y="214"/>
                    </a:lnTo>
                    <a:lnTo>
                      <a:pt x="3970" y="208"/>
                    </a:lnTo>
                    <a:lnTo>
                      <a:pt x="4454" y="198"/>
                    </a:lnTo>
                    <a:lnTo>
                      <a:pt x="4674" y="192"/>
                    </a:lnTo>
                    <a:lnTo>
                      <a:pt x="4878" y="184"/>
                    </a:lnTo>
                    <a:lnTo>
                      <a:pt x="5062" y="176"/>
                    </a:lnTo>
                    <a:lnTo>
                      <a:pt x="5226" y="168"/>
                    </a:lnTo>
                    <a:lnTo>
                      <a:pt x="5370" y="160"/>
                    </a:lnTo>
                    <a:lnTo>
                      <a:pt x="5490" y="150"/>
                    </a:lnTo>
                    <a:lnTo>
                      <a:pt x="5586" y="140"/>
                    </a:lnTo>
                    <a:lnTo>
                      <a:pt x="5656" y="130"/>
                    </a:lnTo>
                    <a:lnTo>
                      <a:pt x="5682" y="124"/>
                    </a:lnTo>
                    <a:lnTo>
                      <a:pt x="5700" y="120"/>
                    </a:lnTo>
                    <a:lnTo>
                      <a:pt x="5710" y="114"/>
                    </a:lnTo>
                    <a:lnTo>
                      <a:pt x="5714" y="112"/>
                    </a:lnTo>
                    <a:lnTo>
                      <a:pt x="5714" y="108"/>
                    </a:lnTo>
                    <a:close/>
                  </a:path>
                </a:pathLst>
              </a:custGeom>
              <a:solidFill>
                <a:srgbClr val="387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Freeform 10135"/>
              <p:cNvSpPr>
                <a:spLocks/>
              </p:cNvSpPr>
              <p:nvPr/>
            </p:nvSpPr>
            <p:spPr bwMode="auto">
              <a:xfrm>
                <a:off x="8167688" y="11577638"/>
                <a:ext cx="9070975" cy="342900"/>
              </a:xfrm>
              <a:custGeom>
                <a:avLst/>
                <a:gdLst>
                  <a:gd name="T0" fmla="*/ 5714 w 5714"/>
                  <a:gd name="T1" fmla="*/ 108 h 216"/>
                  <a:gd name="T2" fmla="*/ 5710 w 5714"/>
                  <a:gd name="T3" fmla="*/ 102 h 216"/>
                  <a:gd name="T4" fmla="*/ 5682 w 5714"/>
                  <a:gd name="T5" fmla="*/ 92 h 216"/>
                  <a:gd name="T6" fmla="*/ 5586 w 5714"/>
                  <a:gd name="T7" fmla="*/ 76 h 216"/>
                  <a:gd name="T8" fmla="*/ 5370 w 5714"/>
                  <a:gd name="T9" fmla="*/ 56 h 216"/>
                  <a:gd name="T10" fmla="*/ 5062 w 5714"/>
                  <a:gd name="T11" fmla="*/ 40 h 216"/>
                  <a:gd name="T12" fmla="*/ 4674 w 5714"/>
                  <a:gd name="T13" fmla="*/ 24 h 216"/>
                  <a:gd name="T14" fmla="*/ 3970 w 5714"/>
                  <a:gd name="T15" fmla="*/ 8 h 216"/>
                  <a:gd name="T16" fmla="*/ 2856 w 5714"/>
                  <a:gd name="T17" fmla="*/ 0 h 216"/>
                  <a:gd name="T18" fmla="*/ 2280 w 5714"/>
                  <a:gd name="T19" fmla="*/ 2 h 216"/>
                  <a:gd name="T20" fmla="*/ 1260 w 5714"/>
                  <a:gd name="T21" fmla="*/ 18 h 216"/>
                  <a:gd name="T22" fmla="*/ 836 w 5714"/>
                  <a:gd name="T23" fmla="*/ 32 h 216"/>
                  <a:gd name="T24" fmla="*/ 488 w 5714"/>
                  <a:gd name="T25" fmla="*/ 48 h 216"/>
                  <a:gd name="T26" fmla="*/ 224 w 5714"/>
                  <a:gd name="T27" fmla="*/ 66 h 216"/>
                  <a:gd name="T28" fmla="*/ 58 w 5714"/>
                  <a:gd name="T29" fmla="*/ 86 h 216"/>
                  <a:gd name="T30" fmla="*/ 14 w 5714"/>
                  <a:gd name="T31" fmla="*/ 98 h 216"/>
                  <a:gd name="T32" fmla="*/ 0 w 5714"/>
                  <a:gd name="T33" fmla="*/ 106 h 216"/>
                  <a:gd name="T34" fmla="*/ 0 w 5714"/>
                  <a:gd name="T35" fmla="*/ 108 h 216"/>
                  <a:gd name="T36" fmla="*/ 2 w 5714"/>
                  <a:gd name="T37" fmla="*/ 114 h 216"/>
                  <a:gd name="T38" fmla="*/ 32 w 5714"/>
                  <a:gd name="T39" fmla="*/ 124 h 216"/>
                  <a:gd name="T40" fmla="*/ 128 w 5714"/>
                  <a:gd name="T41" fmla="*/ 140 h 216"/>
                  <a:gd name="T42" fmla="*/ 344 w 5714"/>
                  <a:gd name="T43" fmla="*/ 160 h 216"/>
                  <a:gd name="T44" fmla="*/ 652 w 5714"/>
                  <a:gd name="T45" fmla="*/ 176 h 216"/>
                  <a:gd name="T46" fmla="*/ 1040 w 5714"/>
                  <a:gd name="T47" fmla="*/ 192 h 216"/>
                  <a:gd name="T48" fmla="*/ 1744 w 5714"/>
                  <a:gd name="T49" fmla="*/ 208 h 216"/>
                  <a:gd name="T50" fmla="*/ 2856 w 5714"/>
                  <a:gd name="T51" fmla="*/ 216 h 216"/>
                  <a:gd name="T52" fmla="*/ 3432 w 5714"/>
                  <a:gd name="T53" fmla="*/ 214 h 216"/>
                  <a:gd name="T54" fmla="*/ 4454 w 5714"/>
                  <a:gd name="T55" fmla="*/ 198 h 216"/>
                  <a:gd name="T56" fmla="*/ 4878 w 5714"/>
                  <a:gd name="T57" fmla="*/ 184 h 216"/>
                  <a:gd name="T58" fmla="*/ 5226 w 5714"/>
                  <a:gd name="T59" fmla="*/ 168 h 216"/>
                  <a:gd name="T60" fmla="*/ 5490 w 5714"/>
                  <a:gd name="T61" fmla="*/ 150 h 216"/>
                  <a:gd name="T62" fmla="*/ 5656 w 5714"/>
                  <a:gd name="T63" fmla="*/ 130 h 216"/>
                  <a:gd name="T64" fmla="*/ 5700 w 5714"/>
                  <a:gd name="T65" fmla="*/ 120 h 216"/>
                  <a:gd name="T66" fmla="*/ 5714 w 5714"/>
                  <a:gd name="T67" fmla="*/ 1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14" h="216">
                    <a:moveTo>
                      <a:pt x="5714" y="108"/>
                    </a:moveTo>
                    <a:lnTo>
                      <a:pt x="5714" y="108"/>
                    </a:lnTo>
                    <a:lnTo>
                      <a:pt x="5714" y="106"/>
                    </a:lnTo>
                    <a:lnTo>
                      <a:pt x="5710" y="102"/>
                    </a:lnTo>
                    <a:lnTo>
                      <a:pt x="5700" y="98"/>
                    </a:lnTo>
                    <a:lnTo>
                      <a:pt x="5682" y="92"/>
                    </a:lnTo>
                    <a:lnTo>
                      <a:pt x="5656" y="86"/>
                    </a:lnTo>
                    <a:lnTo>
                      <a:pt x="5586" y="76"/>
                    </a:lnTo>
                    <a:lnTo>
                      <a:pt x="5490" y="66"/>
                    </a:lnTo>
                    <a:lnTo>
                      <a:pt x="5370" y="56"/>
                    </a:lnTo>
                    <a:lnTo>
                      <a:pt x="5226" y="48"/>
                    </a:lnTo>
                    <a:lnTo>
                      <a:pt x="5062" y="40"/>
                    </a:lnTo>
                    <a:lnTo>
                      <a:pt x="4878" y="32"/>
                    </a:lnTo>
                    <a:lnTo>
                      <a:pt x="4674" y="24"/>
                    </a:lnTo>
                    <a:lnTo>
                      <a:pt x="4454" y="18"/>
                    </a:lnTo>
                    <a:lnTo>
                      <a:pt x="3970" y="8"/>
                    </a:lnTo>
                    <a:lnTo>
                      <a:pt x="3432" y="2"/>
                    </a:lnTo>
                    <a:lnTo>
                      <a:pt x="2856" y="0"/>
                    </a:lnTo>
                    <a:lnTo>
                      <a:pt x="2856" y="0"/>
                    </a:lnTo>
                    <a:lnTo>
                      <a:pt x="2280" y="2"/>
                    </a:lnTo>
                    <a:lnTo>
                      <a:pt x="1744" y="8"/>
                    </a:lnTo>
                    <a:lnTo>
                      <a:pt x="1260" y="18"/>
                    </a:lnTo>
                    <a:lnTo>
                      <a:pt x="1040" y="24"/>
                    </a:lnTo>
                    <a:lnTo>
                      <a:pt x="836" y="32"/>
                    </a:lnTo>
                    <a:lnTo>
                      <a:pt x="652" y="40"/>
                    </a:lnTo>
                    <a:lnTo>
                      <a:pt x="488" y="48"/>
                    </a:lnTo>
                    <a:lnTo>
                      <a:pt x="344" y="56"/>
                    </a:lnTo>
                    <a:lnTo>
                      <a:pt x="224" y="66"/>
                    </a:lnTo>
                    <a:lnTo>
                      <a:pt x="128" y="76"/>
                    </a:lnTo>
                    <a:lnTo>
                      <a:pt x="58" y="86"/>
                    </a:lnTo>
                    <a:lnTo>
                      <a:pt x="32" y="92"/>
                    </a:lnTo>
                    <a:lnTo>
                      <a:pt x="14" y="98"/>
                    </a:lnTo>
                    <a:lnTo>
                      <a:pt x="2" y="102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14" y="120"/>
                    </a:lnTo>
                    <a:lnTo>
                      <a:pt x="32" y="124"/>
                    </a:lnTo>
                    <a:lnTo>
                      <a:pt x="58" y="130"/>
                    </a:lnTo>
                    <a:lnTo>
                      <a:pt x="128" y="140"/>
                    </a:lnTo>
                    <a:lnTo>
                      <a:pt x="224" y="150"/>
                    </a:lnTo>
                    <a:lnTo>
                      <a:pt x="344" y="160"/>
                    </a:lnTo>
                    <a:lnTo>
                      <a:pt x="488" y="168"/>
                    </a:lnTo>
                    <a:lnTo>
                      <a:pt x="652" y="176"/>
                    </a:lnTo>
                    <a:lnTo>
                      <a:pt x="836" y="184"/>
                    </a:lnTo>
                    <a:lnTo>
                      <a:pt x="1040" y="192"/>
                    </a:lnTo>
                    <a:lnTo>
                      <a:pt x="1260" y="198"/>
                    </a:lnTo>
                    <a:lnTo>
                      <a:pt x="1744" y="208"/>
                    </a:lnTo>
                    <a:lnTo>
                      <a:pt x="2280" y="214"/>
                    </a:lnTo>
                    <a:lnTo>
                      <a:pt x="2856" y="216"/>
                    </a:lnTo>
                    <a:lnTo>
                      <a:pt x="2856" y="216"/>
                    </a:lnTo>
                    <a:lnTo>
                      <a:pt x="3432" y="214"/>
                    </a:lnTo>
                    <a:lnTo>
                      <a:pt x="3970" y="208"/>
                    </a:lnTo>
                    <a:lnTo>
                      <a:pt x="4454" y="198"/>
                    </a:lnTo>
                    <a:lnTo>
                      <a:pt x="4674" y="192"/>
                    </a:lnTo>
                    <a:lnTo>
                      <a:pt x="4878" y="184"/>
                    </a:lnTo>
                    <a:lnTo>
                      <a:pt x="5062" y="176"/>
                    </a:lnTo>
                    <a:lnTo>
                      <a:pt x="5226" y="168"/>
                    </a:lnTo>
                    <a:lnTo>
                      <a:pt x="5370" y="160"/>
                    </a:lnTo>
                    <a:lnTo>
                      <a:pt x="5490" y="150"/>
                    </a:lnTo>
                    <a:lnTo>
                      <a:pt x="5586" y="140"/>
                    </a:lnTo>
                    <a:lnTo>
                      <a:pt x="5656" y="130"/>
                    </a:lnTo>
                    <a:lnTo>
                      <a:pt x="5682" y="124"/>
                    </a:lnTo>
                    <a:lnTo>
                      <a:pt x="5700" y="120"/>
                    </a:lnTo>
                    <a:lnTo>
                      <a:pt x="5710" y="114"/>
                    </a:lnTo>
                    <a:lnTo>
                      <a:pt x="5714" y="112"/>
                    </a:lnTo>
                    <a:lnTo>
                      <a:pt x="5714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1" name="Freeform 10136"/>
              <p:cNvSpPr>
                <a:spLocks/>
              </p:cNvSpPr>
              <p:nvPr/>
            </p:nvSpPr>
            <p:spPr bwMode="auto">
              <a:xfrm>
                <a:off x="6459538" y="5614988"/>
                <a:ext cx="10598150" cy="6442075"/>
              </a:xfrm>
              <a:custGeom>
                <a:avLst/>
                <a:gdLst>
                  <a:gd name="T0" fmla="*/ 0 w 6676"/>
                  <a:gd name="T1" fmla="*/ 3346 h 4058"/>
                  <a:gd name="T2" fmla="*/ 2246 w 6676"/>
                  <a:gd name="T3" fmla="*/ 1892 h 4058"/>
                  <a:gd name="T4" fmla="*/ 2972 w 6676"/>
                  <a:gd name="T5" fmla="*/ 2508 h 4058"/>
                  <a:gd name="T6" fmla="*/ 4462 w 6676"/>
                  <a:gd name="T7" fmla="*/ 1070 h 4058"/>
                  <a:gd name="T8" fmla="*/ 4846 w 6676"/>
                  <a:gd name="T9" fmla="*/ 1386 h 4058"/>
                  <a:gd name="T10" fmla="*/ 5712 w 6676"/>
                  <a:gd name="T11" fmla="*/ 642 h 4058"/>
                  <a:gd name="T12" fmla="*/ 5550 w 6676"/>
                  <a:gd name="T13" fmla="*/ 682 h 4058"/>
                  <a:gd name="T14" fmla="*/ 5550 w 6676"/>
                  <a:gd name="T15" fmla="*/ 406 h 4058"/>
                  <a:gd name="T16" fmla="*/ 6676 w 6676"/>
                  <a:gd name="T17" fmla="*/ 0 h 4058"/>
                  <a:gd name="T18" fmla="*/ 6676 w 6676"/>
                  <a:gd name="T19" fmla="*/ 276 h 4058"/>
                  <a:gd name="T20" fmla="*/ 6448 w 6676"/>
                  <a:gd name="T21" fmla="*/ 1266 h 4058"/>
                  <a:gd name="T22" fmla="*/ 6060 w 6676"/>
                  <a:gd name="T23" fmla="*/ 898 h 4058"/>
                  <a:gd name="T24" fmla="*/ 4846 w 6676"/>
                  <a:gd name="T25" fmla="*/ 2098 h 4058"/>
                  <a:gd name="T26" fmla="*/ 4466 w 6676"/>
                  <a:gd name="T27" fmla="*/ 1730 h 4058"/>
                  <a:gd name="T28" fmla="*/ 3068 w 6676"/>
                  <a:gd name="T29" fmla="*/ 3156 h 4058"/>
                  <a:gd name="T30" fmla="*/ 2278 w 6676"/>
                  <a:gd name="T31" fmla="*/ 2594 h 4058"/>
                  <a:gd name="T32" fmla="*/ 436 w 6676"/>
                  <a:gd name="T33" fmla="*/ 4058 h 4058"/>
                  <a:gd name="T34" fmla="*/ 0 w 6676"/>
                  <a:gd name="T35" fmla="*/ 3622 h 4058"/>
                  <a:gd name="T36" fmla="*/ 0 w 6676"/>
                  <a:gd name="T37" fmla="*/ 3346 h 4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76" h="4058">
                    <a:moveTo>
                      <a:pt x="0" y="3346"/>
                    </a:moveTo>
                    <a:lnTo>
                      <a:pt x="2246" y="1892"/>
                    </a:lnTo>
                    <a:lnTo>
                      <a:pt x="2972" y="2508"/>
                    </a:lnTo>
                    <a:lnTo>
                      <a:pt x="4462" y="1070"/>
                    </a:lnTo>
                    <a:lnTo>
                      <a:pt x="4846" y="1386"/>
                    </a:lnTo>
                    <a:lnTo>
                      <a:pt x="5712" y="642"/>
                    </a:lnTo>
                    <a:lnTo>
                      <a:pt x="5550" y="682"/>
                    </a:lnTo>
                    <a:lnTo>
                      <a:pt x="5550" y="406"/>
                    </a:lnTo>
                    <a:lnTo>
                      <a:pt x="6676" y="0"/>
                    </a:lnTo>
                    <a:lnTo>
                      <a:pt x="6676" y="276"/>
                    </a:lnTo>
                    <a:lnTo>
                      <a:pt x="6448" y="1266"/>
                    </a:lnTo>
                    <a:lnTo>
                      <a:pt x="6060" y="898"/>
                    </a:lnTo>
                    <a:lnTo>
                      <a:pt x="4846" y="2098"/>
                    </a:lnTo>
                    <a:lnTo>
                      <a:pt x="4466" y="1730"/>
                    </a:lnTo>
                    <a:lnTo>
                      <a:pt x="3068" y="3156"/>
                    </a:lnTo>
                    <a:lnTo>
                      <a:pt x="2278" y="2594"/>
                    </a:lnTo>
                    <a:lnTo>
                      <a:pt x="436" y="4058"/>
                    </a:lnTo>
                    <a:lnTo>
                      <a:pt x="0" y="3622"/>
                    </a:lnTo>
                    <a:lnTo>
                      <a:pt x="0" y="3346"/>
                    </a:lnTo>
                    <a:close/>
                  </a:path>
                </a:pathLst>
              </a:custGeom>
              <a:solidFill>
                <a:srgbClr val="D4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2" name="Freeform 10137"/>
              <p:cNvSpPr>
                <a:spLocks/>
              </p:cNvSpPr>
              <p:nvPr/>
            </p:nvSpPr>
            <p:spPr bwMode="auto">
              <a:xfrm>
                <a:off x="6459538" y="6053135"/>
                <a:ext cx="10598151" cy="6175376"/>
              </a:xfrm>
              <a:custGeom>
                <a:avLst/>
                <a:gdLst>
                  <a:gd name="T0" fmla="*/ 0 w 6676"/>
                  <a:gd name="T1" fmla="*/ 3346 h 3890"/>
                  <a:gd name="T2" fmla="*/ 2246 w 6676"/>
                  <a:gd name="T3" fmla="*/ 1892 h 3890"/>
                  <a:gd name="T4" fmla="*/ 2972 w 6676"/>
                  <a:gd name="T5" fmla="*/ 2508 h 3890"/>
                  <a:gd name="T6" fmla="*/ 4462 w 6676"/>
                  <a:gd name="T7" fmla="*/ 1070 h 3890"/>
                  <a:gd name="T8" fmla="*/ 4846 w 6676"/>
                  <a:gd name="T9" fmla="*/ 1386 h 3890"/>
                  <a:gd name="T10" fmla="*/ 5778 w 6676"/>
                  <a:gd name="T11" fmla="*/ 586 h 3890"/>
                  <a:gd name="T12" fmla="*/ 5550 w 6676"/>
                  <a:gd name="T13" fmla="*/ 406 h 3890"/>
                  <a:gd name="T14" fmla="*/ 6676 w 6676"/>
                  <a:gd name="T15" fmla="*/ 0 h 3890"/>
                  <a:gd name="T16" fmla="*/ 6448 w 6676"/>
                  <a:gd name="T17" fmla="*/ 1266 h 3890"/>
                  <a:gd name="T18" fmla="*/ 6060 w 6676"/>
                  <a:gd name="T19" fmla="*/ 898 h 3890"/>
                  <a:gd name="T20" fmla="*/ 4846 w 6676"/>
                  <a:gd name="T21" fmla="*/ 2098 h 3890"/>
                  <a:gd name="T22" fmla="*/ 4466 w 6676"/>
                  <a:gd name="T23" fmla="*/ 1730 h 3890"/>
                  <a:gd name="T24" fmla="*/ 3068 w 6676"/>
                  <a:gd name="T25" fmla="*/ 3156 h 3890"/>
                  <a:gd name="T26" fmla="*/ 2218 w 6676"/>
                  <a:gd name="T27" fmla="*/ 2496 h 3890"/>
                  <a:gd name="T28" fmla="*/ 332 w 6676"/>
                  <a:gd name="T29" fmla="*/ 3890 h 3890"/>
                  <a:gd name="T30" fmla="*/ 0 w 6676"/>
                  <a:gd name="T31" fmla="*/ 3346 h 3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76" h="3890">
                    <a:moveTo>
                      <a:pt x="0" y="3346"/>
                    </a:moveTo>
                    <a:lnTo>
                      <a:pt x="2246" y="1892"/>
                    </a:lnTo>
                    <a:lnTo>
                      <a:pt x="2972" y="2508"/>
                    </a:lnTo>
                    <a:lnTo>
                      <a:pt x="4462" y="1070"/>
                    </a:lnTo>
                    <a:lnTo>
                      <a:pt x="4846" y="1386"/>
                    </a:lnTo>
                    <a:lnTo>
                      <a:pt x="5778" y="586"/>
                    </a:lnTo>
                    <a:lnTo>
                      <a:pt x="5550" y="406"/>
                    </a:lnTo>
                    <a:lnTo>
                      <a:pt x="6676" y="0"/>
                    </a:lnTo>
                    <a:lnTo>
                      <a:pt x="6448" y="1266"/>
                    </a:lnTo>
                    <a:lnTo>
                      <a:pt x="6060" y="898"/>
                    </a:lnTo>
                    <a:lnTo>
                      <a:pt x="4846" y="2098"/>
                    </a:lnTo>
                    <a:lnTo>
                      <a:pt x="4466" y="1730"/>
                    </a:lnTo>
                    <a:lnTo>
                      <a:pt x="3068" y="3156"/>
                    </a:lnTo>
                    <a:lnTo>
                      <a:pt x="2218" y="2496"/>
                    </a:lnTo>
                    <a:lnTo>
                      <a:pt x="332" y="3890"/>
                    </a:lnTo>
                    <a:lnTo>
                      <a:pt x="0" y="3346"/>
                    </a:lnTo>
                    <a:close/>
                  </a:path>
                </a:pathLst>
              </a:custGeom>
              <a:solidFill>
                <a:srgbClr val="AE1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3" name="Freeform 10138"/>
              <p:cNvSpPr>
                <a:spLocks/>
              </p:cNvSpPr>
              <p:nvPr/>
            </p:nvSpPr>
            <p:spPr bwMode="auto">
              <a:xfrm>
                <a:off x="12949238" y="6792913"/>
                <a:ext cx="2663825" cy="1317625"/>
              </a:xfrm>
              <a:custGeom>
                <a:avLst/>
                <a:gdLst>
                  <a:gd name="T0" fmla="*/ 0 w 1678"/>
                  <a:gd name="T1" fmla="*/ 788 h 830"/>
                  <a:gd name="T2" fmla="*/ 120 w 1678"/>
                  <a:gd name="T3" fmla="*/ 656 h 830"/>
                  <a:gd name="T4" fmla="*/ 262 w 1678"/>
                  <a:gd name="T5" fmla="*/ 504 h 830"/>
                  <a:gd name="T6" fmla="*/ 356 w 1678"/>
                  <a:gd name="T7" fmla="*/ 412 h 830"/>
                  <a:gd name="T8" fmla="*/ 398 w 1678"/>
                  <a:gd name="T9" fmla="*/ 382 h 830"/>
                  <a:gd name="T10" fmla="*/ 410 w 1678"/>
                  <a:gd name="T11" fmla="*/ 380 h 830"/>
                  <a:gd name="T12" fmla="*/ 420 w 1678"/>
                  <a:gd name="T13" fmla="*/ 384 h 830"/>
                  <a:gd name="T14" fmla="*/ 474 w 1678"/>
                  <a:gd name="T15" fmla="*/ 438 h 830"/>
                  <a:gd name="T16" fmla="*/ 636 w 1678"/>
                  <a:gd name="T17" fmla="*/ 612 h 830"/>
                  <a:gd name="T18" fmla="*/ 688 w 1678"/>
                  <a:gd name="T19" fmla="*/ 658 h 830"/>
                  <a:gd name="T20" fmla="*/ 730 w 1678"/>
                  <a:gd name="T21" fmla="*/ 686 h 830"/>
                  <a:gd name="T22" fmla="*/ 746 w 1678"/>
                  <a:gd name="T23" fmla="*/ 690 h 830"/>
                  <a:gd name="T24" fmla="*/ 758 w 1678"/>
                  <a:gd name="T25" fmla="*/ 686 h 830"/>
                  <a:gd name="T26" fmla="*/ 1540 w 1678"/>
                  <a:gd name="T27" fmla="*/ 0 h 830"/>
                  <a:gd name="T28" fmla="*/ 1678 w 1678"/>
                  <a:gd name="T29" fmla="*/ 108 h 830"/>
                  <a:gd name="T30" fmla="*/ 1256 w 1678"/>
                  <a:gd name="T31" fmla="*/ 450 h 830"/>
                  <a:gd name="T32" fmla="*/ 944 w 1678"/>
                  <a:gd name="T33" fmla="*/ 696 h 830"/>
                  <a:gd name="T34" fmla="*/ 786 w 1678"/>
                  <a:gd name="T35" fmla="*/ 814 h 830"/>
                  <a:gd name="T36" fmla="*/ 758 w 1678"/>
                  <a:gd name="T37" fmla="*/ 830 h 830"/>
                  <a:gd name="T38" fmla="*/ 652 w 1678"/>
                  <a:gd name="T39" fmla="*/ 740 h 830"/>
                  <a:gd name="T40" fmla="*/ 522 w 1678"/>
                  <a:gd name="T41" fmla="*/ 634 h 830"/>
                  <a:gd name="T42" fmla="*/ 432 w 1678"/>
                  <a:gd name="T43" fmla="*/ 572 h 830"/>
                  <a:gd name="T44" fmla="*/ 388 w 1678"/>
                  <a:gd name="T45" fmla="*/ 552 h 830"/>
                  <a:gd name="T46" fmla="*/ 374 w 1678"/>
                  <a:gd name="T47" fmla="*/ 550 h 830"/>
                  <a:gd name="T48" fmla="*/ 360 w 1678"/>
                  <a:gd name="T49" fmla="*/ 554 h 830"/>
                  <a:gd name="T50" fmla="*/ 324 w 1678"/>
                  <a:gd name="T51" fmla="*/ 576 h 830"/>
                  <a:gd name="T52" fmla="*/ 250 w 1678"/>
                  <a:gd name="T53" fmla="*/ 636 h 830"/>
                  <a:gd name="T54" fmla="*/ 136 w 1678"/>
                  <a:gd name="T55" fmla="*/ 726 h 830"/>
                  <a:gd name="T56" fmla="*/ 82 w 1678"/>
                  <a:gd name="T57" fmla="*/ 762 h 830"/>
                  <a:gd name="T58" fmla="*/ 36 w 1678"/>
                  <a:gd name="T59" fmla="*/ 786 h 830"/>
                  <a:gd name="T60" fmla="*/ 16 w 1678"/>
                  <a:gd name="T61" fmla="*/ 790 h 830"/>
                  <a:gd name="T62" fmla="*/ 0 w 1678"/>
                  <a:gd name="T63" fmla="*/ 7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78" h="830">
                    <a:moveTo>
                      <a:pt x="0" y="788"/>
                    </a:moveTo>
                    <a:lnTo>
                      <a:pt x="0" y="788"/>
                    </a:lnTo>
                    <a:lnTo>
                      <a:pt x="58" y="722"/>
                    </a:lnTo>
                    <a:lnTo>
                      <a:pt x="120" y="656"/>
                    </a:lnTo>
                    <a:lnTo>
                      <a:pt x="190" y="580"/>
                    </a:lnTo>
                    <a:lnTo>
                      <a:pt x="262" y="504"/>
                    </a:lnTo>
                    <a:lnTo>
                      <a:pt x="328" y="438"/>
                    </a:lnTo>
                    <a:lnTo>
                      <a:pt x="356" y="412"/>
                    </a:lnTo>
                    <a:lnTo>
                      <a:pt x="380" y="394"/>
                    </a:lnTo>
                    <a:lnTo>
                      <a:pt x="398" y="382"/>
                    </a:lnTo>
                    <a:lnTo>
                      <a:pt x="404" y="380"/>
                    </a:lnTo>
                    <a:lnTo>
                      <a:pt x="410" y="380"/>
                    </a:lnTo>
                    <a:lnTo>
                      <a:pt x="410" y="380"/>
                    </a:lnTo>
                    <a:lnTo>
                      <a:pt x="420" y="384"/>
                    </a:lnTo>
                    <a:lnTo>
                      <a:pt x="434" y="398"/>
                    </a:lnTo>
                    <a:lnTo>
                      <a:pt x="474" y="438"/>
                    </a:lnTo>
                    <a:lnTo>
                      <a:pt x="580" y="554"/>
                    </a:lnTo>
                    <a:lnTo>
                      <a:pt x="636" y="612"/>
                    </a:lnTo>
                    <a:lnTo>
                      <a:pt x="662" y="636"/>
                    </a:lnTo>
                    <a:lnTo>
                      <a:pt x="688" y="658"/>
                    </a:lnTo>
                    <a:lnTo>
                      <a:pt x="710" y="676"/>
                    </a:lnTo>
                    <a:lnTo>
                      <a:pt x="730" y="686"/>
                    </a:lnTo>
                    <a:lnTo>
                      <a:pt x="740" y="688"/>
                    </a:lnTo>
                    <a:lnTo>
                      <a:pt x="746" y="690"/>
                    </a:lnTo>
                    <a:lnTo>
                      <a:pt x="754" y="688"/>
                    </a:lnTo>
                    <a:lnTo>
                      <a:pt x="758" y="686"/>
                    </a:lnTo>
                    <a:lnTo>
                      <a:pt x="758" y="686"/>
                    </a:lnTo>
                    <a:lnTo>
                      <a:pt x="1540" y="0"/>
                    </a:lnTo>
                    <a:lnTo>
                      <a:pt x="1678" y="108"/>
                    </a:lnTo>
                    <a:lnTo>
                      <a:pt x="1678" y="108"/>
                    </a:lnTo>
                    <a:lnTo>
                      <a:pt x="1548" y="214"/>
                    </a:lnTo>
                    <a:lnTo>
                      <a:pt x="1256" y="450"/>
                    </a:lnTo>
                    <a:lnTo>
                      <a:pt x="1092" y="580"/>
                    </a:lnTo>
                    <a:lnTo>
                      <a:pt x="944" y="696"/>
                    </a:lnTo>
                    <a:lnTo>
                      <a:pt x="826" y="784"/>
                    </a:lnTo>
                    <a:lnTo>
                      <a:pt x="786" y="814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08" y="786"/>
                    </a:lnTo>
                    <a:lnTo>
                      <a:pt x="652" y="740"/>
                    </a:lnTo>
                    <a:lnTo>
                      <a:pt x="588" y="686"/>
                    </a:lnTo>
                    <a:lnTo>
                      <a:pt x="522" y="634"/>
                    </a:lnTo>
                    <a:lnTo>
                      <a:pt x="460" y="590"/>
                    </a:lnTo>
                    <a:lnTo>
                      <a:pt x="432" y="572"/>
                    </a:lnTo>
                    <a:lnTo>
                      <a:pt x="408" y="560"/>
                    </a:lnTo>
                    <a:lnTo>
                      <a:pt x="388" y="552"/>
                    </a:lnTo>
                    <a:lnTo>
                      <a:pt x="380" y="550"/>
                    </a:lnTo>
                    <a:lnTo>
                      <a:pt x="374" y="550"/>
                    </a:lnTo>
                    <a:lnTo>
                      <a:pt x="374" y="550"/>
                    </a:lnTo>
                    <a:lnTo>
                      <a:pt x="360" y="554"/>
                    </a:lnTo>
                    <a:lnTo>
                      <a:pt x="344" y="564"/>
                    </a:lnTo>
                    <a:lnTo>
                      <a:pt x="324" y="576"/>
                    </a:lnTo>
                    <a:lnTo>
                      <a:pt x="300" y="594"/>
                    </a:lnTo>
                    <a:lnTo>
                      <a:pt x="250" y="636"/>
                    </a:lnTo>
                    <a:lnTo>
                      <a:pt x="194" y="682"/>
                    </a:lnTo>
                    <a:lnTo>
                      <a:pt x="136" y="726"/>
                    </a:lnTo>
                    <a:lnTo>
                      <a:pt x="108" y="746"/>
                    </a:lnTo>
                    <a:lnTo>
                      <a:pt x="82" y="762"/>
                    </a:lnTo>
                    <a:lnTo>
                      <a:pt x="58" y="776"/>
                    </a:lnTo>
                    <a:lnTo>
                      <a:pt x="36" y="786"/>
                    </a:lnTo>
                    <a:lnTo>
                      <a:pt x="26" y="788"/>
                    </a:lnTo>
                    <a:lnTo>
                      <a:pt x="16" y="790"/>
                    </a:lnTo>
                    <a:lnTo>
                      <a:pt x="8" y="790"/>
                    </a:lnTo>
                    <a:lnTo>
                      <a:pt x="0" y="788"/>
                    </a:lnTo>
                    <a:close/>
                  </a:path>
                </a:pathLst>
              </a:custGeom>
              <a:solidFill>
                <a:srgbClr val="921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4" name="Freeform 10139"/>
              <p:cNvSpPr>
                <a:spLocks/>
              </p:cNvSpPr>
              <p:nvPr/>
            </p:nvSpPr>
            <p:spPr bwMode="auto">
              <a:xfrm>
                <a:off x="12949238" y="6792913"/>
                <a:ext cx="2663825" cy="1317625"/>
              </a:xfrm>
              <a:custGeom>
                <a:avLst/>
                <a:gdLst>
                  <a:gd name="T0" fmla="*/ 0 w 1678"/>
                  <a:gd name="T1" fmla="*/ 788 h 830"/>
                  <a:gd name="T2" fmla="*/ 120 w 1678"/>
                  <a:gd name="T3" fmla="*/ 656 h 830"/>
                  <a:gd name="T4" fmla="*/ 262 w 1678"/>
                  <a:gd name="T5" fmla="*/ 504 h 830"/>
                  <a:gd name="T6" fmla="*/ 356 w 1678"/>
                  <a:gd name="T7" fmla="*/ 412 h 830"/>
                  <a:gd name="T8" fmla="*/ 398 w 1678"/>
                  <a:gd name="T9" fmla="*/ 382 h 830"/>
                  <a:gd name="T10" fmla="*/ 410 w 1678"/>
                  <a:gd name="T11" fmla="*/ 380 h 830"/>
                  <a:gd name="T12" fmla="*/ 420 w 1678"/>
                  <a:gd name="T13" fmla="*/ 384 h 830"/>
                  <a:gd name="T14" fmla="*/ 474 w 1678"/>
                  <a:gd name="T15" fmla="*/ 438 h 830"/>
                  <a:gd name="T16" fmla="*/ 636 w 1678"/>
                  <a:gd name="T17" fmla="*/ 612 h 830"/>
                  <a:gd name="T18" fmla="*/ 688 w 1678"/>
                  <a:gd name="T19" fmla="*/ 658 h 830"/>
                  <a:gd name="T20" fmla="*/ 730 w 1678"/>
                  <a:gd name="T21" fmla="*/ 686 h 830"/>
                  <a:gd name="T22" fmla="*/ 746 w 1678"/>
                  <a:gd name="T23" fmla="*/ 690 h 830"/>
                  <a:gd name="T24" fmla="*/ 758 w 1678"/>
                  <a:gd name="T25" fmla="*/ 686 h 830"/>
                  <a:gd name="T26" fmla="*/ 1540 w 1678"/>
                  <a:gd name="T27" fmla="*/ 0 h 830"/>
                  <a:gd name="T28" fmla="*/ 1678 w 1678"/>
                  <a:gd name="T29" fmla="*/ 108 h 830"/>
                  <a:gd name="T30" fmla="*/ 1256 w 1678"/>
                  <a:gd name="T31" fmla="*/ 450 h 830"/>
                  <a:gd name="T32" fmla="*/ 944 w 1678"/>
                  <a:gd name="T33" fmla="*/ 696 h 830"/>
                  <a:gd name="T34" fmla="*/ 786 w 1678"/>
                  <a:gd name="T35" fmla="*/ 814 h 830"/>
                  <a:gd name="T36" fmla="*/ 758 w 1678"/>
                  <a:gd name="T37" fmla="*/ 830 h 830"/>
                  <a:gd name="T38" fmla="*/ 652 w 1678"/>
                  <a:gd name="T39" fmla="*/ 740 h 830"/>
                  <a:gd name="T40" fmla="*/ 522 w 1678"/>
                  <a:gd name="T41" fmla="*/ 634 h 830"/>
                  <a:gd name="T42" fmla="*/ 432 w 1678"/>
                  <a:gd name="T43" fmla="*/ 572 h 830"/>
                  <a:gd name="T44" fmla="*/ 388 w 1678"/>
                  <a:gd name="T45" fmla="*/ 552 h 830"/>
                  <a:gd name="T46" fmla="*/ 374 w 1678"/>
                  <a:gd name="T47" fmla="*/ 550 h 830"/>
                  <a:gd name="T48" fmla="*/ 360 w 1678"/>
                  <a:gd name="T49" fmla="*/ 554 h 830"/>
                  <a:gd name="T50" fmla="*/ 324 w 1678"/>
                  <a:gd name="T51" fmla="*/ 576 h 830"/>
                  <a:gd name="T52" fmla="*/ 250 w 1678"/>
                  <a:gd name="T53" fmla="*/ 636 h 830"/>
                  <a:gd name="T54" fmla="*/ 136 w 1678"/>
                  <a:gd name="T55" fmla="*/ 726 h 830"/>
                  <a:gd name="T56" fmla="*/ 82 w 1678"/>
                  <a:gd name="T57" fmla="*/ 762 h 830"/>
                  <a:gd name="T58" fmla="*/ 36 w 1678"/>
                  <a:gd name="T59" fmla="*/ 786 h 830"/>
                  <a:gd name="T60" fmla="*/ 16 w 1678"/>
                  <a:gd name="T61" fmla="*/ 790 h 830"/>
                  <a:gd name="T62" fmla="*/ 0 w 1678"/>
                  <a:gd name="T63" fmla="*/ 7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78" h="830">
                    <a:moveTo>
                      <a:pt x="0" y="788"/>
                    </a:moveTo>
                    <a:lnTo>
                      <a:pt x="0" y="788"/>
                    </a:lnTo>
                    <a:lnTo>
                      <a:pt x="58" y="722"/>
                    </a:lnTo>
                    <a:lnTo>
                      <a:pt x="120" y="656"/>
                    </a:lnTo>
                    <a:lnTo>
                      <a:pt x="190" y="580"/>
                    </a:lnTo>
                    <a:lnTo>
                      <a:pt x="262" y="504"/>
                    </a:lnTo>
                    <a:lnTo>
                      <a:pt x="328" y="438"/>
                    </a:lnTo>
                    <a:lnTo>
                      <a:pt x="356" y="412"/>
                    </a:lnTo>
                    <a:lnTo>
                      <a:pt x="380" y="394"/>
                    </a:lnTo>
                    <a:lnTo>
                      <a:pt x="398" y="382"/>
                    </a:lnTo>
                    <a:lnTo>
                      <a:pt x="404" y="380"/>
                    </a:lnTo>
                    <a:lnTo>
                      <a:pt x="410" y="380"/>
                    </a:lnTo>
                    <a:lnTo>
                      <a:pt x="410" y="380"/>
                    </a:lnTo>
                    <a:lnTo>
                      <a:pt x="420" y="384"/>
                    </a:lnTo>
                    <a:lnTo>
                      <a:pt x="434" y="398"/>
                    </a:lnTo>
                    <a:lnTo>
                      <a:pt x="474" y="438"/>
                    </a:lnTo>
                    <a:lnTo>
                      <a:pt x="580" y="554"/>
                    </a:lnTo>
                    <a:lnTo>
                      <a:pt x="636" y="612"/>
                    </a:lnTo>
                    <a:lnTo>
                      <a:pt x="662" y="636"/>
                    </a:lnTo>
                    <a:lnTo>
                      <a:pt x="688" y="658"/>
                    </a:lnTo>
                    <a:lnTo>
                      <a:pt x="710" y="676"/>
                    </a:lnTo>
                    <a:lnTo>
                      <a:pt x="730" y="686"/>
                    </a:lnTo>
                    <a:lnTo>
                      <a:pt x="740" y="688"/>
                    </a:lnTo>
                    <a:lnTo>
                      <a:pt x="746" y="690"/>
                    </a:lnTo>
                    <a:lnTo>
                      <a:pt x="754" y="688"/>
                    </a:lnTo>
                    <a:lnTo>
                      <a:pt x="758" y="686"/>
                    </a:lnTo>
                    <a:lnTo>
                      <a:pt x="758" y="686"/>
                    </a:lnTo>
                    <a:lnTo>
                      <a:pt x="1540" y="0"/>
                    </a:lnTo>
                    <a:lnTo>
                      <a:pt x="1678" y="108"/>
                    </a:lnTo>
                    <a:lnTo>
                      <a:pt x="1678" y="108"/>
                    </a:lnTo>
                    <a:lnTo>
                      <a:pt x="1548" y="214"/>
                    </a:lnTo>
                    <a:lnTo>
                      <a:pt x="1256" y="450"/>
                    </a:lnTo>
                    <a:lnTo>
                      <a:pt x="1092" y="580"/>
                    </a:lnTo>
                    <a:lnTo>
                      <a:pt x="944" y="696"/>
                    </a:lnTo>
                    <a:lnTo>
                      <a:pt x="826" y="784"/>
                    </a:lnTo>
                    <a:lnTo>
                      <a:pt x="786" y="814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08" y="786"/>
                    </a:lnTo>
                    <a:lnTo>
                      <a:pt x="652" y="740"/>
                    </a:lnTo>
                    <a:lnTo>
                      <a:pt x="588" y="686"/>
                    </a:lnTo>
                    <a:lnTo>
                      <a:pt x="522" y="634"/>
                    </a:lnTo>
                    <a:lnTo>
                      <a:pt x="460" y="590"/>
                    </a:lnTo>
                    <a:lnTo>
                      <a:pt x="432" y="572"/>
                    </a:lnTo>
                    <a:lnTo>
                      <a:pt x="408" y="560"/>
                    </a:lnTo>
                    <a:lnTo>
                      <a:pt x="388" y="552"/>
                    </a:lnTo>
                    <a:lnTo>
                      <a:pt x="380" y="550"/>
                    </a:lnTo>
                    <a:lnTo>
                      <a:pt x="374" y="550"/>
                    </a:lnTo>
                    <a:lnTo>
                      <a:pt x="374" y="550"/>
                    </a:lnTo>
                    <a:lnTo>
                      <a:pt x="360" y="554"/>
                    </a:lnTo>
                    <a:lnTo>
                      <a:pt x="344" y="564"/>
                    </a:lnTo>
                    <a:lnTo>
                      <a:pt x="324" y="576"/>
                    </a:lnTo>
                    <a:lnTo>
                      <a:pt x="300" y="594"/>
                    </a:lnTo>
                    <a:lnTo>
                      <a:pt x="250" y="636"/>
                    </a:lnTo>
                    <a:lnTo>
                      <a:pt x="194" y="682"/>
                    </a:lnTo>
                    <a:lnTo>
                      <a:pt x="136" y="726"/>
                    </a:lnTo>
                    <a:lnTo>
                      <a:pt x="108" y="746"/>
                    </a:lnTo>
                    <a:lnTo>
                      <a:pt x="82" y="762"/>
                    </a:lnTo>
                    <a:lnTo>
                      <a:pt x="58" y="776"/>
                    </a:lnTo>
                    <a:lnTo>
                      <a:pt x="36" y="786"/>
                    </a:lnTo>
                    <a:lnTo>
                      <a:pt x="26" y="788"/>
                    </a:lnTo>
                    <a:lnTo>
                      <a:pt x="16" y="790"/>
                    </a:lnTo>
                    <a:lnTo>
                      <a:pt x="8" y="790"/>
                    </a:lnTo>
                    <a:lnTo>
                      <a:pt x="0" y="7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5" name="Freeform 10140"/>
              <p:cNvSpPr>
                <a:spLocks/>
              </p:cNvSpPr>
              <p:nvPr/>
            </p:nvSpPr>
            <p:spPr bwMode="auto">
              <a:xfrm>
                <a:off x="15270163" y="6202363"/>
                <a:ext cx="577850" cy="358775"/>
              </a:xfrm>
              <a:custGeom>
                <a:avLst/>
                <a:gdLst>
                  <a:gd name="T0" fmla="*/ 0 w 364"/>
                  <a:gd name="T1" fmla="*/ 226 h 226"/>
                  <a:gd name="T2" fmla="*/ 0 w 364"/>
                  <a:gd name="T3" fmla="*/ 226 h 226"/>
                  <a:gd name="T4" fmla="*/ 58 w 364"/>
                  <a:gd name="T5" fmla="*/ 208 h 226"/>
                  <a:gd name="T6" fmla="*/ 118 w 364"/>
                  <a:gd name="T7" fmla="*/ 190 h 226"/>
                  <a:gd name="T8" fmla="*/ 186 w 364"/>
                  <a:gd name="T9" fmla="*/ 166 h 226"/>
                  <a:gd name="T10" fmla="*/ 220 w 364"/>
                  <a:gd name="T11" fmla="*/ 152 h 226"/>
                  <a:gd name="T12" fmla="*/ 252 w 364"/>
                  <a:gd name="T13" fmla="*/ 138 h 226"/>
                  <a:gd name="T14" fmla="*/ 284 w 364"/>
                  <a:gd name="T15" fmla="*/ 122 h 226"/>
                  <a:gd name="T16" fmla="*/ 310 w 364"/>
                  <a:gd name="T17" fmla="*/ 106 h 226"/>
                  <a:gd name="T18" fmla="*/ 334 w 364"/>
                  <a:gd name="T19" fmla="*/ 90 h 226"/>
                  <a:gd name="T20" fmla="*/ 350 w 364"/>
                  <a:gd name="T21" fmla="*/ 74 h 226"/>
                  <a:gd name="T22" fmla="*/ 356 w 364"/>
                  <a:gd name="T23" fmla="*/ 66 h 226"/>
                  <a:gd name="T24" fmla="*/ 362 w 364"/>
                  <a:gd name="T25" fmla="*/ 56 h 226"/>
                  <a:gd name="T26" fmla="*/ 364 w 364"/>
                  <a:gd name="T27" fmla="*/ 48 h 226"/>
                  <a:gd name="T28" fmla="*/ 364 w 364"/>
                  <a:gd name="T29" fmla="*/ 40 h 226"/>
                  <a:gd name="T30" fmla="*/ 364 w 364"/>
                  <a:gd name="T31" fmla="*/ 40 h 226"/>
                  <a:gd name="T32" fmla="*/ 362 w 364"/>
                  <a:gd name="T33" fmla="*/ 32 h 226"/>
                  <a:gd name="T34" fmla="*/ 358 w 364"/>
                  <a:gd name="T35" fmla="*/ 26 h 226"/>
                  <a:gd name="T36" fmla="*/ 354 w 364"/>
                  <a:gd name="T37" fmla="*/ 20 h 226"/>
                  <a:gd name="T38" fmla="*/ 346 w 364"/>
                  <a:gd name="T39" fmla="*/ 16 h 226"/>
                  <a:gd name="T40" fmla="*/ 338 w 364"/>
                  <a:gd name="T41" fmla="*/ 12 h 226"/>
                  <a:gd name="T42" fmla="*/ 328 w 364"/>
                  <a:gd name="T43" fmla="*/ 8 h 226"/>
                  <a:gd name="T44" fmla="*/ 304 w 364"/>
                  <a:gd name="T45" fmla="*/ 4 h 226"/>
                  <a:gd name="T46" fmla="*/ 276 w 364"/>
                  <a:gd name="T47" fmla="*/ 0 h 226"/>
                  <a:gd name="T48" fmla="*/ 246 w 364"/>
                  <a:gd name="T49" fmla="*/ 0 h 226"/>
                  <a:gd name="T50" fmla="*/ 212 w 364"/>
                  <a:gd name="T51" fmla="*/ 2 h 226"/>
                  <a:gd name="T52" fmla="*/ 180 w 364"/>
                  <a:gd name="T53" fmla="*/ 6 h 226"/>
                  <a:gd name="T54" fmla="*/ 114 w 364"/>
                  <a:gd name="T55" fmla="*/ 14 h 226"/>
                  <a:gd name="T56" fmla="*/ 56 w 364"/>
                  <a:gd name="T57" fmla="*/ 24 h 226"/>
                  <a:gd name="T58" fmla="*/ 0 w 364"/>
                  <a:gd name="T59" fmla="*/ 36 h 226"/>
                  <a:gd name="T60" fmla="*/ 0 w 364"/>
                  <a:gd name="T6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4" h="226">
                    <a:moveTo>
                      <a:pt x="0" y="226"/>
                    </a:moveTo>
                    <a:lnTo>
                      <a:pt x="0" y="226"/>
                    </a:lnTo>
                    <a:lnTo>
                      <a:pt x="58" y="208"/>
                    </a:lnTo>
                    <a:lnTo>
                      <a:pt x="118" y="190"/>
                    </a:lnTo>
                    <a:lnTo>
                      <a:pt x="186" y="166"/>
                    </a:lnTo>
                    <a:lnTo>
                      <a:pt x="220" y="152"/>
                    </a:lnTo>
                    <a:lnTo>
                      <a:pt x="252" y="138"/>
                    </a:lnTo>
                    <a:lnTo>
                      <a:pt x="284" y="122"/>
                    </a:lnTo>
                    <a:lnTo>
                      <a:pt x="310" y="106"/>
                    </a:lnTo>
                    <a:lnTo>
                      <a:pt x="334" y="90"/>
                    </a:lnTo>
                    <a:lnTo>
                      <a:pt x="350" y="74"/>
                    </a:lnTo>
                    <a:lnTo>
                      <a:pt x="356" y="66"/>
                    </a:lnTo>
                    <a:lnTo>
                      <a:pt x="362" y="56"/>
                    </a:lnTo>
                    <a:lnTo>
                      <a:pt x="364" y="48"/>
                    </a:lnTo>
                    <a:lnTo>
                      <a:pt x="364" y="40"/>
                    </a:lnTo>
                    <a:lnTo>
                      <a:pt x="364" y="40"/>
                    </a:lnTo>
                    <a:lnTo>
                      <a:pt x="362" y="32"/>
                    </a:lnTo>
                    <a:lnTo>
                      <a:pt x="358" y="26"/>
                    </a:lnTo>
                    <a:lnTo>
                      <a:pt x="354" y="20"/>
                    </a:lnTo>
                    <a:lnTo>
                      <a:pt x="346" y="16"/>
                    </a:lnTo>
                    <a:lnTo>
                      <a:pt x="338" y="12"/>
                    </a:lnTo>
                    <a:lnTo>
                      <a:pt x="328" y="8"/>
                    </a:lnTo>
                    <a:lnTo>
                      <a:pt x="304" y="4"/>
                    </a:lnTo>
                    <a:lnTo>
                      <a:pt x="276" y="0"/>
                    </a:lnTo>
                    <a:lnTo>
                      <a:pt x="246" y="0"/>
                    </a:lnTo>
                    <a:lnTo>
                      <a:pt x="212" y="2"/>
                    </a:lnTo>
                    <a:lnTo>
                      <a:pt x="180" y="6"/>
                    </a:lnTo>
                    <a:lnTo>
                      <a:pt x="114" y="14"/>
                    </a:lnTo>
                    <a:lnTo>
                      <a:pt x="56" y="24"/>
                    </a:lnTo>
                    <a:lnTo>
                      <a:pt x="0" y="36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921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6" name="Freeform 10141"/>
              <p:cNvSpPr>
                <a:spLocks/>
              </p:cNvSpPr>
              <p:nvPr/>
            </p:nvSpPr>
            <p:spPr bwMode="auto">
              <a:xfrm>
                <a:off x="11101388" y="8199438"/>
                <a:ext cx="1260475" cy="1133475"/>
              </a:xfrm>
              <a:custGeom>
                <a:avLst/>
                <a:gdLst>
                  <a:gd name="T0" fmla="*/ 362 w 794"/>
                  <a:gd name="T1" fmla="*/ 714 h 714"/>
                  <a:gd name="T2" fmla="*/ 0 w 794"/>
                  <a:gd name="T3" fmla="*/ 662 h 714"/>
                  <a:gd name="T4" fmla="*/ 274 w 794"/>
                  <a:gd name="T5" fmla="*/ 548 h 714"/>
                  <a:gd name="T6" fmla="*/ 164 w 794"/>
                  <a:gd name="T7" fmla="*/ 172 h 714"/>
                  <a:gd name="T8" fmla="*/ 430 w 794"/>
                  <a:gd name="T9" fmla="*/ 382 h 714"/>
                  <a:gd name="T10" fmla="*/ 466 w 794"/>
                  <a:gd name="T11" fmla="*/ 0 h 714"/>
                  <a:gd name="T12" fmla="*/ 554 w 794"/>
                  <a:gd name="T13" fmla="*/ 288 h 714"/>
                  <a:gd name="T14" fmla="*/ 794 w 794"/>
                  <a:gd name="T15" fmla="*/ 0 h 714"/>
                  <a:gd name="T16" fmla="*/ 672 w 794"/>
                  <a:gd name="T17" fmla="*/ 446 h 714"/>
                  <a:gd name="T18" fmla="*/ 362 w 794"/>
                  <a:gd name="T1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4" h="714">
                    <a:moveTo>
                      <a:pt x="362" y="714"/>
                    </a:moveTo>
                    <a:lnTo>
                      <a:pt x="0" y="662"/>
                    </a:lnTo>
                    <a:lnTo>
                      <a:pt x="274" y="548"/>
                    </a:lnTo>
                    <a:lnTo>
                      <a:pt x="164" y="172"/>
                    </a:lnTo>
                    <a:lnTo>
                      <a:pt x="430" y="382"/>
                    </a:lnTo>
                    <a:lnTo>
                      <a:pt x="466" y="0"/>
                    </a:lnTo>
                    <a:lnTo>
                      <a:pt x="554" y="288"/>
                    </a:lnTo>
                    <a:lnTo>
                      <a:pt x="794" y="0"/>
                    </a:lnTo>
                    <a:lnTo>
                      <a:pt x="672" y="446"/>
                    </a:lnTo>
                    <a:lnTo>
                      <a:pt x="362" y="714"/>
                    </a:lnTo>
                    <a:close/>
                  </a:path>
                </a:pathLst>
              </a:custGeom>
              <a:solidFill>
                <a:srgbClr val="F8E3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7" name="Freeform 10142"/>
              <p:cNvSpPr>
                <a:spLocks/>
              </p:cNvSpPr>
              <p:nvPr/>
            </p:nvSpPr>
            <p:spPr bwMode="auto">
              <a:xfrm>
                <a:off x="11809413" y="6878638"/>
                <a:ext cx="50800" cy="57150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0 h 36"/>
                  <a:gd name="T4" fmla="*/ 24 w 32"/>
                  <a:gd name="T5" fmla="*/ 10 h 36"/>
                  <a:gd name="T6" fmla="*/ 0 w 3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lnTo>
                      <a:pt x="32" y="0"/>
                    </a:lnTo>
                    <a:lnTo>
                      <a:pt x="24" y="10"/>
                    </a:lnTo>
                    <a:lnTo>
                      <a:pt x="0" y="3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8" name="Freeform 10143"/>
              <p:cNvSpPr>
                <a:spLocks/>
              </p:cNvSpPr>
              <p:nvPr/>
            </p:nvSpPr>
            <p:spPr bwMode="auto">
              <a:xfrm>
                <a:off x="11634788" y="7046913"/>
                <a:ext cx="82550" cy="114300"/>
              </a:xfrm>
              <a:custGeom>
                <a:avLst/>
                <a:gdLst>
                  <a:gd name="T0" fmla="*/ 52 w 52"/>
                  <a:gd name="T1" fmla="*/ 0 h 72"/>
                  <a:gd name="T2" fmla="*/ 12 w 52"/>
                  <a:gd name="T3" fmla="*/ 54 h 72"/>
                  <a:gd name="T4" fmla="*/ 0 w 52"/>
                  <a:gd name="T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72">
                    <a:moveTo>
                      <a:pt x="52" y="0"/>
                    </a:moveTo>
                    <a:lnTo>
                      <a:pt x="12" y="54"/>
                    </a:lnTo>
                    <a:lnTo>
                      <a:pt x="0" y="72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9" name="Freeform 10144"/>
              <p:cNvSpPr>
                <a:spLocks/>
              </p:cNvSpPr>
              <p:nvPr/>
            </p:nvSpPr>
            <p:spPr bwMode="auto">
              <a:xfrm>
                <a:off x="11498263" y="7281863"/>
                <a:ext cx="63500" cy="123825"/>
              </a:xfrm>
              <a:custGeom>
                <a:avLst/>
                <a:gdLst>
                  <a:gd name="T0" fmla="*/ 40 w 40"/>
                  <a:gd name="T1" fmla="*/ 0 h 78"/>
                  <a:gd name="T2" fmla="*/ 38 w 40"/>
                  <a:gd name="T3" fmla="*/ 4 h 78"/>
                  <a:gd name="T4" fmla="*/ 18 w 40"/>
                  <a:gd name="T5" fmla="*/ 40 h 78"/>
                  <a:gd name="T6" fmla="*/ 0 w 4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8">
                    <a:moveTo>
                      <a:pt x="40" y="0"/>
                    </a:moveTo>
                    <a:lnTo>
                      <a:pt x="38" y="4"/>
                    </a:lnTo>
                    <a:lnTo>
                      <a:pt x="18" y="40"/>
                    </a:lnTo>
                    <a:lnTo>
                      <a:pt x="0" y="7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0" name="Freeform 10145"/>
              <p:cNvSpPr>
                <a:spLocks/>
              </p:cNvSpPr>
              <p:nvPr/>
            </p:nvSpPr>
            <p:spPr bwMode="auto">
              <a:xfrm>
                <a:off x="11409363" y="7535863"/>
                <a:ext cx="38100" cy="133350"/>
              </a:xfrm>
              <a:custGeom>
                <a:avLst/>
                <a:gdLst>
                  <a:gd name="T0" fmla="*/ 24 w 24"/>
                  <a:gd name="T1" fmla="*/ 0 h 84"/>
                  <a:gd name="T2" fmla="*/ 24 w 24"/>
                  <a:gd name="T3" fmla="*/ 0 h 84"/>
                  <a:gd name="T4" fmla="*/ 10 w 24"/>
                  <a:gd name="T5" fmla="*/ 44 h 84"/>
                  <a:gd name="T6" fmla="*/ 0 w 24"/>
                  <a:gd name="T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84">
                    <a:moveTo>
                      <a:pt x="24" y="0"/>
                    </a:moveTo>
                    <a:lnTo>
                      <a:pt x="24" y="0"/>
                    </a:lnTo>
                    <a:lnTo>
                      <a:pt x="10" y="44"/>
                    </a:lnTo>
                    <a:lnTo>
                      <a:pt x="0" y="84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1" name="Freeform 10146"/>
              <p:cNvSpPr>
                <a:spLocks/>
              </p:cNvSpPr>
              <p:nvPr/>
            </p:nvSpPr>
            <p:spPr bwMode="auto">
              <a:xfrm>
                <a:off x="11377613" y="7805738"/>
                <a:ext cx="6350" cy="139700"/>
              </a:xfrm>
              <a:custGeom>
                <a:avLst/>
                <a:gdLst>
                  <a:gd name="T0" fmla="*/ 4 w 4"/>
                  <a:gd name="T1" fmla="*/ 0 h 88"/>
                  <a:gd name="T2" fmla="*/ 2 w 4"/>
                  <a:gd name="T3" fmla="*/ 10 h 88"/>
                  <a:gd name="T4" fmla="*/ 0 w 4"/>
                  <a:gd name="T5" fmla="*/ 58 h 88"/>
                  <a:gd name="T6" fmla="*/ 0 w 4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8">
                    <a:moveTo>
                      <a:pt x="4" y="0"/>
                    </a:moveTo>
                    <a:lnTo>
                      <a:pt x="2" y="10"/>
                    </a:lnTo>
                    <a:lnTo>
                      <a:pt x="0" y="58"/>
                    </a:lnTo>
                    <a:lnTo>
                      <a:pt x="0" y="8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2" name="Freeform 10147"/>
              <p:cNvSpPr>
                <a:spLocks/>
              </p:cNvSpPr>
              <p:nvPr/>
            </p:nvSpPr>
            <p:spPr bwMode="auto">
              <a:xfrm>
                <a:off x="11396663" y="8126413"/>
                <a:ext cx="15875" cy="73025"/>
              </a:xfrm>
              <a:custGeom>
                <a:avLst/>
                <a:gdLst>
                  <a:gd name="T0" fmla="*/ 0 w 10"/>
                  <a:gd name="T1" fmla="*/ 0 h 46"/>
                  <a:gd name="T2" fmla="*/ 0 w 10"/>
                  <a:gd name="T3" fmla="*/ 0 h 46"/>
                  <a:gd name="T4" fmla="*/ 10 w 10"/>
                  <a:gd name="T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6">
                    <a:moveTo>
                      <a:pt x="0" y="0"/>
                    </a:moveTo>
                    <a:lnTo>
                      <a:pt x="0" y="0"/>
                    </a:lnTo>
                    <a:lnTo>
                      <a:pt x="10" y="4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3" name="Freeform 10148"/>
              <p:cNvSpPr>
                <a:spLocks/>
              </p:cNvSpPr>
              <p:nvPr/>
            </p:nvSpPr>
            <p:spPr bwMode="auto">
              <a:xfrm>
                <a:off x="8167688" y="8564563"/>
                <a:ext cx="60325" cy="47625"/>
              </a:xfrm>
              <a:custGeom>
                <a:avLst/>
                <a:gdLst>
                  <a:gd name="T0" fmla="*/ 0 w 38"/>
                  <a:gd name="T1" fmla="*/ 30 h 30"/>
                  <a:gd name="T2" fmla="*/ 0 w 38"/>
                  <a:gd name="T3" fmla="*/ 30 h 30"/>
                  <a:gd name="T4" fmla="*/ 38 w 38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30"/>
                    </a:moveTo>
                    <a:lnTo>
                      <a:pt x="0" y="30"/>
                    </a:lnTo>
                    <a:lnTo>
                      <a:pt x="38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4" name="Freeform 10149"/>
              <p:cNvSpPr>
                <a:spLocks/>
              </p:cNvSpPr>
              <p:nvPr/>
            </p:nvSpPr>
            <p:spPr bwMode="auto">
              <a:xfrm>
                <a:off x="8351838" y="8402638"/>
                <a:ext cx="130175" cy="79375"/>
              </a:xfrm>
              <a:custGeom>
                <a:avLst/>
                <a:gdLst>
                  <a:gd name="T0" fmla="*/ 0 w 82"/>
                  <a:gd name="T1" fmla="*/ 50 h 50"/>
                  <a:gd name="T2" fmla="*/ 60 w 82"/>
                  <a:gd name="T3" fmla="*/ 12 h 50"/>
                  <a:gd name="T4" fmla="*/ 82 w 82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50">
                    <a:moveTo>
                      <a:pt x="0" y="50"/>
                    </a:moveTo>
                    <a:lnTo>
                      <a:pt x="60" y="12"/>
                    </a:lnTo>
                    <a:lnTo>
                      <a:pt x="82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5" name="Freeform 10150"/>
              <p:cNvSpPr>
                <a:spLocks/>
              </p:cNvSpPr>
              <p:nvPr/>
            </p:nvSpPr>
            <p:spPr bwMode="auto">
              <a:xfrm>
                <a:off x="8615363" y="8256588"/>
                <a:ext cx="136525" cy="69850"/>
              </a:xfrm>
              <a:custGeom>
                <a:avLst/>
                <a:gdLst>
                  <a:gd name="T0" fmla="*/ 0 w 86"/>
                  <a:gd name="T1" fmla="*/ 44 h 44"/>
                  <a:gd name="T2" fmla="*/ 46 w 86"/>
                  <a:gd name="T3" fmla="*/ 20 h 44"/>
                  <a:gd name="T4" fmla="*/ 86 w 86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4">
                    <a:moveTo>
                      <a:pt x="0" y="44"/>
                    </a:moveTo>
                    <a:lnTo>
                      <a:pt x="46" y="20"/>
                    </a:lnTo>
                    <a:lnTo>
                      <a:pt x="86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6" name="Freeform 10151"/>
              <p:cNvSpPr>
                <a:spLocks/>
              </p:cNvSpPr>
              <p:nvPr/>
            </p:nvSpPr>
            <p:spPr bwMode="auto">
              <a:xfrm>
                <a:off x="8888413" y="8132763"/>
                <a:ext cx="139700" cy="60325"/>
              </a:xfrm>
              <a:custGeom>
                <a:avLst/>
                <a:gdLst>
                  <a:gd name="T0" fmla="*/ 0 w 88"/>
                  <a:gd name="T1" fmla="*/ 38 h 38"/>
                  <a:gd name="T2" fmla="*/ 10 w 88"/>
                  <a:gd name="T3" fmla="*/ 32 h 38"/>
                  <a:gd name="T4" fmla="*/ 60 w 88"/>
                  <a:gd name="T5" fmla="*/ 12 h 38"/>
                  <a:gd name="T6" fmla="*/ 88 w 8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38">
                    <a:moveTo>
                      <a:pt x="0" y="38"/>
                    </a:moveTo>
                    <a:lnTo>
                      <a:pt x="10" y="32"/>
                    </a:lnTo>
                    <a:lnTo>
                      <a:pt x="60" y="12"/>
                    </a:lnTo>
                    <a:lnTo>
                      <a:pt x="88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7" name="Freeform 10152"/>
              <p:cNvSpPr>
                <a:spLocks/>
              </p:cNvSpPr>
              <p:nvPr/>
            </p:nvSpPr>
            <p:spPr bwMode="auto">
              <a:xfrm>
                <a:off x="9170988" y="8034338"/>
                <a:ext cx="146050" cy="44450"/>
              </a:xfrm>
              <a:custGeom>
                <a:avLst/>
                <a:gdLst>
                  <a:gd name="T0" fmla="*/ 0 w 92"/>
                  <a:gd name="T1" fmla="*/ 28 h 28"/>
                  <a:gd name="T2" fmla="*/ 42 w 92"/>
                  <a:gd name="T3" fmla="*/ 14 h 28"/>
                  <a:gd name="T4" fmla="*/ 92 w 9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28">
                    <a:moveTo>
                      <a:pt x="0" y="28"/>
                    </a:moveTo>
                    <a:lnTo>
                      <a:pt x="42" y="14"/>
                    </a:lnTo>
                    <a:lnTo>
                      <a:pt x="92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8" name="Freeform 10153"/>
              <p:cNvSpPr>
                <a:spLocks/>
              </p:cNvSpPr>
              <p:nvPr/>
            </p:nvSpPr>
            <p:spPr bwMode="auto">
              <a:xfrm>
                <a:off x="9463088" y="7964488"/>
                <a:ext cx="149225" cy="31750"/>
              </a:xfrm>
              <a:custGeom>
                <a:avLst/>
                <a:gdLst>
                  <a:gd name="T0" fmla="*/ 0 w 94"/>
                  <a:gd name="T1" fmla="*/ 20 h 20"/>
                  <a:gd name="T2" fmla="*/ 28 w 94"/>
                  <a:gd name="T3" fmla="*/ 12 h 20"/>
                  <a:gd name="T4" fmla="*/ 88 w 94"/>
                  <a:gd name="T5" fmla="*/ 0 h 20"/>
                  <a:gd name="T6" fmla="*/ 94 w 94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20">
                    <a:moveTo>
                      <a:pt x="0" y="20"/>
                    </a:moveTo>
                    <a:lnTo>
                      <a:pt x="28" y="12"/>
                    </a:lnTo>
                    <a:lnTo>
                      <a:pt x="88" y="0"/>
                    </a:lnTo>
                    <a:lnTo>
                      <a:pt x="94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9" name="Freeform 10154"/>
              <p:cNvSpPr>
                <a:spLocks/>
              </p:cNvSpPr>
              <p:nvPr/>
            </p:nvSpPr>
            <p:spPr bwMode="auto">
              <a:xfrm>
                <a:off x="9764713" y="7929563"/>
                <a:ext cx="152400" cy="12700"/>
              </a:xfrm>
              <a:custGeom>
                <a:avLst/>
                <a:gdLst>
                  <a:gd name="T0" fmla="*/ 0 w 96"/>
                  <a:gd name="T1" fmla="*/ 8 h 8"/>
                  <a:gd name="T2" fmla="*/ 20 w 96"/>
                  <a:gd name="T3" fmla="*/ 4 h 8"/>
                  <a:gd name="T4" fmla="*/ 82 w 96"/>
                  <a:gd name="T5" fmla="*/ 0 h 8"/>
                  <a:gd name="T6" fmla="*/ 96 w 9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">
                    <a:moveTo>
                      <a:pt x="0" y="8"/>
                    </a:moveTo>
                    <a:lnTo>
                      <a:pt x="20" y="4"/>
                    </a:lnTo>
                    <a:lnTo>
                      <a:pt x="82" y="0"/>
                    </a:lnTo>
                    <a:lnTo>
                      <a:pt x="96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0" name="Freeform 10155"/>
              <p:cNvSpPr>
                <a:spLocks/>
              </p:cNvSpPr>
              <p:nvPr/>
            </p:nvSpPr>
            <p:spPr bwMode="auto">
              <a:xfrm>
                <a:off x="10069513" y="7926388"/>
                <a:ext cx="149225" cy="9525"/>
              </a:xfrm>
              <a:custGeom>
                <a:avLst/>
                <a:gdLst>
                  <a:gd name="T0" fmla="*/ 0 w 94"/>
                  <a:gd name="T1" fmla="*/ 0 h 6"/>
                  <a:gd name="T2" fmla="*/ 18 w 94"/>
                  <a:gd name="T3" fmla="*/ 0 h 6"/>
                  <a:gd name="T4" fmla="*/ 80 w 94"/>
                  <a:gd name="T5" fmla="*/ 4 h 6"/>
                  <a:gd name="T6" fmla="*/ 94 w 9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">
                    <a:moveTo>
                      <a:pt x="0" y="0"/>
                    </a:moveTo>
                    <a:lnTo>
                      <a:pt x="18" y="0"/>
                    </a:lnTo>
                    <a:lnTo>
                      <a:pt x="80" y="4"/>
                    </a:lnTo>
                    <a:lnTo>
                      <a:pt x="94" y="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1" name="Freeform 10156"/>
              <p:cNvSpPr>
                <a:spLocks/>
              </p:cNvSpPr>
              <p:nvPr/>
            </p:nvSpPr>
            <p:spPr bwMode="auto">
              <a:xfrm>
                <a:off x="10371138" y="7954963"/>
                <a:ext cx="149225" cy="31750"/>
              </a:xfrm>
              <a:custGeom>
                <a:avLst/>
                <a:gdLst>
                  <a:gd name="T0" fmla="*/ 0 w 94"/>
                  <a:gd name="T1" fmla="*/ 0 h 20"/>
                  <a:gd name="T2" fmla="*/ 20 w 94"/>
                  <a:gd name="T3" fmla="*/ 2 h 20"/>
                  <a:gd name="T4" fmla="*/ 84 w 94"/>
                  <a:gd name="T5" fmla="*/ 18 h 20"/>
                  <a:gd name="T6" fmla="*/ 94 w 94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20">
                    <a:moveTo>
                      <a:pt x="0" y="0"/>
                    </a:moveTo>
                    <a:lnTo>
                      <a:pt x="20" y="2"/>
                    </a:lnTo>
                    <a:lnTo>
                      <a:pt x="84" y="18"/>
                    </a:lnTo>
                    <a:lnTo>
                      <a:pt x="94" y="2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2" name="Freeform 10157"/>
              <p:cNvSpPr>
                <a:spLocks/>
              </p:cNvSpPr>
              <p:nvPr/>
            </p:nvSpPr>
            <p:spPr bwMode="auto">
              <a:xfrm>
                <a:off x="10666413" y="8031163"/>
                <a:ext cx="142875" cy="53975"/>
              </a:xfrm>
              <a:custGeom>
                <a:avLst/>
                <a:gdLst>
                  <a:gd name="T0" fmla="*/ 0 w 90"/>
                  <a:gd name="T1" fmla="*/ 0 h 34"/>
                  <a:gd name="T2" fmla="*/ 28 w 90"/>
                  <a:gd name="T3" fmla="*/ 10 h 34"/>
                  <a:gd name="T4" fmla="*/ 90 w 90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34">
                    <a:moveTo>
                      <a:pt x="0" y="0"/>
                    </a:moveTo>
                    <a:lnTo>
                      <a:pt x="28" y="10"/>
                    </a:lnTo>
                    <a:lnTo>
                      <a:pt x="90" y="34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3" name="Freeform 10158"/>
              <p:cNvSpPr>
                <a:spLocks/>
              </p:cNvSpPr>
              <p:nvPr/>
            </p:nvSpPr>
            <p:spPr bwMode="auto">
              <a:xfrm>
                <a:off x="10942638" y="8154988"/>
                <a:ext cx="133350" cy="76200"/>
              </a:xfrm>
              <a:custGeom>
                <a:avLst/>
                <a:gdLst>
                  <a:gd name="T0" fmla="*/ 0 w 84"/>
                  <a:gd name="T1" fmla="*/ 0 h 48"/>
                  <a:gd name="T2" fmla="*/ 46 w 84"/>
                  <a:gd name="T3" fmla="*/ 24 h 48"/>
                  <a:gd name="T4" fmla="*/ 84 w 84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48">
                    <a:moveTo>
                      <a:pt x="0" y="0"/>
                    </a:moveTo>
                    <a:lnTo>
                      <a:pt x="46" y="24"/>
                    </a:lnTo>
                    <a:lnTo>
                      <a:pt x="84" y="4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4" name="Freeform 10159"/>
              <p:cNvSpPr>
                <a:spLocks/>
              </p:cNvSpPr>
              <p:nvPr/>
            </p:nvSpPr>
            <p:spPr bwMode="auto">
              <a:xfrm>
                <a:off x="11174413" y="8301038"/>
                <a:ext cx="60325" cy="47625"/>
              </a:xfrm>
              <a:custGeom>
                <a:avLst/>
                <a:gdLst>
                  <a:gd name="T0" fmla="*/ 0 w 38"/>
                  <a:gd name="T1" fmla="*/ 0 h 30"/>
                  <a:gd name="T2" fmla="*/ 0 w 38"/>
                  <a:gd name="T3" fmla="*/ 0 h 30"/>
                  <a:gd name="T4" fmla="*/ 38 w 3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lnTo>
                      <a:pt x="0" y="0"/>
                    </a:lnTo>
                    <a:lnTo>
                      <a:pt x="38" y="3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5" name="Freeform 10160"/>
              <p:cNvSpPr>
                <a:spLocks/>
              </p:cNvSpPr>
              <p:nvPr/>
            </p:nvSpPr>
            <p:spPr bwMode="auto">
              <a:xfrm>
                <a:off x="13758863" y="4506913"/>
                <a:ext cx="790575" cy="469900"/>
              </a:xfrm>
              <a:custGeom>
                <a:avLst/>
                <a:gdLst>
                  <a:gd name="T0" fmla="*/ 0 w 498"/>
                  <a:gd name="T1" fmla="*/ 0 h 296"/>
                  <a:gd name="T2" fmla="*/ 0 w 498"/>
                  <a:gd name="T3" fmla="*/ 0 h 296"/>
                  <a:gd name="T4" fmla="*/ 60 w 498"/>
                  <a:gd name="T5" fmla="*/ 16 h 296"/>
                  <a:gd name="T6" fmla="*/ 126 w 498"/>
                  <a:gd name="T7" fmla="*/ 36 h 296"/>
                  <a:gd name="T8" fmla="*/ 202 w 498"/>
                  <a:gd name="T9" fmla="*/ 60 h 296"/>
                  <a:gd name="T10" fmla="*/ 244 w 498"/>
                  <a:gd name="T11" fmla="*/ 76 h 296"/>
                  <a:gd name="T12" fmla="*/ 286 w 498"/>
                  <a:gd name="T13" fmla="*/ 92 h 296"/>
                  <a:gd name="T14" fmla="*/ 328 w 498"/>
                  <a:gd name="T15" fmla="*/ 110 h 296"/>
                  <a:gd name="T16" fmla="*/ 368 w 498"/>
                  <a:gd name="T17" fmla="*/ 130 h 296"/>
                  <a:gd name="T18" fmla="*/ 406 w 498"/>
                  <a:gd name="T19" fmla="*/ 150 h 296"/>
                  <a:gd name="T20" fmla="*/ 440 w 498"/>
                  <a:gd name="T21" fmla="*/ 172 h 296"/>
                  <a:gd name="T22" fmla="*/ 472 w 498"/>
                  <a:gd name="T23" fmla="*/ 194 h 296"/>
                  <a:gd name="T24" fmla="*/ 498 w 498"/>
                  <a:gd name="T25" fmla="*/ 218 h 296"/>
                  <a:gd name="T26" fmla="*/ 498 w 498"/>
                  <a:gd name="T27" fmla="*/ 218 h 296"/>
                  <a:gd name="T28" fmla="*/ 484 w 498"/>
                  <a:gd name="T29" fmla="*/ 236 h 296"/>
                  <a:gd name="T30" fmla="*/ 468 w 498"/>
                  <a:gd name="T31" fmla="*/ 252 h 296"/>
                  <a:gd name="T32" fmla="*/ 448 w 498"/>
                  <a:gd name="T33" fmla="*/ 270 h 296"/>
                  <a:gd name="T34" fmla="*/ 438 w 498"/>
                  <a:gd name="T35" fmla="*/ 278 h 296"/>
                  <a:gd name="T36" fmla="*/ 426 w 498"/>
                  <a:gd name="T37" fmla="*/ 284 h 296"/>
                  <a:gd name="T38" fmla="*/ 412 w 498"/>
                  <a:gd name="T39" fmla="*/ 290 h 296"/>
                  <a:gd name="T40" fmla="*/ 400 w 498"/>
                  <a:gd name="T41" fmla="*/ 294 h 296"/>
                  <a:gd name="T42" fmla="*/ 386 w 498"/>
                  <a:gd name="T43" fmla="*/ 296 h 296"/>
                  <a:gd name="T44" fmla="*/ 372 w 498"/>
                  <a:gd name="T45" fmla="*/ 296 h 296"/>
                  <a:gd name="T46" fmla="*/ 356 w 498"/>
                  <a:gd name="T47" fmla="*/ 292 h 296"/>
                  <a:gd name="T48" fmla="*/ 342 w 498"/>
                  <a:gd name="T49" fmla="*/ 284 h 296"/>
                  <a:gd name="T50" fmla="*/ 342 w 498"/>
                  <a:gd name="T51" fmla="*/ 284 h 296"/>
                  <a:gd name="T52" fmla="*/ 256 w 498"/>
                  <a:gd name="T53" fmla="*/ 226 h 296"/>
                  <a:gd name="T54" fmla="*/ 200 w 498"/>
                  <a:gd name="T55" fmla="*/ 188 h 296"/>
                  <a:gd name="T56" fmla="*/ 142 w 498"/>
                  <a:gd name="T57" fmla="*/ 144 h 296"/>
                  <a:gd name="T58" fmla="*/ 88 w 498"/>
                  <a:gd name="T59" fmla="*/ 102 h 296"/>
                  <a:gd name="T60" fmla="*/ 64 w 498"/>
                  <a:gd name="T61" fmla="*/ 82 h 296"/>
                  <a:gd name="T62" fmla="*/ 42 w 498"/>
                  <a:gd name="T63" fmla="*/ 62 h 296"/>
                  <a:gd name="T64" fmla="*/ 26 w 498"/>
                  <a:gd name="T65" fmla="*/ 44 h 296"/>
                  <a:gd name="T66" fmla="*/ 12 w 498"/>
                  <a:gd name="T67" fmla="*/ 26 h 296"/>
                  <a:gd name="T68" fmla="*/ 4 w 498"/>
                  <a:gd name="T69" fmla="*/ 12 h 296"/>
                  <a:gd name="T70" fmla="*/ 2 w 498"/>
                  <a:gd name="T71" fmla="*/ 6 h 296"/>
                  <a:gd name="T72" fmla="*/ 0 w 498"/>
                  <a:gd name="T7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8" h="296">
                    <a:moveTo>
                      <a:pt x="0" y="0"/>
                    </a:moveTo>
                    <a:lnTo>
                      <a:pt x="0" y="0"/>
                    </a:lnTo>
                    <a:lnTo>
                      <a:pt x="60" y="16"/>
                    </a:lnTo>
                    <a:lnTo>
                      <a:pt x="126" y="36"/>
                    </a:lnTo>
                    <a:lnTo>
                      <a:pt x="202" y="60"/>
                    </a:lnTo>
                    <a:lnTo>
                      <a:pt x="244" y="76"/>
                    </a:lnTo>
                    <a:lnTo>
                      <a:pt x="286" y="92"/>
                    </a:lnTo>
                    <a:lnTo>
                      <a:pt x="328" y="110"/>
                    </a:lnTo>
                    <a:lnTo>
                      <a:pt x="368" y="130"/>
                    </a:lnTo>
                    <a:lnTo>
                      <a:pt x="406" y="150"/>
                    </a:lnTo>
                    <a:lnTo>
                      <a:pt x="440" y="172"/>
                    </a:lnTo>
                    <a:lnTo>
                      <a:pt x="472" y="194"/>
                    </a:lnTo>
                    <a:lnTo>
                      <a:pt x="498" y="218"/>
                    </a:lnTo>
                    <a:lnTo>
                      <a:pt x="498" y="218"/>
                    </a:lnTo>
                    <a:lnTo>
                      <a:pt x="484" y="236"/>
                    </a:lnTo>
                    <a:lnTo>
                      <a:pt x="468" y="252"/>
                    </a:lnTo>
                    <a:lnTo>
                      <a:pt x="448" y="270"/>
                    </a:lnTo>
                    <a:lnTo>
                      <a:pt x="438" y="278"/>
                    </a:lnTo>
                    <a:lnTo>
                      <a:pt x="426" y="284"/>
                    </a:lnTo>
                    <a:lnTo>
                      <a:pt x="412" y="290"/>
                    </a:lnTo>
                    <a:lnTo>
                      <a:pt x="400" y="294"/>
                    </a:lnTo>
                    <a:lnTo>
                      <a:pt x="386" y="296"/>
                    </a:lnTo>
                    <a:lnTo>
                      <a:pt x="372" y="296"/>
                    </a:lnTo>
                    <a:lnTo>
                      <a:pt x="356" y="292"/>
                    </a:lnTo>
                    <a:lnTo>
                      <a:pt x="342" y="284"/>
                    </a:lnTo>
                    <a:lnTo>
                      <a:pt x="342" y="284"/>
                    </a:lnTo>
                    <a:lnTo>
                      <a:pt x="256" y="226"/>
                    </a:lnTo>
                    <a:lnTo>
                      <a:pt x="200" y="188"/>
                    </a:lnTo>
                    <a:lnTo>
                      <a:pt x="142" y="144"/>
                    </a:lnTo>
                    <a:lnTo>
                      <a:pt x="88" y="102"/>
                    </a:lnTo>
                    <a:lnTo>
                      <a:pt x="64" y="82"/>
                    </a:lnTo>
                    <a:lnTo>
                      <a:pt x="42" y="62"/>
                    </a:lnTo>
                    <a:lnTo>
                      <a:pt x="26" y="44"/>
                    </a:lnTo>
                    <a:lnTo>
                      <a:pt x="12" y="26"/>
                    </a:lnTo>
                    <a:lnTo>
                      <a:pt x="4" y="12"/>
                    </a:lnTo>
                    <a:lnTo>
                      <a:pt x="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6" name="Freeform 10161"/>
              <p:cNvSpPr>
                <a:spLocks/>
              </p:cNvSpPr>
              <p:nvPr/>
            </p:nvSpPr>
            <p:spPr bwMode="auto">
              <a:xfrm>
                <a:off x="13758863" y="4506913"/>
                <a:ext cx="790575" cy="469900"/>
              </a:xfrm>
              <a:custGeom>
                <a:avLst/>
                <a:gdLst>
                  <a:gd name="T0" fmla="*/ 0 w 498"/>
                  <a:gd name="T1" fmla="*/ 0 h 296"/>
                  <a:gd name="T2" fmla="*/ 0 w 498"/>
                  <a:gd name="T3" fmla="*/ 0 h 296"/>
                  <a:gd name="T4" fmla="*/ 60 w 498"/>
                  <a:gd name="T5" fmla="*/ 16 h 296"/>
                  <a:gd name="T6" fmla="*/ 126 w 498"/>
                  <a:gd name="T7" fmla="*/ 36 h 296"/>
                  <a:gd name="T8" fmla="*/ 202 w 498"/>
                  <a:gd name="T9" fmla="*/ 60 h 296"/>
                  <a:gd name="T10" fmla="*/ 244 w 498"/>
                  <a:gd name="T11" fmla="*/ 76 h 296"/>
                  <a:gd name="T12" fmla="*/ 286 w 498"/>
                  <a:gd name="T13" fmla="*/ 92 h 296"/>
                  <a:gd name="T14" fmla="*/ 328 w 498"/>
                  <a:gd name="T15" fmla="*/ 110 h 296"/>
                  <a:gd name="T16" fmla="*/ 368 w 498"/>
                  <a:gd name="T17" fmla="*/ 130 h 296"/>
                  <a:gd name="T18" fmla="*/ 406 w 498"/>
                  <a:gd name="T19" fmla="*/ 150 h 296"/>
                  <a:gd name="T20" fmla="*/ 440 w 498"/>
                  <a:gd name="T21" fmla="*/ 172 h 296"/>
                  <a:gd name="T22" fmla="*/ 472 w 498"/>
                  <a:gd name="T23" fmla="*/ 194 h 296"/>
                  <a:gd name="T24" fmla="*/ 498 w 498"/>
                  <a:gd name="T25" fmla="*/ 218 h 296"/>
                  <a:gd name="T26" fmla="*/ 498 w 498"/>
                  <a:gd name="T27" fmla="*/ 218 h 296"/>
                  <a:gd name="T28" fmla="*/ 484 w 498"/>
                  <a:gd name="T29" fmla="*/ 236 h 296"/>
                  <a:gd name="T30" fmla="*/ 468 w 498"/>
                  <a:gd name="T31" fmla="*/ 252 h 296"/>
                  <a:gd name="T32" fmla="*/ 448 w 498"/>
                  <a:gd name="T33" fmla="*/ 270 h 296"/>
                  <a:gd name="T34" fmla="*/ 438 w 498"/>
                  <a:gd name="T35" fmla="*/ 278 h 296"/>
                  <a:gd name="T36" fmla="*/ 426 w 498"/>
                  <a:gd name="T37" fmla="*/ 284 h 296"/>
                  <a:gd name="T38" fmla="*/ 412 w 498"/>
                  <a:gd name="T39" fmla="*/ 290 h 296"/>
                  <a:gd name="T40" fmla="*/ 400 w 498"/>
                  <a:gd name="T41" fmla="*/ 294 h 296"/>
                  <a:gd name="T42" fmla="*/ 386 w 498"/>
                  <a:gd name="T43" fmla="*/ 296 h 296"/>
                  <a:gd name="T44" fmla="*/ 372 w 498"/>
                  <a:gd name="T45" fmla="*/ 296 h 296"/>
                  <a:gd name="T46" fmla="*/ 356 w 498"/>
                  <a:gd name="T47" fmla="*/ 292 h 296"/>
                  <a:gd name="T48" fmla="*/ 342 w 498"/>
                  <a:gd name="T49" fmla="*/ 284 h 296"/>
                  <a:gd name="T50" fmla="*/ 342 w 498"/>
                  <a:gd name="T51" fmla="*/ 284 h 296"/>
                  <a:gd name="T52" fmla="*/ 256 w 498"/>
                  <a:gd name="T53" fmla="*/ 226 h 296"/>
                  <a:gd name="T54" fmla="*/ 200 w 498"/>
                  <a:gd name="T55" fmla="*/ 188 h 296"/>
                  <a:gd name="T56" fmla="*/ 142 w 498"/>
                  <a:gd name="T57" fmla="*/ 144 h 296"/>
                  <a:gd name="T58" fmla="*/ 88 w 498"/>
                  <a:gd name="T59" fmla="*/ 102 h 296"/>
                  <a:gd name="T60" fmla="*/ 64 w 498"/>
                  <a:gd name="T61" fmla="*/ 82 h 296"/>
                  <a:gd name="T62" fmla="*/ 42 w 498"/>
                  <a:gd name="T63" fmla="*/ 62 h 296"/>
                  <a:gd name="T64" fmla="*/ 26 w 498"/>
                  <a:gd name="T65" fmla="*/ 44 h 296"/>
                  <a:gd name="T66" fmla="*/ 12 w 498"/>
                  <a:gd name="T67" fmla="*/ 26 h 296"/>
                  <a:gd name="T68" fmla="*/ 4 w 498"/>
                  <a:gd name="T69" fmla="*/ 12 h 296"/>
                  <a:gd name="T70" fmla="*/ 2 w 498"/>
                  <a:gd name="T71" fmla="*/ 6 h 296"/>
                  <a:gd name="T72" fmla="*/ 0 w 498"/>
                  <a:gd name="T7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8" h="296">
                    <a:moveTo>
                      <a:pt x="0" y="0"/>
                    </a:moveTo>
                    <a:lnTo>
                      <a:pt x="0" y="0"/>
                    </a:lnTo>
                    <a:lnTo>
                      <a:pt x="60" y="16"/>
                    </a:lnTo>
                    <a:lnTo>
                      <a:pt x="126" y="36"/>
                    </a:lnTo>
                    <a:lnTo>
                      <a:pt x="202" y="60"/>
                    </a:lnTo>
                    <a:lnTo>
                      <a:pt x="244" y="76"/>
                    </a:lnTo>
                    <a:lnTo>
                      <a:pt x="286" y="92"/>
                    </a:lnTo>
                    <a:lnTo>
                      <a:pt x="328" y="110"/>
                    </a:lnTo>
                    <a:lnTo>
                      <a:pt x="368" y="130"/>
                    </a:lnTo>
                    <a:lnTo>
                      <a:pt x="406" y="150"/>
                    </a:lnTo>
                    <a:lnTo>
                      <a:pt x="440" y="172"/>
                    </a:lnTo>
                    <a:lnTo>
                      <a:pt x="472" y="194"/>
                    </a:lnTo>
                    <a:lnTo>
                      <a:pt x="498" y="218"/>
                    </a:lnTo>
                    <a:lnTo>
                      <a:pt x="498" y="218"/>
                    </a:lnTo>
                    <a:lnTo>
                      <a:pt x="484" y="236"/>
                    </a:lnTo>
                    <a:lnTo>
                      <a:pt x="468" y="252"/>
                    </a:lnTo>
                    <a:lnTo>
                      <a:pt x="448" y="270"/>
                    </a:lnTo>
                    <a:lnTo>
                      <a:pt x="438" y="278"/>
                    </a:lnTo>
                    <a:lnTo>
                      <a:pt x="426" y="284"/>
                    </a:lnTo>
                    <a:lnTo>
                      <a:pt x="412" y="290"/>
                    </a:lnTo>
                    <a:lnTo>
                      <a:pt x="400" y="294"/>
                    </a:lnTo>
                    <a:lnTo>
                      <a:pt x="386" y="296"/>
                    </a:lnTo>
                    <a:lnTo>
                      <a:pt x="372" y="296"/>
                    </a:lnTo>
                    <a:lnTo>
                      <a:pt x="356" y="292"/>
                    </a:lnTo>
                    <a:lnTo>
                      <a:pt x="342" y="284"/>
                    </a:lnTo>
                    <a:lnTo>
                      <a:pt x="342" y="284"/>
                    </a:lnTo>
                    <a:lnTo>
                      <a:pt x="256" y="226"/>
                    </a:lnTo>
                    <a:lnTo>
                      <a:pt x="200" y="188"/>
                    </a:lnTo>
                    <a:lnTo>
                      <a:pt x="142" y="144"/>
                    </a:lnTo>
                    <a:lnTo>
                      <a:pt x="88" y="102"/>
                    </a:lnTo>
                    <a:lnTo>
                      <a:pt x="64" y="82"/>
                    </a:lnTo>
                    <a:lnTo>
                      <a:pt x="42" y="62"/>
                    </a:lnTo>
                    <a:lnTo>
                      <a:pt x="26" y="44"/>
                    </a:lnTo>
                    <a:lnTo>
                      <a:pt x="12" y="26"/>
                    </a:lnTo>
                    <a:lnTo>
                      <a:pt x="4" y="12"/>
                    </a:lnTo>
                    <a:lnTo>
                      <a:pt x="2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7" name="Freeform 10162"/>
              <p:cNvSpPr>
                <a:spLocks/>
              </p:cNvSpPr>
              <p:nvPr/>
            </p:nvSpPr>
            <p:spPr bwMode="auto">
              <a:xfrm>
                <a:off x="13476288" y="4084638"/>
                <a:ext cx="574675" cy="514350"/>
              </a:xfrm>
              <a:custGeom>
                <a:avLst/>
                <a:gdLst>
                  <a:gd name="T0" fmla="*/ 0 w 362"/>
                  <a:gd name="T1" fmla="*/ 272 h 324"/>
                  <a:gd name="T2" fmla="*/ 0 w 362"/>
                  <a:gd name="T3" fmla="*/ 272 h 324"/>
                  <a:gd name="T4" fmla="*/ 2 w 362"/>
                  <a:gd name="T5" fmla="*/ 252 h 324"/>
                  <a:gd name="T6" fmla="*/ 12 w 362"/>
                  <a:gd name="T7" fmla="*/ 206 h 324"/>
                  <a:gd name="T8" fmla="*/ 18 w 362"/>
                  <a:gd name="T9" fmla="*/ 178 h 324"/>
                  <a:gd name="T10" fmla="*/ 28 w 362"/>
                  <a:gd name="T11" fmla="*/ 150 h 324"/>
                  <a:gd name="T12" fmla="*/ 40 w 362"/>
                  <a:gd name="T13" fmla="*/ 126 h 324"/>
                  <a:gd name="T14" fmla="*/ 46 w 362"/>
                  <a:gd name="T15" fmla="*/ 116 h 324"/>
                  <a:gd name="T16" fmla="*/ 54 w 362"/>
                  <a:gd name="T17" fmla="*/ 106 h 324"/>
                  <a:gd name="T18" fmla="*/ 54 w 362"/>
                  <a:gd name="T19" fmla="*/ 106 h 324"/>
                  <a:gd name="T20" fmla="*/ 74 w 362"/>
                  <a:gd name="T21" fmla="*/ 88 h 324"/>
                  <a:gd name="T22" fmla="*/ 98 w 362"/>
                  <a:gd name="T23" fmla="*/ 70 h 324"/>
                  <a:gd name="T24" fmla="*/ 126 w 362"/>
                  <a:gd name="T25" fmla="*/ 52 h 324"/>
                  <a:gd name="T26" fmla="*/ 156 w 362"/>
                  <a:gd name="T27" fmla="*/ 36 h 324"/>
                  <a:gd name="T28" fmla="*/ 206 w 362"/>
                  <a:gd name="T29" fmla="*/ 10 h 324"/>
                  <a:gd name="T30" fmla="*/ 228 w 362"/>
                  <a:gd name="T31" fmla="*/ 0 h 324"/>
                  <a:gd name="T32" fmla="*/ 228 w 362"/>
                  <a:gd name="T33" fmla="*/ 0 h 324"/>
                  <a:gd name="T34" fmla="*/ 284 w 362"/>
                  <a:gd name="T35" fmla="*/ 82 h 324"/>
                  <a:gd name="T36" fmla="*/ 330 w 362"/>
                  <a:gd name="T37" fmla="*/ 150 h 324"/>
                  <a:gd name="T38" fmla="*/ 348 w 362"/>
                  <a:gd name="T39" fmla="*/ 180 h 324"/>
                  <a:gd name="T40" fmla="*/ 362 w 362"/>
                  <a:gd name="T41" fmla="*/ 206 h 324"/>
                  <a:gd name="T42" fmla="*/ 362 w 362"/>
                  <a:gd name="T43" fmla="*/ 206 h 324"/>
                  <a:gd name="T44" fmla="*/ 338 w 362"/>
                  <a:gd name="T45" fmla="*/ 222 h 324"/>
                  <a:gd name="T46" fmla="*/ 278 w 362"/>
                  <a:gd name="T47" fmla="*/ 262 h 324"/>
                  <a:gd name="T48" fmla="*/ 242 w 362"/>
                  <a:gd name="T49" fmla="*/ 282 h 324"/>
                  <a:gd name="T50" fmla="*/ 204 w 362"/>
                  <a:gd name="T51" fmla="*/ 302 h 324"/>
                  <a:gd name="T52" fmla="*/ 168 w 362"/>
                  <a:gd name="T53" fmla="*/ 316 h 324"/>
                  <a:gd name="T54" fmla="*/ 152 w 362"/>
                  <a:gd name="T55" fmla="*/ 320 h 324"/>
                  <a:gd name="T56" fmla="*/ 138 w 362"/>
                  <a:gd name="T57" fmla="*/ 324 h 324"/>
                  <a:gd name="T58" fmla="*/ 138 w 362"/>
                  <a:gd name="T59" fmla="*/ 324 h 324"/>
                  <a:gd name="T60" fmla="*/ 124 w 362"/>
                  <a:gd name="T61" fmla="*/ 324 h 324"/>
                  <a:gd name="T62" fmla="*/ 110 w 362"/>
                  <a:gd name="T63" fmla="*/ 324 h 324"/>
                  <a:gd name="T64" fmla="*/ 86 w 362"/>
                  <a:gd name="T65" fmla="*/ 320 h 324"/>
                  <a:gd name="T66" fmla="*/ 62 w 362"/>
                  <a:gd name="T67" fmla="*/ 312 h 324"/>
                  <a:gd name="T68" fmla="*/ 40 w 362"/>
                  <a:gd name="T69" fmla="*/ 300 h 324"/>
                  <a:gd name="T70" fmla="*/ 24 w 362"/>
                  <a:gd name="T71" fmla="*/ 290 h 324"/>
                  <a:gd name="T72" fmla="*/ 10 w 362"/>
                  <a:gd name="T73" fmla="*/ 280 h 324"/>
                  <a:gd name="T74" fmla="*/ 0 w 362"/>
                  <a:gd name="T75" fmla="*/ 27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2" h="324">
                    <a:moveTo>
                      <a:pt x="0" y="272"/>
                    </a:moveTo>
                    <a:lnTo>
                      <a:pt x="0" y="272"/>
                    </a:lnTo>
                    <a:lnTo>
                      <a:pt x="2" y="252"/>
                    </a:lnTo>
                    <a:lnTo>
                      <a:pt x="12" y="206"/>
                    </a:lnTo>
                    <a:lnTo>
                      <a:pt x="18" y="178"/>
                    </a:lnTo>
                    <a:lnTo>
                      <a:pt x="28" y="150"/>
                    </a:lnTo>
                    <a:lnTo>
                      <a:pt x="40" y="126"/>
                    </a:lnTo>
                    <a:lnTo>
                      <a:pt x="46" y="116"/>
                    </a:lnTo>
                    <a:lnTo>
                      <a:pt x="54" y="106"/>
                    </a:lnTo>
                    <a:lnTo>
                      <a:pt x="54" y="106"/>
                    </a:lnTo>
                    <a:lnTo>
                      <a:pt x="74" y="88"/>
                    </a:lnTo>
                    <a:lnTo>
                      <a:pt x="98" y="70"/>
                    </a:lnTo>
                    <a:lnTo>
                      <a:pt x="126" y="52"/>
                    </a:lnTo>
                    <a:lnTo>
                      <a:pt x="156" y="36"/>
                    </a:lnTo>
                    <a:lnTo>
                      <a:pt x="206" y="1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84" y="82"/>
                    </a:lnTo>
                    <a:lnTo>
                      <a:pt x="330" y="150"/>
                    </a:lnTo>
                    <a:lnTo>
                      <a:pt x="348" y="180"/>
                    </a:lnTo>
                    <a:lnTo>
                      <a:pt x="362" y="206"/>
                    </a:lnTo>
                    <a:lnTo>
                      <a:pt x="362" y="206"/>
                    </a:lnTo>
                    <a:lnTo>
                      <a:pt x="338" y="222"/>
                    </a:lnTo>
                    <a:lnTo>
                      <a:pt x="278" y="262"/>
                    </a:lnTo>
                    <a:lnTo>
                      <a:pt x="242" y="282"/>
                    </a:lnTo>
                    <a:lnTo>
                      <a:pt x="204" y="302"/>
                    </a:lnTo>
                    <a:lnTo>
                      <a:pt x="168" y="316"/>
                    </a:lnTo>
                    <a:lnTo>
                      <a:pt x="152" y="320"/>
                    </a:lnTo>
                    <a:lnTo>
                      <a:pt x="138" y="324"/>
                    </a:lnTo>
                    <a:lnTo>
                      <a:pt x="138" y="324"/>
                    </a:lnTo>
                    <a:lnTo>
                      <a:pt x="124" y="324"/>
                    </a:lnTo>
                    <a:lnTo>
                      <a:pt x="110" y="324"/>
                    </a:lnTo>
                    <a:lnTo>
                      <a:pt x="86" y="320"/>
                    </a:lnTo>
                    <a:lnTo>
                      <a:pt x="62" y="312"/>
                    </a:lnTo>
                    <a:lnTo>
                      <a:pt x="40" y="300"/>
                    </a:lnTo>
                    <a:lnTo>
                      <a:pt x="24" y="290"/>
                    </a:lnTo>
                    <a:lnTo>
                      <a:pt x="10" y="280"/>
                    </a:lnTo>
                    <a:lnTo>
                      <a:pt x="0" y="272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8" name="Freeform 10163"/>
              <p:cNvSpPr>
                <a:spLocks/>
              </p:cNvSpPr>
              <p:nvPr/>
            </p:nvSpPr>
            <p:spPr bwMode="auto">
              <a:xfrm>
                <a:off x="13476288" y="4084638"/>
                <a:ext cx="574675" cy="514350"/>
              </a:xfrm>
              <a:custGeom>
                <a:avLst/>
                <a:gdLst>
                  <a:gd name="T0" fmla="*/ 0 w 362"/>
                  <a:gd name="T1" fmla="*/ 272 h 324"/>
                  <a:gd name="T2" fmla="*/ 0 w 362"/>
                  <a:gd name="T3" fmla="*/ 272 h 324"/>
                  <a:gd name="T4" fmla="*/ 2 w 362"/>
                  <a:gd name="T5" fmla="*/ 252 h 324"/>
                  <a:gd name="T6" fmla="*/ 12 w 362"/>
                  <a:gd name="T7" fmla="*/ 206 h 324"/>
                  <a:gd name="T8" fmla="*/ 18 w 362"/>
                  <a:gd name="T9" fmla="*/ 178 h 324"/>
                  <a:gd name="T10" fmla="*/ 28 w 362"/>
                  <a:gd name="T11" fmla="*/ 150 h 324"/>
                  <a:gd name="T12" fmla="*/ 40 w 362"/>
                  <a:gd name="T13" fmla="*/ 126 h 324"/>
                  <a:gd name="T14" fmla="*/ 46 w 362"/>
                  <a:gd name="T15" fmla="*/ 116 h 324"/>
                  <a:gd name="T16" fmla="*/ 54 w 362"/>
                  <a:gd name="T17" fmla="*/ 106 h 324"/>
                  <a:gd name="T18" fmla="*/ 54 w 362"/>
                  <a:gd name="T19" fmla="*/ 106 h 324"/>
                  <a:gd name="T20" fmla="*/ 74 w 362"/>
                  <a:gd name="T21" fmla="*/ 88 h 324"/>
                  <a:gd name="T22" fmla="*/ 98 w 362"/>
                  <a:gd name="T23" fmla="*/ 70 h 324"/>
                  <a:gd name="T24" fmla="*/ 126 w 362"/>
                  <a:gd name="T25" fmla="*/ 52 h 324"/>
                  <a:gd name="T26" fmla="*/ 156 w 362"/>
                  <a:gd name="T27" fmla="*/ 36 h 324"/>
                  <a:gd name="T28" fmla="*/ 206 w 362"/>
                  <a:gd name="T29" fmla="*/ 10 h 324"/>
                  <a:gd name="T30" fmla="*/ 228 w 362"/>
                  <a:gd name="T31" fmla="*/ 0 h 324"/>
                  <a:gd name="T32" fmla="*/ 228 w 362"/>
                  <a:gd name="T33" fmla="*/ 0 h 324"/>
                  <a:gd name="T34" fmla="*/ 284 w 362"/>
                  <a:gd name="T35" fmla="*/ 82 h 324"/>
                  <a:gd name="T36" fmla="*/ 330 w 362"/>
                  <a:gd name="T37" fmla="*/ 150 h 324"/>
                  <a:gd name="T38" fmla="*/ 348 w 362"/>
                  <a:gd name="T39" fmla="*/ 180 h 324"/>
                  <a:gd name="T40" fmla="*/ 362 w 362"/>
                  <a:gd name="T41" fmla="*/ 206 h 324"/>
                  <a:gd name="T42" fmla="*/ 362 w 362"/>
                  <a:gd name="T43" fmla="*/ 206 h 324"/>
                  <a:gd name="T44" fmla="*/ 338 w 362"/>
                  <a:gd name="T45" fmla="*/ 222 h 324"/>
                  <a:gd name="T46" fmla="*/ 278 w 362"/>
                  <a:gd name="T47" fmla="*/ 262 h 324"/>
                  <a:gd name="T48" fmla="*/ 242 w 362"/>
                  <a:gd name="T49" fmla="*/ 282 h 324"/>
                  <a:gd name="T50" fmla="*/ 204 w 362"/>
                  <a:gd name="T51" fmla="*/ 302 h 324"/>
                  <a:gd name="T52" fmla="*/ 168 w 362"/>
                  <a:gd name="T53" fmla="*/ 316 h 324"/>
                  <a:gd name="T54" fmla="*/ 152 w 362"/>
                  <a:gd name="T55" fmla="*/ 320 h 324"/>
                  <a:gd name="T56" fmla="*/ 138 w 362"/>
                  <a:gd name="T57" fmla="*/ 324 h 324"/>
                  <a:gd name="T58" fmla="*/ 138 w 362"/>
                  <a:gd name="T59" fmla="*/ 324 h 324"/>
                  <a:gd name="T60" fmla="*/ 124 w 362"/>
                  <a:gd name="T61" fmla="*/ 324 h 324"/>
                  <a:gd name="T62" fmla="*/ 110 w 362"/>
                  <a:gd name="T63" fmla="*/ 324 h 324"/>
                  <a:gd name="T64" fmla="*/ 86 w 362"/>
                  <a:gd name="T65" fmla="*/ 320 h 324"/>
                  <a:gd name="T66" fmla="*/ 62 w 362"/>
                  <a:gd name="T67" fmla="*/ 312 h 324"/>
                  <a:gd name="T68" fmla="*/ 40 w 362"/>
                  <a:gd name="T69" fmla="*/ 300 h 324"/>
                  <a:gd name="T70" fmla="*/ 24 w 362"/>
                  <a:gd name="T71" fmla="*/ 290 h 324"/>
                  <a:gd name="T72" fmla="*/ 10 w 362"/>
                  <a:gd name="T73" fmla="*/ 280 h 324"/>
                  <a:gd name="T74" fmla="*/ 0 w 362"/>
                  <a:gd name="T75" fmla="*/ 27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2" h="324">
                    <a:moveTo>
                      <a:pt x="0" y="272"/>
                    </a:moveTo>
                    <a:lnTo>
                      <a:pt x="0" y="272"/>
                    </a:lnTo>
                    <a:lnTo>
                      <a:pt x="2" y="252"/>
                    </a:lnTo>
                    <a:lnTo>
                      <a:pt x="12" y="206"/>
                    </a:lnTo>
                    <a:lnTo>
                      <a:pt x="18" y="178"/>
                    </a:lnTo>
                    <a:lnTo>
                      <a:pt x="28" y="150"/>
                    </a:lnTo>
                    <a:lnTo>
                      <a:pt x="40" y="126"/>
                    </a:lnTo>
                    <a:lnTo>
                      <a:pt x="46" y="116"/>
                    </a:lnTo>
                    <a:lnTo>
                      <a:pt x="54" y="106"/>
                    </a:lnTo>
                    <a:lnTo>
                      <a:pt x="54" y="106"/>
                    </a:lnTo>
                    <a:lnTo>
                      <a:pt x="74" y="88"/>
                    </a:lnTo>
                    <a:lnTo>
                      <a:pt x="98" y="70"/>
                    </a:lnTo>
                    <a:lnTo>
                      <a:pt x="126" y="52"/>
                    </a:lnTo>
                    <a:lnTo>
                      <a:pt x="156" y="36"/>
                    </a:lnTo>
                    <a:lnTo>
                      <a:pt x="206" y="1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84" y="82"/>
                    </a:lnTo>
                    <a:lnTo>
                      <a:pt x="330" y="150"/>
                    </a:lnTo>
                    <a:lnTo>
                      <a:pt x="348" y="180"/>
                    </a:lnTo>
                    <a:lnTo>
                      <a:pt x="362" y="206"/>
                    </a:lnTo>
                    <a:lnTo>
                      <a:pt x="362" y="206"/>
                    </a:lnTo>
                    <a:lnTo>
                      <a:pt x="338" y="222"/>
                    </a:lnTo>
                    <a:lnTo>
                      <a:pt x="278" y="262"/>
                    </a:lnTo>
                    <a:lnTo>
                      <a:pt x="242" y="282"/>
                    </a:lnTo>
                    <a:lnTo>
                      <a:pt x="204" y="302"/>
                    </a:lnTo>
                    <a:lnTo>
                      <a:pt x="168" y="316"/>
                    </a:lnTo>
                    <a:lnTo>
                      <a:pt x="152" y="320"/>
                    </a:lnTo>
                    <a:lnTo>
                      <a:pt x="138" y="324"/>
                    </a:lnTo>
                    <a:lnTo>
                      <a:pt x="138" y="324"/>
                    </a:lnTo>
                    <a:lnTo>
                      <a:pt x="124" y="324"/>
                    </a:lnTo>
                    <a:lnTo>
                      <a:pt x="110" y="324"/>
                    </a:lnTo>
                    <a:lnTo>
                      <a:pt x="86" y="320"/>
                    </a:lnTo>
                    <a:lnTo>
                      <a:pt x="62" y="312"/>
                    </a:lnTo>
                    <a:lnTo>
                      <a:pt x="40" y="300"/>
                    </a:lnTo>
                    <a:lnTo>
                      <a:pt x="24" y="290"/>
                    </a:lnTo>
                    <a:lnTo>
                      <a:pt x="10" y="280"/>
                    </a:lnTo>
                    <a:lnTo>
                      <a:pt x="0" y="2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9" name="Freeform 10164"/>
              <p:cNvSpPr>
                <a:spLocks/>
              </p:cNvSpPr>
              <p:nvPr/>
            </p:nvSpPr>
            <p:spPr bwMode="auto">
              <a:xfrm>
                <a:off x="13549313" y="4119563"/>
                <a:ext cx="422275" cy="377825"/>
              </a:xfrm>
              <a:custGeom>
                <a:avLst/>
                <a:gdLst>
                  <a:gd name="T0" fmla="*/ 0 w 266"/>
                  <a:gd name="T1" fmla="*/ 200 h 238"/>
                  <a:gd name="T2" fmla="*/ 0 w 266"/>
                  <a:gd name="T3" fmla="*/ 200 h 238"/>
                  <a:gd name="T4" fmla="*/ 2 w 266"/>
                  <a:gd name="T5" fmla="*/ 184 h 238"/>
                  <a:gd name="T6" fmla="*/ 8 w 266"/>
                  <a:gd name="T7" fmla="*/ 150 h 238"/>
                  <a:gd name="T8" fmla="*/ 14 w 266"/>
                  <a:gd name="T9" fmla="*/ 130 h 238"/>
                  <a:gd name="T10" fmla="*/ 22 w 266"/>
                  <a:gd name="T11" fmla="*/ 110 h 238"/>
                  <a:gd name="T12" fmla="*/ 30 w 266"/>
                  <a:gd name="T13" fmla="*/ 92 h 238"/>
                  <a:gd name="T14" fmla="*/ 40 w 266"/>
                  <a:gd name="T15" fmla="*/ 78 h 238"/>
                  <a:gd name="T16" fmla="*/ 40 w 266"/>
                  <a:gd name="T17" fmla="*/ 78 h 238"/>
                  <a:gd name="T18" fmla="*/ 54 w 266"/>
                  <a:gd name="T19" fmla="*/ 64 h 238"/>
                  <a:gd name="T20" fmla="*/ 72 w 266"/>
                  <a:gd name="T21" fmla="*/ 52 h 238"/>
                  <a:gd name="T22" fmla="*/ 94 w 266"/>
                  <a:gd name="T23" fmla="*/ 38 h 238"/>
                  <a:gd name="T24" fmla="*/ 114 w 266"/>
                  <a:gd name="T25" fmla="*/ 26 h 238"/>
                  <a:gd name="T26" fmla="*/ 152 w 266"/>
                  <a:gd name="T27" fmla="*/ 8 h 238"/>
                  <a:gd name="T28" fmla="*/ 166 w 266"/>
                  <a:gd name="T29" fmla="*/ 0 h 238"/>
                  <a:gd name="T30" fmla="*/ 166 w 266"/>
                  <a:gd name="T31" fmla="*/ 0 h 238"/>
                  <a:gd name="T32" fmla="*/ 208 w 266"/>
                  <a:gd name="T33" fmla="*/ 60 h 238"/>
                  <a:gd name="T34" fmla="*/ 242 w 266"/>
                  <a:gd name="T35" fmla="*/ 110 h 238"/>
                  <a:gd name="T36" fmla="*/ 266 w 266"/>
                  <a:gd name="T37" fmla="*/ 150 h 238"/>
                  <a:gd name="T38" fmla="*/ 266 w 266"/>
                  <a:gd name="T39" fmla="*/ 150 h 238"/>
                  <a:gd name="T40" fmla="*/ 248 w 266"/>
                  <a:gd name="T41" fmla="*/ 164 h 238"/>
                  <a:gd name="T42" fmla="*/ 204 w 266"/>
                  <a:gd name="T43" fmla="*/ 192 h 238"/>
                  <a:gd name="T44" fmla="*/ 176 w 266"/>
                  <a:gd name="T45" fmla="*/ 208 h 238"/>
                  <a:gd name="T46" fmla="*/ 150 w 266"/>
                  <a:gd name="T47" fmla="*/ 222 h 238"/>
                  <a:gd name="T48" fmla="*/ 124 w 266"/>
                  <a:gd name="T49" fmla="*/ 232 h 238"/>
                  <a:gd name="T50" fmla="*/ 112 w 266"/>
                  <a:gd name="T51" fmla="*/ 236 h 238"/>
                  <a:gd name="T52" fmla="*/ 102 w 266"/>
                  <a:gd name="T53" fmla="*/ 238 h 238"/>
                  <a:gd name="T54" fmla="*/ 102 w 266"/>
                  <a:gd name="T55" fmla="*/ 238 h 238"/>
                  <a:gd name="T56" fmla="*/ 82 w 266"/>
                  <a:gd name="T57" fmla="*/ 238 h 238"/>
                  <a:gd name="T58" fmla="*/ 62 w 266"/>
                  <a:gd name="T59" fmla="*/ 234 h 238"/>
                  <a:gd name="T60" fmla="*/ 46 w 266"/>
                  <a:gd name="T61" fmla="*/ 228 h 238"/>
                  <a:gd name="T62" fmla="*/ 30 w 266"/>
                  <a:gd name="T63" fmla="*/ 220 h 238"/>
                  <a:gd name="T64" fmla="*/ 8 w 266"/>
                  <a:gd name="T65" fmla="*/ 206 h 238"/>
                  <a:gd name="T66" fmla="*/ 0 w 266"/>
                  <a:gd name="T67" fmla="*/ 20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38">
                    <a:moveTo>
                      <a:pt x="0" y="200"/>
                    </a:moveTo>
                    <a:lnTo>
                      <a:pt x="0" y="200"/>
                    </a:lnTo>
                    <a:lnTo>
                      <a:pt x="2" y="184"/>
                    </a:lnTo>
                    <a:lnTo>
                      <a:pt x="8" y="150"/>
                    </a:lnTo>
                    <a:lnTo>
                      <a:pt x="14" y="130"/>
                    </a:lnTo>
                    <a:lnTo>
                      <a:pt x="22" y="110"/>
                    </a:lnTo>
                    <a:lnTo>
                      <a:pt x="30" y="92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54" y="64"/>
                    </a:lnTo>
                    <a:lnTo>
                      <a:pt x="72" y="52"/>
                    </a:lnTo>
                    <a:lnTo>
                      <a:pt x="94" y="38"/>
                    </a:lnTo>
                    <a:lnTo>
                      <a:pt x="114" y="26"/>
                    </a:lnTo>
                    <a:lnTo>
                      <a:pt x="152" y="8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208" y="60"/>
                    </a:lnTo>
                    <a:lnTo>
                      <a:pt x="242" y="110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48" y="164"/>
                    </a:lnTo>
                    <a:lnTo>
                      <a:pt x="204" y="192"/>
                    </a:lnTo>
                    <a:lnTo>
                      <a:pt x="176" y="208"/>
                    </a:lnTo>
                    <a:lnTo>
                      <a:pt x="150" y="222"/>
                    </a:lnTo>
                    <a:lnTo>
                      <a:pt x="124" y="232"/>
                    </a:lnTo>
                    <a:lnTo>
                      <a:pt x="112" y="236"/>
                    </a:lnTo>
                    <a:lnTo>
                      <a:pt x="102" y="238"/>
                    </a:lnTo>
                    <a:lnTo>
                      <a:pt x="102" y="238"/>
                    </a:lnTo>
                    <a:lnTo>
                      <a:pt x="82" y="238"/>
                    </a:lnTo>
                    <a:lnTo>
                      <a:pt x="62" y="234"/>
                    </a:lnTo>
                    <a:lnTo>
                      <a:pt x="46" y="228"/>
                    </a:lnTo>
                    <a:lnTo>
                      <a:pt x="30" y="220"/>
                    </a:lnTo>
                    <a:lnTo>
                      <a:pt x="8" y="206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D4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0" name="Freeform 10165"/>
              <p:cNvSpPr>
                <a:spLocks/>
              </p:cNvSpPr>
              <p:nvPr/>
            </p:nvSpPr>
            <p:spPr bwMode="auto">
              <a:xfrm>
                <a:off x="13549313" y="4119563"/>
                <a:ext cx="422275" cy="377825"/>
              </a:xfrm>
              <a:custGeom>
                <a:avLst/>
                <a:gdLst>
                  <a:gd name="T0" fmla="*/ 0 w 266"/>
                  <a:gd name="T1" fmla="*/ 200 h 238"/>
                  <a:gd name="T2" fmla="*/ 0 w 266"/>
                  <a:gd name="T3" fmla="*/ 200 h 238"/>
                  <a:gd name="T4" fmla="*/ 2 w 266"/>
                  <a:gd name="T5" fmla="*/ 184 h 238"/>
                  <a:gd name="T6" fmla="*/ 8 w 266"/>
                  <a:gd name="T7" fmla="*/ 150 h 238"/>
                  <a:gd name="T8" fmla="*/ 14 w 266"/>
                  <a:gd name="T9" fmla="*/ 130 h 238"/>
                  <a:gd name="T10" fmla="*/ 22 w 266"/>
                  <a:gd name="T11" fmla="*/ 110 h 238"/>
                  <a:gd name="T12" fmla="*/ 30 w 266"/>
                  <a:gd name="T13" fmla="*/ 92 h 238"/>
                  <a:gd name="T14" fmla="*/ 40 w 266"/>
                  <a:gd name="T15" fmla="*/ 78 h 238"/>
                  <a:gd name="T16" fmla="*/ 40 w 266"/>
                  <a:gd name="T17" fmla="*/ 78 h 238"/>
                  <a:gd name="T18" fmla="*/ 54 w 266"/>
                  <a:gd name="T19" fmla="*/ 64 h 238"/>
                  <a:gd name="T20" fmla="*/ 72 w 266"/>
                  <a:gd name="T21" fmla="*/ 52 h 238"/>
                  <a:gd name="T22" fmla="*/ 94 w 266"/>
                  <a:gd name="T23" fmla="*/ 38 h 238"/>
                  <a:gd name="T24" fmla="*/ 114 w 266"/>
                  <a:gd name="T25" fmla="*/ 26 h 238"/>
                  <a:gd name="T26" fmla="*/ 152 w 266"/>
                  <a:gd name="T27" fmla="*/ 8 h 238"/>
                  <a:gd name="T28" fmla="*/ 166 w 266"/>
                  <a:gd name="T29" fmla="*/ 0 h 238"/>
                  <a:gd name="T30" fmla="*/ 166 w 266"/>
                  <a:gd name="T31" fmla="*/ 0 h 238"/>
                  <a:gd name="T32" fmla="*/ 208 w 266"/>
                  <a:gd name="T33" fmla="*/ 60 h 238"/>
                  <a:gd name="T34" fmla="*/ 242 w 266"/>
                  <a:gd name="T35" fmla="*/ 110 h 238"/>
                  <a:gd name="T36" fmla="*/ 266 w 266"/>
                  <a:gd name="T37" fmla="*/ 150 h 238"/>
                  <a:gd name="T38" fmla="*/ 266 w 266"/>
                  <a:gd name="T39" fmla="*/ 150 h 238"/>
                  <a:gd name="T40" fmla="*/ 248 w 266"/>
                  <a:gd name="T41" fmla="*/ 164 h 238"/>
                  <a:gd name="T42" fmla="*/ 204 w 266"/>
                  <a:gd name="T43" fmla="*/ 192 h 238"/>
                  <a:gd name="T44" fmla="*/ 176 w 266"/>
                  <a:gd name="T45" fmla="*/ 208 h 238"/>
                  <a:gd name="T46" fmla="*/ 150 w 266"/>
                  <a:gd name="T47" fmla="*/ 222 h 238"/>
                  <a:gd name="T48" fmla="*/ 124 w 266"/>
                  <a:gd name="T49" fmla="*/ 232 h 238"/>
                  <a:gd name="T50" fmla="*/ 112 w 266"/>
                  <a:gd name="T51" fmla="*/ 236 h 238"/>
                  <a:gd name="T52" fmla="*/ 102 w 266"/>
                  <a:gd name="T53" fmla="*/ 238 h 238"/>
                  <a:gd name="T54" fmla="*/ 102 w 266"/>
                  <a:gd name="T55" fmla="*/ 238 h 238"/>
                  <a:gd name="T56" fmla="*/ 82 w 266"/>
                  <a:gd name="T57" fmla="*/ 238 h 238"/>
                  <a:gd name="T58" fmla="*/ 62 w 266"/>
                  <a:gd name="T59" fmla="*/ 234 h 238"/>
                  <a:gd name="T60" fmla="*/ 46 w 266"/>
                  <a:gd name="T61" fmla="*/ 228 h 238"/>
                  <a:gd name="T62" fmla="*/ 30 w 266"/>
                  <a:gd name="T63" fmla="*/ 220 h 238"/>
                  <a:gd name="T64" fmla="*/ 8 w 266"/>
                  <a:gd name="T65" fmla="*/ 206 h 238"/>
                  <a:gd name="T66" fmla="*/ 0 w 266"/>
                  <a:gd name="T67" fmla="*/ 20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38">
                    <a:moveTo>
                      <a:pt x="0" y="200"/>
                    </a:moveTo>
                    <a:lnTo>
                      <a:pt x="0" y="200"/>
                    </a:lnTo>
                    <a:lnTo>
                      <a:pt x="2" y="184"/>
                    </a:lnTo>
                    <a:lnTo>
                      <a:pt x="8" y="150"/>
                    </a:lnTo>
                    <a:lnTo>
                      <a:pt x="14" y="130"/>
                    </a:lnTo>
                    <a:lnTo>
                      <a:pt x="22" y="110"/>
                    </a:lnTo>
                    <a:lnTo>
                      <a:pt x="30" y="92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54" y="64"/>
                    </a:lnTo>
                    <a:lnTo>
                      <a:pt x="72" y="52"/>
                    </a:lnTo>
                    <a:lnTo>
                      <a:pt x="94" y="38"/>
                    </a:lnTo>
                    <a:lnTo>
                      <a:pt x="114" y="26"/>
                    </a:lnTo>
                    <a:lnTo>
                      <a:pt x="152" y="8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208" y="60"/>
                    </a:lnTo>
                    <a:lnTo>
                      <a:pt x="242" y="110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48" y="164"/>
                    </a:lnTo>
                    <a:lnTo>
                      <a:pt x="204" y="192"/>
                    </a:lnTo>
                    <a:lnTo>
                      <a:pt x="176" y="208"/>
                    </a:lnTo>
                    <a:lnTo>
                      <a:pt x="150" y="222"/>
                    </a:lnTo>
                    <a:lnTo>
                      <a:pt x="124" y="232"/>
                    </a:lnTo>
                    <a:lnTo>
                      <a:pt x="112" y="236"/>
                    </a:lnTo>
                    <a:lnTo>
                      <a:pt x="102" y="238"/>
                    </a:lnTo>
                    <a:lnTo>
                      <a:pt x="102" y="238"/>
                    </a:lnTo>
                    <a:lnTo>
                      <a:pt x="82" y="238"/>
                    </a:lnTo>
                    <a:lnTo>
                      <a:pt x="62" y="234"/>
                    </a:lnTo>
                    <a:lnTo>
                      <a:pt x="46" y="228"/>
                    </a:lnTo>
                    <a:lnTo>
                      <a:pt x="30" y="220"/>
                    </a:lnTo>
                    <a:lnTo>
                      <a:pt x="8" y="206"/>
                    </a:lnTo>
                    <a:lnTo>
                      <a:pt x="0" y="2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1" name="Freeform 10166"/>
              <p:cNvSpPr>
                <a:spLocks/>
              </p:cNvSpPr>
              <p:nvPr/>
            </p:nvSpPr>
            <p:spPr bwMode="auto">
              <a:xfrm>
                <a:off x="13717588" y="4144963"/>
                <a:ext cx="241300" cy="327025"/>
              </a:xfrm>
              <a:custGeom>
                <a:avLst/>
                <a:gdLst>
                  <a:gd name="T0" fmla="*/ 0 w 152"/>
                  <a:gd name="T1" fmla="*/ 0 h 206"/>
                  <a:gd name="T2" fmla="*/ 0 w 152"/>
                  <a:gd name="T3" fmla="*/ 0 h 206"/>
                  <a:gd name="T4" fmla="*/ 18 w 152"/>
                  <a:gd name="T5" fmla="*/ 26 h 206"/>
                  <a:gd name="T6" fmla="*/ 58 w 152"/>
                  <a:gd name="T7" fmla="*/ 88 h 206"/>
                  <a:gd name="T8" fmla="*/ 108 w 152"/>
                  <a:gd name="T9" fmla="*/ 156 h 206"/>
                  <a:gd name="T10" fmla="*/ 132 w 152"/>
                  <a:gd name="T11" fmla="*/ 186 h 206"/>
                  <a:gd name="T12" fmla="*/ 152 w 152"/>
                  <a:gd name="T13" fmla="*/ 206 h 206"/>
                  <a:gd name="T14" fmla="*/ 152 w 152"/>
                  <a:gd name="T15" fmla="*/ 206 h 206"/>
                  <a:gd name="T16" fmla="*/ 132 w 152"/>
                  <a:gd name="T17" fmla="*/ 188 h 206"/>
                  <a:gd name="T18" fmla="*/ 110 w 152"/>
                  <a:gd name="T19" fmla="*/ 168 h 206"/>
                  <a:gd name="T20" fmla="*/ 86 w 152"/>
                  <a:gd name="T21" fmla="*/ 142 h 206"/>
                  <a:gd name="T22" fmla="*/ 60 w 152"/>
                  <a:gd name="T23" fmla="*/ 110 h 206"/>
                  <a:gd name="T24" fmla="*/ 34 w 152"/>
                  <a:gd name="T25" fmla="*/ 74 h 206"/>
                  <a:gd name="T26" fmla="*/ 24 w 152"/>
                  <a:gd name="T27" fmla="*/ 56 h 206"/>
                  <a:gd name="T28" fmla="*/ 14 w 152"/>
                  <a:gd name="T29" fmla="*/ 38 h 206"/>
                  <a:gd name="T30" fmla="*/ 6 w 152"/>
                  <a:gd name="T31" fmla="*/ 20 h 206"/>
                  <a:gd name="T32" fmla="*/ 0 w 152"/>
                  <a:gd name="T3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206">
                    <a:moveTo>
                      <a:pt x="0" y="0"/>
                    </a:moveTo>
                    <a:lnTo>
                      <a:pt x="0" y="0"/>
                    </a:lnTo>
                    <a:lnTo>
                      <a:pt x="18" y="26"/>
                    </a:lnTo>
                    <a:lnTo>
                      <a:pt x="58" y="88"/>
                    </a:lnTo>
                    <a:lnTo>
                      <a:pt x="108" y="156"/>
                    </a:lnTo>
                    <a:lnTo>
                      <a:pt x="132" y="186"/>
                    </a:lnTo>
                    <a:lnTo>
                      <a:pt x="152" y="206"/>
                    </a:lnTo>
                    <a:lnTo>
                      <a:pt x="152" y="206"/>
                    </a:lnTo>
                    <a:lnTo>
                      <a:pt x="132" y="188"/>
                    </a:lnTo>
                    <a:lnTo>
                      <a:pt x="110" y="168"/>
                    </a:lnTo>
                    <a:lnTo>
                      <a:pt x="86" y="142"/>
                    </a:lnTo>
                    <a:lnTo>
                      <a:pt x="60" y="110"/>
                    </a:lnTo>
                    <a:lnTo>
                      <a:pt x="34" y="74"/>
                    </a:lnTo>
                    <a:lnTo>
                      <a:pt x="24" y="56"/>
                    </a:lnTo>
                    <a:lnTo>
                      <a:pt x="14" y="38"/>
                    </a:lnTo>
                    <a:lnTo>
                      <a:pt x="6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2" name="Freeform 10167"/>
              <p:cNvSpPr>
                <a:spLocks/>
              </p:cNvSpPr>
              <p:nvPr/>
            </p:nvSpPr>
            <p:spPr bwMode="auto">
              <a:xfrm>
                <a:off x="13717588" y="4144963"/>
                <a:ext cx="241300" cy="327025"/>
              </a:xfrm>
              <a:custGeom>
                <a:avLst/>
                <a:gdLst>
                  <a:gd name="T0" fmla="*/ 0 w 152"/>
                  <a:gd name="T1" fmla="*/ 0 h 206"/>
                  <a:gd name="T2" fmla="*/ 0 w 152"/>
                  <a:gd name="T3" fmla="*/ 0 h 206"/>
                  <a:gd name="T4" fmla="*/ 18 w 152"/>
                  <a:gd name="T5" fmla="*/ 26 h 206"/>
                  <a:gd name="T6" fmla="*/ 58 w 152"/>
                  <a:gd name="T7" fmla="*/ 88 h 206"/>
                  <a:gd name="T8" fmla="*/ 108 w 152"/>
                  <a:gd name="T9" fmla="*/ 156 h 206"/>
                  <a:gd name="T10" fmla="*/ 132 w 152"/>
                  <a:gd name="T11" fmla="*/ 186 h 206"/>
                  <a:gd name="T12" fmla="*/ 152 w 152"/>
                  <a:gd name="T13" fmla="*/ 206 h 206"/>
                  <a:gd name="T14" fmla="*/ 152 w 152"/>
                  <a:gd name="T15" fmla="*/ 206 h 206"/>
                  <a:gd name="T16" fmla="*/ 132 w 152"/>
                  <a:gd name="T17" fmla="*/ 188 h 206"/>
                  <a:gd name="T18" fmla="*/ 110 w 152"/>
                  <a:gd name="T19" fmla="*/ 168 h 206"/>
                  <a:gd name="T20" fmla="*/ 86 w 152"/>
                  <a:gd name="T21" fmla="*/ 142 h 206"/>
                  <a:gd name="T22" fmla="*/ 60 w 152"/>
                  <a:gd name="T23" fmla="*/ 110 h 206"/>
                  <a:gd name="T24" fmla="*/ 34 w 152"/>
                  <a:gd name="T25" fmla="*/ 74 h 206"/>
                  <a:gd name="T26" fmla="*/ 24 w 152"/>
                  <a:gd name="T27" fmla="*/ 56 h 206"/>
                  <a:gd name="T28" fmla="*/ 14 w 152"/>
                  <a:gd name="T29" fmla="*/ 38 h 206"/>
                  <a:gd name="T30" fmla="*/ 6 w 152"/>
                  <a:gd name="T31" fmla="*/ 20 h 206"/>
                  <a:gd name="T32" fmla="*/ 0 w 152"/>
                  <a:gd name="T3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206">
                    <a:moveTo>
                      <a:pt x="0" y="0"/>
                    </a:moveTo>
                    <a:lnTo>
                      <a:pt x="0" y="0"/>
                    </a:lnTo>
                    <a:lnTo>
                      <a:pt x="18" y="26"/>
                    </a:lnTo>
                    <a:lnTo>
                      <a:pt x="58" y="88"/>
                    </a:lnTo>
                    <a:lnTo>
                      <a:pt x="108" y="156"/>
                    </a:lnTo>
                    <a:lnTo>
                      <a:pt x="132" y="186"/>
                    </a:lnTo>
                    <a:lnTo>
                      <a:pt x="152" y="206"/>
                    </a:lnTo>
                    <a:lnTo>
                      <a:pt x="152" y="206"/>
                    </a:lnTo>
                    <a:lnTo>
                      <a:pt x="132" y="188"/>
                    </a:lnTo>
                    <a:lnTo>
                      <a:pt x="110" y="168"/>
                    </a:lnTo>
                    <a:lnTo>
                      <a:pt x="86" y="142"/>
                    </a:lnTo>
                    <a:lnTo>
                      <a:pt x="60" y="110"/>
                    </a:lnTo>
                    <a:lnTo>
                      <a:pt x="34" y="74"/>
                    </a:lnTo>
                    <a:lnTo>
                      <a:pt x="24" y="56"/>
                    </a:lnTo>
                    <a:lnTo>
                      <a:pt x="14" y="38"/>
                    </a:lnTo>
                    <a:lnTo>
                      <a:pt x="6" y="2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3" name="Freeform 10168"/>
              <p:cNvSpPr>
                <a:spLocks/>
              </p:cNvSpPr>
              <p:nvPr/>
            </p:nvSpPr>
            <p:spPr bwMode="auto">
              <a:xfrm>
                <a:off x="12253913" y="6265863"/>
                <a:ext cx="1127125" cy="1130300"/>
              </a:xfrm>
              <a:custGeom>
                <a:avLst/>
                <a:gdLst>
                  <a:gd name="T0" fmla="*/ 710 w 710"/>
                  <a:gd name="T1" fmla="*/ 382 h 712"/>
                  <a:gd name="T2" fmla="*/ 698 w 710"/>
                  <a:gd name="T3" fmla="*/ 454 h 712"/>
                  <a:gd name="T4" fmla="*/ 672 w 710"/>
                  <a:gd name="T5" fmla="*/ 518 h 712"/>
                  <a:gd name="T6" fmla="*/ 634 w 710"/>
                  <a:gd name="T7" fmla="*/ 576 h 712"/>
                  <a:gd name="T8" fmla="*/ 588 w 710"/>
                  <a:gd name="T9" fmla="*/ 626 h 712"/>
                  <a:gd name="T10" fmla="*/ 532 w 710"/>
                  <a:gd name="T11" fmla="*/ 664 h 712"/>
                  <a:gd name="T12" fmla="*/ 470 w 710"/>
                  <a:gd name="T13" fmla="*/ 692 h 712"/>
                  <a:gd name="T14" fmla="*/ 402 w 710"/>
                  <a:gd name="T15" fmla="*/ 708 h 712"/>
                  <a:gd name="T16" fmla="*/ 330 w 710"/>
                  <a:gd name="T17" fmla="*/ 710 h 712"/>
                  <a:gd name="T18" fmla="*/ 294 w 710"/>
                  <a:gd name="T19" fmla="*/ 706 h 712"/>
                  <a:gd name="T20" fmla="*/ 224 w 710"/>
                  <a:gd name="T21" fmla="*/ 686 h 712"/>
                  <a:gd name="T22" fmla="*/ 164 w 710"/>
                  <a:gd name="T23" fmla="*/ 654 h 712"/>
                  <a:gd name="T24" fmla="*/ 110 w 710"/>
                  <a:gd name="T25" fmla="*/ 612 h 712"/>
                  <a:gd name="T26" fmla="*/ 66 w 710"/>
                  <a:gd name="T27" fmla="*/ 560 h 712"/>
                  <a:gd name="T28" fmla="*/ 32 w 710"/>
                  <a:gd name="T29" fmla="*/ 502 h 712"/>
                  <a:gd name="T30" fmla="*/ 10 w 710"/>
                  <a:gd name="T31" fmla="*/ 436 h 712"/>
                  <a:gd name="T32" fmla="*/ 0 w 710"/>
                  <a:gd name="T33" fmla="*/ 366 h 712"/>
                  <a:gd name="T34" fmla="*/ 2 w 710"/>
                  <a:gd name="T35" fmla="*/ 330 h 712"/>
                  <a:gd name="T36" fmla="*/ 14 w 710"/>
                  <a:gd name="T37" fmla="*/ 258 h 712"/>
                  <a:gd name="T38" fmla="*/ 40 w 710"/>
                  <a:gd name="T39" fmla="*/ 194 h 712"/>
                  <a:gd name="T40" fmla="*/ 76 w 710"/>
                  <a:gd name="T41" fmla="*/ 136 h 712"/>
                  <a:gd name="T42" fmla="*/ 124 w 710"/>
                  <a:gd name="T43" fmla="*/ 86 h 712"/>
                  <a:gd name="T44" fmla="*/ 180 w 710"/>
                  <a:gd name="T45" fmla="*/ 48 h 712"/>
                  <a:gd name="T46" fmla="*/ 242 w 710"/>
                  <a:gd name="T47" fmla="*/ 20 h 712"/>
                  <a:gd name="T48" fmla="*/ 310 w 710"/>
                  <a:gd name="T49" fmla="*/ 4 h 712"/>
                  <a:gd name="T50" fmla="*/ 382 w 710"/>
                  <a:gd name="T51" fmla="*/ 2 h 712"/>
                  <a:gd name="T52" fmla="*/ 418 w 710"/>
                  <a:gd name="T53" fmla="*/ 6 h 712"/>
                  <a:gd name="T54" fmla="*/ 486 w 710"/>
                  <a:gd name="T55" fmla="*/ 26 h 712"/>
                  <a:gd name="T56" fmla="*/ 548 w 710"/>
                  <a:gd name="T57" fmla="*/ 56 h 712"/>
                  <a:gd name="T58" fmla="*/ 602 w 710"/>
                  <a:gd name="T59" fmla="*/ 100 h 712"/>
                  <a:gd name="T60" fmla="*/ 646 w 710"/>
                  <a:gd name="T61" fmla="*/ 150 h 712"/>
                  <a:gd name="T62" fmla="*/ 680 w 710"/>
                  <a:gd name="T63" fmla="*/ 210 h 712"/>
                  <a:gd name="T64" fmla="*/ 702 w 710"/>
                  <a:gd name="T65" fmla="*/ 276 h 712"/>
                  <a:gd name="T66" fmla="*/ 710 w 710"/>
                  <a:gd name="T6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0" h="712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4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8"/>
                    </a:lnTo>
                    <a:lnTo>
                      <a:pt x="634" y="576"/>
                    </a:lnTo>
                    <a:lnTo>
                      <a:pt x="612" y="602"/>
                    </a:lnTo>
                    <a:lnTo>
                      <a:pt x="588" y="626"/>
                    </a:lnTo>
                    <a:lnTo>
                      <a:pt x="560" y="646"/>
                    </a:lnTo>
                    <a:lnTo>
                      <a:pt x="532" y="664"/>
                    </a:lnTo>
                    <a:lnTo>
                      <a:pt x="502" y="680"/>
                    </a:lnTo>
                    <a:lnTo>
                      <a:pt x="470" y="692"/>
                    </a:lnTo>
                    <a:lnTo>
                      <a:pt x="436" y="702"/>
                    </a:lnTo>
                    <a:lnTo>
                      <a:pt x="402" y="708"/>
                    </a:lnTo>
                    <a:lnTo>
                      <a:pt x="366" y="712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6"/>
                    </a:lnTo>
                    <a:lnTo>
                      <a:pt x="258" y="698"/>
                    </a:lnTo>
                    <a:lnTo>
                      <a:pt x="224" y="686"/>
                    </a:lnTo>
                    <a:lnTo>
                      <a:pt x="194" y="672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8"/>
                    </a:lnTo>
                    <a:lnTo>
                      <a:pt x="66" y="560"/>
                    </a:lnTo>
                    <a:lnTo>
                      <a:pt x="48" y="532"/>
                    </a:lnTo>
                    <a:lnTo>
                      <a:pt x="32" y="502"/>
                    </a:lnTo>
                    <a:lnTo>
                      <a:pt x="18" y="470"/>
                    </a:lnTo>
                    <a:lnTo>
                      <a:pt x="10" y="436"/>
                    </a:lnTo>
                    <a:lnTo>
                      <a:pt x="4" y="402"/>
                    </a:lnTo>
                    <a:lnTo>
                      <a:pt x="0" y="366"/>
                    </a:lnTo>
                    <a:lnTo>
                      <a:pt x="2" y="330"/>
                    </a:lnTo>
                    <a:lnTo>
                      <a:pt x="2" y="330"/>
                    </a:lnTo>
                    <a:lnTo>
                      <a:pt x="6" y="294"/>
                    </a:lnTo>
                    <a:lnTo>
                      <a:pt x="14" y="258"/>
                    </a:lnTo>
                    <a:lnTo>
                      <a:pt x="26" y="226"/>
                    </a:lnTo>
                    <a:lnTo>
                      <a:pt x="40" y="194"/>
                    </a:lnTo>
                    <a:lnTo>
                      <a:pt x="56" y="164"/>
                    </a:lnTo>
                    <a:lnTo>
                      <a:pt x="76" y="136"/>
                    </a:lnTo>
                    <a:lnTo>
                      <a:pt x="100" y="110"/>
                    </a:lnTo>
                    <a:lnTo>
                      <a:pt x="124" y="86"/>
                    </a:lnTo>
                    <a:lnTo>
                      <a:pt x="150" y="66"/>
                    </a:lnTo>
                    <a:lnTo>
                      <a:pt x="180" y="48"/>
                    </a:lnTo>
                    <a:lnTo>
                      <a:pt x="210" y="32"/>
                    </a:lnTo>
                    <a:lnTo>
                      <a:pt x="242" y="20"/>
                    </a:lnTo>
                    <a:lnTo>
                      <a:pt x="276" y="10"/>
                    </a:lnTo>
                    <a:lnTo>
                      <a:pt x="310" y="4"/>
                    </a:lnTo>
                    <a:lnTo>
                      <a:pt x="346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418" y="6"/>
                    </a:lnTo>
                    <a:lnTo>
                      <a:pt x="454" y="14"/>
                    </a:lnTo>
                    <a:lnTo>
                      <a:pt x="486" y="26"/>
                    </a:lnTo>
                    <a:lnTo>
                      <a:pt x="518" y="40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100"/>
                    </a:lnTo>
                    <a:lnTo>
                      <a:pt x="624" y="124"/>
                    </a:lnTo>
                    <a:lnTo>
                      <a:pt x="646" y="150"/>
                    </a:lnTo>
                    <a:lnTo>
                      <a:pt x="664" y="180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6"/>
                    </a:lnTo>
                    <a:lnTo>
                      <a:pt x="708" y="310"/>
                    </a:lnTo>
                    <a:lnTo>
                      <a:pt x="710" y="346"/>
                    </a:lnTo>
                    <a:lnTo>
                      <a:pt x="710" y="382"/>
                    </a:lnTo>
                    <a:close/>
                  </a:path>
                </a:pathLst>
              </a:custGeom>
              <a:solidFill>
                <a:srgbClr val="2A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4" name="Freeform 10169"/>
              <p:cNvSpPr>
                <a:spLocks/>
              </p:cNvSpPr>
              <p:nvPr/>
            </p:nvSpPr>
            <p:spPr bwMode="auto">
              <a:xfrm>
                <a:off x="12253913" y="6265863"/>
                <a:ext cx="1127125" cy="1130300"/>
              </a:xfrm>
              <a:custGeom>
                <a:avLst/>
                <a:gdLst>
                  <a:gd name="T0" fmla="*/ 710 w 710"/>
                  <a:gd name="T1" fmla="*/ 382 h 712"/>
                  <a:gd name="T2" fmla="*/ 698 w 710"/>
                  <a:gd name="T3" fmla="*/ 454 h 712"/>
                  <a:gd name="T4" fmla="*/ 672 w 710"/>
                  <a:gd name="T5" fmla="*/ 518 h 712"/>
                  <a:gd name="T6" fmla="*/ 634 w 710"/>
                  <a:gd name="T7" fmla="*/ 576 h 712"/>
                  <a:gd name="T8" fmla="*/ 588 w 710"/>
                  <a:gd name="T9" fmla="*/ 626 h 712"/>
                  <a:gd name="T10" fmla="*/ 532 w 710"/>
                  <a:gd name="T11" fmla="*/ 664 h 712"/>
                  <a:gd name="T12" fmla="*/ 470 w 710"/>
                  <a:gd name="T13" fmla="*/ 692 h 712"/>
                  <a:gd name="T14" fmla="*/ 402 w 710"/>
                  <a:gd name="T15" fmla="*/ 708 h 712"/>
                  <a:gd name="T16" fmla="*/ 330 w 710"/>
                  <a:gd name="T17" fmla="*/ 710 h 712"/>
                  <a:gd name="T18" fmla="*/ 294 w 710"/>
                  <a:gd name="T19" fmla="*/ 706 h 712"/>
                  <a:gd name="T20" fmla="*/ 224 w 710"/>
                  <a:gd name="T21" fmla="*/ 686 h 712"/>
                  <a:gd name="T22" fmla="*/ 164 w 710"/>
                  <a:gd name="T23" fmla="*/ 654 h 712"/>
                  <a:gd name="T24" fmla="*/ 110 w 710"/>
                  <a:gd name="T25" fmla="*/ 612 h 712"/>
                  <a:gd name="T26" fmla="*/ 66 w 710"/>
                  <a:gd name="T27" fmla="*/ 560 h 712"/>
                  <a:gd name="T28" fmla="*/ 32 w 710"/>
                  <a:gd name="T29" fmla="*/ 502 h 712"/>
                  <a:gd name="T30" fmla="*/ 10 w 710"/>
                  <a:gd name="T31" fmla="*/ 436 h 712"/>
                  <a:gd name="T32" fmla="*/ 0 w 710"/>
                  <a:gd name="T33" fmla="*/ 366 h 712"/>
                  <a:gd name="T34" fmla="*/ 2 w 710"/>
                  <a:gd name="T35" fmla="*/ 330 h 712"/>
                  <a:gd name="T36" fmla="*/ 14 w 710"/>
                  <a:gd name="T37" fmla="*/ 258 h 712"/>
                  <a:gd name="T38" fmla="*/ 40 w 710"/>
                  <a:gd name="T39" fmla="*/ 194 h 712"/>
                  <a:gd name="T40" fmla="*/ 76 w 710"/>
                  <a:gd name="T41" fmla="*/ 136 h 712"/>
                  <a:gd name="T42" fmla="*/ 124 w 710"/>
                  <a:gd name="T43" fmla="*/ 86 h 712"/>
                  <a:gd name="T44" fmla="*/ 180 w 710"/>
                  <a:gd name="T45" fmla="*/ 48 h 712"/>
                  <a:gd name="T46" fmla="*/ 242 w 710"/>
                  <a:gd name="T47" fmla="*/ 20 h 712"/>
                  <a:gd name="T48" fmla="*/ 310 w 710"/>
                  <a:gd name="T49" fmla="*/ 4 h 712"/>
                  <a:gd name="T50" fmla="*/ 382 w 710"/>
                  <a:gd name="T51" fmla="*/ 2 h 712"/>
                  <a:gd name="T52" fmla="*/ 418 w 710"/>
                  <a:gd name="T53" fmla="*/ 6 h 712"/>
                  <a:gd name="T54" fmla="*/ 486 w 710"/>
                  <a:gd name="T55" fmla="*/ 26 h 712"/>
                  <a:gd name="T56" fmla="*/ 548 w 710"/>
                  <a:gd name="T57" fmla="*/ 56 h 712"/>
                  <a:gd name="T58" fmla="*/ 602 w 710"/>
                  <a:gd name="T59" fmla="*/ 100 h 712"/>
                  <a:gd name="T60" fmla="*/ 646 w 710"/>
                  <a:gd name="T61" fmla="*/ 150 h 712"/>
                  <a:gd name="T62" fmla="*/ 680 w 710"/>
                  <a:gd name="T63" fmla="*/ 210 h 712"/>
                  <a:gd name="T64" fmla="*/ 702 w 710"/>
                  <a:gd name="T65" fmla="*/ 276 h 712"/>
                  <a:gd name="T66" fmla="*/ 710 w 710"/>
                  <a:gd name="T6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0" h="712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4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8"/>
                    </a:lnTo>
                    <a:lnTo>
                      <a:pt x="634" y="576"/>
                    </a:lnTo>
                    <a:lnTo>
                      <a:pt x="612" y="602"/>
                    </a:lnTo>
                    <a:lnTo>
                      <a:pt x="588" y="626"/>
                    </a:lnTo>
                    <a:lnTo>
                      <a:pt x="560" y="646"/>
                    </a:lnTo>
                    <a:lnTo>
                      <a:pt x="532" y="664"/>
                    </a:lnTo>
                    <a:lnTo>
                      <a:pt x="502" y="680"/>
                    </a:lnTo>
                    <a:lnTo>
                      <a:pt x="470" y="692"/>
                    </a:lnTo>
                    <a:lnTo>
                      <a:pt x="436" y="702"/>
                    </a:lnTo>
                    <a:lnTo>
                      <a:pt x="402" y="708"/>
                    </a:lnTo>
                    <a:lnTo>
                      <a:pt x="366" y="712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6"/>
                    </a:lnTo>
                    <a:lnTo>
                      <a:pt x="258" y="698"/>
                    </a:lnTo>
                    <a:lnTo>
                      <a:pt x="224" y="686"/>
                    </a:lnTo>
                    <a:lnTo>
                      <a:pt x="194" y="672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8"/>
                    </a:lnTo>
                    <a:lnTo>
                      <a:pt x="66" y="560"/>
                    </a:lnTo>
                    <a:lnTo>
                      <a:pt x="48" y="532"/>
                    </a:lnTo>
                    <a:lnTo>
                      <a:pt x="32" y="502"/>
                    </a:lnTo>
                    <a:lnTo>
                      <a:pt x="18" y="470"/>
                    </a:lnTo>
                    <a:lnTo>
                      <a:pt x="10" y="436"/>
                    </a:lnTo>
                    <a:lnTo>
                      <a:pt x="4" y="402"/>
                    </a:lnTo>
                    <a:lnTo>
                      <a:pt x="0" y="366"/>
                    </a:lnTo>
                    <a:lnTo>
                      <a:pt x="2" y="330"/>
                    </a:lnTo>
                    <a:lnTo>
                      <a:pt x="2" y="330"/>
                    </a:lnTo>
                    <a:lnTo>
                      <a:pt x="6" y="294"/>
                    </a:lnTo>
                    <a:lnTo>
                      <a:pt x="14" y="258"/>
                    </a:lnTo>
                    <a:lnTo>
                      <a:pt x="26" y="226"/>
                    </a:lnTo>
                    <a:lnTo>
                      <a:pt x="40" y="194"/>
                    </a:lnTo>
                    <a:lnTo>
                      <a:pt x="56" y="164"/>
                    </a:lnTo>
                    <a:lnTo>
                      <a:pt x="76" y="136"/>
                    </a:lnTo>
                    <a:lnTo>
                      <a:pt x="100" y="110"/>
                    </a:lnTo>
                    <a:lnTo>
                      <a:pt x="124" y="86"/>
                    </a:lnTo>
                    <a:lnTo>
                      <a:pt x="150" y="66"/>
                    </a:lnTo>
                    <a:lnTo>
                      <a:pt x="180" y="48"/>
                    </a:lnTo>
                    <a:lnTo>
                      <a:pt x="210" y="32"/>
                    </a:lnTo>
                    <a:lnTo>
                      <a:pt x="242" y="20"/>
                    </a:lnTo>
                    <a:lnTo>
                      <a:pt x="276" y="10"/>
                    </a:lnTo>
                    <a:lnTo>
                      <a:pt x="310" y="4"/>
                    </a:lnTo>
                    <a:lnTo>
                      <a:pt x="346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418" y="6"/>
                    </a:lnTo>
                    <a:lnTo>
                      <a:pt x="454" y="14"/>
                    </a:lnTo>
                    <a:lnTo>
                      <a:pt x="486" y="26"/>
                    </a:lnTo>
                    <a:lnTo>
                      <a:pt x="518" y="40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100"/>
                    </a:lnTo>
                    <a:lnTo>
                      <a:pt x="624" y="124"/>
                    </a:lnTo>
                    <a:lnTo>
                      <a:pt x="646" y="150"/>
                    </a:lnTo>
                    <a:lnTo>
                      <a:pt x="664" y="180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6"/>
                    </a:lnTo>
                    <a:lnTo>
                      <a:pt x="708" y="310"/>
                    </a:lnTo>
                    <a:lnTo>
                      <a:pt x="710" y="346"/>
                    </a:lnTo>
                    <a:lnTo>
                      <a:pt x="710" y="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5" name="Freeform 10170"/>
              <p:cNvSpPr>
                <a:spLocks/>
              </p:cNvSpPr>
              <p:nvPr/>
            </p:nvSpPr>
            <p:spPr bwMode="auto">
              <a:xfrm>
                <a:off x="12399963" y="6411913"/>
                <a:ext cx="838200" cy="838200"/>
              </a:xfrm>
              <a:custGeom>
                <a:avLst/>
                <a:gdLst>
                  <a:gd name="T0" fmla="*/ 526 w 528"/>
                  <a:gd name="T1" fmla="*/ 284 h 528"/>
                  <a:gd name="T2" fmla="*/ 518 w 528"/>
                  <a:gd name="T3" fmla="*/ 336 h 528"/>
                  <a:gd name="T4" fmla="*/ 498 w 528"/>
                  <a:gd name="T5" fmla="*/ 384 h 528"/>
                  <a:gd name="T6" fmla="*/ 470 w 528"/>
                  <a:gd name="T7" fmla="*/ 428 h 528"/>
                  <a:gd name="T8" fmla="*/ 436 w 528"/>
                  <a:gd name="T9" fmla="*/ 464 h 528"/>
                  <a:gd name="T10" fmla="*/ 394 w 528"/>
                  <a:gd name="T11" fmla="*/ 492 h 528"/>
                  <a:gd name="T12" fmla="*/ 348 w 528"/>
                  <a:gd name="T13" fmla="*/ 514 h 528"/>
                  <a:gd name="T14" fmla="*/ 298 w 528"/>
                  <a:gd name="T15" fmla="*/ 526 h 528"/>
                  <a:gd name="T16" fmla="*/ 244 w 528"/>
                  <a:gd name="T17" fmla="*/ 526 h 528"/>
                  <a:gd name="T18" fmla="*/ 218 w 528"/>
                  <a:gd name="T19" fmla="*/ 524 h 528"/>
                  <a:gd name="T20" fmla="*/ 166 w 528"/>
                  <a:gd name="T21" fmla="*/ 510 h 528"/>
                  <a:gd name="T22" fmla="*/ 120 w 528"/>
                  <a:gd name="T23" fmla="*/ 486 h 528"/>
                  <a:gd name="T24" fmla="*/ 82 w 528"/>
                  <a:gd name="T25" fmla="*/ 454 h 528"/>
                  <a:gd name="T26" fmla="*/ 48 w 528"/>
                  <a:gd name="T27" fmla="*/ 416 h 528"/>
                  <a:gd name="T28" fmla="*/ 24 w 528"/>
                  <a:gd name="T29" fmla="*/ 372 h 528"/>
                  <a:gd name="T30" fmla="*/ 6 w 528"/>
                  <a:gd name="T31" fmla="*/ 324 h 528"/>
                  <a:gd name="T32" fmla="*/ 0 w 528"/>
                  <a:gd name="T33" fmla="*/ 272 h 528"/>
                  <a:gd name="T34" fmla="*/ 0 w 528"/>
                  <a:gd name="T35" fmla="*/ 244 h 528"/>
                  <a:gd name="T36" fmla="*/ 10 w 528"/>
                  <a:gd name="T37" fmla="*/ 192 h 528"/>
                  <a:gd name="T38" fmla="*/ 28 w 528"/>
                  <a:gd name="T39" fmla="*/ 144 h 528"/>
                  <a:gd name="T40" fmla="*/ 56 w 528"/>
                  <a:gd name="T41" fmla="*/ 100 h 528"/>
                  <a:gd name="T42" fmla="*/ 92 w 528"/>
                  <a:gd name="T43" fmla="*/ 64 h 528"/>
                  <a:gd name="T44" fmla="*/ 132 w 528"/>
                  <a:gd name="T45" fmla="*/ 34 h 528"/>
                  <a:gd name="T46" fmla="*/ 180 w 528"/>
                  <a:gd name="T47" fmla="*/ 14 h 528"/>
                  <a:gd name="T48" fmla="*/ 230 w 528"/>
                  <a:gd name="T49" fmla="*/ 2 h 528"/>
                  <a:gd name="T50" fmla="*/ 284 w 528"/>
                  <a:gd name="T51" fmla="*/ 0 h 528"/>
                  <a:gd name="T52" fmla="*/ 310 w 528"/>
                  <a:gd name="T53" fmla="*/ 4 h 528"/>
                  <a:gd name="T54" fmla="*/ 360 w 528"/>
                  <a:gd name="T55" fmla="*/ 18 h 528"/>
                  <a:gd name="T56" fmla="*/ 406 w 528"/>
                  <a:gd name="T57" fmla="*/ 42 h 528"/>
                  <a:gd name="T58" fmla="*/ 446 w 528"/>
                  <a:gd name="T59" fmla="*/ 74 h 528"/>
                  <a:gd name="T60" fmla="*/ 480 w 528"/>
                  <a:gd name="T61" fmla="*/ 112 h 528"/>
                  <a:gd name="T62" fmla="*/ 504 w 528"/>
                  <a:gd name="T63" fmla="*/ 156 h 528"/>
                  <a:gd name="T64" fmla="*/ 520 w 528"/>
                  <a:gd name="T65" fmla="*/ 204 h 528"/>
                  <a:gd name="T66" fmla="*/ 528 w 528"/>
                  <a:gd name="T67" fmla="*/ 256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8">
                    <a:moveTo>
                      <a:pt x="526" y="284"/>
                    </a:moveTo>
                    <a:lnTo>
                      <a:pt x="526" y="284"/>
                    </a:lnTo>
                    <a:lnTo>
                      <a:pt x="524" y="310"/>
                    </a:lnTo>
                    <a:lnTo>
                      <a:pt x="518" y="336"/>
                    </a:lnTo>
                    <a:lnTo>
                      <a:pt x="508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0" y="428"/>
                    </a:lnTo>
                    <a:lnTo>
                      <a:pt x="454" y="446"/>
                    </a:lnTo>
                    <a:lnTo>
                      <a:pt x="436" y="464"/>
                    </a:lnTo>
                    <a:lnTo>
                      <a:pt x="416" y="480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4"/>
                    </a:lnTo>
                    <a:lnTo>
                      <a:pt x="324" y="520"/>
                    </a:lnTo>
                    <a:lnTo>
                      <a:pt x="298" y="526"/>
                    </a:lnTo>
                    <a:lnTo>
                      <a:pt x="270" y="528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4"/>
                    </a:lnTo>
                    <a:lnTo>
                      <a:pt x="192" y="518"/>
                    </a:lnTo>
                    <a:lnTo>
                      <a:pt x="166" y="510"/>
                    </a:lnTo>
                    <a:lnTo>
                      <a:pt x="144" y="498"/>
                    </a:lnTo>
                    <a:lnTo>
                      <a:pt x="120" y="486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6"/>
                    </a:lnTo>
                    <a:lnTo>
                      <a:pt x="48" y="416"/>
                    </a:lnTo>
                    <a:lnTo>
                      <a:pt x="34" y="394"/>
                    </a:lnTo>
                    <a:lnTo>
                      <a:pt x="24" y="372"/>
                    </a:lnTo>
                    <a:lnTo>
                      <a:pt x="14" y="348"/>
                    </a:lnTo>
                    <a:lnTo>
                      <a:pt x="6" y="324"/>
                    </a:lnTo>
                    <a:lnTo>
                      <a:pt x="2" y="298"/>
                    </a:lnTo>
                    <a:lnTo>
                      <a:pt x="0" y="272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4" y="218"/>
                    </a:lnTo>
                    <a:lnTo>
                      <a:pt x="10" y="192"/>
                    </a:lnTo>
                    <a:lnTo>
                      <a:pt x="18" y="166"/>
                    </a:lnTo>
                    <a:lnTo>
                      <a:pt x="28" y="144"/>
                    </a:lnTo>
                    <a:lnTo>
                      <a:pt x="42" y="122"/>
                    </a:lnTo>
                    <a:lnTo>
                      <a:pt x="56" y="100"/>
                    </a:lnTo>
                    <a:lnTo>
                      <a:pt x="74" y="82"/>
                    </a:lnTo>
                    <a:lnTo>
                      <a:pt x="92" y="64"/>
                    </a:lnTo>
                    <a:lnTo>
                      <a:pt x="112" y="48"/>
                    </a:lnTo>
                    <a:lnTo>
                      <a:pt x="132" y="34"/>
                    </a:lnTo>
                    <a:lnTo>
                      <a:pt x="156" y="24"/>
                    </a:lnTo>
                    <a:lnTo>
                      <a:pt x="180" y="14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0" y="18"/>
                    </a:lnTo>
                    <a:lnTo>
                      <a:pt x="384" y="30"/>
                    </a:lnTo>
                    <a:lnTo>
                      <a:pt x="406" y="42"/>
                    </a:lnTo>
                    <a:lnTo>
                      <a:pt x="428" y="56"/>
                    </a:lnTo>
                    <a:lnTo>
                      <a:pt x="446" y="74"/>
                    </a:lnTo>
                    <a:lnTo>
                      <a:pt x="464" y="92"/>
                    </a:lnTo>
                    <a:lnTo>
                      <a:pt x="480" y="112"/>
                    </a:lnTo>
                    <a:lnTo>
                      <a:pt x="492" y="134"/>
                    </a:lnTo>
                    <a:lnTo>
                      <a:pt x="504" y="156"/>
                    </a:lnTo>
                    <a:lnTo>
                      <a:pt x="514" y="180"/>
                    </a:lnTo>
                    <a:lnTo>
                      <a:pt x="520" y="204"/>
                    </a:lnTo>
                    <a:lnTo>
                      <a:pt x="526" y="230"/>
                    </a:lnTo>
                    <a:lnTo>
                      <a:pt x="528" y="256"/>
                    </a:lnTo>
                    <a:lnTo>
                      <a:pt x="526" y="284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6" name="Freeform 10171"/>
              <p:cNvSpPr>
                <a:spLocks/>
              </p:cNvSpPr>
              <p:nvPr/>
            </p:nvSpPr>
            <p:spPr bwMode="auto">
              <a:xfrm>
                <a:off x="12399963" y="6411913"/>
                <a:ext cx="838200" cy="838200"/>
              </a:xfrm>
              <a:custGeom>
                <a:avLst/>
                <a:gdLst>
                  <a:gd name="T0" fmla="*/ 526 w 528"/>
                  <a:gd name="T1" fmla="*/ 284 h 528"/>
                  <a:gd name="T2" fmla="*/ 518 w 528"/>
                  <a:gd name="T3" fmla="*/ 336 h 528"/>
                  <a:gd name="T4" fmla="*/ 498 w 528"/>
                  <a:gd name="T5" fmla="*/ 384 h 528"/>
                  <a:gd name="T6" fmla="*/ 470 w 528"/>
                  <a:gd name="T7" fmla="*/ 428 h 528"/>
                  <a:gd name="T8" fmla="*/ 436 w 528"/>
                  <a:gd name="T9" fmla="*/ 464 h 528"/>
                  <a:gd name="T10" fmla="*/ 394 w 528"/>
                  <a:gd name="T11" fmla="*/ 492 h 528"/>
                  <a:gd name="T12" fmla="*/ 348 w 528"/>
                  <a:gd name="T13" fmla="*/ 514 h 528"/>
                  <a:gd name="T14" fmla="*/ 298 w 528"/>
                  <a:gd name="T15" fmla="*/ 526 h 528"/>
                  <a:gd name="T16" fmla="*/ 244 w 528"/>
                  <a:gd name="T17" fmla="*/ 526 h 528"/>
                  <a:gd name="T18" fmla="*/ 218 w 528"/>
                  <a:gd name="T19" fmla="*/ 524 h 528"/>
                  <a:gd name="T20" fmla="*/ 166 w 528"/>
                  <a:gd name="T21" fmla="*/ 510 h 528"/>
                  <a:gd name="T22" fmla="*/ 120 w 528"/>
                  <a:gd name="T23" fmla="*/ 486 h 528"/>
                  <a:gd name="T24" fmla="*/ 82 w 528"/>
                  <a:gd name="T25" fmla="*/ 454 h 528"/>
                  <a:gd name="T26" fmla="*/ 48 w 528"/>
                  <a:gd name="T27" fmla="*/ 416 h 528"/>
                  <a:gd name="T28" fmla="*/ 24 w 528"/>
                  <a:gd name="T29" fmla="*/ 372 h 528"/>
                  <a:gd name="T30" fmla="*/ 6 w 528"/>
                  <a:gd name="T31" fmla="*/ 324 h 528"/>
                  <a:gd name="T32" fmla="*/ 0 w 528"/>
                  <a:gd name="T33" fmla="*/ 272 h 528"/>
                  <a:gd name="T34" fmla="*/ 0 w 528"/>
                  <a:gd name="T35" fmla="*/ 244 h 528"/>
                  <a:gd name="T36" fmla="*/ 10 w 528"/>
                  <a:gd name="T37" fmla="*/ 192 h 528"/>
                  <a:gd name="T38" fmla="*/ 28 w 528"/>
                  <a:gd name="T39" fmla="*/ 144 h 528"/>
                  <a:gd name="T40" fmla="*/ 56 w 528"/>
                  <a:gd name="T41" fmla="*/ 100 h 528"/>
                  <a:gd name="T42" fmla="*/ 92 w 528"/>
                  <a:gd name="T43" fmla="*/ 64 h 528"/>
                  <a:gd name="T44" fmla="*/ 132 w 528"/>
                  <a:gd name="T45" fmla="*/ 34 h 528"/>
                  <a:gd name="T46" fmla="*/ 180 w 528"/>
                  <a:gd name="T47" fmla="*/ 14 h 528"/>
                  <a:gd name="T48" fmla="*/ 230 w 528"/>
                  <a:gd name="T49" fmla="*/ 2 h 528"/>
                  <a:gd name="T50" fmla="*/ 284 w 528"/>
                  <a:gd name="T51" fmla="*/ 0 h 528"/>
                  <a:gd name="T52" fmla="*/ 310 w 528"/>
                  <a:gd name="T53" fmla="*/ 4 h 528"/>
                  <a:gd name="T54" fmla="*/ 360 w 528"/>
                  <a:gd name="T55" fmla="*/ 18 h 528"/>
                  <a:gd name="T56" fmla="*/ 406 w 528"/>
                  <a:gd name="T57" fmla="*/ 42 h 528"/>
                  <a:gd name="T58" fmla="*/ 446 w 528"/>
                  <a:gd name="T59" fmla="*/ 74 h 528"/>
                  <a:gd name="T60" fmla="*/ 480 w 528"/>
                  <a:gd name="T61" fmla="*/ 112 h 528"/>
                  <a:gd name="T62" fmla="*/ 504 w 528"/>
                  <a:gd name="T63" fmla="*/ 156 h 528"/>
                  <a:gd name="T64" fmla="*/ 520 w 528"/>
                  <a:gd name="T65" fmla="*/ 204 h 528"/>
                  <a:gd name="T66" fmla="*/ 528 w 528"/>
                  <a:gd name="T67" fmla="*/ 256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8">
                    <a:moveTo>
                      <a:pt x="526" y="284"/>
                    </a:moveTo>
                    <a:lnTo>
                      <a:pt x="526" y="284"/>
                    </a:lnTo>
                    <a:lnTo>
                      <a:pt x="524" y="310"/>
                    </a:lnTo>
                    <a:lnTo>
                      <a:pt x="518" y="336"/>
                    </a:lnTo>
                    <a:lnTo>
                      <a:pt x="508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0" y="428"/>
                    </a:lnTo>
                    <a:lnTo>
                      <a:pt x="454" y="446"/>
                    </a:lnTo>
                    <a:lnTo>
                      <a:pt x="436" y="464"/>
                    </a:lnTo>
                    <a:lnTo>
                      <a:pt x="416" y="480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4"/>
                    </a:lnTo>
                    <a:lnTo>
                      <a:pt x="324" y="520"/>
                    </a:lnTo>
                    <a:lnTo>
                      <a:pt x="298" y="526"/>
                    </a:lnTo>
                    <a:lnTo>
                      <a:pt x="270" y="528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4"/>
                    </a:lnTo>
                    <a:lnTo>
                      <a:pt x="192" y="518"/>
                    </a:lnTo>
                    <a:lnTo>
                      <a:pt x="166" y="510"/>
                    </a:lnTo>
                    <a:lnTo>
                      <a:pt x="144" y="498"/>
                    </a:lnTo>
                    <a:lnTo>
                      <a:pt x="120" y="486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6"/>
                    </a:lnTo>
                    <a:lnTo>
                      <a:pt x="48" y="416"/>
                    </a:lnTo>
                    <a:lnTo>
                      <a:pt x="34" y="394"/>
                    </a:lnTo>
                    <a:lnTo>
                      <a:pt x="24" y="372"/>
                    </a:lnTo>
                    <a:lnTo>
                      <a:pt x="14" y="348"/>
                    </a:lnTo>
                    <a:lnTo>
                      <a:pt x="6" y="324"/>
                    </a:lnTo>
                    <a:lnTo>
                      <a:pt x="2" y="298"/>
                    </a:lnTo>
                    <a:lnTo>
                      <a:pt x="0" y="272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4" y="218"/>
                    </a:lnTo>
                    <a:lnTo>
                      <a:pt x="10" y="192"/>
                    </a:lnTo>
                    <a:lnTo>
                      <a:pt x="18" y="166"/>
                    </a:lnTo>
                    <a:lnTo>
                      <a:pt x="28" y="144"/>
                    </a:lnTo>
                    <a:lnTo>
                      <a:pt x="42" y="122"/>
                    </a:lnTo>
                    <a:lnTo>
                      <a:pt x="56" y="100"/>
                    </a:lnTo>
                    <a:lnTo>
                      <a:pt x="74" y="82"/>
                    </a:lnTo>
                    <a:lnTo>
                      <a:pt x="92" y="64"/>
                    </a:lnTo>
                    <a:lnTo>
                      <a:pt x="112" y="48"/>
                    </a:lnTo>
                    <a:lnTo>
                      <a:pt x="132" y="34"/>
                    </a:lnTo>
                    <a:lnTo>
                      <a:pt x="156" y="24"/>
                    </a:lnTo>
                    <a:lnTo>
                      <a:pt x="180" y="14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0" y="18"/>
                    </a:lnTo>
                    <a:lnTo>
                      <a:pt x="384" y="30"/>
                    </a:lnTo>
                    <a:lnTo>
                      <a:pt x="406" y="42"/>
                    </a:lnTo>
                    <a:lnTo>
                      <a:pt x="428" y="56"/>
                    </a:lnTo>
                    <a:lnTo>
                      <a:pt x="446" y="74"/>
                    </a:lnTo>
                    <a:lnTo>
                      <a:pt x="464" y="92"/>
                    </a:lnTo>
                    <a:lnTo>
                      <a:pt x="480" y="112"/>
                    </a:lnTo>
                    <a:lnTo>
                      <a:pt x="492" y="134"/>
                    </a:lnTo>
                    <a:lnTo>
                      <a:pt x="504" y="156"/>
                    </a:lnTo>
                    <a:lnTo>
                      <a:pt x="514" y="180"/>
                    </a:lnTo>
                    <a:lnTo>
                      <a:pt x="520" y="204"/>
                    </a:lnTo>
                    <a:lnTo>
                      <a:pt x="526" y="230"/>
                    </a:lnTo>
                    <a:lnTo>
                      <a:pt x="528" y="256"/>
                    </a:lnTo>
                    <a:lnTo>
                      <a:pt x="526" y="2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7" name="Freeform 10172"/>
              <p:cNvSpPr>
                <a:spLocks/>
              </p:cNvSpPr>
              <p:nvPr/>
            </p:nvSpPr>
            <p:spPr bwMode="auto">
              <a:xfrm>
                <a:off x="12460288" y="6472238"/>
                <a:ext cx="717550" cy="717550"/>
              </a:xfrm>
              <a:custGeom>
                <a:avLst/>
                <a:gdLst>
                  <a:gd name="T0" fmla="*/ 452 w 452"/>
                  <a:gd name="T1" fmla="*/ 242 h 452"/>
                  <a:gd name="T2" fmla="*/ 444 w 452"/>
                  <a:gd name="T3" fmla="*/ 288 h 452"/>
                  <a:gd name="T4" fmla="*/ 426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2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08 w 452"/>
                  <a:gd name="T17" fmla="*/ 452 h 452"/>
                  <a:gd name="T18" fmla="*/ 186 w 452"/>
                  <a:gd name="T19" fmla="*/ 448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0 w 452"/>
                  <a:gd name="T27" fmla="*/ 356 h 452"/>
                  <a:gd name="T28" fmla="*/ 20 w 452"/>
                  <a:gd name="T29" fmla="*/ 318 h 452"/>
                  <a:gd name="T30" fmla="*/ 6 w 452"/>
                  <a:gd name="T31" fmla="*/ 276 h 452"/>
                  <a:gd name="T32" fmla="*/ 0 w 452"/>
                  <a:gd name="T33" fmla="*/ 232 h 452"/>
                  <a:gd name="T34" fmla="*/ 0 w 452"/>
                  <a:gd name="T35" fmla="*/ 208 h 452"/>
                  <a:gd name="T36" fmla="*/ 8 w 452"/>
                  <a:gd name="T37" fmla="*/ 164 h 452"/>
                  <a:gd name="T38" fmla="*/ 24 w 452"/>
                  <a:gd name="T39" fmla="*/ 122 h 452"/>
                  <a:gd name="T40" fmla="*/ 48 w 452"/>
                  <a:gd name="T41" fmla="*/ 86 h 452"/>
                  <a:gd name="T42" fmla="*/ 78 w 452"/>
                  <a:gd name="T43" fmla="*/ 54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6 w 452"/>
                  <a:gd name="T49" fmla="*/ 2 h 452"/>
                  <a:gd name="T50" fmla="*/ 242 w 452"/>
                  <a:gd name="T51" fmla="*/ 0 h 452"/>
                  <a:gd name="T52" fmla="*/ 266 w 452"/>
                  <a:gd name="T53" fmla="*/ 4 h 452"/>
                  <a:gd name="T54" fmla="*/ 308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2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4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2"/>
                    </a:moveTo>
                    <a:lnTo>
                      <a:pt x="452" y="242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08"/>
                    </a:lnTo>
                    <a:lnTo>
                      <a:pt x="426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88" y="382"/>
                    </a:lnTo>
                    <a:lnTo>
                      <a:pt x="374" y="398"/>
                    </a:lnTo>
                    <a:lnTo>
                      <a:pt x="356" y="410"/>
                    </a:lnTo>
                    <a:lnTo>
                      <a:pt x="338" y="422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08" y="452"/>
                    </a:lnTo>
                    <a:lnTo>
                      <a:pt x="208" y="452"/>
                    </a:lnTo>
                    <a:lnTo>
                      <a:pt x="186" y="448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6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0" y="356"/>
                    </a:lnTo>
                    <a:lnTo>
                      <a:pt x="30" y="338"/>
                    </a:lnTo>
                    <a:lnTo>
                      <a:pt x="20" y="318"/>
                    </a:lnTo>
                    <a:lnTo>
                      <a:pt x="12" y="298"/>
                    </a:lnTo>
                    <a:lnTo>
                      <a:pt x="6" y="276"/>
                    </a:lnTo>
                    <a:lnTo>
                      <a:pt x="2" y="254"/>
                    </a:lnTo>
                    <a:lnTo>
                      <a:pt x="0" y="232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2"/>
                    </a:lnTo>
                    <a:lnTo>
                      <a:pt x="24" y="122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4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4" y="6"/>
                    </a:lnTo>
                    <a:lnTo>
                      <a:pt x="196" y="2"/>
                    </a:lnTo>
                    <a:lnTo>
                      <a:pt x="220" y="0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66" y="4"/>
                    </a:lnTo>
                    <a:lnTo>
                      <a:pt x="288" y="8"/>
                    </a:lnTo>
                    <a:lnTo>
                      <a:pt x="308" y="16"/>
                    </a:lnTo>
                    <a:lnTo>
                      <a:pt x="328" y="24"/>
                    </a:lnTo>
                    <a:lnTo>
                      <a:pt x="348" y="36"/>
                    </a:lnTo>
                    <a:lnTo>
                      <a:pt x="366" y="48"/>
                    </a:lnTo>
                    <a:lnTo>
                      <a:pt x="382" y="62"/>
                    </a:lnTo>
                    <a:lnTo>
                      <a:pt x="396" y="78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4"/>
                    </a:lnTo>
                    <a:lnTo>
                      <a:pt x="450" y="196"/>
                    </a:lnTo>
                    <a:lnTo>
                      <a:pt x="452" y="220"/>
                    </a:lnTo>
                    <a:lnTo>
                      <a:pt x="452" y="242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8" name="Freeform 10173"/>
              <p:cNvSpPr>
                <a:spLocks/>
              </p:cNvSpPr>
              <p:nvPr/>
            </p:nvSpPr>
            <p:spPr bwMode="auto">
              <a:xfrm>
                <a:off x="12460288" y="6472238"/>
                <a:ext cx="717550" cy="717550"/>
              </a:xfrm>
              <a:custGeom>
                <a:avLst/>
                <a:gdLst>
                  <a:gd name="T0" fmla="*/ 452 w 452"/>
                  <a:gd name="T1" fmla="*/ 242 h 452"/>
                  <a:gd name="T2" fmla="*/ 444 w 452"/>
                  <a:gd name="T3" fmla="*/ 288 h 452"/>
                  <a:gd name="T4" fmla="*/ 426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2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08 w 452"/>
                  <a:gd name="T17" fmla="*/ 452 h 452"/>
                  <a:gd name="T18" fmla="*/ 186 w 452"/>
                  <a:gd name="T19" fmla="*/ 448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0 w 452"/>
                  <a:gd name="T27" fmla="*/ 356 h 452"/>
                  <a:gd name="T28" fmla="*/ 20 w 452"/>
                  <a:gd name="T29" fmla="*/ 318 h 452"/>
                  <a:gd name="T30" fmla="*/ 6 w 452"/>
                  <a:gd name="T31" fmla="*/ 276 h 452"/>
                  <a:gd name="T32" fmla="*/ 0 w 452"/>
                  <a:gd name="T33" fmla="*/ 232 h 452"/>
                  <a:gd name="T34" fmla="*/ 0 w 452"/>
                  <a:gd name="T35" fmla="*/ 208 h 452"/>
                  <a:gd name="T36" fmla="*/ 8 w 452"/>
                  <a:gd name="T37" fmla="*/ 164 h 452"/>
                  <a:gd name="T38" fmla="*/ 24 w 452"/>
                  <a:gd name="T39" fmla="*/ 122 h 452"/>
                  <a:gd name="T40" fmla="*/ 48 w 452"/>
                  <a:gd name="T41" fmla="*/ 86 h 452"/>
                  <a:gd name="T42" fmla="*/ 78 w 452"/>
                  <a:gd name="T43" fmla="*/ 54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6 w 452"/>
                  <a:gd name="T49" fmla="*/ 2 h 452"/>
                  <a:gd name="T50" fmla="*/ 242 w 452"/>
                  <a:gd name="T51" fmla="*/ 0 h 452"/>
                  <a:gd name="T52" fmla="*/ 266 w 452"/>
                  <a:gd name="T53" fmla="*/ 4 h 452"/>
                  <a:gd name="T54" fmla="*/ 308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2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4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2"/>
                    </a:moveTo>
                    <a:lnTo>
                      <a:pt x="452" y="242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08"/>
                    </a:lnTo>
                    <a:lnTo>
                      <a:pt x="426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88" y="382"/>
                    </a:lnTo>
                    <a:lnTo>
                      <a:pt x="374" y="398"/>
                    </a:lnTo>
                    <a:lnTo>
                      <a:pt x="356" y="410"/>
                    </a:lnTo>
                    <a:lnTo>
                      <a:pt x="338" y="422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08" y="452"/>
                    </a:lnTo>
                    <a:lnTo>
                      <a:pt x="208" y="452"/>
                    </a:lnTo>
                    <a:lnTo>
                      <a:pt x="186" y="448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6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0" y="356"/>
                    </a:lnTo>
                    <a:lnTo>
                      <a:pt x="30" y="338"/>
                    </a:lnTo>
                    <a:lnTo>
                      <a:pt x="20" y="318"/>
                    </a:lnTo>
                    <a:lnTo>
                      <a:pt x="12" y="298"/>
                    </a:lnTo>
                    <a:lnTo>
                      <a:pt x="6" y="276"/>
                    </a:lnTo>
                    <a:lnTo>
                      <a:pt x="2" y="254"/>
                    </a:lnTo>
                    <a:lnTo>
                      <a:pt x="0" y="232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2"/>
                    </a:lnTo>
                    <a:lnTo>
                      <a:pt x="24" y="122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4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4" y="6"/>
                    </a:lnTo>
                    <a:lnTo>
                      <a:pt x="196" y="2"/>
                    </a:lnTo>
                    <a:lnTo>
                      <a:pt x="220" y="0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66" y="4"/>
                    </a:lnTo>
                    <a:lnTo>
                      <a:pt x="288" y="8"/>
                    </a:lnTo>
                    <a:lnTo>
                      <a:pt x="308" y="16"/>
                    </a:lnTo>
                    <a:lnTo>
                      <a:pt x="328" y="24"/>
                    </a:lnTo>
                    <a:lnTo>
                      <a:pt x="348" y="36"/>
                    </a:lnTo>
                    <a:lnTo>
                      <a:pt x="366" y="48"/>
                    </a:lnTo>
                    <a:lnTo>
                      <a:pt x="382" y="62"/>
                    </a:lnTo>
                    <a:lnTo>
                      <a:pt x="396" y="78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4"/>
                    </a:lnTo>
                    <a:lnTo>
                      <a:pt x="450" y="196"/>
                    </a:lnTo>
                    <a:lnTo>
                      <a:pt x="452" y="220"/>
                    </a:lnTo>
                    <a:lnTo>
                      <a:pt x="452" y="2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9" name="Freeform 10174"/>
              <p:cNvSpPr>
                <a:spLocks/>
              </p:cNvSpPr>
              <p:nvPr/>
            </p:nvSpPr>
            <p:spPr bwMode="auto">
              <a:xfrm>
                <a:off x="12685713" y="6697663"/>
                <a:ext cx="266700" cy="266700"/>
              </a:xfrm>
              <a:custGeom>
                <a:avLst/>
                <a:gdLst>
                  <a:gd name="T0" fmla="*/ 168 w 168"/>
                  <a:gd name="T1" fmla="*/ 90 h 168"/>
                  <a:gd name="T2" fmla="*/ 168 w 168"/>
                  <a:gd name="T3" fmla="*/ 90 h 168"/>
                  <a:gd name="T4" fmla="*/ 166 w 168"/>
                  <a:gd name="T5" fmla="*/ 108 h 168"/>
                  <a:gd name="T6" fmla="*/ 160 w 168"/>
                  <a:gd name="T7" fmla="*/ 122 h 168"/>
                  <a:gd name="T8" fmla="*/ 150 w 168"/>
                  <a:gd name="T9" fmla="*/ 136 h 168"/>
                  <a:gd name="T10" fmla="*/ 138 w 168"/>
                  <a:gd name="T11" fmla="*/ 148 h 168"/>
                  <a:gd name="T12" fmla="*/ 126 w 168"/>
                  <a:gd name="T13" fmla="*/ 158 h 168"/>
                  <a:gd name="T14" fmla="*/ 110 w 168"/>
                  <a:gd name="T15" fmla="*/ 164 h 168"/>
                  <a:gd name="T16" fmla="*/ 94 w 168"/>
                  <a:gd name="T17" fmla="*/ 168 h 168"/>
                  <a:gd name="T18" fmla="*/ 78 w 168"/>
                  <a:gd name="T19" fmla="*/ 168 h 168"/>
                  <a:gd name="T20" fmla="*/ 78 w 168"/>
                  <a:gd name="T21" fmla="*/ 168 h 168"/>
                  <a:gd name="T22" fmla="*/ 60 w 168"/>
                  <a:gd name="T23" fmla="*/ 166 h 168"/>
                  <a:gd name="T24" fmla="*/ 44 w 168"/>
                  <a:gd name="T25" fmla="*/ 160 h 168"/>
                  <a:gd name="T26" fmla="*/ 32 w 168"/>
                  <a:gd name="T27" fmla="*/ 150 h 168"/>
                  <a:gd name="T28" fmla="*/ 20 w 168"/>
                  <a:gd name="T29" fmla="*/ 140 h 168"/>
                  <a:gd name="T30" fmla="*/ 10 w 168"/>
                  <a:gd name="T31" fmla="*/ 126 h 168"/>
                  <a:gd name="T32" fmla="*/ 4 w 168"/>
                  <a:gd name="T33" fmla="*/ 110 h 168"/>
                  <a:gd name="T34" fmla="*/ 0 w 168"/>
                  <a:gd name="T35" fmla="*/ 94 h 168"/>
                  <a:gd name="T36" fmla="*/ 0 w 168"/>
                  <a:gd name="T37" fmla="*/ 78 h 168"/>
                  <a:gd name="T38" fmla="*/ 0 w 168"/>
                  <a:gd name="T39" fmla="*/ 78 h 168"/>
                  <a:gd name="T40" fmla="*/ 2 w 168"/>
                  <a:gd name="T41" fmla="*/ 60 h 168"/>
                  <a:gd name="T42" fmla="*/ 8 w 168"/>
                  <a:gd name="T43" fmla="*/ 46 h 168"/>
                  <a:gd name="T44" fmla="*/ 18 w 168"/>
                  <a:gd name="T45" fmla="*/ 32 h 168"/>
                  <a:gd name="T46" fmla="*/ 28 w 168"/>
                  <a:gd name="T47" fmla="*/ 20 h 168"/>
                  <a:gd name="T48" fmla="*/ 42 w 168"/>
                  <a:gd name="T49" fmla="*/ 10 h 168"/>
                  <a:gd name="T50" fmla="*/ 56 w 168"/>
                  <a:gd name="T51" fmla="*/ 4 h 168"/>
                  <a:gd name="T52" fmla="*/ 72 w 168"/>
                  <a:gd name="T53" fmla="*/ 0 h 168"/>
                  <a:gd name="T54" fmla="*/ 90 w 168"/>
                  <a:gd name="T55" fmla="*/ 0 h 168"/>
                  <a:gd name="T56" fmla="*/ 90 w 168"/>
                  <a:gd name="T57" fmla="*/ 0 h 168"/>
                  <a:gd name="T58" fmla="*/ 106 w 168"/>
                  <a:gd name="T59" fmla="*/ 2 h 168"/>
                  <a:gd name="T60" fmla="*/ 122 w 168"/>
                  <a:gd name="T61" fmla="*/ 8 h 168"/>
                  <a:gd name="T62" fmla="*/ 136 w 168"/>
                  <a:gd name="T63" fmla="*/ 18 h 168"/>
                  <a:gd name="T64" fmla="*/ 148 w 168"/>
                  <a:gd name="T65" fmla="*/ 28 h 168"/>
                  <a:gd name="T66" fmla="*/ 158 w 168"/>
                  <a:gd name="T67" fmla="*/ 42 h 168"/>
                  <a:gd name="T68" fmla="*/ 164 w 168"/>
                  <a:gd name="T69" fmla="*/ 56 h 168"/>
                  <a:gd name="T70" fmla="*/ 168 w 168"/>
                  <a:gd name="T71" fmla="*/ 72 h 168"/>
                  <a:gd name="T72" fmla="*/ 168 w 168"/>
                  <a:gd name="T73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68">
                    <a:moveTo>
                      <a:pt x="168" y="90"/>
                    </a:moveTo>
                    <a:lnTo>
                      <a:pt x="168" y="90"/>
                    </a:lnTo>
                    <a:lnTo>
                      <a:pt x="166" y="108"/>
                    </a:lnTo>
                    <a:lnTo>
                      <a:pt x="160" y="122"/>
                    </a:lnTo>
                    <a:lnTo>
                      <a:pt x="150" y="136"/>
                    </a:lnTo>
                    <a:lnTo>
                      <a:pt x="138" y="148"/>
                    </a:lnTo>
                    <a:lnTo>
                      <a:pt x="126" y="158"/>
                    </a:lnTo>
                    <a:lnTo>
                      <a:pt x="110" y="164"/>
                    </a:lnTo>
                    <a:lnTo>
                      <a:pt x="94" y="168"/>
                    </a:lnTo>
                    <a:lnTo>
                      <a:pt x="78" y="168"/>
                    </a:lnTo>
                    <a:lnTo>
                      <a:pt x="78" y="168"/>
                    </a:lnTo>
                    <a:lnTo>
                      <a:pt x="60" y="166"/>
                    </a:lnTo>
                    <a:lnTo>
                      <a:pt x="44" y="160"/>
                    </a:lnTo>
                    <a:lnTo>
                      <a:pt x="32" y="150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0"/>
                    </a:lnTo>
                    <a:lnTo>
                      <a:pt x="0" y="9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0"/>
                    </a:lnTo>
                    <a:lnTo>
                      <a:pt x="56" y="4"/>
                    </a:lnTo>
                    <a:lnTo>
                      <a:pt x="72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6" y="2"/>
                    </a:lnTo>
                    <a:lnTo>
                      <a:pt x="122" y="8"/>
                    </a:lnTo>
                    <a:lnTo>
                      <a:pt x="136" y="18"/>
                    </a:lnTo>
                    <a:lnTo>
                      <a:pt x="148" y="28"/>
                    </a:lnTo>
                    <a:lnTo>
                      <a:pt x="158" y="42"/>
                    </a:lnTo>
                    <a:lnTo>
                      <a:pt x="164" y="56"/>
                    </a:lnTo>
                    <a:lnTo>
                      <a:pt x="168" y="72"/>
                    </a:lnTo>
                    <a:lnTo>
                      <a:pt x="168" y="9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0" name="Freeform 10175"/>
              <p:cNvSpPr>
                <a:spLocks/>
              </p:cNvSpPr>
              <p:nvPr/>
            </p:nvSpPr>
            <p:spPr bwMode="auto">
              <a:xfrm>
                <a:off x="12685713" y="6697663"/>
                <a:ext cx="266700" cy="266700"/>
              </a:xfrm>
              <a:custGeom>
                <a:avLst/>
                <a:gdLst>
                  <a:gd name="T0" fmla="*/ 168 w 168"/>
                  <a:gd name="T1" fmla="*/ 90 h 168"/>
                  <a:gd name="T2" fmla="*/ 168 w 168"/>
                  <a:gd name="T3" fmla="*/ 90 h 168"/>
                  <a:gd name="T4" fmla="*/ 166 w 168"/>
                  <a:gd name="T5" fmla="*/ 108 h 168"/>
                  <a:gd name="T6" fmla="*/ 160 w 168"/>
                  <a:gd name="T7" fmla="*/ 122 h 168"/>
                  <a:gd name="T8" fmla="*/ 150 w 168"/>
                  <a:gd name="T9" fmla="*/ 136 h 168"/>
                  <a:gd name="T10" fmla="*/ 138 w 168"/>
                  <a:gd name="T11" fmla="*/ 148 h 168"/>
                  <a:gd name="T12" fmla="*/ 126 w 168"/>
                  <a:gd name="T13" fmla="*/ 158 h 168"/>
                  <a:gd name="T14" fmla="*/ 110 w 168"/>
                  <a:gd name="T15" fmla="*/ 164 h 168"/>
                  <a:gd name="T16" fmla="*/ 94 w 168"/>
                  <a:gd name="T17" fmla="*/ 168 h 168"/>
                  <a:gd name="T18" fmla="*/ 78 w 168"/>
                  <a:gd name="T19" fmla="*/ 168 h 168"/>
                  <a:gd name="T20" fmla="*/ 78 w 168"/>
                  <a:gd name="T21" fmla="*/ 168 h 168"/>
                  <a:gd name="T22" fmla="*/ 60 w 168"/>
                  <a:gd name="T23" fmla="*/ 166 h 168"/>
                  <a:gd name="T24" fmla="*/ 44 w 168"/>
                  <a:gd name="T25" fmla="*/ 160 h 168"/>
                  <a:gd name="T26" fmla="*/ 32 w 168"/>
                  <a:gd name="T27" fmla="*/ 150 h 168"/>
                  <a:gd name="T28" fmla="*/ 20 w 168"/>
                  <a:gd name="T29" fmla="*/ 140 h 168"/>
                  <a:gd name="T30" fmla="*/ 10 w 168"/>
                  <a:gd name="T31" fmla="*/ 126 h 168"/>
                  <a:gd name="T32" fmla="*/ 4 w 168"/>
                  <a:gd name="T33" fmla="*/ 110 h 168"/>
                  <a:gd name="T34" fmla="*/ 0 w 168"/>
                  <a:gd name="T35" fmla="*/ 94 h 168"/>
                  <a:gd name="T36" fmla="*/ 0 w 168"/>
                  <a:gd name="T37" fmla="*/ 78 h 168"/>
                  <a:gd name="T38" fmla="*/ 0 w 168"/>
                  <a:gd name="T39" fmla="*/ 78 h 168"/>
                  <a:gd name="T40" fmla="*/ 2 w 168"/>
                  <a:gd name="T41" fmla="*/ 60 h 168"/>
                  <a:gd name="T42" fmla="*/ 8 w 168"/>
                  <a:gd name="T43" fmla="*/ 46 h 168"/>
                  <a:gd name="T44" fmla="*/ 18 w 168"/>
                  <a:gd name="T45" fmla="*/ 32 h 168"/>
                  <a:gd name="T46" fmla="*/ 28 w 168"/>
                  <a:gd name="T47" fmla="*/ 20 h 168"/>
                  <a:gd name="T48" fmla="*/ 42 w 168"/>
                  <a:gd name="T49" fmla="*/ 10 h 168"/>
                  <a:gd name="T50" fmla="*/ 56 w 168"/>
                  <a:gd name="T51" fmla="*/ 4 h 168"/>
                  <a:gd name="T52" fmla="*/ 72 w 168"/>
                  <a:gd name="T53" fmla="*/ 0 h 168"/>
                  <a:gd name="T54" fmla="*/ 90 w 168"/>
                  <a:gd name="T55" fmla="*/ 0 h 168"/>
                  <a:gd name="T56" fmla="*/ 90 w 168"/>
                  <a:gd name="T57" fmla="*/ 0 h 168"/>
                  <a:gd name="T58" fmla="*/ 106 w 168"/>
                  <a:gd name="T59" fmla="*/ 2 h 168"/>
                  <a:gd name="T60" fmla="*/ 122 w 168"/>
                  <a:gd name="T61" fmla="*/ 8 h 168"/>
                  <a:gd name="T62" fmla="*/ 136 w 168"/>
                  <a:gd name="T63" fmla="*/ 18 h 168"/>
                  <a:gd name="T64" fmla="*/ 148 w 168"/>
                  <a:gd name="T65" fmla="*/ 28 h 168"/>
                  <a:gd name="T66" fmla="*/ 158 w 168"/>
                  <a:gd name="T67" fmla="*/ 42 h 168"/>
                  <a:gd name="T68" fmla="*/ 164 w 168"/>
                  <a:gd name="T69" fmla="*/ 56 h 168"/>
                  <a:gd name="T70" fmla="*/ 168 w 168"/>
                  <a:gd name="T71" fmla="*/ 72 h 168"/>
                  <a:gd name="T72" fmla="*/ 168 w 168"/>
                  <a:gd name="T73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68">
                    <a:moveTo>
                      <a:pt x="168" y="90"/>
                    </a:moveTo>
                    <a:lnTo>
                      <a:pt x="168" y="90"/>
                    </a:lnTo>
                    <a:lnTo>
                      <a:pt x="166" y="108"/>
                    </a:lnTo>
                    <a:lnTo>
                      <a:pt x="160" y="122"/>
                    </a:lnTo>
                    <a:lnTo>
                      <a:pt x="150" y="136"/>
                    </a:lnTo>
                    <a:lnTo>
                      <a:pt x="138" y="148"/>
                    </a:lnTo>
                    <a:lnTo>
                      <a:pt x="126" y="158"/>
                    </a:lnTo>
                    <a:lnTo>
                      <a:pt x="110" y="164"/>
                    </a:lnTo>
                    <a:lnTo>
                      <a:pt x="94" y="168"/>
                    </a:lnTo>
                    <a:lnTo>
                      <a:pt x="78" y="168"/>
                    </a:lnTo>
                    <a:lnTo>
                      <a:pt x="78" y="168"/>
                    </a:lnTo>
                    <a:lnTo>
                      <a:pt x="60" y="166"/>
                    </a:lnTo>
                    <a:lnTo>
                      <a:pt x="44" y="160"/>
                    </a:lnTo>
                    <a:lnTo>
                      <a:pt x="32" y="150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0"/>
                    </a:lnTo>
                    <a:lnTo>
                      <a:pt x="0" y="9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0"/>
                    </a:lnTo>
                    <a:lnTo>
                      <a:pt x="56" y="4"/>
                    </a:lnTo>
                    <a:lnTo>
                      <a:pt x="72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6" y="2"/>
                    </a:lnTo>
                    <a:lnTo>
                      <a:pt x="122" y="8"/>
                    </a:lnTo>
                    <a:lnTo>
                      <a:pt x="136" y="18"/>
                    </a:lnTo>
                    <a:lnTo>
                      <a:pt x="148" y="28"/>
                    </a:lnTo>
                    <a:lnTo>
                      <a:pt x="158" y="42"/>
                    </a:lnTo>
                    <a:lnTo>
                      <a:pt x="164" y="56"/>
                    </a:lnTo>
                    <a:lnTo>
                      <a:pt x="168" y="72"/>
                    </a:lnTo>
                    <a:lnTo>
                      <a:pt x="168" y="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1" name="Freeform 10176"/>
              <p:cNvSpPr>
                <a:spLocks/>
              </p:cNvSpPr>
              <p:nvPr/>
            </p:nvSpPr>
            <p:spPr bwMode="auto">
              <a:xfrm>
                <a:off x="12485688" y="6472238"/>
                <a:ext cx="396875" cy="406400"/>
              </a:xfrm>
              <a:custGeom>
                <a:avLst/>
                <a:gdLst>
                  <a:gd name="T0" fmla="*/ 0 w 250"/>
                  <a:gd name="T1" fmla="*/ 50 h 256"/>
                  <a:gd name="T2" fmla="*/ 196 w 250"/>
                  <a:gd name="T3" fmla="*/ 256 h 256"/>
                  <a:gd name="T4" fmla="*/ 250 w 250"/>
                  <a:gd name="T5" fmla="*/ 210 h 256"/>
                  <a:gd name="T6" fmla="*/ 60 w 250"/>
                  <a:gd name="T7" fmla="*/ 0 h 256"/>
                  <a:gd name="T8" fmla="*/ 0 w 250"/>
                  <a:gd name="T9" fmla="*/ 5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56">
                    <a:moveTo>
                      <a:pt x="0" y="50"/>
                    </a:moveTo>
                    <a:lnTo>
                      <a:pt x="196" y="256"/>
                    </a:lnTo>
                    <a:lnTo>
                      <a:pt x="250" y="210"/>
                    </a:lnTo>
                    <a:lnTo>
                      <a:pt x="60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2" name="Freeform 10177"/>
              <p:cNvSpPr>
                <a:spLocks/>
              </p:cNvSpPr>
              <p:nvPr/>
            </p:nvSpPr>
            <p:spPr bwMode="auto">
              <a:xfrm>
                <a:off x="12742863" y="67548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0 w 96"/>
                  <a:gd name="T7" fmla="*/ 70 h 96"/>
                  <a:gd name="T8" fmla="*/ 86 w 96"/>
                  <a:gd name="T9" fmla="*/ 78 h 96"/>
                  <a:gd name="T10" fmla="*/ 80 w 96"/>
                  <a:gd name="T11" fmla="*/ 84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4 h 96"/>
                  <a:gd name="T24" fmla="*/ 26 w 96"/>
                  <a:gd name="T25" fmla="*/ 90 h 96"/>
                  <a:gd name="T26" fmla="*/ 18 w 96"/>
                  <a:gd name="T27" fmla="*/ 86 h 96"/>
                  <a:gd name="T28" fmla="*/ 10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4 h 96"/>
                  <a:gd name="T38" fmla="*/ 0 w 96"/>
                  <a:gd name="T39" fmla="*/ 44 h 96"/>
                  <a:gd name="T40" fmla="*/ 2 w 96"/>
                  <a:gd name="T41" fmla="*/ 34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0 w 96"/>
                  <a:gd name="T59" fmla="*/ 2 h 96"/>
                  <a:gd name="T60" fmla="*/ 70 w 96"/>
                  <a:gd name="T61" fmla="*/ 4 h 96"/>
                  <a:gd name="T62" fmla="*/ 78 w 96"/>
                  <a:gd name="T63" fmla="*/ 10 h 96"/>
                  <a:gd name="T64" fmla="*/ 84 w 96"/>
                  <a:gd name="T65" fmla="*/ 16 h 96"/>
                  <a:gd name="T66" fmla="*/ 90 w 96"/>
                  <a:gd name="T67" fmla="*/ 24 h 96"/>
                  <a:gd name="T68" fmla="*/ 94 w 96"/>
                  <a:gd name="T69" fmla="*/ 32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0" y="70"/>
                    </a:lnTo>
                    <a:lnTo>
                      <a:pt x="86" y="78"/>
                    </a:lnTo>
                    <a:lnTo>
                      <a:pt x="80" y="84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4"/>
                    </a:lnTo>
                    <a:lnTo>
                      <a:pt x="26" y="90"/>
                    </a:lnTo>
                    <a:lnTo>
                      <a:pt x="18" y="86"/>
                    </a:lnTo>
                    <a:lnTo>
                      <a:pt x="10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34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10"/>
                    </a:lnTo>
                    <a:lnTo>
                      <a:pt x="84" y="16"/>
                    </a:lnTo>
                    <a:lnTo>
                      <a:pt x="90" y="24"/>
                    </a:lnTo>
                    <a:lnTo>
                      <a:pt x="94" y="32"/>
                    </a:lnTo>
                    <a:lnTo>
                      <a:pt x="96" y="42"/>
                    </a:ln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3" name="Freeform 10178"/>
              <p:cNvSpPr>
                <a:spLocks/>
              </p:cNvSpPr>
              <p:nvPr/>
            </p:nvSpPr>
            <p:spPr bwMode="auto">
              <a:xfrm>
                <a:off x="12742863" y="67548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0 w 96"/>
                  <a:gd name="T7" fmla="*/ 70 h 96"/>
                  <a:gd name="T8" fmla="*/ 86 w 96"/>
                  <a:gd name="T9" fmla="*/ 78 h 96"/>
                  <a:gd name="T10" fmla="*/ 80 w 96"/>
                  <a:gd name="T11" fmla="*/ 84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4 h 96"/>
                  <a:gd name="T24" fmla="*/ 26 w 96"/>
                  <a:gd name="T25" fmla="*/ 90 h 96"/>
                  <a:gd name="T26" fmla="*/ 18 w 96"/>
                  <a:gd name="T27" fmla="*/ 86 h 96"/>
                  <a:gd name="T28" fmla="*/ 10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4 h 96"/>
                  <a:gd name="T38" fmla="*/ 0 w 96"/>
                  <a:gd name="T39" fmla="*/ 44 h 96"/>
                  <a:gd name="T40" fmla="*/ 2 w 96"/>
                  <a:gd name="T41" fmla="*/ 34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0 w 96"/>
                  <a:gd name="T59" fmla="*/ 2 h 96"/>
                  <a:gd name="T60" fmla="*/ 70 w 96"/>
                  <a:gd name="T61" fmla="*/ 4 h 96"/>
                  <a:gd name="T62" fmla="*/ 78 w 96"/>
                  <a:gd name="T63" fmla="*/ 10 h 96"/>
                  <a:gd name="T64" fmla="*/ 84 w 96"/>
                  <a:gd name="T65" fmla="*/ 16 h 96"/>
                  <a:gd name="T66" fmla="*/ 90 w 96"/>
                  <a:gd name="T67" fmla="*/ 24 h 96"/>
                  <a:gd name="T68" fmla="*/ 94 w 96"/>
                  <a:gd name="T69" fmla="*/ 32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0" y="70"/>
                    </a:lnTo>
                    <a:lnTo>
                      <a:pt x="86" y="78"/>
                    </a:lnTo>
                    <a:lnTo>
                      <a:pt x="80" y="84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4"/>
                    </a:lnTo>
                    <a:lnTo>
                      <a:pt x="26" y="90"/>
                    </a:lnTo>
                    <a:lnTo>
                      <a:pt x="18" y="86"/>
                    </a:lnTo>
                    <a:lnTo>
                      <a:pt x="10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34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10"/>
                    </a:lnTo>
                    <a:lnTo>
                      <a:pt x="84" y="16"/>
                    </a:lnTo>
                    <a:lnTo>
                      <a:pt x="90" y="24"/>
                    </a:lnTo>
                    <a:lnTo>
                      <a:pt x="94" y="32"/>
                    </a:lnTo>
                    <a:lnTo>
                      <a:pt x="96" y="42"/>
                    </a:lnTo>
                    <a:lnTo>
                      <a:pt x="96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4" name="Freeform 10179"/>
              <p:cNvSpPr>
                <a:spLocks/>
              </p:cNvSpPr>
              <p:nvPr/>
            </p:nvSpPr>
            <p:spPr bwMode="auto">
              <a:xfrm>
                <a:off x="14409738" y="4706938"/>
                <a:ext cx="1130300" cy="1127125"/>
              </a:xfrm>
              <a:custGeom>
                <a:avLst/>
                <a:gdLst>
                  <a:gd name="T0" fmla="*/ 710 w 712"/>
                  <a:gd name="T1" fmla="*/ 382 h 710"/>
                  <a:gd name="T2" fmla="*/ 698 w 712"/>
                  <a:gd name="T3" fmla="*/ 452 h 710"/>
                  <a:gd name="T4" fmla="*/ 672 w 712"/>
                  <a:gd name="T5" fmla="*/ 518 h 710"/>
                  <a:gd name="T6" fmla="*/ 636 w 712"/>
                  <a:gd name="T7" fmla="*/ 574 h 710"/>
                  <a:gd name="T8" fmla="*/ 588 w 712"/>
                  <a:gd name="T9" fmla="*/ 624 h 710"/>
                  <a:gd name="T10" fmla="*/ 532 w 712"/>
                  <a:gd name="T11" fmla="*/ 664 h 710"/>
                  <a:gd name="T12" fmla="*/ 470 w 712"/>
                  <a:gd name="T13" fmla="*/ 692 h 710"/>
                  <a:gd name="T14" fmla="*/ 402 w 712"/>
                  <a:gd name="T15" fmla="*/ 708 h 710"/>
                  <a:gd name="T16" fmla="*/ 330 w 712"/>
                  <a:gd name="T17" fmla="*/ 710 h 710"/>
                  <a:gd name="T18" fmla="*/ 294 w 712"/>
                  <a:gd name="T19" fmla="*/ 704 h 710"/>
                  <a:gd name="T20" fmla="*/ 226 w 712"/>
                  <a:gd name="T21" fmla="*/ 686 h 710"/>
                  <a:gd name="T22" fmla="*/ 164 w 712"/>
                  <a:gd name="T23" fmla="*/ 654 h 710"/>
                  <a:gd name="T24" fmla="*/ 110 w 712"/>
                  <a:gd name="T25" fmla="*/ 612 h 710"/>
                  <a:gd name="T26" fmla="*/ 66 w 712"/>
                  <a:gd name="T27" fmla="*/ 560 h 710"/>
                  <a:gd name="T28" fmla="*/ 32 w 712"/>
                  <a:gd name="T29" fmla="*/ 500 h 710"/>
                  <a:gd name="T30" fmla="*/ 10 w 712"/>
                  <a:gd name="T31" fmla="*/ 434 h 710"/>
                  <a:gd name="T32" fmla="*/ 0 w 712"/>
                  <a:gd name="T33" fmla="*/ 364 h 710"/>
                  <a:gd name="T34" fmla="*/ 2 w 712"/>
                  <a:gd name="T35" fmla="*/ 328 h 710"/>
                  <a:gd name="T36" fmla="*/ 14 w 712"/>
                  <a:gd name="T37" fmla="*/ 258 h 710"/>
                  <a:gd name="T38" fmla="*/ 40 w 712"/>
                  <a:gd name="T39" fmla="*/ 192 h 710"/>
                  <a:gd name="T40" fmla="*/ 78 w 712"/>
                  <a:gd name="T41" fmla="*/ 134 h 710"/>
                  <a:gd name="T42" fmla="*/ 124 w 712"/>
                  <a:gd name="T43" fmla="*/ 86 h 710"/>
                  <a:gd name="T44" fmla="*/ 180 w 712"/>
                  <a:gd name="T45" fmla="*/ 46 h 710"/>
                  <a:gd name="T46" fmla="*/ 242 w 712"/>
                  <a:gd name="T47" fmla="*/ 18 h 710"/>
                  <a:gd name="T48" fmla="*/ 310 w 712"/>
                  <a:gd name="T49" fmla="*/ 2 h 710"/>
                  <a:gd name="T50" fmla="*/ 382 w 712"/>
                  <a:gd name="T51" fmla="*/ 0 h 710"/>
                  <a:gd name="T52" fmla="*/ 418 w 712"/>
                  <a:gd name="T53" fmla="*/ 4 h 710"/>
                  <a:gd name="T54" fmla="*/ 486 w 712"/>
                  <a:gd name="T55" fmla="*/ 24 h 710"/>
                  <a:gd name="T56" fmla="*/ 548 w 712"/>
                  <a:gd name="T57" fmla="*/ 56 h 710"/>
                  <a:gd name="T58" fmla="*/ 602 w 712"/>
                  <a:gd name="T59" fmla="*/ 98 h 710"/>
                  <a:gd name="T60" fmla="*/ 646 w 712"/>
                  <a:gd name="T61" fmla="*/ 150 h 710"/>
                  <a:gd name="T62" fmla="*/ 680 w 712"/>
                  <a:gd name="T63" fmla="*/ 210 h 710"/>
                  <a:gd name="T64" fmla="*/ 702 w 712"/>
                  <a:gd name="T65" fmla="*/ 274 h 710"/>
                  <a:gd name="T66" fmla="*/ 712 w 712"/>
                  <a:gd name="T67" fmla="*/ 344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2" h="710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2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6"/>
                    </a:lnTo>
                    <a:lnTo>
                      <a:pt x="636" y="574"/>
                    </a:lnTo>
                    <a:lnTo>
                      <a:pt x="612" y="600"/>
                    </a:lnTo>
                    <a:lnTo>
                      <a:pt x="588" y="624"/>
                    </a:lnTo>
                    <a:lnTo>
                      <a:pt x="560" y="644"/>
                    </a:lnTo>
                    <a:lnTo>
                      <a:pt x="532" y="664"/>
                    </a:lnTo>
                    <a:lnTo>
                      <a:pt x="502" y="678"/>
                    </a:lnTo>
                    <a:lnTo>
                      <a:pt x="470" y="692"/>
                    </a:lnTo>
                    <a:lnTo>
                      <a:pt x="436" y="700"/>
                    </a:lnTo>
                    <a:lnTo>
                      <a:pt x="402" y="708"/>
                    </a:lnTo>
                    <a:lnTo>
                      <a:pt x="366" y="710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4"/>
                    </a:lnTo>
                    <a:lnTo>
                      <a:pt x="258" y="696"/>
                    </a:lnTo>
                    <a:lnTo>
                      <a:pt x="226" y="686"/>
                    </a:lnTo>
                    <a:lnTo>
                      <a:pt x="194" y="670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6"/>
                    </a:lnTo>
                    <a:lnTo>
                      <a:pt x="66" y="560"/>
                    </a:lnTo>
                    <a:lnTo>
                      <a:pt x="48" y="530"/>
                    </a:lnTo>
                    <a:lnTo>
                      <a:pt x="32" y="500"/>
                    </a:lnTo>
                    <a:lnTo>
                      <a:pt x="20" y="468"/>
                    </a:lnTo>
                    <a:lnTo>
                      <a:pt x="10" y="434"/>
                    </a:lnTo>
                    <a:lnTo>
                      <a:pt x="4" y="400"/>
                    </a:lnTo>
                    <a:lnTo>
                      <a:pt x="0" y="364"/>
                    </a:lnTo>
                    <a:lnTo>
                      <a:pt x="2" y="328"/>
                    </a:lnTo>
                    <a:lnTo>
                      <a:pt x="2" y="328"/>
                    </a:lnTo>
                    <a:lnTo>
                      <a:pt x="6" y="292"/>
                    </a:lnTo>
                    <a:lnTo>
                      <a:pt x="14" y="258"/>
                    </a:lnTo>
                    <a:lnTo>
                      <a:pt x="26" y="224"/>
                    </a:lnTo>
                    <a:lnTo>
                      <a:pt x="40" y="192"/>
                    </a:lnTo>
                    <a:lnTo>
                      <a:pt x="58" y="162"/>
                    </a:lnTo>
                    <a:lnTo>
                      <a:pt x="78" y="134"/>
                    </a:lnTo>
                    <a:lnTo>
                      <a:pt x="100" y="108"/>
                    </a:lnTo>
                    <a:lnTo>
                      <a:pt x="124" y="86"/>
                    </a:lnTo>
                    <a:lnTo>
                      <a:pt x="152" y="64"/>
                    </a:lnTo>
                    <a:lnTo>
                      <a:pt x="180" y="46"/>
                    </a:lnTo>
                    <a:lnTo>
                      <a:pt x="210" y="30"/>
                    </a:lnTo>
                    <a:lnTo>
                      <a:pt x="242" y="18"/>
                    </a:lnTo>
                    <a:lnTo>
                      <a:pt x="276" y="8"/>
                    </a:lnTo>
                    <a:lnTo>
                      <a:pt x="310" y="2"/>
                    </a:lnTo>
                    <a:lnTo>
                      <a:pt x="346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418" y="4"/>
                    </a:lnTo>
                    <a:lnTo>
                      <a:pt x="454" y="12"/>
                    </a:lnTo>
                    <a:lnTo>
                      <a:pt x="486" y="24"/>
                    </a:lnTo>
                    <a:lnTo>
                      <a:pt x="518" y="38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98"/>
                    </a:lnTo>
                    <a:lnTo>
                      <a:pt x="626" y="122"/>
                    </a:lnTo>
                    <a:lnTo>
                      <a:pt x="646" y="150"/>
                    </a:lnTo>
                    <a:lnTo>
                      <a:pt x="664" y="178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4"/>
                    </a:lnTo>
                    <a:lnTo>
                      <a:pt x="708" y="310"/>
                    </a:lnTo>
                    <a:lnTo>
                      <a:pt x="712" y="344"/>
                    </a:lnTo>
                    <a:lnTo>
                      <a:pt x="710" y="382"/>
                    </a:lnTo>
                    <a:close/>
                  </a:path>
                </a:pathLst>
              </a:custGeom>
              <a:solidFill>
                <a:srgbClr val="2A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5" name="Freeform 10180"/>
              <p:cNvSpPr>
                <a:spLocks/>
              </p:cNvSpPr>
              <p:nvPr/>
            </p:nvSpPr>
            <p:spPr bwMode="auto">
              <a:xfrm>
                <a:off x="14409738" y="4706938"/>
                <a:ext cx="1130300" cy="1127125"/>
              </a:xfrm>
              <a:custGeom>
                <a:avLst/>
                <a:gdLst>
                  <a:gd name="T0" fmla="*/ 710 w 712"/>
                  <a:gd name="T1" fmla="*/ 382 h 710"/>
                  <a:gd name="T2" fmla="*/ 698 w 712"/>
                  <a:gd name="T3" fmla="*/ 452 h 710"/>
                  <a:gd name="T4" fmla="*/ 672 w 712"/>
                  <a:gd name="T5" fmla="*/ 518 h 710"/>
                  <a:gd name="T6" fmla="*/ 636 w 712"/>
                  <a:gd name="T7" fmla="*/ 574 h 710"/>
                  <a:gd name="T8" fmla="*/ 588 w 712"/>
                  <a:gd name="T9" fmla="*/ 624 h 710"/>
                  <a:gd name="T10" fmla="*/ 532 w 712"/>
                  <a:gd name="T11" fmla="*/ 664 h 710"/>
                  <a:gd name="T12" fmla="*/ 470 w 712"/>
                  <a:gd name="T13" fmla="*/ 692 h 710"/>
                  <a:gd name="T14" fmla="*/ 402 w 712"/>
                  <a:gd name="T15" fmla="*/ 708 h 710"/>
                  <a:gd name="T16" fmla="*/ 330 w 712"/>
                  <a:gd name="T17" fmla="*/ 710 h 710"/>
                  <a:gd name="T18" fmla="*/ 294 w 712"/>
                  <a:gd name="T19" fmla="*/ 704 h 710"/>
                  <a:gd name="T20" fmla="*/ 226 w 712"/>
                  <a:gd name="T21" fmla="*/ 686 h 710"/>
                  <a:gd name="T22" fmla="*/ 164 w 712"/>
                  <a:gd name="T23" fmla="*/ 654 h 710"/>
                  <a:gd name="T24" fmla="*/ 110 w 712"/>
                  <a:gd name="T25" fmla="*/ 612 h 710"/>
                  <a:gd name="T26" fmla="*/ 66 w 712"/>
                  <a:gd name="T27" fmla="*/ 560 h 710"/>
                  <a:gd name="T28" fmla="*/ 32 w 712"/>
                  <a:gd name="T29" fmla="*/ 500 h 710"/>
                  <a:gd name="T30" fmla="*/ 10 w 712"/>
                  <a:gd name="T31" fmla="*/ 434 h 710"/>
                  <a:gd name="T32" fmla="*/ 0 w 712"/>
                  <a:gd name="T33" fmla="*/ 364 h 710"/>
                  <a:gd name="T34" fmla="*/ 2 w 712"/>
                  <a:gd name="T35" fmla="*/ 328 h 710"/>
                  <a:gd name="T36" fmla="*/ 14 w 712"/>
                  <a:gd name="T37" fmla="*/ 258 h 710"/>
                  <a:gd name="T38" fmla="*/ 40 w 712"/>
                  <a:gd name="T39" fmla="*/ 192 h 710"/>
                  <a:gd name="T40" fmla="*/ 78 w 712"/>
                  <a:gd name="T41" fmla="*/ 134 h 710"/>
                  <a:gd name="T42" fmla="*/ 124 w 712"/>
                  <a:gd name="T43" fmla="*/ 86 h 710"/>
                  <a:gd name="T44" fmla="*/ 180 w 712"/>
                  <a:gd name="T45" fmla="*/ 46 h 710"/>
                  <a:gd name="T46" fmla="*/ 242 w 712"/>
                  <a:gd name="T47" fmla="*/ 18 h 710"/>
                  <a:gd name="T48" fmla="*/ 310 w 712"/>
                  <a:gd name="T49" fmla="*/ 2 h 710"/>
                  <a:gd name="T50" fmla="*/ 382 w 712"/>
                  <a:gd name="T51" fmla="*/ 0 h 710"/>
                  <a:gd name="T52" fmla="*/ 418 w 712"/>
                  <a:gd name="T53" fmla="*/ 4 h 710"/>
                  <a:gd name="T54" fmla="*/ 486 w 712"/>
                  <a:gd name="T55" fmla="*/ 24 h 710"/>
                  <a:gd name="T56" fmla="*/ 548 w 712"/>
                  <a:gd name="T57" fmla="*/ 56 h 710"/>
                  <a:gd name="T58" fmla="*/ 602 w 712"/>
                  <a:gd name="T59" fmla="*/ 98 h 710"/>
                  <a:gd name="T60" fmla="*/ 646 w 712"/>
                  <a:gd name="T61" fmla="*/ 150 h 710"/>
                  <a:gd name="T62" fmla="*/ 680 w 712"/>
                  <a:gd name="T63" fmla="*/ 210 h 710"/>
                  <a:gd name="T64" fmla="*/ 702 w 712"/>
                  <a:gd name="T65" fmla="*/ 274 h 710"/>
                  <a:gd name="T66" fmla="*/ 712 w 712"/>
                  <a:gd name="T67" fmla="*/ 344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2" h="710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2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6"/>
                    </a:lnTo>
                    <a:lnTo>
                      <a:pt x="636" y="574"/>
                    </a:lnTo>
                    <a:lnTo>
                      <a:pt x="612" y="600"/>
                    </a:lnTo>
                    <a:lnTo>
                      <a:pt x="588" y="624"/>
                    </a:lnTo>
                    <a:lnTo>
                      <a:pt x="560" y="644"/>
                    </a:lnTo>
                    <a:lnTo>
                      <a:pt x="532" y="664"/>
                    </a:lnTo>
                    <a:lnTo>
                      <a:pt x="502" y="678"/>
                    </a:lnTo>
                    <a:lnTo>
                      <a:pt x="470" y="692"/>
                    </a:lnTo>
                    <a:lnTo>
                      <a:pt x="436" y="700"/>
                    </a:lnTo>
                    <a:lnTo>
                      <a:pt x="402" y="708"/>
                    </a:lnTo>
                    <a:lnTo>
                      <a:pt x="366" y="710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4"/>
                    </a:lnTo>
                    <a:lnTo>
                      <a:pt x="258" y="696"/>
                    </a:lnTo>
                    <a:lnTo>
                      <a:pt x="226" y="686"/>
                    </a:lnTo>
                    <a:lnTo>
                      <a:pt x="194" y="670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6"/>
                    </a:lnTo>
                    <a:lnTo>
                      <a:pt x="66" y="560"/>
                    </a:lnTo>
                    <a:lnTo>
                      <a:pt x="48" y="530"/>
                    </a:lnTo>
                    <a:lnTo>
                      <a:pt x="32" y="500"/>
                    </a:lnTo>
                    <a:lnTo>
                      <a:pt x="20" y="468"/>
                    </a:lnTo>
                    <a:lnTo>
                      <a:pt x="10" y="434"/>
                    </a:lnTo>
                    <a:lnTo>
                      <a:pt x="4" y="400"/>
                    </a:lnTo>
                    <a:lnTo>
                      <a:pt x="0" y="364"/>
                    </a:lnTo>
                    <a:lnTo>
                      <a:pt x="2" y="328"/>
                    </a:lnTo>
                    <a:lnTo>
                      <a:pt x="2" y="328"/>
                    </a:lnTo>
                    <a:lnTo>
                      <a:pt x="6" y="292"/>
                    </a:lnTo>
                    <a:lnTo>
                      <a:pt x="14" y="258"/>
                    </a:lnTo>
                    <a:lnTo>
                      <a:pt x="26" y="224"/>
                    </a:lnTo>
                    <a:lnTo>
                      <a:pt x="40" y="192"/>
                    </a:lnTo>
                    <a:lnTo>
                      <a:pt x="58" y="162"/>
                    </a:lnTo>
                    <a:lnTo>
                      <a:pt x="78" y="134"/>
                    </a:lnTo>
                    <a:lnTo>
                      <a:pt x="100" y="108"/>
                    </a:lnTo>
                    <a:lnTo>
                      <a:pt x="124" y="86"/>
                    </a:lnTo>
                    <a:lnTo>
                      <a:pt x="152" y="64"/>
                    </a:lnTo>
                    <a:lnTo>
                      <a:pt x="180" y="46"/>
                    </a:lnTo>
                    <a:lnTo>
                      <a:pt x="210" y="30"/>
                    </a:lnTo>
                    <a:lnTo>
                      <a:pt x="242" y="18"/>
                    </a:lnTo>
                    <a:lnTo>
                      <a:pt x="276" y="8"/>
                    </a:lnTo>
                    <a:lnTo>
                      <a:pt x="310" y="2"/>
                    </a:lnTo>
                    <a:lnTo>
                      <a:pt x="346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418" y="4"/>
                    </a:lnTo>
                    <a:lnTo>
                      <a:pt x="454" y="12"/>
                    </a:lnTo>
                    <a:lnTo>
                      <a:pt x="486" y="24"/>
                    </a:lnTo>
                    <a:lnTo>
                      <a:pt x="518" y="38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98"/>
                    </a:lnTo>
                    <a:lnTo>
                      <a:pt x="626" y="122"/>
                    </a:lnTo>
                    <a:lnTo>
                      <a:pt x="646" y="150"/>
                    </a:lnTo>
                    <a:lnTo>
                      <a:pt x="664" y="178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4"/>
                    </a:lnTo>
                    <a:lnTo>
                      <a:pt x="708" y="310"/>
                    </a:lnTo>
                    <a:lnTo>
                      <a:pt x="712" y="344"/>
                    </a:lnTo>
                    <a:lnTo>
                      <a:pt x="710" y="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6" name="Freeform 10181"/>
              <p:cNvSpPr>
                <a:spLocks/>
              </p:cNvSpPr>
              <p:nvPr/>
            </p:nvSpPr>
            <p:spPr bwMode="auto">
              <a:xfrm>
                <a:off x="14555788" y="4852988"/>
                <a:ext cx="838200" cy="835025"/>
              </a:xfrm>
              <a:custGeom>
                <a:avLst/>
                <a:gdLst>
                  <a:gd name="T0" fmla="*/ 528 w 528"/>
                  <a:gd name="T1" fmla="*/ 282 h 526"/>
                  <a:gd name="T2" fmla="*/ 518 w 528"/>
                  <a:gd name="T3" fmla="*/ 334 h 526"/>
                  <a:gd name="T4" fmla="*/ 498 w 528"/>
                  <a:gd name="T5" fmla="*/ 384 h 526"/>
                  <a:gd name="T6" fmla="*/ 472 w 528"/>
                  <a:gd name="T7" fmla="*/ 426 h 526"/>
                  <a:gd name="T8" fmla="*/ 436 w 528"/>
                  <a:gd name="T9" fmla="*/ 462 h 526"/>
                  <a:gd name="T10" fmla="*/ 394 w 528"/>
                  <a:gd name="T11" fmla="*/ 492 h 526"/>
                  <a:gd name="T12" fmla="*/ 348 w 528"/>
                  <a:gd name="T13" fmla="*/ 512 h 526"/>
                  <a:gd name="T14" fmla="*/ 298 w 528"/>
                  <a:gd name="T15" fmla="*/ 524 h 526"/>
                  <a:gd name="T16" fmla="*/ 244 w 528"/>
                  <a:gd name="T17" fmla="*/ 526 h 526"/>
                  <a:gd name="T18" fmla="*/ 218 w 528"/>
                  <a:gd name="T19" fmla="*/ 522 h 526"/>
                  <a:gd name="T20" fmla="*/ 168 w 528"/>
                  <a:gd name="T21" fmla="*/ 508 h 526"/>
                  <a:gd name="T22" fmla="*/ 122 w 528"/>
                  <a:gd name="T23" fmla="*/ 484 h 526"/>
                  <a:gd name="T24" fmla="*/ 82 w 528"/>
                  <a:gd name="T25" fmla="*/ 454 h 526"/>
                  <a:gd name="T26" fmla="*/ 48 w 528"/>
                  <a:gd name="T27" fmla="*/ 414 h 526"/>
                  <a:gd name="T28" fmla="*/ 24 w 528"/>
                  <a:gd name="T29" fmla="*/ 370 h 526"/>
                  <a:gd name="T30" fmla="*/ 8 w 528"/>
                  <a:gd name="T31" fmla="*/ 322 h 526"/>
                  <a:gd name="T32" fmla="*/ 0 w 528"/>
                  <a:gd name="T33" fmla="*/ 270 h 526"/>
                  <a:gd name="T34" fmla="*/ 2 w 528"/>
                  <a:gd name="T35" fmla="*/ 244 h 526"/>
                  <a:gd name="T36" fmla="*/ 10 w 528"/>
                  <a:gd name="T37" fmla="*/ 190 h 526"/>
                  <a:gd name="T38" fmla="*/ 30 w 528"/>
                  <a:gd name="T39" fmla="*/ 142 h 526"/>
                  <a:gd name="T40" fmla="*/ 56 w 528"/>
                  <a:gd name="T41" fmla="*/ 100 h 526"/>
                  <a:gd name="T42" fmla="*/ 92 w 528"/>
                  <a:gd name="T43" fmla="*/ 62 h 526"/>
                  <a:gd name="T44" fmla="*/ 134 w 528"/>
                  <a:gd name="T45" fmla="*/ 34 h 526"/>
                  <a:gd name="T46" fmla="*/ 180 w 528"/>
                  <a:gd name="T47" fmla="*/ 12 h 526"/>
                  <a:gd name="T48" fmla="*/ 230 w 528"/>
                  <a:gd name="T49" fmla="*/ 2 h 526"/>
                  <a:gd name="T50" fmla="*/ 284 w 528"/>
                  <a:gd name="T51" fmla="*/ 0 h 526"/>
                  <a:gd name="T52" fmla="*/ 310 w 528"/>
                  <a:gd name="T53" fmla="*/ 4 h 526"/>
                  <a:gd name="T54" fmla="*/ 362 w 528"/>
                  <a:gd name="T55" fmla="*/ 18 h 526"/>
                  <a:gd name="T56" fmla="*/ 406 w 528"/>
                  <a:gd name="T57" fmla="*/ 40 h 526"/>
                  <a:gd name="T58" fmla="*/ 446 w 528"/>
                  <a:gd name="T59" fmla="*/ 72 h 526"/>
                  <a:gd name="T60" fmla="*/ 480 w 528"/>
                  <a:gd name="T61" fmla="*/ 110 h 526"/>
                  <a:gd name="T62" fmla="*/ 504 w 528"/>
                  <a:gd name="T63" fmla="*/ 154 h 526"/>
                  <a:gd name="T64" fmla="*/ 522 w 528"/>
                  <a:gd name="T65" fmla="*/ 204 h 526"/>
                  <a:gd name="T66" fmla="*/ 528 w 528"/>
                  <a:gd name="T67" fmla="*/ 25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6">
                    <a:moveTo>
                      <a:pt x="528" y="282"/>
                    </a:moveTo>
                    <a:lnTo>
                      <a:pt x="528" y="282"/>
                    </a:lnTo>
                    <a:lnTo>
                      <a:pt x="524" y="310"/>
                    </a:lnTo>
                    <a:lnTo>
                      <a:pt x="518" y="334"/>
                    </a:lnTo>
                    <a:lnTo>
                      <a:pt x="510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2" y="426"/>
                    </a:lnTo>
                    <a:lnTo>
                      <a:pt x="454" y="446"/>
                    </a:lnTo>
                    <a:lnTo>
                      <a:pt x="436" y="462"/>
                    </a:lnTo>
                    <a:lnTo>
                      <a:pt x="416" y="478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2"/>
                    </a:lnTo>
                    <a:lnTo>
                      <a:pt x="324" y="520"/>
                    </a:lnTo>
                    <a:lnTo>
                      <a:pt x="298" y="524"/>
                    </a:lnTo>
                    <a:lnTo>
                      <a:pt x="272" y="526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2"/>
                    </a:lnTo>
                    <a:lnTo>
                      <a:pt x="192" y="516"/>
                    </a:lnTo>
                    <a:lnTo>
                      <a:pt x="168" y="508"/>
                    </a:lnTo>
                    <a:lnTo>
                      <a:pt x="144" y="498"/>
                    </a:lnTo>
                    <a:lnTo>
                      <a:pt x="122" y="484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4"/>
                    </a:lnTo>
                    <a:lnTo>
                      <a:pt x="48" y="414"/>
                    </a:lnTo>
                    <a:lnTo>
                      <a:pt x="34" y="394"/>
                    </a:lnTo>
                    <a:lnTo>
                      <a:pt x="24" y="370"/>
                    </a:lnTo>
                    <a:lnTo>
                      <a:pt x="14" y="346"/>
                    </a:lnTo>
                    <a:lnTo>
                      <a:pt x="8" y="322"/>
                    </a:lnTo>
                    <a:lnTo>
                      <a:pt x="2" y="296"/>
                    </a:lnTo>
                    <a:lnTo>
                      <a:pt x="0" y="270"/>
                    </a:lnTo>
                    <a:lnTo>
                      <a:pt x="2" y="244"/>
                    </a:lnTo>
                    <a:lnTo>
                      <a:pt x="2" y="244"/>
                    </a:lnTo>
                    <a:lnTo>
                      <a:pt x="4" y="216"/>
                    </a:lnTo>
                    <a:lnTo>
                      <a:pt x="10" y="190"/>
                    </a:lnTo>
                    <a:lnTo>
                      <a:pt x="18" y="166"/>
                    </a:lnTo>
                    <a:lnTo>
                      <a:pt x="30" y="142"/>
                    </a:lnTo>
                    <a:lnTo>
                      <a:pt x="42" y="120"/>
                    </a:lnTo>
                    <a:lnTo>
                      <a:pt x="56" y="100"/>
                    </a:lnTo>
                    <a:lnTo>
                      <a:pt x="74" y="80"/>
                    </a:lnTo>
                    <a:lnTo>
                      <a:pt x="92" y="62"/>
                    </a:lnTo>
                    <a:lnTo>
                      <a:pt x="112" y="48"/>
                    </a:lnTo>
                    <a:lnTo>
                      <a:pt x="134" y="34"/>
                    </a:lnTo>
                    <a:lnTo>
                      <a:pt x="156" y="22"/>
                    </a:lnTo>
                    <a:lnTo>
                      <a:pt x="180" y="12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2" y="18"/>
                    </a:lnTo>
                    <a:lnTo>
                      <a:pt x="384" y="28"/>
                    </a:lnTo>
                    <a:lnTo>
                      <a:pt x="406" y="40"/>
                    </a:lnTo>
                    <a:lnTo>
                      <a:pt x="428" y="56"/>
                    </a:lnTo>
                    <a:lnTo>
                      <a:pt x="446" y="72"/>
                    </a:lnTo>
                    <a:lnTo>
                      <a:pt x="464" y="90"/>
                    </a:lnTo>
                    <a:lnTo>
                      <a:pt x="480" y="110"/>
                    </a:lnTo>
                    <a:lnTo>
                      <a:pt x="494" y="132"/>
                    </a:lnTo>
                    <a:lnTo>
                      <a:pt x="504" y="154"/>
                    </a:lnTo>
                    <a:lnTo>
                      <a:pt x="514" y="178"/>
                    </a:lnTo>
                    <a:lnTo>
                      <a:pt x="522" y="204"/>
                    </a:lnTo>
                    <a:lnTo>
                      <a:pt x="526" y="228"/>
                    </a:lnTo>
                    <a:lnTo>
                      <a:pt x="528" y="256"/>
                    </a:lnTo>
                    <a:lnTo>
                      <a:pt x="528" y="28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7" name="Freeform 10182"/>
              <p:cNvSpPr>
                <a:spLocks/>
              </p:cNvSpPr>
              <p:nvPr/>
            </p:nvSpPr>
            <p:spPr bwMode="auto">
              <a:xfrm>
                <a:off x="14555788" y="4852988"/>
                <a:ext cx="838200" cy="835025"/>
              </a:xfrm>
              <a:custGeom>
                <a:avLst/>
                <a:gdLst>
                  <a:gd name="T0" fmla="*/ 528 w 528"/>
                  <a:gd name="T1" fmla="*/ 282 h 526"/>
                  <a:gd name="T2" fmla="*/ 518 w 528"/>
                  <a:gd name="T3" fmla="*/ 334 h 526"/>
                  <a:gd name="T4" fmla="*/ 498 w 528"/>
                  <a:gd name="T5" fmla="*/ 384 h 526"/>
                  <a:gd name="T6" fmla="*/ 472 w 528"/>
                  <a:gd name="T7" fmla="*/ 426 h 526"/>
                  <a:gd name="T8" fmla="*/ 436 w 528"/>
                  <a:gd name="T9" fmla="*/ 462 h 526"/>
                  <a:gd name="T10" fmla="*/ 394 w 528"/>
                  <a:gd name="T11" fmla="*/ 492 h 526"/>
                  <a:gd name="T12" fmla="*/ 348 w 528"/>
                  <a:gd name="T13" fmla="*/ 512 h 526"/>
                  <a:gd name="T14" fmla="*/ 298 w 528"/>
                  <a:gd name="T15" fmla="*/ 524 h 526"/>
                  <a:gd name="T16" fmla="*/ 244 w 528"/>
                  <a:gd name="T17" fmla="*/ 526 h 526"/>
                  <a:gd name="T18" fmla="*/ 218 w 528"/>
                  <a:gd name="T19" fmla="*/ 522 h 526"/>
                  <a:gd name="T20" fmla="*/ 168 w 528"/>
                  <a:gd name="T21" fmla="*/ 508 h 526"/>
                  <a:gd name="T22" fmla="*/ 122 w 528"/>
                  <a:gd name="T23" fmla="*/ 484 h 526"/>
                  <a:gd name="T24" fmla="*/ 82 w 528"/>
                  <a:gd name="T25" fmla="*/ 454 h 526"/>
                  <a:gd name="T26" fmla="*/ 48 w 528"/>
                  <a:gd name="T27" fmla="*/ 414 h 526"/>
                  <a:gd name="T28" fmla="*/ 24 w 528"/>
                  <a:gd name="T29" fmla="*/ 370 h 526"/>
                  <a:gd name="T30" fmla="*/ 8 w 528"/>
                  <a:gd name="T31" fmla="*/ 322 h 526"/>
                  <a:gd name="T32" fmla="*/ 0 w 528"/>
                  <a:gd name="T33" fmla="*/ 270 h 526"/>
                  <a:gd name="T34" fmla="*/ 2 w 528"/>
                  <a:gd name="T35" fmla="*/ 244 h 526"/>
                  <a:gd name="T36" fmla="*/ 10 w 528"/>
                  <a:gd name="T37" fmla="*/ 190 h 526"/>
                  <a:gd name="T38" fmla="*/ 30 w 528"/>
                  <a:gd name="T39" fmla="*/ 142 h 526"/>
                  <a:gd name="T40" fmla="*/ 56 w 528"/>
                  <a:gd name="T41" fmla="*/ 100 h 526"/>
                  <a:gd name="T42" fmla="*/ 92 w 528"/>
                  <a:gd name="T43" fmla="*/ 62 h 526"/>
                  <a:gd name="T44" fmla="*/ 134 w 528"/>
                  <a:gd name="T45" fmla="*/ 34 h 526"/>
                  <a:gd name="T46" fmla="*/ 180 w 528"/>
                  <a:gd name="T47" fmla="*/ 12 h 526"/>
                  <a:gd name="T48" fmla="*/ 230 w 528"/>
                  <a:gd name="T49" fmla="*/ 2 h 526"/>
                  <a:gd name="T50" fmla="*/ 284 w 528"/>
                  <a:gd name="T51" fmla="*/ 0 h 526"/>
                  <a:gd name="T52" fmla="*/ 310 w 528"/>
                  <a:gd name="T53" fmla="*/ 4 h 526"/>
                  <a:gd name="T54" fmla="*/ 362 w 528"/>
                  <a:gd name="T55" fmla="*/ 18 h 526"/>
                  <a:gd name="T56" fmla="*/ 406 w 528"/>
                  <a:gd name="T57" fmla="*/ 40 h 526"/>
                  <a:gd name="T58" fmla="*/ 446 w 528"/>
                  <a:gd name="T59" fmla="*/ 72 h 526"/>
                  <a:gd name="T60" fmla="*/ 480 w 528"/>
                  <a:gd name="T61" fmla="*/ 110 h 526"/>
                  <a:gd name="T62" fmla="*/ 504 w 528"/>
                  <a:gd name="T63" fmla="*/ 154 h 526"/>
                  <a:gd name="T64" fmla="*/ 522 w 528"/>
                  <a:gd name="T65" fmla="*/ 204 h 526"/>
                  <a:gd name="T66" fmla="*/ 528 w 528"/>
                  <a:gd name="T67" fmla="*/ 25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6">
                    <a:moveTo>
                      <a:pt x="528" y="282"/>
                    </a:moveTo>
                    <a:lnTo>
                      <a:pt x="528" y="282"/>
                    </a:lnTo>
                    <a:lnTo>
                      <a:pt x="524" y="310"/>
                    </a:lnTo>
                    <a:lnTo>
                      <a:pt x="518" y="334"/>
                    </a:lnTo>
                    <a:lnTo>
                      <a:pt x="510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2" y="426"/>
                    </a:lnTo>
                    <a:lnTo>
                      <a:pt x="454" y="446"/>
                    </a:lnTo>
                    <a:lnTo>
                      <a:pt x="436" y="462"/>
                    </a:lnTo>
                    <a:lnTo>
                      <a:pt x="416" y="478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2"/>
                    </a:lnTo>
                    <a:lnTo>
                      <a:pt x="324" y="520"/>
                    </a:lnTo>
                    <a:lnTo>
                      <a:pt x="298" y="524"/>
                    </a:lnTo>
                    <a:lnTo>
                      <a:pt x="272" y="526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2"/>
                    </a:lnTo>
                    <a:lnTo>
                      <a:pt x="192" y="516"/>
                    </a:lnTo>
                    <a:lnTo>
                      <a:pt x="168" y="508"/>
                    </a:lnTo>
                    <a:lnTo>
                      <a:pt x="144" y="498"/>
                    </a:lnTo>
                    <a:lnTo>
                      <a:pt x="122" y="484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4"/>
                    </a:lnTo>
                    <a:lnTo>
                      <a:pt x="48" y="414"/>
                    </a:lnTo>
                    <a:lnTo>
                      <a:pt x="34" y="394"/>
                    </a:lnTo>
                    <a:lnTo>
                      <a:pt x="24" y="370"/>
                    </a:lnTo>
                    <a:lnTo>
                      <a:pt x="14" y="346"/>
                    </a:lnTo>
                    <a:lnTo>
                      <a:pt x="8" y="322"/>
                    </a:lnTo>
                    <a:lnTo>
                      <a:pt x="2" y="296"/>
                    </a:lnTo>
                    <a:lnTo>
                      <a:pt x="0" y="270"/>
                    </a:lnTo>
                    <a:lnTo>
                      <a:pt x="2" y="244"/>
                    </a:lnTo>
                    <a:lnTo>
                      <a:pt x="2" y="244"/>
                    </a:lnTo>
                    <a:lnTo>
                      <a:pt x="4" y="216"/>
                    </a:lnTo>
                    <a:lnTo>
                      <a:pt x="10" y="190"/>
                    </a:lnTo>
                    <a:lnTo>
                      <a:pt x="18" y="166"/>
                    </a:lnTo>
                    <a:lnTo>
                      <a:pt x="30" y="142"/>
                    </a:lnTo>
                    <a:lnTo>
                      <a:pt x="42" y="120"/>
                    </a:lnTo>
                    <a:lnTo>
                      <a:pt x="56" y="100"/>
                    </a:lnTo>
                    <a:lnTo>
                      <a:pt x="74" y="80"/>
                    </a:lnTo>
                    <a:lnTo>
                      <a:pt x="92" y="62"/>
                    </a:lnTo>
                    <a:lnTo>
                      <a:pt x="112" y="48"/>
                    </a:lnTo>
                    <a:lnTo>
                      <a:pt x="134" y="34"/>
                    </a:lnTo>
                    <a:lnTo>
                      <a:pt x="156" y="22"/>
                    </a:lnTo>
                    <a:lnTo>
                      <a:pt x="180" y="12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2" y="18"/>
                    </a:lnTo>
                    <a:lnTo>
                      <a:pt x="384" y="28"/>
                    </a:lnTo>
                    <a:lnTo>
                      <a:pt x="406" y="40"/>
                    </a:lnTo>
                    <a:lnTo>
                      <a:pt x="428" y="56"/>
                    </a:lnTo>
                    <a:lnTo>
                      <a:pt x="446" y="72"/>
                    </a:lnTo>
                    <a:lnTo>
                      <a:pt x="464" y="90"/>
                    </a:lnTo>
                    <a:lnTo>
                      <a:pt x="480" y="110"/>
                    </a:lnTo>
                    <a:lnTo>
                      <a:pt x="494" y="132"/>
                    </a:lnTo>
                    <a:lnTo>
                      <a:pt x="504" y="154"/>
                    </a:lnTo>
                    <a:lnTo>
                      <a:pt x="514" y="178"/>
                    </a:lnTo>
                    <a:lnTo>
                      <a:pt x="522" y="204"/>
                    </a:lnTo>
                    <a:lnTo>
                      <a:pt x="526" y="228"/>
                    </a:lnTo>
                    <a:lnTo>
                      <a:pt x="528" y="256"/>
                    </a:lnTo>
                    <a:lnTo>
                      <a:pt x="528" y="2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8" name="Freeform 10183"/>
              <p:cNvSpPr>
                <a:spLocks/>
              </p:cNvSpPr>
              <p:nvPr/>
            </p:nvSpPr>
            <p:spPr bwMode="auto">
              <a:xfrm>
                <a:off x="14616113" y="4910138"/>
                <a:ext cx="717550" cy="717550"/>
              </a:xfrm>
              <a:custGeom>
                <a:avLst/>
                <a:gdLst>
                  <a:gd name="T0" fmla="*/ 452 w 452"/>
                  <a:gd name="T1" fmla="*/ 244 h 452"/>
                  <a:gd name="T2" fmla="*/ 444 w 452"/>
                  <a:gd name="T3" fmla="*/ 288 h 452"/>
                  <a:gd name="T4" fmla="*/ 428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4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10 w 452"/>
                  <a:gd name="T17" fmla="*/ 452 h 452"/>
                  <a:gd name="T18" fmla="*/ 186 w 452"/>
                  <a:gd name="T19" fmla="*/ 450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2 w 452"/>
                  <a:gd name="T27" fmla="*/ 358 h 452"/>
                  <a:gd name="T28" fmla="*/ 20 w 452"/>
                  <a:gd name="T29" fmla="*/ 320 h 452"/>
                  <a:gd name="T30" fmla="*/ 6 w 452"/>
                  <a:gd name="T31" fmla="*/ 278 h 452"/>
                  <a:gd name="T32" fmla="*/ 0 w 452"/>
                  <a:gd name="T33" fmla="*/ 232 h 452"/>
                  <a:gd name="T34" fmla="*/ 0 w 452"/>
                  <a:gd name="T35" fmla="*/ 210 h 452"/>
                  <a:gd name="T36" fmla="*/ 8 w 452"/>
                  <a:gd name="T37" fmla="*/ 164 h 452"/>
                  <a:gd name="T38" fmla="*/ 24 w 452"/>
                  <a:gd name="T39" fmla="*/ 124 h 452"/>
                  <a:gd name="T40" fmla="*/ 48 w 452"/>
                  <a:gd name="T41" fmla="*/ 86 h 452"/>
                  <a:gd name="T42" fmla="*/ 78 w 452"/>
                  <a:gd name="T43" fmla="*/ 56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8 w 452"/>
                  <a:gd name="T49" fmla="*/ 2 h 452"/>
                  <a:gd name="T50" fmla="*/ 242 w 452"/>
                  <a:gd name="T51" fmla="*/ 2 h 452"/>
                  <a:gd name="T52" fmla="*/ 266 w 452"/>
                  <a:gd name="T53" fmla="*/ 4 h 452"/>
                  <a:gd name="T54" fmla="*/ 310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4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6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4"/>
                    </a:moveTo>
                    <a:lnTo>
                      <a:pt x="452" y="244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10"/>
                    </a:lnTo>
                    <a:lnTo>
                      <a:pt x="428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90" y="384"/>
                    </a:lnTo>
                    <a:lnTo>
                      <a:pt x="374" y="398"/>
                    </a:lnTo>
                    <a:lnTo>
                      <a:pt x="356" y="412"/>
                    </a:lnTo>
                    <a:lnTo>
                      <a:pt x="338" y="424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10" y="452"/>
                    </a:lnTo>
                    <a:lnTo>
                      <a:pt x="210" y="452"/>
                    </a:lnTo>
                    <a:lnTo>
                      <a:pt x="186" y="450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8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2" y="358"/>
                    </a:lnTo>
                    <a:lnTo>
                      <a:pt x="30" y="338"/>
                    </a:lnTo>
                    <a:lnTo>
                      <a:pt x="20" y="320"/>
                    </a:lnTo>
                    <a:lnTo>
                      <a:pt x="12" y="298"/>
                    </a:lnTo>
                    <a:lnTo>
                      <a:pt x="6" y="278"/>
                    </a:lnTo>
                    <a:lnTo>
                      <a:pt x="2" y="256"/>
                    </a:lnTo>
                    <a:lnTo>
                      <a:pt x="0" y="23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4"/>
                    </a:lnTo>
                    <a:lnTo>
                      <a:pt x="24" y="124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6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6" y="6"/>
                    </a:lnTo>
                    <a:lnTo>
                      <a:pt x="198" y="2"/>
                    </a:lnTo>
                    <a:lnTo>
                      <a:pt x="220" y="0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66" y="4"/>
                    </a:lnTo>
                    <a:lnTo>
                      <a:pt x="288" y="10"/>
                    </a:lnTo>
                    <a:lnTo>
                      <a:pt x="310" y="16"/>
                    </a:lnTo>
                    <a:lnTo>
                      <a:pt x="330" y="26"/>
                    </a:lnTo>
                    <a:lnTo>
                      <a:pt x="348" y="36"/>
                    </a:lnTo>
                    <a:lnTo>
                      <a:pt x="366" y="50"/>
                    </a:lnTo>
                    <a:lnTo>
                      <a:pt x="382" y="64"/>
                    </a:lnTo>
                    <a:lnTo>
                      <a:pt x="398" y="80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6"/>
                    </a:lnTo>
                    <a:lnTo>
                      <a:pt x="450" y="198"/>
                    </a:lnTo>
                    <a:lnTo>
                      <a:pt x="452" y="220"/>
                    </a:lnTo>
                    <a:lnTo>
                      <a:pt x="452" y="244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19" name="Freeform 10184"/>
              <p:cNvSpPr>
                <a:spLocks/>
              </p:cNvSpPr>
              <p:nvPr/>
            </p:nvSpPr>
            <p:spPr bwMode="auto">
              <a:xfrm>
                <a:off x="14616113" y="4910138"/>
                <a:ext cx="717550" cy="717550"/>
              </a:xfrm>
              <a:custGeom>
                <a:avLst/>
                <a:gdLst>
                  <a:gd name="T0" fmla="*/ 452 w 452"/>
                  <a:gd name="T1" fmla="*/ 244 h 452"/>
                  <a:gd name="T2" fmla="*/ 444 w 452"/>
                  <a:gd name="T3" fmla="*/ 288 h 452"/>
                  <a:gd name="T4" fmla="*/ 428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4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10 w 452"/>
                  <a:gd name="T17" fmla="*/ 452 h 452"/>
                  <a:gd name="T18" fmla="*/ 186 w 452"/>
                  <a:gd name="T19" fmla="*/ 450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2 w 452"/>
                  <a:gd name="T27" fmla="*/ 358 h 452"/>
                  <a:gd name="T28" fmla="*/ 20 w 452"/>
                  <a:gd name="T29" fmla="*/ 320 h 452"/>
                  <a:gd name="T30" fmla="*/ 6 w 452"/>
                  <a:gd name="T31" fmla="*/ 278 h 452"/>
                  <a:gd name="T32" fmla="*/ 0 w 452"/>
                  <a:gd name="T33" fmla="*/ 232 h 452"/>
                  <a:gd name="T34" fmla="*/ 0 w 452"/>
                  <a:gd name="T35" fmla="*/ 210 h 452"/>
                  <a:gd name="T36" fmla="*/ 8 w 452"/>
                  <a:gd name="T37" fmla="*/ 164 h 452"/>
                  <a:gd name="T38" fmla="*/ 24 w 452"/>
                  <a:gd name="T39" fmla="*/ 124 h 452"/>
                  <a:gd name="T40" fmla="*/ 48 w 452"/>
                  <a:gd name="T41" fmla="*/ 86 h 452"/>
                  <a:gd name="T42" fmla="*/ 78 w 452"/>
                  <a:gd name="T43" fmla="*/ 56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8 w 452"/>
                  <a:gd name="T49" fmla="*/ 2 h 452"/>
                  <a:gd name="T50" fmla="*/ 242 w 452"/>
                  <a:gd name="T51" fmla="*/ 2 h 452"/>
                  <a:gd name="T52" fmla="*/ 266 w 452"/>
                  <a:gd name="T53" fmla="*/ 4 h 452"/>
                  <a:gd name="T54" fmla="*/ 310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4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6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4"/>
                    </a:moveTo>
                    <a:lnTo>
                      <a:pt x="452" y="244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10"/>
                    </a:lnTo>
                    <a:lnTo>
                      <a:pt x="428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90" y="384"/>
                    </a:lnTo>
                    <a:lnTo>
                      <a:pt x="374" y="398"/>
                    </a:lnTo>
                    <a:lnTo>
                      <a:pt x="356" y="412"/>
                    </a:lnTo>
                    <a:lnTo>
                      <a:pt x="338" y="424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10" y="452"/>
                    </a:lnTo>
                    <a:lnTo>
                      <a:pt x="210" y="452"/>
                    </a:lnTo>
                    <a:lnTo>
                      <a:pt x="186" y="450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8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2" y="358"/>
                    </a:lnTo>
                    <a:lnTo>
                      <a:pt x="30" y="338"/>
                    </a:lnTo>
                    <a:lnTo>
                      <a:pt x="20" y="320"/>
                    </a:lnTo>
                    <a:lnTo>
                      <a:pt x="12" y="298"/>
                    </a:lnTo>
                    <a:lnTo>
                      <a:pt x="6" y="278"/>
                    </a:lnTo>
                    <a:lnTo>
                      <a:pt x="2" y="256"/>
                    </a:lnTo>
                    <a:lnTo>
                      <a:pt x="0" y="23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4"/>
                    </a:lnTo>
                    <a:lnTo>
                      <a:pt x="24" y="124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6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6" y="6"/>
                    </a:lnTo>
                    <a:lnTo>
                      <a:pt x="198" y="2"/>
                    </a:lnTo>
                    <a:lnTo>
                      <a:pt x="220" y="0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66" y="4"/>
                    </a:lnTo>
                    <a:lnTo>
                      <a:pt x="288" y="10"/>
                    </a:lnTo>
                    <a:lnTo>
                      <a:pt x="310" y="16"/>
                    </a:lnTo>
                    <a:lnTo>
                      <a:pt x="330" y="26"/>
                    </a:lnTo>
                    <a:lnTo>
                      <a:pt x="348" y="36"/>
                    </a:lnTo>
                    <a:lnTo>
                      <a:pt x="366" y="50"/>
                    </a:lnTo>
                    <a:lnTo>
                      <a:pt x="382" y="64"/>
                    </a:lnTo>
                    <a:lnTo>
                      <a:pt x="398" y="80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6"/>
                    </a:lnTo>
                    <a:lnTo>
                      <a:pt x="450" y="198"/>
                    </a:lnTo>
                    <a:lnTo>
                      <a:pt x="452" y="220"/>
                    </a:lnTo>
                    <a:lnTo>
                      <a:pt x="452" y="2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0" name="Freeform 10185"/>
              <p:cNvSpPr>
                <a:spLocks/>
              </p:cNvSpPr>
              <p:nvPr/>
            </p:nvSpPr>
            <p:spPr bwMode="auto">
              <a:xfrm>
                <a:off x="14841538" y="5135563"/>
                <a:ext cx="266700" cy="269875"/>
              </a:xfrm>
              <a:custGeom>
                <a:avLst/>
                <a:gdLst>
                  <a:gd name="T0" fmla="*/ 168 w 168"/>
                  <a:gd name="T1" fmla="*/ 92 h 170"/>
                  <a:gd name="T2" fmla="*/ 168 w 168"/>
                  <a:gd name="T3" fmla="*/ 92 h 170"/>
                  <a:gd name="T4" fmla="*/ 166 w 168"/>
                  <a:gd name="T5" fmla="*/ 108 h 170"/>
                  <a:gd name="T6" fmla="*/ 160 w 168"/>
                  <a:gd name="T7" fmla="*/ 124 h 170"/>
                  <a:gd name="T8" fmla="*/ 150 w 168"/>
                  <a:gd name="T9" fmla="*/ 138 h 170"/>
                  <a:gd name="T10" fmla="*/ 140 w 168"/>
                  <a:gd name="T11" fmla="*/ 148 h 170"/>
                  <a:gd name="T12" fmla="*/ 126 w 168"/>
                  <a:gd name="T13" fmla="*/ 158 h 170"/>
                  <a:gd name="T14" fmla="*/ 112 w 168"/>
                  <a:gd name="T15" fmla="*/ 166 h 170"/>
                  <a:gd name="T16" fmla="*/ 94 w 168"/>
                  <a:gd name="T17" fmla="*/ 168 h 170"/>
                  <a:gd name="T18" fmla="*/ 78 w 168"/>
                  <a:gd name="T19" fmla="*/ 170 h 170"/>
                  <a:gd name="T20" fmla="*/ 78 w 168"/>
                  <a:gd name="T21" fmla="*/ 170 h 170"/>
                  <a:gd name="T22" fmla="*/ 60 w 168"/>
                  <a:gd name="T23" fmla="*/ 166 h 170"/>
                  <a:gd name="T24" fmla="*/ 46 w 168"/>
                  <a:gd name="T25" fmla="*/ 160 h 170"/>
                  <a:gd name="T26" fmla="*/ 32 w 168"/>
                  <a:gd name="T27" fmla="*/ 152 h 170"/>
                  <a:gd name="T28" fmla="*/ 20 w 168"/>
                  <a:gd name="T29" fmla="*/ 140 h 170"/>
                  <a:gd name="T30" fmla="*/ 10 w 168"/>
                  <a:gd name="T31" fmla="*/ 126 h 170"/>
                  <a:gd name="T32" fmla="*/ 4 w 168"/>
                  <a:gd name="T33" fmla="*/ 112 h 170"/>
                  <a:gd name="T34" fmla="*/ 0 w 168"/>
                  <a:gd name="T35" fmla="*/ 96 h 170"/>
                  <a:gd name="T36" fmla="*/ 0 w 168"/>
                  <a:gd name="T37" fmla="*/ 78 h 170"/>
                  <a:gd name="T38" fmla="*/ 0 w 168"/>
                  <a:gd name="T39" fmla="*/ 78 h 170"/>
                  <a:gd name="T40" fmla="*/ 2 w 168"/>
                  <a:gd name="T41" fmla="*/ 62 h 170"/>
                  <a:gd name="T42" fmla="*/ 8 w 168"/>
                  <a:gd name="T43" fmla="*/ 46 h 170"/>
                  <a:gd name="T44" fmla="*/ 18 w 168"/>
                  <a:gd name="T45" fmla="*/ 32 h 170"/>
                  <a:gd name="T46" fmla="*/ 28 w 168"/>
                  <a:gd name="T47" fmla="*/ 20 h 170"/>
                  <a:gd name="T48" fmla="*/ 42 w 168"/>
                  <a:gd name="T49" fmla="*/ 12 h 170"/>
                  <a:gd name="T50" fmla="*/ 56 w 168"/>
                  <a:gd name="T51" fmla="*/ 4 h 170"/>
                  <a:gd name="T52" fmla="*/ 74 w 168"/>
                  <a:gd name="T53" fmla="*/ 0 h 170"/>
                  <a:gd name="T54" fmla="*/ 90 w 168"/>
                  <a:gd name="T55" fmla="*/ 0 h 170"/>
                  <a:gd name="T56" fmla="*/ 90 w 168"/>
                  <a:gd name="T57" fmla="*/ 0 h 170"/>
                  <a:gd name="T58" fmla="*/ 108 w 168"/>
                  <a:gd name="T59" fmla="*/ 4 h 170"/>
                  <a:gd name="T60" fmla="*/ 122 w 168"/>
                  <a:gd name="T61" fmla="*/ 10 h 170"/>
                  <a:gd name="T62" fmla="*/ 136 w 168"/>
                  <a:gd name="T63" fmla="*/ 18 h 170"/>
                  <a:gd name="T64" fmla="*/ 148 w 168"/>
                  <a:gd name="T65" fmla="*/ 30 h 170"/>
                  <a:gd name="T66" fmla="*/ 158 w 168"/>
                  <a:gd name="T67" fmla="*/ 42 h 170"/>
                  <a:gd name="T68" fmla="*/ 164 w 168"/>
                  <a:gd name="T69" fmla="*/ 58 h 170"/>
                  <a:gd name="T70" fmla="*/ 168 w 168"/>
                  <a:gd name="T71" fmla="*/ 74 h 170"/>
                  <a:gd name="T72" fmla="*/ 168 w 168"/>
                  <a:gd name="T73" fmla="*/ 9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70">
                    <a:moveTo>
                      <a:pt x="168" y="92"/>
                    </a:moveTo>
                    <a:lnTo>
                      <a:pt x="168" y="92"/>
                    </a:lnTo>
                    <a:lnTo>
                      <a:pt x="166" y="108"/>
                    </a:lnTo>
                    <a:lnTo>
                      <a:pt x="160" y="124"/>
                    </a:lnTo>
                    <a:lnTo>
                      <a:pt x="150" y="138"/>
                    </a:lnTo>
                    <a:lnTo>
                      <a:pt x="140" y="148"/>
                    </a:lnTo>
                    <a:lnTo>
                      <a:pt x="126" y="158"/>
                    </a:lnTo>
                    <a:lnTo>
                      <a:pt x="112" y="166"/>
                    </a:lnTo>
                    <a:lnTo>
                      <a:pt x="94" y="168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60" y="166"/>
                    </a:lnTo>
                    <a:lnTo>
                      <a:pt x="46" y="160"/>
                    </a:lnTo>
                    <a:lnTo>
                      <a:pt x="32" y="152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2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2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2"/>
                    </a:lnTo>
                    <a:lnTo>
                      <a:pt x="56" y="4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8" y="4"/>
                    </a:lnTo>
                    <a:lnTo>
                      <a:pt x="122" y="10"/>
                    </a:lnTo>
                    <a:lnTo>
                      <a:pt x="136" y="18"/>
                    </a:lnTo>
                    <a:lnTo>
                      <a:pt x="148" y="30"/>
                    </a:lnTo>
                    <a:lnTo>
                      <a:pt x="158" y="42"/>
                    </a:lnTo>
                    <a:lnTo>
                      <a:pt x="164" y="58"/>
                    </a:lnTo>
                    <a:lnTo>
                      <a:pt x="168" y="74"/>
                    </a:lnTo>
                    <a:lnTo>
                      <a:pt x="168" y="9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1" name="Freeform 10186"/>
              <p:cNvSpPr>
                <a:spLocks/>
              </p:cNvSpPr>
              <p:nvPr/>
            </p:nvSpPr>
            <p:spPr bwMode="auto">
              <a:xfrm>
                <a:off x="14841538" y="5135563"/>
                <a:ext cx="266700" cy="269875"/>
              </a:xfrm>
              <a:custGeom>
                <a:avLst/>
                <a:gdLst>
                  <a:gd name="T0" fmla="*/ 168 w 168"/>
                  <a:gd name="T1" fmla="*/ 92 h 170"/>
                  <a:gd name="T2" fmla="*/ 168 w 168"/>
                  <a:gd name="T3" fmla="*/ 92 h 170"/>
                  <a:gd name="T4" fmla="*/ 166 w 168"/>
                  <a:gd name="T5" fmla="*/ 108 h 170"/>
                  <a:gd name="T6" fmla="*/ 160 w 168"/>
                  <a:gd name="T7" fmla="*/ 124 h 170"/>
                  <a:gd name="T8" fmla="*/ 150 w 168"/>
                  <a:gd name="T9" fmla="*/ 138 h 170"/>
                  <a:gd name="T10" fmla="*/ 140 w 168"/>
                  <a:gd name="T11" fmla="*/ 148 h 170"/>
                  <a:gd name="T12" fmla="*/ 126 w 168"/>
                  <a:gd name="T13" fmla="*/ 158 h 170"/>
                  <a:gd name="T14" fmla="*/ 112 w 168"/>
                  <a:gd name="T15" fmla="*/ 166 h 170"/>
                  <a:gd name="T16" fmla="*/ 94 w 168"/>
                  <a:gd name="T17" fmla="*/ 168 h 170"/>
                  <a:gd name="T18" fmla="*/ 78 w 168"/>
                  <a:gd name="T19" fmla="*/ 170 h 170"/>
                  <a:gd name="T20" fmla="*/ 78 w 168"/>
                  <a:gd name="T21" fmla="*/ 170 h 170"/>
                  <a:gd name="T22" fmla="*/ 60 w 168"/>
                  <a:gd name="T23" fmla="*/ 166 h 170"/>
                  <a:gd name="T24" fmla="*/ 46 w 168"/>
                  <a:gd name="T25" fmla="*/ 160 h 170"/>
                  <a:gd name="T26" fmla="*/ 32 w 168"/>
                  <a:gd name="T27" fmla="*/ 152 h 170"/>
                  <a:gd name="T28" fmla="*/ 20 w 168"/>
                  <a:gd name="T29" fmla="*/ 140 h 170"/>
                  <a:gd name="T30" fmla="*/ 10 w 168"/>
                  <a:gd name="T31" fmla="*/ 126 h 170"/>
                  <a:gd name="T32" fmla="*/ 4 w 168"/>
                  <a:gd name="T33" fmla="*/ 112 h 170"/>
                  <a:gd name="T34" fmla="*/ 0 w 168"/>
                  <a:gd name="T35" fmla="*/ 96 h 170"/>
                  <a:gd name="T36" fmla="*/ 0 w 168"/>
                  <a:gd name="T37" fmla="*/ 78 h 170"/>
                  <a:gd name="T38" fmla="*/ 0 w 168"/>
                  <a:gd name="T39" fmla="*/ 78 h 170"/>
                  <a:gd name="T40" fmla="*/ 2 w 168"/>
                  <a:gd name="T41" fmla="*/ 62 h 170"/>
                  <a:gd name="T42" fmla="*/ 8 w 168"/>
                  <a:gd name="T43" fmla="*/ 46 h 170"/>
                  <a:gd name="T44" fmla="*/ 18 w 168"/>
                  <a:gd name="T45" fmla="*/ 32 h 170"/>
                  <a:gd name="T46" fmla="*/ 28 w 168"/>
                  <a:gd name="T47" fmla="*/ 20 h 170"/>
                  <a:gd name="T48" fmla="*/ 42 w 168"/>
                  <a:gd name="T49" fmla="*/ 12 h 170"/>
                  <a:gd name="T50" fmla="*/ 56 w 168"/>
                  <a:gd name="T51" fmla="*/ 4 h 170"/>
                  <a:gd name="T52" fmla="*/ 74 w 168"/>
                  <a:gd name="T53" fmla="*/ 0 h 170"/>
                  <a:gd name="T54" fmla="*/ 90 w 168"/>
                  <a:gd name="T55" fmla="*/ 0 h 170"/>
                  <a:gd name="T56" fmla="*/ 90 w 168"/>
                  <a:gd name="T57" fmla="*/ 0 h 170"/>
                  <a:gd name="T58" fmla="*/ 108 w 168"/>
                  <a:gd name="T59" fmla="*/ 4 h 170"/>
                  <a:gd name="T60" fmla="*/ 122 w 168"/>
                  <a:gd name="T61" fmla="*/ 10 h 170"/>
                  <a:gd name="T62" fmla="*/ 136 w 168"/>
                  <a:gd name="T63" fmla="*/ 18 h 170"/>
                  <a:gd name="T64" fmla="*/ 148 w 168"/>
                  <a:gd name="T65" fmla="*/ 30 h 170"/>
                  <a:gd name="T66" fmla="*/ 158 w 168"/>
                  <a:gd name="T67" fmla="*/ 42 h 170"/>
                  <a:gd name="T68" fmla="*/ 164 w 168"/>
                  <a:gd name="T69" fmla="*/ 58 h 170"/>
                  <a:gd name="T70" fmla="*/ 168 w 168"/>
                  <a:gd name="T71" fmla="*/ 74 h 170"/>
                  <a:gd name="T72" fmla="*/ 168 w 168"/>
                  <a:gd name="T73" fmla="*/ 9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70">
                    <a:moveTo>
                      <a:pt x="168" y="92"/>
                    </a:moveTo>
                    <a:lnTo>
                      <a:pt x="168" y="92"/>
                    </a:lnTo>
                    <a:lnTo>
                      <a:pt x="166" y="108"/>
                    </a:lnTo>
                    <a:lnTo>
                      <a:pt x="160" y="124"/>
                    </a:lnTo>
                    <a:lnTo>
                      <a:pt x="150" y="138"/>
                    </a:lnTo>
                    <a:lnTo>
                      <a:pt x="140" y="148"/>
                    </a:lnTo>
                    <a:lnTo>
                      <a:pt x="126" y="158"/>
                    </a:lnTo>
                    <a:lnTo>
                      <a:pt x="112" y="166"/>
                    </a:lnTo>
                    <a:lnTo>
                      <a:pt x="94" y="168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60" y="166"/>
                    </a:lnTo>
                    <a:lnTo>
                      <a:pt x="46" y="160"/>
                    </a:lnTo>
                    <a:lnTo>
                      <a:pt x="32" y="152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2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2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2"/>
                    </a:lnTo>
                    <a:lnTo>
                      <a:pt x="56" y="4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8" y="4"/>
                    </a:lnTo>
                    <a:lnTo>
                      <a:pt x="122" y="10"/>
                    </a:lnTo>
                    <a:lnTo>
                      <a:pt x="136" y="18"/>
                    </a:lnTo>
                    <a:lnTo>
                      <a:pt x="148" y="30"/>
                    </a:lnTo>
                    <a:lnTo>
                      <a:pt x="158" y="42"/>
                    </a:lnTo>
                    <a:lnTo>
                      <a:pt x="164" y="58"/>
                    </a:lnTo>
                    <a:lnTo>
                      <a:pt x="168" y="74"/>
                    </a:lnTo>
                    <a:lnTo>
                      <a:pt x="168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2" name="Freeform 10187"/>
              <p:cNvSpPr>
                <a:spLocks/>
              </p:cNvSpPr>
              <p:nvPr/>
            </p:nvSpPr>
            <p:spPr bwMode="auto">
              <a:xfrm>
                <a:off x="14644688" y="4913313"/>
                <a:ext cx="393700" cy="406400"/>
              </a:xfrm>
              <a:custGeom>
                <a:avLst/>
                <a:gdLst>
                  <a:gd name="T0" fmla="*/ 0 w 248"/>
                  <a:gd name="T1" fmla="*/ 50 h 256"/>
                  <a:gd name="T2" fmla="*/ 194 w 248"/>
                  <a:gd name="T3" fmla="*/ 256 h 256"/>
                  <a:gd name="T4" fmla="*/ 248 w 248"/>
                  <a:gd name="T5" fmla="*/ 210 h 256"/>
                  <a:gd name="T6" fmla="*/ 60 w 248"/>
                  <a:gd name="T7" fmla="*/ 0 h 256"/>
                  <a:gd name="T8" fmla="*/ 0 w 248"/>
                  <a:gd name="T9" fmla="*/ 5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56">
                    <a:moveTo>
                      <a:pt x="0" y="50"/>
                    </a:moveTo>
                    <a:lnTo>
                      <a:pt x="194" y="256"/>
                    </a:lnTo>
                    <a:lnTo>
                      <a:pt x="248" y="210"/>
                    </a:lnTo>
                    <a:lnTo>
                      <a:pt x="60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3" name="Freeform 10188"/>
              <p:cNvSpPr>
                <a:spLocks/>
              </p:cNvSpPr>
              <p:nvPr/>
            </p:nvSpPr>
            <p:spPr bwMode="auto">
              <a:xfrm>
                <a:off x="14898688" y="51927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2 w 96"/>
                  <a:gd name="T7" fmla="*/ 70 h 96"/>
                  <a:gd name="T8" fmla="*/ 86 w 96"/>
                  <a:gd name="T9" fmla="*/ 78 h 96"/>
                  <a:gd name="T10" fmla="*/ 80 w 96"/>
                  <a:gd name="T11" fmla="*/ 86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6 h 96"/>
                  <a:gd name="T24" fmla="*/ 26 w 96"/>
                  <a:gd name="T25" fmla="*/ 92 h 96"/>
                  <a:gd name="T26" fmla="*/ 18 w 96"/>
                  <a:gd name="T27" fmla="*/ 86 h 96"/>
                  <a:gd name="T28" fmla="*/ 12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6 h 96"/>
                  <a:gd name="T38" fmla="*/ 0 w 96"/>
                  <a:gd name="T39" fmla="*/ 46 h 96"/>
                  <a:gd name="T40" fmla="*/ 2 w 96"/>
                  <a:gd name="T41" fmla="*/ 36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2 w 96"/>
                  <a:gd name="T59" fmla="*/ 2 h 96"/>
                  <a:gd name="T60" fmla="*/ 70 w 96"/>
                  <a:gd name="T61" fmla="*/ 6 h 96"/>
                  <a:gd name="T62" fmla="*/ 78 w 96"/>
                  <a:gd name="T63" fmla="*/ 10 h 96"/>
                  <a:gd name="T64" fmla="*/ 84 w 96"/>
                  <a:gd name="T65" fmla="*/ 18 h 96"/>
                  <a:gd name="T66" fmla="*/ 90 w 96"/>
                  <a:gd name="T67" fmla="*/ 24 h 96"/>
                  <a:gd name="T68" fmla="*/ 94 w 96"/>
                  <a:gd name="T69" fmla="*/ 34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2" y="70"/>
                    </a:lnTo>
                    <a:lnTo>
                      <a:pt x="86" y="78"/>
                    </a:lnTo>
                    <a:lnTo>
                      <a:pt x="80" y="86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6"/>
                    </a:lnTo>
                    <a:lnTo>
                      <a:pt x="26" y="92"/>
                    </a:lnTo>
                    <a:lnTo>
                      <a:pt x="18" y="86"/>
                    </a:lnTo>
                    <a:lnTo>
                      <a:pt x="12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2" y="2"/>
                    </a:lnTo>
                    <a:lnTo>
                      <a:pt x="70" y="6"/>
                    </a:lnTo>
                    <a:lnTo>
                      <a:pt x="78" y="10"/>
                    </a:lnTo>
                    <a:lnTo>
                      <a:pt x="84" y="18"/>
                    </a:lnTo>
                    <a:lnTo>
                      <a:pt x="90" y="24"/>
                    </a:lnTo>
                    <a:lnTo>
                      <a:pt x="94" y="34"/>
                    </a:lnTo>
                    <a:lnTo>
                      <a:pt x="96" y="42"/>
                    </a:ln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4" name="Freeform 10189"/>
              <p:cNvSpPr>
                <a:spLocks/>
              </p:cNvSpPr>
              <p:nvPr/>
            </p:nvSpPr>
            <p:spPr bwMode="auto">
              <a:xfrm>
                <a:off x="14898688" y="51927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2 w 96"/>
                  <a:gd name="T7" fmla="*/ 70 h 96"/>
                  <a:gd name="T8" fmla="*/ 86 w 96"/>
                  <a:gd name="T9" fmla="*/ 78 h 96"/>
                  <a:gd name="T10" fmla="*/ 80 w 96"/>
                  <a:gd name="T11" fmla="*/ 86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6 h 96"/>
                  <a:gd name="T24" fmla="*/ 26 w 96"/>
                  <a:gd name="T25" fmla="*/ 92 h 96"/>
                  <a:gd name="T26" fmla="*/ 18 w 96"/>
                  <a:gd name="T27" fmla="*/ 86 h 96"/>
                  <a:gd name="T28" fmla="*/ 12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6 h 96"/>
                  <a:gd name="T38" fmla="*/ 0 w 96"/>
                  <a:gd name="T39" fmla="*/ 46 h 96"/>
                  <a:gd name="T40" fmla="*/ 2 w 96"/>
                  <a:gd name="T41" fmla="*/ 36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2 w 96"/>
                  <a:gd name="T59" fmla="*/ 2 h 96"/>
                  <a:gd name="T60" fmla="*/ 70 w 96"/>
                  <a:gd name="T61" fmla="*/ 6 h 96"/>
                  <a:gd name="T62" fmla="*/ 78 w 96"/>
                  <a:gd name="T63" fmla="*/ 10 h 96"/>
                  <a:gd name="T64" fmla="*/ 84 w 96"/>
                  <a:gd name="T65" fmla="*/ 18 h 96"/>
                  <a:gd name="T66" fmla="*/ 90 w 96"/>
                  <a:gd name="T67" fmla="*/ 24 h 96"/>
                  <a:gd name="T68" fmla="*/ 94 w 96"/>
                  <a:gd name="T69" fmla="*/ 34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2" y="70"/>
                    </a:lnTo>
                    <a:lnTo>
                      <a:pt x="86" y="78"/>
                    </a:lnTo>
                    <a:lnTo>
                      <a:pt x="80" y="86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6"/>
                    </a:lnTo>
                    <a:lnTo>
                      <a:pt x="26" y="92"/>
                    </a:lnTo>
                    <a:lnTo>
                      <a:pt x="18" y="86"/>
                    </a:lnTo>
                    <a:lnTo>
                      <a:pt x="12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2" y="2"/>
                    </a:lnTo>
                    <a:lnTo>
                      <a:pt x="70" y="6"/>
                    </a:lnTo>
                    <a:lnTo>
                      <a:pt x="78" y="10"/>
                    </a:lnTo>
                    <a:lnTo>
                      <a:pt x="84" y="18"/>
                    </a:lnTo>
                    <a:lnTo>
                      <a:pt x="90" y="24"/>
                    </a:lnTo>
                    <a:lnTo>
                      <a:pt x="94" y="34"/>
                    </a:lnTo>
                    <a:lnTo>
                      <a:pt x="96" y="42"/>
                    </a:lnTo>
                    <a:lnTo>
                      <a:pt x="96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5" name="Freeform 10190"/>
              <p:cNvSpPr>
                <a:spLocks/>
              </p:cNvSpPr>
              <p:nvPr/>
            </p:nvSpPr>
            <p:spPr bwMode="auto">
              <a:xfrm>
                <a:off x="11980863" y="4424363"/>
                <a:ext cx="2508250" cy="2149475"/>
              </a:xfrm>
              <a:custGeom>
                <a:avLst/>
                <a:gdLst>
                  <a:gd name="T0" fmla="*/ 478 w 1580"/>
                  <a:gd name="T1" fmla="*/ 808 h 1354"/>
                  <a:gd name="T2" fmla="*/ 568 w 1580"/>
                  <a:gd name="T3" fmla="*/ 838 h 1354"/>
                  <a:gd name="T4" fmla="*/ 610 w 1580"/>
                  <a:gd name="T5" fmla="*/ 864 h 1354"/>
                  <a:gd name="T6" fmla="*/ 764 w 1580"/>
                  <a:gd name="T7" fmla="*/ 1038 h 1354"/>
                  <a:gd name="T8" fmla="*/ 892 w 1580"/>
                  <a:gd name="T9" fmla="*/ 1184 h 1354"/>
                  <a:gd name="T10" fmla="*/ 902 w 1580"/>
                  <a:gd name="T11" fmla="*/ 1190 h 1354"/>
                  <a:gd name="T12" fmla="*/ 948 w 1580"/>
                  <a:gd name="T13" fmla="*/ 1166 h 1354"/>
                  <a:gd name="T14" fmla="*/ 1130 w 1580"/>
                  <a:gd name="T15" fmla="*/ 1036 h 1354"/>
                  <a:gd name="T16" fmla="*/ 1318 w 1580"/>
                  <a:gd name="T17" fmla="*/ 882 h 1354"/>
                  <a:gd name="T18" fmla="*/ 1378 w 1580"/>
                  <a:gd name="T19" fmla="*/ 822 h 1354"/>
                  <a:gd name="T20" fmla="*/ 1384 w 1580"/>
                  <a:gd name="T21" fmla="*/ 802 h 1354"/>
                  <a:gd name="T22" fmla="*/ 1392 w 1580"/>
                  <a:gd name="T23" fmla="*/ 694 h 1354"/>
                  <a:gd name="T24" fmla="*/ 1368 w 1580"/>
                  <a:gd name="T25" fmla="*/ 560 h 1354"/>
                  <a:gd name="T26" fmla="*/ 1338 w 1580"/>
                  <a:gd name="T27" fmla="*/ 470 h 1354"/>
                  <a:gd name="T28" fmla="*/ 1294 w 1580"/>
                  <a:gd name="T29" fmla="*/ 382 h 1354"/>
                  <a:gd name="T30" fmla="*/ 1232 w 1580"/>
                  <a:gd name="T31" fmla="*/ 294 h 1354"/>
                  <a:gd name="T32" fmla="*/ 1148 w 1580"/>
                  <a:gd name="T33" fmla="*/ 216 h 1354"/>
                  <a:gd name="T34" fmla="*/ 1046 w 1580"/>
                  <a:gd name="T35" fmla="*/ 150 h 1354"/>
                  <a:gd name="T36" fmla="*/ 918 w 1580"/>
                  <a:gd name="T37" fmla="*/ 102 h 1354"/>
                  <a:gd name="T38" fmla="*/ 860 w 1580"/>
                  <a:gd name="T39" fmla="*/ 88 h 1354"/>
                  <a:gd name="T40" fmla="*/ 830 w 1580"/>
                  <a:gd name="T41" fmla="*/ 72 h 1354"/>
                  <a:gd name="T42" fmla="*/ 820 w 1580"/>
                  <a:gd name="T43" fmla="*/ 54 h 1354"/>
                  <a:gd name="T44" fmla="*/ 820 w 1580"/>
                  <a:gd name="T45" fmla="*/ 26 h 1354"/>
                  <a:gd name="T46" fmla="*/ 828 w 1580"/>
                  <a:gd name="T47" fmla="*/ 8 h 1354"/>
                  <a:gd name="T48" fmla="*/ 848 w 1580"/>
                  <a:gd name="T49" fmla="*/ 0 h 1354"/>
                  <a:gd name="T50" fmla="*/ 886 w 1580"/>
                  <a:gd name="T51" fmla="*/ 14 h 1354"/>
                  <a:gd name="T52" fmla="*/ 910 w 1580"/>
                  <a:gd name="T53" fmla="*/ 32 h 1354"/>
                  <a:gd name="T54" fmla="*/ 1010 w 1580"/>
                  <a:gd name="T55" fmla="*/ 50 h 1354"/>
                  <a:gd name="T56" fmla="*/ 1140 w 1580"/>
                  <a:gd name="T57" fmla="*/ 88 h 1354"/>
                  <a:gd name="T58" fmla="*/ 1296 w 1580"/>
                  <a:gd name="T59" fmla="*/ 156 h 1354"/>
                  <a:gd name="T60" fmla="*/ 1432 w 1580"/>
                  <a:gd name="T61" fmla="*/ 242 h 1354"/>
                  <a:gd name="T62" fmla="*/ 1512 w 1580"/>
                  <a:gd name="T63" fmla="*/ 308 h 1354"/>
                  <a:gd name="T64" fmla="*/ 1562 w 1580"/>
                  <a:gd name="T65" fmla="*/ 360 h 1354"/>
                  <a:gd name="T66" fmla="*/ 1578 w 1580"/>
                  <a:gd name="T67" fmla="*/ 630 h 1354"/>
                  <a:gd name="T68" fmla="*/ 1580 w 1580"/>
                  <a:gd name="T69" fmla="*/ 766 h 1354"/>
                  <a:gd name="T70" fmla="*/ 1570 w 1580"/>
                  <a:gd name="T71" fmla="*/ 788 h 1354"/>
                  <a:gd name="T72" fmla="*/ 1378 w 1580"/>
                  <a:gd name="T73" fmla="*/ 950 h 1354"/>
                  <a:gd name="T74" fmla="*/ 1016 w 1580"/>
                  <a:gd name="T75" fmla="*/ 1230 h 1354"/>
                  <a:gd name="T76" fmla="*/ 844 w 1580"/>
                  <a:gd name="T77" fmla="*/ 1354 h 1354"/>
                  <a:gd name="T78" fmla="*/ 770 w 1580"/>
                  <a:gd name="T79" fmla="*/ 1306 h 1354"/>
                  <a:gd name="T80" fmla="*/ 690 w 1580"/>
                  <a:gd name="T81" fmla="*/ 1276 h 1354"/>
                  <a:gd name="T82" fmla="*/ 622 w 1580"/>
                  <a:gd name="T83" fmla="*/ 1266 h 1354"/>
                  <a:gd name="T84" fmla="*/ 544 w 1580"/>
                  <a:gd name="T85" fmla="*/ 1272 h 1354"/>
                  <a:gd name="T86" fmla="*/ 328 w 1580"/>
                  <a:gd name="T87" fmla="*/ 1272 h 1354"/>
                  <a:gd name="T88" fmla="*/ 172 w 1580"/>
                  <a:gd name="T89" fmla="*/ 1254 h 1354"/>
                  <a:gd name="T90" fmla="*/ 124 w 1580"/>
                  <a:gd name="T91" fmla="*/ 1238 h 1354"/>
                  <a:gd name="T92" fmla="*/ 80 w 1580"/>
                  <a:gd name="T93" fmla="*/ 1182 h 1354"/>
                  <a:gd name="T94" fmla="*/ 30 w 1580"/>
                  <a:gd name="T95" fmla="*/ 1086 h 1354"/>
                  <a:gd name="T96" fmla="*/ 6 w 1580"/>
                  <a:gd name="T97" fmla="*/ 1006 h 1354"/>
                  <a:gd name="T98" fmla="*/ 2 w 1580"/>
                  <a:gd name="T99" fmla="*/ 926 h 1354"/>
                  <a:gd name="T100" fmla="*/ 16 w 1580"/>
                  <a:gd name="T101" fmla="*/ 880 h 1354"/>
                  <a:gd name="T102" fmla="*/ 32 w 1580"/>
                  <a:gd name="T103" fmla="*/ 860 h 1354"/>
                  <a:gd name="T104" fmla="*/ 82 w 1580"/>
                  <a:gd name="T105" fmla="*/ 832 h 1354"/>
                  <a:gd name="T106" fmla="*/ 186 w 1580"/>
                  <a:gd name="T107" fmla="*/ 806 h 1354"/>
                  <a:gd name="T108" fmla="*/ 338 w 1580"/>
                  <a:gd name="T109" fmla="*/ 798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354">
                    <a:moveTo>
                      <a:pt x="462" y="804"/>
                    </a:moveTo>
                    <a:lnTo>
                      <a:pt x="462" y="804"/>
                    </a:lnTo>
                    <a:lnTo>
                      <a:pt x="478" y="808"/>
                    </a:lnTo>
                    <a:lnTo>
                      <a:pt x="518" y="818"/>
                    </a:lnTo>
                    <a:lnTo>
                      <a:pt x="542" y="826"/>
                    </a:lnTo>
                    <a:lnTo>
                      <a:pt x="568" y="838"/>
                    </a:lnTo>
                    <a:lnTo>
                      <a:pt x="590" y="850"/>
                    </a:lnTo>
                    <a:lnTo>
                      <a:pt x="610" y="864"/>
                    </a:lnTo>
                    <a:lnTo>
                      <a:pt x="610" y="864"/>
                    </a:lnTo>
                    <a:lnTo>
                      <a:pt x="636" y="890"/>
                    </a:lnTo>
                    <a:lnTo>
                      <a:pt x="672" y="932"/>
                    </a:lnTo>
                    <a:lnTo>
                      <a:pt x="764" y="1038"/>
                    </a:lnTo>
                    <a:lnTo>
                      <a:pt x="852" y="1140"/>
                    </a:lnTo>
                    <a:lnTo>
                      <a:pt x="882" y="1174"/>
                    </a:lnTo>
                    <a:lnTo>
                      <a:pt x="892" y="1184"/>
                    </a:lnTo>
                    <a:lnTo>
                      <a:pt x="898" y="1190"/>
                    </a:lnTo>
                    <a:lnTo>
                      <a:pt x="898" y="1190"/>
                    </a:lnTo>
                    <a:lnTo>
                      <a:pt x="902" y="1190"/>
                    </a:lnTo>
                    <a:lnTo>
                      <a:pt x="908" y="1188"/>
                    </a:lnTo>
                    <a:lnTo>
                      <a:pt x="924" y="1180"/>
                    </a:lnTo>
                    <a:lnTo>
                      <a:pt x="948" y="1166"/>
                    </a:lnTo>
                    <a:lnTo>
                      <a:pt x="976" y="1146"/>
                    </a:lnTo>
                    <a:lnTo>
                      <a:pt x="1048" y="1096"/>
                    </a:lnTo>
                    <a:lnTo>
                      <a:pt x="1130" y="1036"/>
                    </a:lnTo>
                    <a:lnTo>
                      <a:pt x="1212" y="972"/>
                    </a:lnTo>
                    <a:lnTo>
                      <a:pt x="1288" y="910"/>
                    </a:lnTo>
                    <a:lnTo>
                      <a:pt x="1318" y="882"/>
                    </a:lnTo>
                    <a:lnTo>
                      <a:pt x="1346" y="858"/>
                    </a:lnTo>
                    <a:lnTo>
                      <a:pt x="1366" y="838"/>
                    </a:lnTo>
                    <a:lnTo>
                      <a:pt x="1378" y="822"/>
                    </a:lnTo>
                    <a:lnTo>
                      <a:pt x="1378" y="822"/>
                    </a:lnTo>
                    <a:lnTo>
                      <a:pt x="1382" y="814"/>
                    </a:lnTo>
                    <a:lnTo>
                      <a:pt x="1384" y="802"/>
                    </a:lnTo>
                    <a:lnTo>
                      <a:pt x="1390" y="774"/>
                    </a:lnTo>
                    <a:lnTo>
                      <a:pt x="1392" y="738"/>
                    </a:lnTo>
                    <a:lnTo>
                      <a:pt x="1392" y="694"/>
                    </a:lnTo>
                    <a:lnTo>
                      <a:pt x="1386" y="644"/>
                    </a:lnTo>
                    <a:lnTo>
                      <a:pt x="1376" y="588"/>
                    </a:lnTo>
                    <a:lnTo>
                      <a:pt x="1368" y="560"/>
                    </a:lnTo>
                    <a:lnTo>
                      <a:pt x="1360" y="530"/>
                    </a:lnTo>
                    <a:lnTo>
                      <a:pt x="1350" y="500"/>
                    </a:lnTo>
                    <a:lnTo>
                      <a:pt x="1338" y="470"/>
                    </a:lnTo>
                    <a:lnTo>
                      <a:pt x="1326" y="440"/>
                    </a:lnTo>
                    <a:lnTo>
                      <a:pt x="1310" y="410"/>
                    </a:lnTo>
                    <a:lnTo>
                      <a:pt x="1294" y="382"/>
                    </a:lnTo>
                    <a:lnTo>
                      <a:pt x="1274" y="352"/>
                    </a:lnTo>
                    <a:lnTo>
                      <a:pt x="1254" y="322"/>
                    </a:lnTo>
                    <a:lnTo>
                      <a:pt x="1232" y="294"/>
                    </a:lnTo>
                    <a:lnTo>
                      <a:pt x="1206" y="268"/>
                    </a:lnTo>
                    <a:lnTo>
                      <a:pt x="1178" y="242"/>
                    </a:lnTo>
                    <a:lnTo>
                      <a:pt x="1148" y="216"/>
                    </a:lnTo>
                    <a:lnTo>
                      <a:pt x="1116" y="192"/>
                    </a:lnTo>
                    <a:lnTo>
                      <a:pt x="1082" y="170"/>
                    </a:lnTo>
                    <a:lnTo>
                      <a:pt x="1046" y="150"/>
                    </a:lnTo>
                    <a:lnTo>
                      <a:pt x="1006" y="132"/>
                    </a:lnTo>
                    <a:lnTo>
                      <a:pt x="962" y="116"/>
                    </a:lnTo>
                    <a:lnTo>
                      <a:pt x="918" y="102"/>
                    </a:lnTo>
                    <a:lnTo>
                      <a:pt x="870" y="90"/>
                    </a:lnTo>
                    <a:lnTo>
                      <a:pt x="870" y="90"/>
                    </a:lnTo>
                    <a:lnTo>
                      <a:pt x="860" y="88"/>
                    </a:lnTo>
                    <a:lnTo>
                      <a:pt x="850" y="86"/>
                    </a:lnTo>
                    <a:lnTo>
                      <a:pt x="840" y="80"/>
                    </a:lnTo>
                    <a:lnTo>
                      <a:pt x="830" y="72"/>
                    </a:lnTo>
                    <a:lnTo>
                      <a:pt x="824" y="66"/>
                    </a:lnTo>
                    <a:lnTo>
                      <a:pt x="822" y="60"/>
                    </a:lnTo>
                    <a:lnTo>
                      <a:pt x="820" y="54"/>
                    </a:lnTo>
                    <a:lnTo>
                      <a:pt x="818" y="44"/>
                    </a:lnTo>
                    <a:lnTo>
                      <a:pt x="818" y="36"/>
                    </a:lnTo>
                    <a:lnTo>
                      <a:pt x="820" y="26"/>
                    </a:lnTo>
                    <a:lnTo>
                      <a:pt x="820" y="26"/>
                    </a:lnTo>
                    <a:lnTo>
                      <a:pt x="824" y="16"/>
                    </a:lnTo>
                    <a:lnTo>
                      <a:pt x="828" y="8"/>
                    </a:lnTo>
                    <a:lnTo>
                      <a:pt x="834" y="4"/>
                    </a:lnTo>
                    <a:lnTo>
                      <a:pt x="840" y="2"/>
                    </a:lnTo>
                    <a:lnTo>
                      <a:pt x="848" y="0"/>
                    </a:lnTo>
                    <a:lnTo>
                      <a:pt x="856" y="2"/>
                    </a:lnTo>
                    <a:lnTo>
                      <a:pt x="872" y="6"/>
                    </a:lnTo>
                    <a:lnTo>
                      <a:pt x="886" y="14"/>
                    </a:lnTo>
                    <a:lnTo>
                      <a:pt x="898" y="22"/>
                    </a:lnTo>
                    <a:lnTo>
                      <a:pt x="910" y="32"/>
                    </a:lnTo>
                    <a:lnTo>
                      <a:pt x="910" y="32"/>
                    </a:lnTo>
                    <a:lnTo>
                      <a:pt x="928" y="34"/>
                    </a:lnTo>
                    <a:lnTo>
                      <a:pt x="976" y="42"/>
                    </a:lnTo>
                    <a:lnTo>
                      <a:pt x="1010" y="50"/>
                    </a:lnTo>
                    <a:lnTo>
                      <a:pt x="1048" y="60"/>
                    </a:lnTo>
                    <a:lnTo>
                      <a:pt x="1092" y="72"/>
                    </a:lnTo>
                    <a:lnTo>
                      <a:pt x="1140" y="88"/>
                    </a:lnTo>
                    <a:lnTo>
                      <a:pt x="1190" y="108"/>
                    </a:lnTo>
                    <a:lnTo>
                      <a:pt x="1242" y="130"/>
                    </a:lnTo>
                    <a:lnTo>
                      <a:pt x="1296" y="156"/>
                    </a:lnTo>
                    <a:lnTo>
                      <a:pt x="1350" y="188"/>
                    </a:lnTo>
                    <a:lnTo>
                      <a:pt x="1406" y="224"/>
                    </a:lnTo>
                    <a:lnTo>
                      <a:pt x="1432" y="242"/>
                    </a:lnTo>
                    <a:lnTo>
                      <a:pt x="1460" y="264"/>
                    </a:lnTo>
                    <a:lnTo>
                      <a:pt x="1486" y="286"/>
                    </a:lnTo>
                    <a:lnTo>
                      <a:pt x="1512" y="308"/>
                    </a:lnTo>
                    <a:lnTo>
                      <a:pt x="1536" y="334"/>
                    </a:lnTo>
                    <a:lnTo>
                      <a:pt x="1562" y="360"/>
                    </a:lnTo>
                    <a:lnTo>
                      <a:pt x="1562" y="360"/>
                    </a:lnTo>
                    <a:lnTo>
                      <a:pt x="1566" y="420"/>
                    </a:lnTo>
                    <a:lnTo>
                      <a:pt x="1574" y="556"/>
                    </a:lnTo>
                    <a:lnTo>
                      <a:pt x="1578" y="630"/>
                    </a:lnTo>
                    <a:lnTo>
                      <a:pt x="1580" y="698"/>
                    </a:lnTo>
                    <a:lnTo>
                      <a:pt x="1580" y="750"/>
                    </a:lnTo>
                    <a:lnTo>
                      <a:pt x="1580" y="766"/>
                    </a:lnTo>
                    <a:lnTo>
                      <a:pt x="1578" y="778"/>
                    </a:lnTo>
                    <a:lnTo>
                      <a:pt x="1578" y="778"/>
                    </a:lnTo>
                    <a:lnTo>
                      <a:pt x="1570" y="788"/>
                    </a:lnTo>
                    <a:lnTo>
                      <a:pt x="1548" y="808"/>
                    </a:lnTo>
                    <a:lnTo>
                      <a:pt x="1478" y="868"/>
                    </a:lnTo>
                    <a:lnTo>
                      <a:pt x="1378" y="950"/>
                    </a:lnTo>
                    <a:lnTo>
                      <a:pt x="1260" y="1044"/>
                    </a:lnTo>
                    <a:lnTo>
                      <a:pt x="1136" y="1140"/>
                    </a:lnTo>
                    <a:lnTo>
                      <a:pt x="1016" y="1230"/>
                    </a:lnTo>
                    <a:lnTo>
                      <a:pt x="916" y="1304"/>
                    </a:lnTo>
                    <a:lnTo>
                      <a:pt x="844" y="1354"/>
                    </a:lnTo>
                    <a:lnTo>
                      <a:pt x="844" y="1354"/>
                    </a:lnTo>
                    <a:lnTo>
                      <a:pt x="824" y="1338"/>
                    </a:lnTo>
                    <a:lnTo>
                      <a:pt x="800" y="1322"/>
                    </a:lnTo>
                    <a:lnTo>
                      <a:pt x="770" y="1306"/>
                    </a:lnTo>
                    <a:lnTo>
                      <a:pt x="732" y="1288"/>
                    </a:lnTo>
                    <a:lnTo>
                      <a:pt x="712" y="1282"/>
                    </a:lnTo>
                    <a:lnTo>
                      <a:pt x="690" y="1276"/>
                    </a:lnTo>
                    <a:lnTo>
                      <a:pt x="668" y="1270"/>
                    </a:lnTo>
                    <a:lnTo>
                      <a:pt x="646" y="1268"/>
                    </a:lnTo>
                    <a:lnTo>
                      <a:pt x="622" y="1266"/>
                    </a:lnTo>
                    <a:lnTo>
                      <a:pt x="598" y="1268"/>
                    </a:lnTo>
                    <a:lnTo>
                      <a:pt x="598" y="1268"/>
                    </a:lnTo>
                    <a:lnTo>
                      <a:pt x="544" y="1272"/>
                    </a:lnTo>
                    <a:lnTo>
                      <a:pt x="476" y="1274"/>
                    </a:lnTo>
                    <a:lnTo>
                      <a:pt x="402" y="1274"/>
                    </a:lnTo>
                    <a:lnTo>
                      <a:pt x="328" y="1272"/>
                    </a:lnTo>
                    <a:lnTo>
                      <a:pt x="258" y="1266"/>
                    </a:lnTo>
                    <a:lnTo>
                      <a:pt x="196" y="1260"/>
                    </a:lnTo>
                    <a:lnTo>
                      <a:pt x="172" y="1254"/>
                    </a:lnTo>
                    <a:lnTo>
                      <a:pt x="150" y="1250"/>
                    </a:lnTo>
                    <a:lnTo>
                      <a:pt x="134" y="1244"/>
                    </a:lnTo>
                    <a:lnTo>
                      <a:pt x="124" y="1238"/>
                    </a:lnTo>
                    <a:lnTo>
                      <a:pt x="124" y="1238"/>
                    </a:lnTo>
                    <a:lnTo>
                      <a:pt x="104" y="1216"/>
                    </a:lnTo>
                    <a:lnTo>
                      <a:pt x="80" y="1182"/>
                    </a:lnTo>
                    <a:lnTo>
                      <a:pt x="54" y="1138"/>
                    </a:lnTo>
                    <a:lnTo>
                      <a:pt x="42" y="1112"/>
                    </a:lnTo>
                    <a:lnTo>
                      <a:pt x="30" y="1086"/>
                    </a:lnTo>
                    <a:lnTo>
                      <a:pt x="20" y="1060"/>
                    </a:lnTo>
                    <a:lnTo>
                      <a:pt x="12" y="1032"/>
                    </a:lnTo>
                    <a:lnTo>
                      <a:pt x="6" y="1006"/>
                    </a:lnTo>
                    <a:lnTo>
                      <a:pt x="0" y="978"/>
                    </a:lnTo>
                    <a:lnTo>
                      <a:pt x="0" y="952"/>
                    </a:lnTo>
                    <a:lnTo>
                      <a:pt x="2" y="926"/>
                    </a:lnTo>
                    <a:lnTo>
                      <a:pt x="8" y="902"/>
                    </a:lnTo>
                    <a:lnTo>
                      <a:pt x="12" y="890"/>
                    </a:lnTo>
                    <a:lnTo>
                      <a:pt x="16" y="880"/>
                    </a:lnTo>
                    <a:lnTo>
                      <a:pt x="16" y="880"/>
                    </a:lnTo>
                    <a:lnTo>
                      <a:pt x="24" y="870"/>
                    </a:lnTo>
                    <a:lnTo>
                      <a:pt x="32" y="860"/>
                    </a:lnTo>
                    <a:lnTo>
                      <a:pt x="42" y="852"/>
                    </a:lnTo>
                    <a:lnTo>
                      <a:pt x="54" y="844"/>
                    </a:lnTo>
                    <a:lnTo>
                      <a:pt x="82" y="832"/>
                    </a:lnTo>
                    <a:lnTo>
                      <a:pt x="114" y="820"/>
                    </a:lnTo>
                    <a:lnTo>
                      <a:pt x="148" y="812"/>
                    </a:lnTo>
                    <a:lnTo>
                      <a:pt x="186" y="806"/>
                    </a:lnTo>
                    <a:lnTo>
                      <a:pt x="224" y="802"/>
                    </a:lnTo>
                    <a:lnTo>
                      <a:pt x="264" y="800"/>
                    </a:lnTo>
                    <a:lnTo>
                      <a:pt x="338" y="798"/>
                    </a:lnTo>
                    <a:lnTo>
                      <a:pt x="402" y="800"/>
                    </a:lnTo>
                    <a:lnTo>
                      <a:pt x="462" y="804"/>
                    </a:lnTo>
                    <a:close/>
                  </a:path>
                </a:pathLst>
              </a:custGeom>
              <a:solidFill>
                <a:srgbClr val="E2A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6" name="Freeform 10191"/>
              <p:cNvSpPr>
                <a:spLocks/>
              </p:cNvSpPr>
              <p:nvPr/>
            </p:nvSpPr>
            <p:spPr bwMode="auto">
              <a:xfrm>
                <a:off x="11980863" y="4424363"/>
                <a:ext cx="2508250" cy="2149475"/>
              </a:xfrm>
              <a:custGeom>
                <a:avLst/>
                <a:gdLst>
                  <a:gd name="T0" fmla="*/ 478 w 1580"/>
                  <a:gd name="T1" fmla="*/ 808 h 1354"/>
                  <a:gd name="T2" fmla="*/ 568 w 1580"/>
                  <a:gd name="T3" fmla="*/ 838 h 1354"/>
                  <a:gd name="T4" fmla="*/ 610 w 1580"/>
                  <a:gd name="T5" fmla="*/ 864 h 1354"/>
                  <a:gd name="T6" fmla="*/ 764 w 1580"/>
                  <a:gd name="T7" fmla="*/ 1038 h 1354"/>
                  <a:gd name="T8" fmla="*/ 892 w 1580"/>
                  <a:gd name="T9" fmla="*/ 1184 h 1354"/>
                  <a:gd name="T10" fmla="*/ 902 w 1580"/>
                  <a:gd name="T11" fmla="*/ 1190 h 1354"/>
                  <a:gd name="T12" fmla="*/ 948 w 1580"/>
                  <a:gd name="T13" fmla="*/ 1166 h 1354"/>
                  <a:gd name="T14" fmla="*/ 1130 w 1580"/>
                  <a:gd name="T15" fmla="*/ 1036 h 1354"/>
                  <a:gd name="T16" fmla="*/ 1318 w 1580"/>
                  <a:gd name="T17" fmla="*/ 882 h 1354"/>
                  <a:gd name="T18" fmla="*/ 1378 w 1580"/>
                  <a:gd name="T19" fmla="*/ 822 h 1354"/>
                  <a:gd name="T20" fmla="*/ 1384 w 1580"/>
                  <a:gd name="T21" fmla="*/ 802 h 1354"/>
                  <a:gd name="T22" fmla="*/ 1392 w 1580"/>
                  <a:gd name="T23" fmla="*/ 694 h 1354"/>
                  <a:gd name="T24" fmla="*/ 1368 w 1580"/>
                  <a:gd name="T25" fmla="*/ 560 h 1354"/>
                  <a:gd name="T26" fmla="*/ 1338 w 1580"/>
                  <a:gd name="T27" fmla="*/ 470 h 1354"/>
                  <a:gd name="T28" fmla="*/ 1294 w 1580"/>
                  <a:gd name="T29" fmla="*/ 382 h 1354"/>
                  <a:gd name="T30" fmla="*/ 1232 w 1580"/>
                  <a:gd name="T31" fmla="*/ 294 h 1354"/>
                  <a:gd name="T32" fmla="*/ 1148 w 1580"/>
                  <a:gd name="T33" fmla="*/ 216 h 1354"/>
                  <a:gd name="T34" fmla="*/ 1046 w 1580"/>
                  <a:gd name="T35" fmla="*/ 150 h 1354"/>
                  <a:gd name="T36" fmla="*/ 918 w 1580"/>
                  <a:gd name="T37" fmla="*/ 102 h 1354"/>
                  <a:gd name="T38" fmla="*/ 860 w 1580"/>
                  <a:gd name="T39" fmla="*/ 88 h 1354"/>
                  <a:gd name="T40" fmla="*/ 830 w 1580"/>
                  <a:gd name="T41" fmla="*/ 72 h 1354"/>
                  <a:gd name="T42" fmla="*/ 820 w 1580"/>
                  <a:gd name="T43" fmla="*/ 54 h 1354"/>
                  <a:gd name="T44" fmla="*/ 820 w 1580"/>
                  <a:gd name="T45" fmla="*/ 26 h 1354"/>
                  <a:gd name="T46" fmla="*/ 828 w 1580"/>
                  <a:gd name="T47" fmla="*/ 8 h 1354"/>
                  <a:gd name="T48" fmla="*/ 848 w 1580"/>
                  <a:gd name="T49" fmla="*/ 0 h 1354"/>
                  <a:gd name="T50" fmla="*/ 886 w 1580"/>
                  <a:gd name="T51" fmla="*/ 14 h 1354"/>
                  <a:gd name="T52" fmla="*/ 910 w 1580"/>
                  <a:gd name="T53" fmla="*/ 32 h 1354"/>
                  <a:gd name="T54" fmla="*/ 1010 w 1580"/>
                  <a:gd name="T55" fmla="*/ 50 h 1354"/>
                  <a:gd name="T56" fmla="*/ 1140 w 1580"/>
                  <a:gd name="T57" fmla="*/ 88 h 1354"/>
                  <a:gd name="T58" fmla="*/ 1296 w 1580"/>
                  <a:gd name="T59" fmla="*/ 156 h 1354"/>
                  <a:gd name="T60" fmla="*/ 1432 w 1580"/>
                  <a:gd name="T61" fmla="*/ 242 h 1354"/>
                  <a:gd name="T62" fmla="*/ 1512 w 1580"/>
                  <a:gd name="T63" fmla="*/ 308 h 1354"/>
                  <a:gd name="T64" fmla="*/ 1562 w 1580"/>
                  <a:gd name="T65" fmla="*/ 360 h 1354"/>
                  <a:gd name="T66" fmla="*/ 1578 w 1580"/>
                  <a:gd name="T67" fmla="*/ 630 h 1354"/>
                  <a:gd name="T68" fmla="*/ 1580 w 1580"/>
                  <a:gd name="T69" fmla="*/ 766 h 1354"/>
                  <a:gd name="T70" fmla="*/ 1570 w 1580"/>
                  <a:gd name="T71" fmla="*/ 788 h 1354"/>
                  <a:gd name="T72" fmla="*/ 1378 w 1580"/>
                  <a:gd name="T73" fmla="*/ 950 h 1354"/>
                  <a:gd name="T74" fmla="*/ 1016 w 1580"/>
                  <a:gd name="T75" fmla="*/ 1230 h 1354"/>
                  <a:gd name="T76" fmla="*/ 844 w 1580"/>
                  <a:gd name="T77" fmla="*/ 1354 h 1354"/>
                  <a:gd name="T78" fmla="*/ 770 w 1580"/>
                  <a:gd name="T79" fmla="*/ 1306 h 1354"/>
                  <a:gd name="T80" fmla="*/ 690 w 1580"/>
                  <a:gd name="T81" fmla="*/ 1276 h 1354"/>
                  <a:gd name="T82" fmla="*/ 622 w 1580"/>
                  <a:gd name="T83" fmla="*/ 1266 h 1354"/>
                  <a:gd name="T84" fmla="*/ 544 w 1580"/>
                  <a:gd name="T85" fmla="*/ 1272 h 1354"/>
                  <a:gd name="T86" fmla="*/ 328 w 1580"/>
                  <a:gd name="T87" fmla="*/ 1272 h 1354"/>
                  <a:gd name="T88" fmla="*/ 172 w 1580"/>
                  <a:gd name="T89" fmla="*/ 1254 h 1354"/>
                  <a:gd name="T90" fmla="*/ 124 w 1580"/>
                  <a:gd name="T91" fmla="*/ 1238 h 1354"/>
                  <a:gd name="T92" fmla="*/ 80 w 1580"/>
                  <a:gd name="T93" fmla="*/ 1182 h 1354"/>
                  <a:gd name="T94" fmla="*/ 30 w 1580"/>
                  <a:gd name="T95" fmla="*/ 1086 h 1354"/>
                  <a:gd name="T96" fmla="*/ 6 w 1580"/>
                  <a:gd name="T97" fmla="*/ 1006 h 1354"/>
                  <a:gd name="T98" fmla="*/ 2 w 1580"/>
                  <a:gd name="T99" fmla="*/ 926 h 1354"/>
                  <a:gd name="T100" fmla="*/ 16 w 1580"/>
                  <a:gd name="T101" fmla="*/ 880 h 1354"/>
                  <a:gd name="T102" fmla="*/ 32 w 1580"/>
                  <a:gd name="T103" fmla="*/ 860 h 1354"/>
                  <a:gd name="T104" fmla="*/ 82 w 1580"/>
                  <a:gd name="T105" fmla="*/ 832 h 1354"/>
                  <a:gd name="T106" fmla="*/ 186 w 1580"/>
                  <a:gd name="T107" fmla="*/ 806 h 1354"/>
                  <a:gd name="T108" fmla="*/ 338 w 1580"/>
                  <a:gd name="T109" fmla="*/ 798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354">
                    <a:moveTo>
                      <a:pt x="462" y="804"/>
                    </a:moveTo>
                    <a:lnTo>
                      <a:pt x="462" y="804"/>
                    </a:lnTo>
                    <a:lnTo>
                      <a:pt x="478" y="808"/>
                    </a:lnTo>
                    <a:lnTo>
                      <a:pt x="518" y="818"/>
                    </a:lnTo>
                    <a:lnTo>
                      <a:pt x="542" y="826"/>
                    </a:lnTo>
                    <a:lnTo>
                      <a:pt x="568" y="838"/>
                    </a:lnTo>
                    <a:lnTo>
                      <a:pt x="590" y="850"/>
                    </a:lnTo>
                    <a:lnTo>
                      <a:pt x="610" y="864"/>
                    </a:lnTo>
                    <a:lnTo>
                      <a:pt x="610" y="864"/>
                    </a:lnTo>
                    <a:lnTo>
                      <a:pt x="636" y="890"/>
                    </a:lnTo>
                    <a:lnTo>
                      <a:pt x="672" y="932"/>
                    </a:lnTo>
                    <a:lnTo>
                      <a:pt x="764" y="1038"/>
                    </a:lnTo>
                    <a:lnTo>
                      <a:pt x="852" y="1140"/>
                    </a:lnTo>
                    <a:lnTo>
                      <a:pt x="882" y="1174"/>
                    </a:lnTo>
                    <a:lnTo>
                      <a:pt x="892" y="1184"/>
                    </a:lnTo>
                    <a:lnTo>
                      <a:pt x="898" y="1190"/>
                    </a:lnTo>
                    <a:lnTo>
                      <a:pt x="898" y="1190"/>
                    </a:lnTo>
                    <a:lnTo>
                      <a:pt x="902" y="1190"/>
                    </a:lnTo>
                    <a:lnTo>
                      <a:pt x="908" y="1188"/>
                    </a:lnTo>
                    <a:lnTo>
                      <a:pt x="924" y="1180"/>
                    </a:lnTo>
                    <a:lnTo>
                      <a:pt x="948" y="1166"/>
                    </a:lnTo>
                    <a:lnTo>
                      <a:pt x="976" y="1146"/>
                    </a:lnTo>
                    <a:lnTo>
                      <a:pt x="1048" y="1096"/>
                    </a:lnTo>
                    <a:lnTo>
                      <a:pt x="1130" y="1036"/>
                    </a:lnTo>
                    <a:lnTo>
                      <a:pt x="1212" y="972"/>
                    </a:lnTo>
                    <a:lnTo>
                      <a:pt x="1288" y="910"/>
                    </a:lnTo>
                    <a:lnTo>
                      <a:pt x="1318" y="882"/>
                    </a:lnTo>
                    <a:lnTo>
                      <a:pt x="1346" y="858"/>
                    </a:lnTo>
                    <a:lnTo>
                      <a:pt x="1366" y="838"/>
                    </a:lnTo>
                    <a:lnTo>
                      <a:pt x="1378" y="822"/>
                    </a:lnTo>
                    <a:lnTo>
                      <a:pt x="1378" y="822"/>
                    </a:lnTo>
                    <a:lnTo>
                      <a:pt x="1382" y="814"/>
                    </a:lnTo>
                    <a:lnTo>
                      <a:pt x="1384" y="802"/>
                    </a:lnTo>
                    <a:lnTo>
                      <a:pt x="1390" y="774"/>
                    </a:lnTo>
                    <a:lnTo>
                      <a:pt x="1392" y="738"/>
                    </a:lnTo>
                    <a:lnTo>
                      <a:pt x="1392" y="694"/>
                    </a:lnTo>
                    <a:lnTo>
                      <a:pt x="1386" y="644"/>
                    </a:lnTo>
                    <a:lnTo>
                      <a:pt x="1376" y="588"/>
                    </a:lnTo>
                    <a:lnTo>
                      <a:pt x="1368" y="560"/>
                    </a:lnTo>
                    <a:lnTo>
                      <a:pt x="1360" y="530"/>
                    </a:lnTo>
                    <a:lnTo>
                      <a:pt x="1350" y="500"/>
                    </a:lnTo>
                    <a:lnTo>
                      <a:pt x="1338" y="470"/>
                    </a:lnTo>
                    <a:lnTo>
                      <a:pt x="1326" y="440"/>
                    </a:lnTo>
                    <a:lnTo>
                      <a:pt x="1310" y="410"/>
                    </a:lnTo>
                    <a:lnTo>
                      <a:pt x="1294" y="382"/>
                    </a:lnTo>
                    <a:lnTo>
                      <a:pt x="1274" y="352"/>
                    </a:lnTo>
                    <a:lnTo>
                      <a:pt x="1254" y="322"/>
                    </a:lnTo>
                    <a:lnTo>
                      <a:pt x="1232" y="294"/>
                    </a:lnTo>
                    <a:lnTo>
                      <a:pt x="1206" y="268"/>
                    </a:lnTo>
                    <a:lnTo>
                      <a:pt x="1178" y="242"/>
                    </a:lnTo>
                    <a:lnTo>
                      <a:pt x="1148" y="216"/>
                    </a:lnTo>
                    <a:lnTo>
                      <a:pt x="1116" y="192"/>
                    </a:lnTo>
                    <a:lnTo>
                      <a:pt x="1082" y="170"/>
                    </a:lnTo>
                    <a:lnTo>
                      <a:pt x="1046" y="150"/>
                    </a:lnTo>
                    <a:lnTo>
                      <a:pt x="1006" y="132"/>
                    </a:lnTo>
                    <a:lnTo>
                      <a:pt x="962" y="116"/>
                    </a:lnTo>
                    <a:lnTo>
                      <a:pt x="918" y="102"/>
                    </a:lnTo>
                    <a:lnTo>
                      <a:pt x="870" y="90"/>
                    </a:lnTo>
                    <a:lnTo>
                      <a:pt x="870" y="90"/>
                    </a:lnTo>
                    <a:lnTo>
                      <a:pt x="860" y="88"/>
                    </a:lnTo>
                    <a:lnTo>
                      <a:pt x="850" y="86"/>
                    </a:lnTo>
                    <a:lnTo>
                      <a:pt x="840" y="80"/>
                    </a:lnTo>
                    <a:lnTo>
                      <a:pt x="830" y="72"/>
                    </a:lnTo>
                    <a:lnTo>
                      <a:pt x="824" y="66"/>
                    </a:lnTo>
                    <a:lnTo>
                      <a:pt x="822" y="60"/>
                    </a:lnTo>
                    <a:lnTo>
                      <a:pt x="820" y="54"/>
                    </a:lnTo>
                    <a:lnTo>
                      <a:pt x="818" y="44"/>
                    </a:lnTo>
                    <a:lnTo>
                      <a:pt x="818" y="36"/>
                    </a:lnTo>
                    <a:lnTo>
                      <a:pt x="820" y="26"/>
                    </a:lnTo>
                    <a:lnTo>
                      <a:pt x="820" y="26"/>
                    </a:lnTo>
                    <a:lnTo>
                      <a:pt x="824" y="16"/>
                    </a:lnTo>
                    <a:lnTo>
                      <a:pt x="828" y="8"/>
                    </a:lnTo>
                    <a:lnTo>
                      <a:pt x="834" y="4"/>
                    </a:lnTo>
                    <a:lnTo>
                      <a:pt x="840" y="2"/>
                    </a:lnTo>
                    <a:lnTo>
                      <a:pt x="848" y="0"/>
                    </a:lnTo>
                    <a:lnTo>
                      <a:pt x="856" y="2"/>
                    </a:lnTo>
                    <a:lnTo>
                      <a:pt x="872" y="6"/>
                    </a:lnTo>
                    <a:lnTo>
                      <a:pt x="886" y="14"/>
                    </a:lnTo>
                    <a:lnTo>
                      <a:pt x="898" y="22"/>
                    </a:lnTo>
                    <a:lnTo>
                      <a:pt x="910" y="32"/>
                    </a:lnTo>
                    <a:lnTo>
                      <a:pt x="910" y="32"/>
                    </a:lnTo>
                    <a:lnTo>
                      <a:pt x="928" y="34"/>
                    </a:lnTo>
                    <a:lnTo>
                      <a:pt x="976" y="42"/>
                    </a:lnTo>
                    <a:lnTo>
                      <a:pt x="1010" y="50"/>
                    </a:lnTo>
                    <a:lnTo>
                      <a:pt x="1048" y="60"/>
                    </a:lnTo>
                    <a:lnTo>
                      <a:pt x="1092" y="72"/>
                    </a:lnTo>
                    <a:lnTo>
                      <a:pt x="1140" y="88"/>
                    </a:lnTo>
                    <a:lnTo>
                      <a:pt x="1190" y="108"/>
                    </a:lnTo>
                    <a:lnTo>
                      <a:pt x="1242" y="130"/>
                    </a:lnTo>
                    <a:lnTo>
                      <a:pt x="1296" y="156"/>
                    </a:lnTo>
                    <a:lnTo>
                      <a:pt x="1350" y="188"/>
                    </a:lnTo>
                    <a:lnTo>
                      <a:pt x="1406" y="224"/>
                    </a:lnTo>
                    <a:lnTo>
                      <a:pt x="1432" y="242"/>
                    </a:lnTo>
                    <a:lnTo>
                      <a:pt x="1460" y="264"/>
                    </a:lnTo>
                    <a:lnTo>
                      <a:pt x="1486" y="286"/>
                    </a:lnTo>
                    <a:lnTo>
                      <a:pt x="1512" y="308"/>
                    </a:lnTo>
                    <a:lnTo>
                      <a:pt x="1536" y="334"/>
                    </a:lnTo>
                    <a:lnTo>
                      <a:pt x="1562" y="360"/>
                    </a:lnTo>
                    <a:lnTo>
                      <a:pt x="1562" y="360"/>
                    </a:lnTo>
                    <a:lnTo>
                      <a:pt x="1566" y="420"/>
                    </a:lnTo>
                    <a:lnTo>
                      <a:pt x="1574" y="556"/>
                    </a:lnTo>
                    <a:lnTo>
                      <a:pt x="1578" y="630"/>
                    </a:lnTo>
                    <a:lnTo>
                      <a:pt x="1580" y="698"/>
                    </a:lnTo>
                    <a:lnTo>
                      <a:pt x="1580" y="750"/>
                    </a:lnTo>
                    <a:lnTo>
                      <a:pt x="1580" y="766"/>
                    </a:lnTo>
                    <a:lnTo>
                      <a:pt x="1578" y="778"/>
                    </a:lnTo>
                    <a:lnTo>
                      <a:pt x="1578" y="778"/>
                    </a:lnTo>
                    <a:lnTo>
                      <a:pt x="1570" y="788"/>
                    </a:lnTo>
                    <a:lnTo>
                      <a:pt x="1548" y="808"/>
                    </a:lnTo>
                    <a:lnTo>
                      <a:pt x="1478" y="868"/>
                    </a:lnTo>
                    <a:lnTo>
                      <a:pt x="1378" y="950"/>
                    </a:lnTo>
                    <a:lnTo>
                      <a:pt x="1260" y="1044"/>
                    </a:lnTo>
                    <a:lnTo>
                      <a:pt x="1136" y="1140"/>
                    </a:lnTo>
                    <a:lnTo>
                      <a:pt x="1016" y="1230"/>
                    </a:lnTo>
                    <a:lnTo>
                      <a:pt x="916" y="1304"/>
                    </a:lnTo>
                    <a:lnTo>
                      <a:pt x="844" y="1354"/>
                    </a:lnTo>
                    <a:lnTo>
                      <a:pt x="844" y="1354"/>
                    </a:lnTo>
                    <a:lnTo>
                      <a:pt x="824" y="1338"/>
                    </a:lnTo>
                    <a:lnTo>
                      <a:pt x="800" y="1322"/>
                    </a:lnTo>
                    <a:lnTo>
                      <a:pt x="770" y="1306"/>
                    </a:lnTo>
                    <a:lnTo>
                      <a:pt x="732" y="1288"/>
                    </a:lnTo>
                    <a:lnTo>
                      <a:pt x="712" y="1282"/>
                    </a:lnTo>
                    <a:lnTo>
                      <a:pt x="690" y="1276"/>
                    </a:lnTo>
                    <a:lnTo>
                      <a:pt x="668" y="1270"/>
                    </a:lnTo>
                    <a:lnTo>
                      <a:pt x="646" y="1268"/>
                    </a:lnTo>
                    <a:lnTo>
                      <a:pt x="622" y="1266"/>
                    </a:lnTo>
                    <a:lnTo>
                      <a:pt x="598" y="1268"/>
                    </a:lnTo>
                    <a:lnTo>
                      <a:pt x="598" y="1268"/>
                    </a:lnTo>
                    <a:lnTo>
                      <a:pt x="544" y="1272"/>
                    </a:lnTo>
                    <a:lnTo>
                      <a:pt x="476" y="1274"/>
                    </a:lnTo>
                    <a:lnTo>
                      <a:pt x="402" y="1274"/>
                    </a:lnTo>
                    <a:lnTo>
                      <a:pt x="328" y="1272"/>
                    </a:lnTo>
                    <a:lnTo>
                      <a:pt x="258" y="1266"/>
                    </a:lnTo>
                    <a:lnTo>
                      <a:pt x="196" y="1260"/>
                    </a:lnTo>
                    <a:lnTo>
                      <a:pt x="172" y="1254"/>
                    </a:lnTo>
                    <a:lnTo>
                      <a:pt x="150" y="1250"/>
                    </a:lnTo>
                    <a:lnTo>
                      <a:pt x="134" y="1244"/>
                    </a:lnTo>
                    <a:lnTo>
                      <a:pt x="124" y="1238"/>
                    </a:lnTo>
                    <a:lnTo>
                      <a:pt x="124" y="1238"/>
                    </a:lnTo>
                    <a:lnTo>
                      <a:pt x="104" y="1216"/>
                    </a:lnTo>
                    <a:lnTo>
                      <a:pt x="80" y="1182"/>
                    </a:lnTo>
                    <a:lnTo>
                      <a:pt x="54" y="1138"/>
                    </a:lnTo>
                    <a:lnTo>
                      <a:pt x="42" y="1112"/>
                    </a:lnTo>
                    <a:lnTo>
                      <a:pt x="30" y="1086"/>
                    </a:lnTo>
                    <a:lnTo>
                      <a:pt x="20" y="1060"/>
                    </a:lnTo>
                    <a:lnTo>
                      <a:pt x="12" y="1032"/>
                    </a:lnTo>
                    <a:lnTo>
                      <a:pt x="6" y="1006"/>
                    </a:lnTo>
                    <a:lnTo>
                      <a:pt x="0" y="978"/>
                    </a:lnTo>
                    <a:lnTo>
                      <a:pt x="0" y="952"/>
                    </a:lnTo>
                    <a:lnTo>
                      <a:pt x="2" y="926"/>
                    </a:lnTo>
                    <a:lnTo>
                      <a:pt x="8" y="902"/>
                    </a:lnTo>
                    <a:lnTo>
                      <a:pt x="12" y="890"/>
                    </a:lnTo>
                    <a:lnTo>
                      <a:pt x="16" y="880"/>
                    </a:lnTo>
                    <a:lnTo>
                      <a:pt x="16" y="880"/>
                    </a:lnTo>
                    <a:lnTo>
                      <a:pt x="24" y="870"/>
                    </a:lnTo>
                    <a:lnTo>
                      <a:pt x="32" y="860"/>
                    </a:lnTo>
                    <a:lnTo>
                      <a:pt x="42" y="852"/>
                    </a:lnTo>
                    <a:lnTo>
                      <a:pt x="54" y="844"/>
                    </a:lnTo>
                    <a:lnTo>
                      <a:pt x="82" y="832"/>
                    </a:lnTo>
                    <a:lnTo>
                      <a:pt x="114" y="820"/>
                    </a:lnTo>
                    <a:lnTo>
                      <a:pt x="148" y="812"/>
                    </a:lnTo>
                    <a:lnTo>
                      <a:pt x="186" y="806"/>
                    </a:lnTo>
                    <a:lnTo>
                      <a:pt x="224" y="802"/>
                    </a:lnTo>
                    <a:lnTo>
                      <a:pt x="264" y="800"/>
                    </a:lnTo>
                    <a:lnTo>
                      <a:pt x="338" y="798"/>
                    </a:lnTo>
                    <a:lnTo>
                      <a:pt x="402" y="800"/>
                    </a:lnTo>
                    <a:lnTo>
                      <a:pt x="462" y="8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7" name="Freeform 10192"/>
              <p:cNvSpPr>
                <a:spLocks/>
              </p:cNvSpPr>
              <p:nvPr/>
            </p:nvSpPr>
            <p:spPr bwMode="auto">
              <a:xfrm>
                <a:off x="11942763" y="5916613"/>
                <a:ext cx="1162050" cy="1066800"/>
              </a:xfrm>
              <a:custGeom>
                <a:avLst/>
                <a:gdLst>
                  <a:gd name="T0" fmla="*/ 210 w 732"/>
                  <a:gd name="T1" fmla="*/ 40 h 672"/>
                  <a:gd name="T2" fmla="*/ 190 w 732"/>
                  <a:gd name="T3" fmla="*/ 50 h 672"/>
                  <a:gd name="T4" fmla="*/ 148 w 732"/>
                  <a:gd name="T5" fmla="*/ 86 h 672"/>
                  <a:gd name="T6" fmla="*/ 106 w 732"/>
                  <a:gd name="T7" fmla="*/ 144 h 672"/>
                  <a:gd name="T8" fmla="*/ 64 w 732"/>
                  <a:gd name="T9" fmla="*/ 216 h 672"/>
                  <a:gd name="T10" fmla="*/ 32 w 732"/>
                  <a:gd name="T11" fmla="*/ 300 h 672"/>
                  <a:gd name="T12" fmla="*/ 8 w 732"/>
                  <a:gd name="T13" fmla="*/ 390 h 672"/>
                  <a:gd name="T14" fmla="*/ 0 w 732"/>
                  <a:gd name="T15" fmla="*/ 482 h 672"/>
                  <a:gd name="T16" fmla="*/ 4 w 732"/>
                  <a:gd name="T17" fmla="*/ 528 h 672"/>
                  <a:gd name="T18" fmla="*/ 12 w 732"/>
                  <a:gd name="T19" fmla="*/ 572 h 672"/>
                  <a:gd name="T20" fmla="*/ 28 w 732"/>
                  <a:gd name="T21" fmla="*/ 616 h 672"/>
                  <a:gd name="T22" fmla="*/ 38 w 732"/>
                  <a:gd name="T23" fmla="*/ 626 h 672"/>
                  <a:gd name="T24" fmla="*/ 64 w 732"/>
                  <a:gd name="T25" fmla="*/ 648 h 672"/>
                  <a:gd name="T26" fmla="*/ 102 w 732"/>
                  <a:gd name="T27" fmla="*/ 668 h 672"/>
                  <a:gd name="T28" fmla="*/ 124 w 732"/>
                  <a:gd name="T29" fmla="*/ 672 h 672"/>
                  <a:gd name="T30" fmla="*/ 146 w 732"/>
                  <a:gd name="T31" fmla="*/ 668 h 672"/>
                  <a:gd name="T32" fmla="*/ 160 w 732"/>
                  <a:gd name="T33" fmla="*/ 660 h 672"/>
                  <a:gd name="T34" fmla="*/ 256 w 732"/>
                  <a:gd name="T35" fmla="*/ 604 h 672"/>
                  <a:gd name="T36" fmla="*/ 444 w 732"/>
                  <a:gd name="T37" fmla="*/ 482 h 672"/>
                  <a:gd name="T38" fmla="*/ 628 w 732"/>
                  <a:gd name="T39" fmla="*/ 352 h 672"/>
                  <a:gd name="T40" fmla="*/ 714 w 732"/>
                  <a:gd name="T41" fmla="*/ 286 h 672"/>
                  <a:gd name="T42" fmla="*/ 726 w 732"/>
                  <a:gd name="T43" fmla="*/ 272 h 672"/>
                  <a:gd name="T44" fmla="*/ 732 w 732"/>
                  <a:gd name="T45" fmla="*/ 260 h 672"/>
                  <a:gd name="T46" fmla="*/ 730 w 732"/>
                  <a:gd name="T47" fmla="*/ 220 h 672"/>
                  <a:gd name="T48" fmla="*/ 710 w 732"/>
                  <a:gd name="T49" fmla="*/ 166 h 672"/>
                  <a:gd name="T50" fmla="*/ 672 w 732"/>
                  <a:gd name="T51" fmla="*/ 108 h 672"/>
                  <a:gd name="T52" fmla="*/ 644 w 732"/>
                  <a:gd name="T53" fmla="*/ 80 h 672"/>
                  <a:gd name="T54" fmla="*/ 612 w 732"/>
                  <a:gd name="T55" fmla="*/ 54 h 672"/>
                  <a:gd name="T56" fmla="*/ 574 w 732"/>
                  <a:gd name="T57" fmla="*/ 34 h 672"/>
                  <a:gd name="T58" fmla="*/ 530 w 732"/>
                  <a:gd name="T59" fmla="*/ 16 h 672"/>
                  <a:gd name="T60" fmla="*/ 478 w 732"/>
                  <a:gd name="T61" fmla="*/ 4 h 672"/>
                  <a:gd name="T62" fmla="*/ 422 w 732"/>
                  <a:gd name="T63" fmla="*/ 0 h 672"/>
                  <a:gd name="T64" fmla="*/ 358 w 732"/>
                  <a:gd name="T65" fmla="*/ 4 h 672"/>
                  <a:gd name="T66" fmla="*/ 288 w 732"/>
                  <a:gd name="T67" fmla="*/ 16 h 672"/>
                  <a:gd name="T68" fmla="*/ 210 w 732"/>
                  <a:gd name="T69" fmla="*/ 4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32" h="672">
                    <a:moveTo>
                      <a:pt x="210" y="40"/>
                    </a:moveTo>
                    <a:lnTo>
                      <a:pt x="210" y="40"/>
                    </a:lnTo>
                    <a:lnTo>
                      <a:pt x="200" y="44"/>
                    </a:lnTo>
                    <a:lnTo>
                      <a:pt x="190" y="50"/>
                    </a:lnTo>
                    <a:lnTo>
                      <a:pt x="170" y="64"/>
                    </a:lnTo>
                    <a:lnTo>
                      <a:pt x="148" y="86"/>
                    </a:lnTo>
                    <a:lnTo>
                      <a:pt x="128" y="112"/>
                    </a:lnTo>
                    <a:lnTo>
                      <a:pt x="106" y="144"/>
                    </a:lnTo>
                    <a:lnTo>
                      <a:pt x="84" y="178"/>
                    </a:lnTo>
                    <a:lnTo>
                      <a:pt x="64" y="216"/>
                    </a:lnTo>
                    <a:lnTo>
                      <a:pt x="46" y="256"/>
                    </a:lnTo>
                    <a:lnTo>
                      <a:pt x="32" y="300"/>
                    </a:lnTo>
                    <a:lnTo>
                      <a:pt x="18" y="344"/>
                    </a:lnTo>
                    <a:lnTo>
                      <a:pt x="8" y="390"/>
                    </a:lnTo>
                    <a:lnTo>
                      <a:pt x="2" y="436"/>
                    </a:lnTo>
                    <a:lnTo>
                      <a:pt x="0" y="482"/>
                    </a:lnTo>
                    <a:lnTo>
                      <a:pt x="2" y="506"/>
                    </a:lnTo>
                    <a:lnTo>
                      <a:pt x="4" y="528"/>
                    </a:lnTo>
                    <a:lnTo>
                      <a:pt x="8" y="550"/>
                    </a:lnTo>
                    <a:lnTo>
                      <a:pt x="12" y="572"/>
                    </a:lnTo>
                    <a:lnTo>
                      <a:pt x="20" y="594"/>
                    </a:lnTo>
                    <a:lnTo>
                      <a:pt x="28" y="616"/>
                    </a:lnTo>
                    <a:lnTo>
                      <a:pt x="28" y="616"/>
                    </a:lnTo>
                    <a:lnTo>
                      <a:pt x="38" y="626"/>
                    </a:lnTo>
                    <a:lnTo>
                      <a:pt x="50" y="638"/>
                    </a:lnTo>
                    <a:lnTo>
                      <a:pt x="64" y="648"/>
                    </a:lnTo>
                    <a:lnTo>
                      <a:pt x="82" y="660"/>
                    </a:lnTo>
                    <a:lnTo>
                      <a:pt x="102" y="668"/>
                    </a:lnTo>
                    <a:lnTo>
                      <a:pt x="112" y="670"/>
                    </a:lnTo>
                    <a:lnTo>
                      <a:pt x="124" y="672"/>
                    </a:lnTo>
                    <a:lnTo>
                      <a:pt x="134" y="670"/>
                    </a:lnTo>
                    <a:lnTo>
                      <a:pt x="146" y="668"/>
                    </a:lnTo>
                    <a:lnTo>
                      <a:pt x="146" y="668"/>
                    </a:lnTo>
                    <a:lnTo>
                      <a:pt x="160" y="660"/>
                    </a:lnTo>
                    <a:lnTo>
                      <a:pt x="186" y="648"/>
                    </a:lnTo>
                    <a:lnTo>
                      <a:pt x="256" y="604"/>
                    </a:lnTo>
                    <a:lnTo>
                      <a:pt x="344" y="548"/>
                    </a:lnTo>
                    <a:lnTo>
                      <a:pt x="444" y="482"/>
                    </a:lnTo>
                    <a:lnTo>
                      <a:pt x="542" y="414"/>
                    </a:lnTo>
                    <a:lnTo>
                      <a:pt x="628" y="352"/>
                    </a:lnTo>
                    <a:lnTo>
                      <a:pt x="692" y="304"/>
                    </a:lnTo>
                    <a:lnTo>
                      <a:pt x="714" y="286"/>
                    </a:lnTo>
                    <a:lnTo>
                      <a:pt x="726" y="272"/>
                    </a:lnTo>
                    <a:lnTo>
                      <a:pt x="726" y="272"/>
                    </a:lnTo>
                    <a:lnTo>
                      <a:pt x="730" y="268"/>
                    </a:lnTo>
                    <a:lnTo>
                      <a:pt x="732" y="260"/>
                    </a:lnTo>
                    <a:lnTo>
                      <a:pt x="732" y="242"/>
                    </a:lnTo>
                    <a:lnTo>
                      <a:pt x="730" y="220"/>
                    </a:lnTo>
                    <a:lnTo>
                      <a:pt x="722" y="194"/>
                    </a:lnTo>
                    <a:lnTo>
                      <a:pt x="710" y="166"/>
                    </a:lnTo>
                    <a:lnTo>
                      <a:pt x="694" y="136"/>
                    </a:lnTo>
                    <a:lnTo>
                      <a:pt x="672" y="108"/>
                    </a:lnTo>
                    <a:lnTo>
                      <a:pt x="660" y="94"/>
                    </a:lnTo>
                    <a:lnTo>
                      <a:pt x="644" y="80"/>
                    </a:lnTo>
                    <a:lnTo>
                      <a:pt x="630" y="68"/>
                    </a:lnTo>
                    <a:lnTo>
                      <a:pt x="612" y="54"/>
                    </a:lnTo>
                    <a:lnTo>
                      <a:pt x="594" y="44"/>
                    </a:lnTo>
                    <a:lnTo>
                      <a:pt x="574" y="34"/>
                    </a:lnTo>
                    <a:lnTo>
                      <a:pt x="552" y="24"/>
                    </a:lnTo>
                    <a:lnTo>
                      <a:pt x="530" y="16"/>
                    </a:lnTo>
                    <a:lnTo>
                      <a:pt x="504" y="10"/>
                    </a:lnTo>
                    <a:lnTo>
                      <a:pt x="478" y="4"/>
                    </a:lnTo>
                    <a:lnTo>
                      <a:pt x="450" y="2"/>
                    </a:lnTo>
                    <a:lnTo>
                      <a:pt x="422" y="0"/>
                    </a:lnTo>
                    <a:lnTo>
                      <a:pt x="390" y="0"/>
                    </a:lnTo>
                    <a:lnTo>
                      <a:pt x="358" y="4"/>
                    </a:lnTo>
                    <a:lnTo>
                      <a:pt x="324" y="8"/>
                    </a:lnTo>
                    <a:lnTo>
                      <a:pt x="288" y="16"/>
                    </a:lnTo>
                    <a:lnTo>
                      <a:pt x="250" y="26"/>
                    </a:lnTo>
                    <a:lnTo>
                      <a:pt x="210" y="4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8" name="Freeform 10193"/>
              <p:cNvSpPr>
                <a:spLocks/>
              </p:cNvSpPr>
              <p:nvPr/>
            </p:nvSpPr>
            <p:spPr bwMode="auto">
              <a:xfrm>
                <a:off x="11942763" y="5916613"/>
                <a:ext cx="1162050" cy="1066800"/>
              </a:xfrm>
              <a:custGeom>
                <a:avLst/>
                <a:gdLst>
                  <a:gd name="T0" fmla="*/ 210 w 732"/>
                  <a:gd name="T1" fmla="*/ 40 h 672"/>
                  <a:gd name="T2" fmla="*/ 190 w 732"/>
                  <a:gd name="T3" fmla="*/ 50 h 672"/>
                  <a:gd name="T4" fmla="*/ 148 w 732"/>
                  <a:gd name="T5" fmla="*/ 86 h 672"/>
                  <a:gd name="T6" fmla="*/ 106 w 732"/>
                  <a:gd name="T7" fmla="*/ 144 h 672"/>
                  <a:gd name="T8" fmla="*/ 64 w 732"/>
                  <a:gd name="T9" fmla="*/ 216 h 672"/>
                  <a:gd name="T10" fmla="*/ 32 w 732"/>
                  <a:gd name="T11" fmla="*/ 300 h 672"/>
                  <a:gd name="T12" fmla="*/ 8 w 732"/>
                  <a:gd name="T13" fmla="*/ 390 h 672"/>
                  <a:gd name="T14" fmla="*/ 0 w 732"/>
                  <a:gd name="T15" fmla="*/ 482 h 672"/>
                  <a:gd name="T16" fmla="*/ 4 w 732"/>
                  <a:gd name="T17" fmla="*/ 528 h 672"/>
                  <a:gd name="T18" fmla="*/ 12 w 732"/>
                  <a:gd name="T19" fmla="*/ 572 h 672"/>
                  <a:gd name="T20" fmla="*/ 28 w 732"/>
                  <a:gd name="T21" fmla="*/ 616 h 672"/>
                  <a:gd name="T22" fmla="*/ 38 w 732"/>
                  <a:gd name="T23" fmla="*/ 626 h 672"/>
                  <a:gd name="T24" fmla="*/ 64 w 732"/>
                  <a:gd name="T25" fmla="*/ 648 h 672"/>
                  <a:gd name="T26" fmla="*/ 102 w 732"/>
                  <a:gd name="T27" fmla="*/ 668 h 672"/>
                  <a:gd name="T28" fmla="*/ 124 w 732"/>
                  <a:gd name="T29" fmla="*/ 672 h 672"/>
                  <a:gd name="T30" fmla="*/ 146 w 732"/>
                  <a:gd name="T31" fmla="*/ 668 h 672"/>
                  <a:gd name="T32" fmla="*/ 160 w 732"/>
                  <a:gd name="T33" fmla="*/ 660 h 672"/>
                  <a:gd name="T34" fmla="*/ 256 w 732"/>
                  <a:gd name="T35" fmla="*/ 604 h 672"/>
                  <a:gd name="T36" fmla="*/ 444 w 732"/>
                  <a:gd name="T37" fmla="*/ 482 h 672"/>
                  <a:gd name="T38" fmla="*/ 628 w 732"/>
                  <a:gd name="T39" fmla="*/ 352 h 672"/>
                  <a:gd name="T40" fmla="*/ 714 w 732"/>
                  <a:gd name="T41" fmla="*/ 286 h 672"/>
                  <a:gd name="T42" fmla="*/ 726 w 732"/>
                  <a:gd name="T43" fmla="*/ 272 h 672"/>
                  <a:gd name="T44" fmla="*/ 732 w 732"/>
                  <a:gd name="T45" fmla="*/ 260 h 672"/>
                  <a:gd name="T46" fmla="*/ 730 w 732"/>
                  <a:gd name="T47" fmla="*/ 220 h 672"/>
                  <a:gd name="T48" fmla="*/ 710 w 732"/>
                  <a:gd name="T49" fmla="*/ 166 h 672"/>
                  <a:gd name="T50" fmla="*/ 672 w 732"/>
                  <a:gd name="T51" fmla="*/ 108 h 672"/>
                  <a:gd name="T52" fmla="*/ 644 w 732"/>
                  <a:gd name="T53" fmla="*/ 80 h 672"/>
                  <a:gd name="T54" fmla="*/ 612 w 732"/>
                  <a:gd name="T55" fmla="*/ 54 h 672"/>
                  <a:gd name="T56" fmla="*/ 574 w 732"/>
                  <a:gd name="T57" fmla="*/ 34 h 672"/>
                  <a:gd name="T58" fmla="*/ 530 w 732"/>
                  <a:gd name="T59" fmla="*/ 16 h 672"/>
                  <a:gd name="T60" fmla="*/ 478 w 732"/>
                  <a:gd name="T61" fmla="*/ 4 h 672"/>
                  <a:gd name="T62" fmla="*/ 422 w 732"/>
                  <a:gd name="T63" fmla="*/ 0 h 672"/>
                  <a:gd name="T64" fmla="*/ 358 w 732"/>
                  <a:gd name="T65" fmla="*/ 4 h 672"/>
                  <a:gd name="T66" fmla="*/ 288 w 732"/>
                  <a:gd name="T67" fmla="*/ 16 h 672"/>
                  <a:gd name="T68" fmla="*/ 210 w 732"/>
                  <a:gd name="T69" fmla="*/ 4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32" h="672">
                    <a:moveTo>
                      <a:pt x="210" y="40"/>
                    </a:moveTo>
                    <a:lnTo>
                      <a:pt x="210" y="40"/>
                    </a:lnTo>
                    <a:lnTo>
                      <a:pt x="200" y="44"/>
                    </a:lnTo>
                    <a:lnTo>
                      <a:pt x="190" y="50"/>
                    </a:lnTo>
                    <a:lnTo>
                      <a:pt x="170" y="64"/>
                    </a:lnTo>
                    <a:lnTo>
                      <a:pt x="148" y="86"/>
                    </a:lnTo>
                    <a:lnTo>
                      <a:pt x="128" y="112"/>
                    </a:lnTo>
                    <a:lnTo>
                      <a:pt x="106" y="144"/>
                    </a:lnTo>
                    <a:lnTo>
                      <a:pt x="84" y="178"/>
                    </a:lnTo>
                    <a:lnTo>
                      <a:pt x="64" y="216"/>
                    </a:lnTo>
                    <a:lnTo>
                      <a:pt x="46" y="256"/>
                    </a:lnTo>
                    <a:lnTo>
                      <a:pt x="32" y="300"/>
                    </a:lnTo>
                    <a:lnTo>
                      <a:pt x="18" y="344"/>
                    </a:lnTo>
                    <a:lnTo>
                      <a:pt x="8" y="390"/>
                    </a:lnTo>
                    <a:lnTo>
                      <a:pt x="2" y="436"/>
                    </a:lnTo>
                    <a:lnTo>
                      <a:pt x="0" y="482"/>
                    </a:lnTo>
                    <a:lnTo>
                      <a:pt x="2" y="506"/>
                    </a:lnTo>
                    <a:lnTo>
                      <a:pt x="4" y="528"/>
                    </a:lnTo>
                    <a:lnTo>
                      <a:pt x="8" y="550"/>
                    </a:lnTo>
                    <a:lnTo>
                      <a:pt x="12" y="572"/>
                    </a:lnTo>
                    <a:lnTo>
                      <a:pt x="20" y="594"/>
                    </a:lnTo>
                    <a:lnTo>
                      <a:pt x="28" y="616"/>
                    </a:lnTo>
                    <a:lnTo>
                      <a:pt x="28" y="616"/>
                    </a:lnTo>
                    <a:lnTo>
                      <a:pt x="38" y="626"/>
                    </a:lnTo>
                    <a:lnTo>
                      <a:pt x="50" y="638"/>
                    </a:lnTo>
                    <a:lnTo>
                      <a:pt x="64" y="648"/>
                    </a:lnTo>
                    <a:lnTo>
                      <a:pt x="82" y="660"/>
                    </a:lnTo>
                    <a:lnTo>
                      <a:pt x="102" y="668"/>
                    </a:lnTo>
                    <a:lnTo>
                      <a:pt x="112" y="670"/>
                    </a:lnTo>
                    <a:lnTo>
                      <a:pt x="124" y="672"/>
                    </a:lnTo>
                    <a:lnTo>
                      <a:pt x="134" y="670"/>
                    </a:lnTo>
                    <a:lnTo>
                      <a:pt x="146" y="668"/>
                    </a:lnTo>
                    <a:lnTo>
                      <a:pt x="146" y="668"/>
                    </a:lnTo>
                    <a:lnTo>
                      <a:pt x="160" y="660"/>
                    </a:lnTo>
                    <a:lnTo>
                      <a:pt x="186" y="648"/>
                    </a:lnTo>
                    <a:lnTo>
                      <a:pt x="256" y="604"/>
                    </a:lnTo>
                    <a:lnTo>
                      <a:pt x="344" y="548"/>
                    </a:lnTo>
                    <a:lnTo>
                      <a:pt x="444" y="482"/>
                    </a:lnTo>
                    <a:lnTo>
                      <a:pt x="542" y="414"/>
                    </a:lnTo>
                    <a:lnTo>
                      <a:pt x="628" y="352"/>
                    </a:lnTo>
                    <a:lnTo>
                      <a:pt x="692" y="304"/>
                    </a:lnTo>
                    <a:lnTo>
                      <a:pt x="714" y="286"/>
                    </a:lnTo>
                    <a:lnTo>
                      <a:pt x="726" y="272"/>
                    </a:lnTo>
                    <a:lnTo>
                      <a:pt x="726" y="272"/>
                    </a:lnTo>
                    <a:lnTo>
                      <a:pt x="730" y="268"/>
                    </a:lnTo>
                    <a:lnTo>
                      <a:pt x="732" y="260"/>
                    </a:lnTo>
                    <a:lnTo>
                      <a:pt x="732" y="242"/>
                    </a:lnTo>
                    <a:lnTo>
                      <a:pt x="730" y="220"/>
                    </a:lnTo>
                    <a:lnTo>
                      <a:pt x="722" y="194"/>
                    </a:lnTo>
                    <a:lnTo>
                      <a:pt x="710" y="166"/>
                    </a:lnTo>
                    <a:lnTo>
                      <a:pt x="694" y="136"/>
                    </a:lnTo>
                    <a:lnTo>
                      <a:pt x="672" y="108"/>
                    </a:lnTo>
                    <a:lnTo>
                      <a:pt x="660" y="94"/>
                    </a:lnTo>
                    <a:lnTo>
                      <a:pt x="644" y="80"/>
                    </a:lnTo>
                    <a:lnTo>
                      <a:pt x="630" y="68"/>
                    </a:lnTo>
                    <a:lnTo>
                      <a:pt x="612" y="54"/>
                    </a:lnTo>
                    <a:lnTo>
                      <a:pt x="594" y="44"/>
                    </a:lnTo>
                    <a:lnTo>
                      <a:pt x="574" y="34"/>
                    </a:lnTo>
                    <a:lnTo>
                      <a:pt x="552" y="24"/>
                    </a:lnTo>
                    <a:lnTo>
                      <a:pt x="530" y="16"/>
                    </a:lnTo>
                    <a:lnTo>
                      <a:pt x="504" y="10"/>
                    </a:lnTo>
                    <a:lnTo>
                      <a:pt x="478" y="4"/>
                    </a:lnTo>
                    <a:lnTo>
                      <a:pt x="450" y="2"/>
                    </a:lnTo>
                    <a:lnTo>
                      <a:pt x="422" y="0"/>
                    </a:lnTo>
                    <a:lnTo>
                      <a:pt x="390" y="0"/>
                    </a:lnTo>
                    <a:lnTo>
                      <a:pt x="358" y="4"/>
                    </a:lnTo>
                    <a:lnTo>
                      <a:pt x="324" y="8"/>
                    </a:lnTo>
                    <a:lnTo>
                      <a:pt x="288" y="16"/>
                    </a:lnTo>
                    <a:lnTo>
                      <a:pt x="250" y="26"/>
                    </a:lnTo>
                    <a:lnTo>
                      <a:pt x="210" y="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29" name="Freeform 10194"/>
              <p:cNvSpPr>
                <a:spLocks/>
              </p:cNvSpPr>
              <p:nvPr/>
            </p:nvSpPr>
            <p:spPr bwMode="auto">
              <a:xfrm>
                <a:off x="11682413" y="5621338"/>
                <a:ext cx="1216025" cy="339725"/>
              </a:xfrm>
              <a:custGeom>
                <a:avLst/>
                <a:gdLst>
                  <a:gd name="T0" fmla="*/ 744 w 766"/>
                  <a:gd name="T1" fmla="*/ 14 h 214"/>
                  <a:gd name="T2" fmla="*/ 744 w 766"/>
                  <a:gd name="T3" fmla="*/ 14 h 214"/>
                  <a:gd name="T4" fmla="*/ 740 w 766"/>
                  <a:gd name="T5" fmla="*/ 12 h 214"/>
                  <a:gd name="T6" fmla="*/ 736 w 766"/>
                  <a:gd name="T7" fmla="*/ 10 h 214"/>
                  <a:gd name="T8" fmla="*/ 720 w 766"/>
                  <a:gd name="T9" fmla="*/ 6 h 214"/>
                  <a:gd name="T10" fmla="*/ 698 w 766"/>
                  <a:gd name="T11" fmla="*/ 2 h 214"/>
                  <a:gd name="T12" fmla="*/ 668 w 766"/>
                  <a:gd name="T13" fmla="*/ 0 h 214"/>
                  <a:gd name="T14" fmla="*/ 600 w 766"/>
                  <a:gd name="T15" fmla="*/ 0 h 214"/>
                  <a:gd name="T16" fmla="*/ 518 w 766"/>
                  <a:gd name="T17" fmla="*/ 0 h 214"/>
                  <a:gd name="T18" fmla="*/ 432 w 766"/>
                  <a:gd name="T19" fmla="*/ 4 h 214"/>
                  <a:gd name="T20" fmla="*/ 348 w 766"/>
                  <a:gd name="T21" fmla="*/ 8 h 214"/>
                  <a:gd name="T22" fmla="*/ 214 w 766"/>
                  <a:gd name="T23" fmla="*/ 18 h 214"/>
                  <a:gd name="T24" fmla="*/ 214 w 766"/>
                  <a:gd name="T25" fmla="*/ 18 h 214"/>
                  <a:gd name="T26" fmla="*/ 168 w 766"/>
                  <a:gd name="T27" fmla="*/ 20 h 214"/>
                  <a:gd name="T28" fmla="*/ 128 w 766"/>
                  <a:gd name="T29" fmla="*/ 18 h 214"/>
                  <a:gd name="T30" fmla="*/ 68 w 766"/>
                  <a:gd name="T31" fmla="*/ 16 h 214"/>
                  <a:gd name="T32" fmla="*/ 46 w 766"/>
                  <a:gd name="T33" fmla="*/ 16 h 214"/>
                  <a:gd name="T34" fmla="*/ 36 w 766"/>
                  <a:gd name="T35" fmla="*/ 16 h 214"/>
                  <a:gd name="T36" fmla="*/ 28 w 766"/>
                  <a:gd name="T37" fmla="*/ 20 h 214"/>
                  <a:gd name="T38" fmla="*/ 22 w 766"/>
                  <a:gd name="T39" fmla="*/ 22 h 214"/>
                  <a:gd name="T40" fmla="*/ 16 w 766"/>
                  <a:gd name="T41" fmla="*/ 28 h 214"/>
                  <a:gd name="T42" fmla="*/ 10 w 766"/>
                  <a:gd name="T43" fmla="*/ 34 h 214"/>
                  <a:gd name="T44" fmla="*/ 6 w 766"/>
                  <a:gd name="T45" fmla="*/ 42 h 214"/>
                  <a:gd name="T46" fmla="*/ 6 w 766"/>
                  <a:gd name="T47" fmla="*/ 42 h 214"/>
                  <a:gd name="T48" fmla="*/ 2 w 766"/>
                  <a:gd name="T49" fmla="*/ 52 h 214"/>
                  <a:gd name="T50" fmla="*/ 0 w 766"/>
                  <a:gd name="T51" fmla="*/ 64 h 214"/>
                  <a:gd name="T52" fmla="*/ 2 w 766"/>
                  <a:gd name="T53" fmla="*/ 78 h 214"/>
                  <a:gd name="T54" fmla="*/ 8 w 766"/>
                  <a:gd name="T55" fmla="*/ 90 h 214"/>
                  <a:gd name="T56" fmla="*/ 14 w 766"/>
                  <a:gd name="T57" fmla="*/ 104 h 214"/>
                  <a:gd name="T58" fmla="*/ 24 w 766"/>
                  <a:gd name="T59" fmla="*/ 116 h 214"/>
                  <a:gd name="T60" fmla="*/ 36 w 766"/>
                  <a:gd name="T61" fmla="*/ 130 h 214"/>
                  <a:gd name="T62" fmla="*/ 48 w 766"/>
                  <a:gd name="T63" fmla="*/ 142 h 214"/>
                  <a:gd name="T64" fmla="*/ 64 w 766"/>
                  <a:gd name="T65" fmla="*/ 154 h 214"/>
                  <a:gd name="T66" fmla="*/ 80 w 766"/>
                  <a:gd name="T67" fmla="*/ 166 h 214"/>
                  <a:gd name="T68" fmla="*/ 98 w 766"/>
                  <a:gd name="T69" fmla="*/ 178 h 214"/>
                  <a:gd name="T70" fmla="*/ 116 w 766"/>
                  <a:gd name="T71" fmla="*/ 186 h 214"/>
                  <a:gd name="T72" fmla="*/ 136 w 766"/>
                  <a:gd name="T73" fmla="*/ 196 h 214"/>
                  <a:gd name="T74" fmla="*/ 156 w 766"/>
                  <a:gd name="T75" fmla="*/ 202 h 214"/>
                  <a:gd name="T76" fmla="*/ 178 w 766"/>
                  <a:gd name="T77" fmla="*/ 208 h 214"/>
                  <a:gd name="T78" fmla="*/ 198 w 766"/>
                  <a:gd name="T79" fmla="*/ 212 h 214"/>
                  <a:gd name="T80" fmla="*/ 198 w 766"/>
                  <a:gd name="T81" fmla="*/ 212 h 214"/>
                  <a:gd name="T82" fmla="*/ 222 w 766"/>
                  <a:gd name="T83" fmla="*/ 214 h 214"/>
                  <a:gd name="T84" fmla="*/ 252 w 766"/>
                  <a:gd name="T85" fmla="*/ 214 h 214"/>
                  <a:gd name="T86" fmla="*/ 286 w 766"/>
                  <a:gd name="T87" fmla="*/ 212 h 214"/>
                  <a:gd name="T88" fmla="*/ 324 w 766"/>
                  <a:gd name="T89" fmla="*/ 210 h 214"/>
                  <a:gd name="T90" fmla="*/ 408 w 766"/>
                  <a:gd name="T91" fmla="*/ 198 h 214"/>
                  <a:gd name="T92" fmla="*/ 496 w 766"/>
                  <a:gd name="T93" fmla="*/ 186 h 214"/>
                  <a:gd name="T94" fmla="*/ 580 w 766"/>
                  <a:gd name="T95" fmla="*/ 170 h 214"/>
                  <a:gd name="T96" fmla="*/ 652 w 766"/>
                  <a:gd name="T97" fmla="*/ 154 h 214"/>
                  <a:gd name="T98" fmla="*/ 706 w 766"/>
                  <a:gd name="T99" fmla="*/ 140 h 214"/>
                  <a:gd name="T100" fmla="*/ 724 w 766"/>
                  <a:gd name="T101" fmla="*/ 134 h 214"/>
                  <a:gd name="T102" fmla="*/ 736 w 766"/>
                  <a:gd name="T103" fmla="*/ 128 h 214"/>
                  <a:gd name="T104" fmla="*/ 736 w 766"/>
                  <a:gd name="T105" fmla="*/ 128 h 214"/>
                  <a:gd name="T106" fmla="*/ 748 w 766"/>
                  <a:gd name="T107" fmla="*/ 118 h 214"/>
                  <a:gd name="T108" fmla="*/ 758 w 766"/>
                  <a:gd name="T109" fmla="*/ 106 h 214"/>
                  <a:gd name="T110" fmla="*/ 764 w 766"/>
                  <a:gd name="T111" fmla="*/ 92 h 214"/>
                  <a:gd name="T112" fmla="*/ 766 w 766"/>
                  <a:gd name="T113" fmla="*/ 76 h 214"/>
                  <a:gd name="T114" fmla="*/ 766 w 766"/>
                  <a:gd name="T115" fmla="*/ 62 h 214"/>
                  <a:gd name="T116" fmla="*/ 762 w 766"/>
                  <a:gd name="T117" fmla="*/ 46 h 214"/>
                  <a:gd name="T118" fmla="*/ 754 w 766"/>
                  <a:gd name="T119" fmla="*/ 30 h 214"/>
                  <a:gd name="T120" fmla="*/ 744 w 766"/>
                  <a:gd name="T121" fmla="*/ 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6" h="214">
                    <a:moveTo>
                      <a:pt x="744" y="14"/>
                    </a:moveTo>
                    <a:lnTo>
                      <a:pt x="744" y="14"/>
                    </a:lnTo>
                    <a:lnTo>
                      <a:pt x="740" y="12"/>
                    </a:lnTo>
                    <a:lnTo>
                      <a:pt x="736" y="10"/>
                    </a:lnTo>
                    <a:lnTo>
                      <a:pt x="720" y="6"/>
                    </a:lnTo>
                    <a:lnTo>
                      <a:pt x="698" y="2"/>
                    </a:lnTo>
                    <a:lnTo>
                      <a:pt x="668" y="0"/>
                    </a:lnTo>
                    <a:lnTo>
                      <a:pt x="600" y="0"/>
                    </a:lnTo>
                    <a:lnTo>
                      <a:pt x="518" y="0"/>
                    </a:lnTo>
                    <a:lnTo>
                      <a:pt x="432" y="4"/>
                    </a:lnTo>
                    <a:lnTo>
                      <a:pt x="348" y="8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168" y="20"/>
                    </a:lnTo>
                    <a:lnTo>
                      <a:pt x="128" y="18"/>
                    </a:lnTo>
                    <a:lnTo>
                      <a:pt x="68" y="16"/>
                    </a:lnTo>
                    <a:lnTo>
                      <a:pt x="46" y="16"/>
                    </a:lnTo>
                    <a:lnTo>
                      <a:pt x="36" y="16"/>
                    </a:lnTo>
                    <a:lnTo>
                      <a:pt x="28" y="20"/>
                    </a:lnTo>
                    <a:lnTo>
                      <a:pt x="22" y="22"/>
                    </a:lnTo>
                    <a:lnTo>
                      <a:pt x="16" y="28"/>
                    </a:lnTo>
                    <a:lnTo>
                      <a:pt x="10" y="34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8" y="90"/>
                    </a:lnTo>
                    <a:lnTo>
                      <a:pt x="14" y="104"/>
                    </a:lnTo>
                    <a:lnTo>
                      <a:pt x="24" y="116"/>
                    </a:lnTo>
                    <a:lnTo>
                      <a:pt x="36" y="130"/>
                    </a:lnTo>
                    <a:lnTo>
                      <a:pt x="48" y="142"/>
                    </a:lnTo>
                    <a:lnTo>
                      <a:pt x="64" y="154"/>
                    </a:lnTo>
                    <a:lnTo>
                      <a:pt x="80" y="166"/>
                    </a:lnTo>
                    <a:lnTo>
                      <a:pt x="98" y="178"/>
                    </a:lnTo>
                    <a:lnTo>
                      <a:pt x="116" y="186"/>
                    </a:lnTo>
                    <a:lnTo>
                      <a:pt x="136" y="196"/>
                    </a:lnTo>
                    <a:lnTo>
                      <a:pt x="156" y="202"/>
                    </a:lnTo>
                    <a:lnTo>
                      <a:pt x="178" y="208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222" y="214"/>
                    </a:lnTo>
                    <a:lnTo>
                      <a:pt x="252" y="214"/>
                    </a:lnTo>
                    <a:lnTo>
                      <a:pt x="286" y="212"/>
                    </a:lnTo>
                    <a:lnTo>
                      <a:pt x="324" y="210"/>
                    </a:lnTo>
                    <a:lnTo>
                      <a:pt x="408" y="198"/>
                    </a:lnTo>
                    <a:lnTo>
                      <a:pt x="496" y="186"/>
                    </a:lnTo>
                    <a:lnTo>
                      <a:pt x="580" y="170"/>
                    </a:lnTo>
                    <a:lnTo>
                      <a:pt x="652" y="154"/>
                    </a:lnTo>
                    <a:lnTo>
                      <a:pt x="706" y="140"/>
                    </a:lnTo>
                    <a:lnTo>
                      <a:pt x="724" y="134"/>
                    </a:lnTo>
                    <a:lnTo>
                      <a:pt x="736" y="128"/>
                    </a:lnTo>
                    <a:lnTo>
                      <a:pt x="736" y="128"/>
                    </a:lnTo>
                    <a:lnTo>
                      <a:pt x="748" y="118"/>
                    </a:lnTo>
                    <a:lnTo>
                      <a:pt x="758" y="106"/>
                    </a:lnTo>
                    <a:lnTo>
                      <a:pt x="764" y="92"/>
                    </a:lnTo>
                    <a:lnTo>
                      <a:pt x="766" y="76"/>
                    </a:lnTo>
                    <a:lnTo>
                      <a:pt x="766" y="62"/>
                    </a:lnTo>
                    <a:lnTo>
                      <a:pt x="762" y="46"/>
                    </a:lnTo>
                    <a:lnTo>
                      <a:pt x="754" y="30"/>
                    </a:lnTo>
                    <a:lnTo>
                      <a:pt x="744" y="1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0" name="Freeform 10195"/>
              <p:cNvSpPr>
                <a:spLocks/>
              </p:cNvSpPr>
              <p:nvPr/>
            </p:nvSpPr>
            <p:spPr bwMode="auto">
              <a:xfrm>
                <a:off x="11682413" y="5621338"/>
                <a:ext cx="1216025" cy="339725"/>
              </a:xfrm>
              <a:custGeom>
                <a:avLst/>
                <a:gdLst>
                  <a:gd name="T0" fmla="*/ 744 w 766"/>
                  <a:gd name="T1" fmla="*/ 14 h 214"/>
                  <a:gd name="T2" fmla="*/ 744 w 766"/>
                  <a:gd name="T3" fmla="*/ 14 h 214"/>
                  <a:gd name="T4" fmla="*/ 740 w 766"/>
                  <a:gd name="T5" fmla="*/ 12 h 214"/>
                  <a:gd name="T6" fmla="*/ 736 w 766"/>
                  <a:gd name="T7" fmla="*/ 10 h 214"/>
                  <a:gd name="T8" fmla="*/ 720 w 766"/>
                  <a:gd name="T9" fmla="*/ 6 h 214"/>
                  <a:gd name="T10" fmla="*/ 698 w 766"/>
                  <a:gd name="T11" fmla="*/ 2 h 214"/>
                  <a:gd name="T12" fmla="*/ 668 w 766"/>
                  <a:gd name="T13" fmla="*/ 0 h 214"/>
                  <a:gd name="T14" fmla="*/ 600 w 766"/>
                  <a:gd name="T15" fmla="*/ 0 h 214"/>
                  <a:gd name="T16" fmla="*/ 518 w 766"/>
                  <a:gd name="T17" fmla="*/ 0 h 214"/>
                  <a:gd name="T18" fmla="*/ 432 w 766"/>
                  <a:gd name="T19" fmla="*/ 4 h 214"/>
                  <a:gd name="T20" fmla="*/ 348 w 766"/>
                  <a:gd name="T21" fmla="*/ 8 h 214"/>
                  <a:gd name="T22" fmla="*/ 214 w 766"/>
                  <a:gd name="T23" fmla="*/ 18 h 214"/>
                  <a:gd name="T24" fmla="*/ 214 w 766"/>
                  <a:gd name="T25" fmla="*/ 18 h 214"/>
                  <a:gd name="T26" fmla="*/ 168 w 766"/>
                  <a:gd name="T27" fmla="*/ 20 h 214"/>
                  <a:gd name="T28" fmla="*/ 128 w 766"/>
                  <a:gd name="T29" fmla="*/ 18 h 214"/>
                  <a:gd name="T30" fmla="*/ 68 w 766"/>
                  <a:gd name="T31" fmla="*/ 16 h 214"/>
                  <a:gd name="T32" fmla="*/ 46 w 766"/>
                  <a:gd name="T33" fmla="*/ 16 h 214"/>
                  <a:gd name="T34" fmla="*/ 36 w 766"/>
                  <a:gd name="T35" fmla="*/ 16 h 214"/>
                  <a:gd name="T36" fmla="*/ 28 w 766"/>
                  <a:gd name="T37" fmla="*/ 20 h 214"/>
                  <a:gd name="T38" fmla="*/ 22 w 766"/>
                  <a:gd name="T39" fmla="*/ 22 h 214"/>
                  <a:gd name="T40" fmla="*/ 16 w 766"/>
                  <a:gd name="T41" fmla="*/ 28 h 214"/>
                  <a:gd name="T42" fmla="*/ 10 w 766"/>
                  <a:gd name="T43" fmla="*/ 34 h 214"/>
                  <a:gd name="T44" fmla="*/ 6 w 766"/>
                  <a:gd name="T45" fmla="*/ 42 h 214"/>
                  <a:gd name="T46" fmla="*/ 6 w 766"/>
                  <a:gd name="T47" fmla="*/ 42 h 214"/>
                  <a:gd name="T48" fmla="*/ 2 w 766"/>
                  <a:gd name="T49" fmla="*/ 52 h 214"/>
                  <a:gd name="T50" fmla="*/ 0 w 766"/>
                  <a:gd name="T51" fmla="*/ 64 h 214"/>
                  <a:gd name="T52" fmla="*/ 2 w 766"/>
                  <a:gd name="T53" fmla="*/ 78 h 214"/>
                  <a:gd name="T54" fmla="*/ 8 w 766"/>
                  <a:gd name="T55" fmla="*/ 90 h 214"/>
                  <a:gd name="T56" fmla="*/ 14 w 766"/>
                  <a:gd name="T57" fmla="*/ 104 h 214"/>
                  <a:gd name="T58" fmla="*/ 24 w 766"/>
                  <a:gd name="T59" fmla="*/ 116 h 214"/>
                  <a:gd name="T60" fmla="*/ 36 w 766"/>
                  <a:gd name="T61" fmla="*/ 130 h 214"/>
                  <a:gd name="T62" fmla="*/ 48 w 766"/>
                  <a:gd name="T63" fmla="*/ 142 h 214"/>
                  <a:gd name="T64" fmla="*/ 64 w 766"/>
                  <a:gd name="T65" fmla="*/ 154 h 214"/>
                  <a:gd name="T66" fmla="*/ 80 w 766"/>
                  <a:gd name="T67" fmla="*/ 166 h 214"/>
                  <a:gd name="T68" fmla="*/ 98 w 766"/>
                  <a:gd name="T69" fmla="*/ 178 h 214"/>
                  <a:gd name="T70" fmla="*/ 116 w 766"/>
                  <a:gd name="T71" fmla="*/ 186 h 214"/>
                  <a:gd name="T72" fmla="*/ 136 w 766"/>
                  <a:gd name="T73" fmla="*/ 196 h 214"/>
                  <a:gd name="T74" fmla="*/ 156 w 766"/>
                  <a:gd name="T75" fmla="*/ 202 h 214"/>
                  <a:gd name="T76" fmla="*/ 178 w 766"/>
                  <a:gd name="T77" fmla="*/ 208 h 214"/>
                  <a:gd name="T78" fmla="*/ 198 w 766"/>
                  <a:gd name="T79" fmla="*/ 212 h 214"/>
                  <a:gd name="T80" fmla="*/ 198 w 766"/>
                  <a:gd name="T81" fmla="*/ 212 h 214"/>
                  <a:gd name="T82" fmla="*/ 222 w 766"/>
                  <a:gd name="T83" fmla="*/ 214 h 214"/>
                  <a:gd name="T84" fmla="*/ 252 w 766"/>
                  <a:gd name="T85" fmla="*/ 214 h 214"/>
                  <a:gd name="T86" fmla="*/ 286 w 766"/>
                  <a:gd name="T87" fmla="*/ 212 h 214"/>
                  <a:gd name="T88" fmla="*/ 324 w 766"/>
                  <a:gd name="T89" fmla="*/ 210 h 214"/>
                  <a:gd name="T90" fmla="*/ 408 w 766"/>
                  <a:gd name="T91" fmla="*/ 198 h 214"/>
                  <a:gd name="T92" fmla="*/ 496 w 766"/>
                  <a:gd name="T93" fmla="*/ 186 h 214"/>
                  <a:gd name="T94" fmla="*/ 580 w 766"/>
                  <a:gd name="T95" fmla="*/ 170 h 214"/>
                  <a:gd name="T96" fmla="*/ 652 w 766"/>
                  <a:gd name="T97" fmla="*/ 154 h 214"/>
                  <a:gd name="T98" fmla="*/ 706 w 766"/>
                  <a:gd name="T99" fmla="*/ 140 h 214"/>
                  <a:gd name="T100" fmla="*/ 724 w 766"/>
                  <a:gd name="T101" fmla="*/ 134 h 214"/>
                  <a:gd name="T102" fmla="*/ 736 w 766"/>
                  <a:gd name="T103" fmla="*/ 128 h 214"/>
                  <a:gd name="T104" fmla="*/ 736 w 766"/>
                  <a:gd name="T105" fmla="*/ 128 h 214"/>
                  <a:gd name="T106" fmla="*/ 748 w 766"/>
                  <a:gd name="T107" fmla="*/ 118 h 214"/>
                  <a:gd name="T108" fmla="*/ 758 w 766"/>
                  <a:gd name="T109" fmla="*/ 106 h 214"/>
                  <a:gd name="T110" fmla="*/ 764 w 766"/>
                  <a:gd name="T111" fmla="*/ 92 h 214"/>
                  <a:gd name="T112" fmla="*/ 766 w 766"/>
                  <a:gd name="T113" fmla="*/ 76 h 214"/>
                  <a:gd name="T114" fmla="*/ 766 w 766"/>
                  <a:gd name="T115" fmla="*/ 62 h 214"/>
                  <a:gd name="T116" fmla="*/ 762 w 766"/>
                  <a:gd name="T117" fmla="*/ 46 h 214"/>
                  <a:gd name="T118" fmla="*/ 754 w 766"/>
                  <a:gd name="T119" fmla="*/ 30 h 214"/>
                  <a:gd name="T120" fmla="*/ 744 w 766"/>
                  <a:gd name="T121" fmla="*/ 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6" h="214">
                    <a:moveTo>
                      <a:pt x="744" y="14"/>
                    </a:moveTo>
                    <a:lnTo>
                      <a:pt x="744" y="14"/>
                    </a:lnTo>
                    <a:lnTo>
                      <a:pt x="740" y="12"/>
                    </a:lnTo>
                    <a:lnTo>
                      <a:pt x="736" y="10"/>
                    </a:lnTo>
                    <a:lnTo>
                      <a:pt x="720" y="6"/>
                    </a:lnTo>
                    <a:lnTo>
                      <a:pt x="698" y="2"/>
                    </a:lnTo>
                    <a:lnTo>
                      <a:pt x="668" y="0"/>
                    </a:lnTo>
                    <a:lnTo>
                      <a:pt x="600" y="0"/>
                    </a:lnTo>
                    <a:lnTo>
                      <a:pt x="518" y="0"/>
                    </a:lnTo>
                    <a:lnTo>
                      <a:pt x="432" y="4"/>
                    </a:lnTo>
                    <a:lnTo>
                      <a:pt x="348" y="8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168" y="20"/>
                    </a:lnTo>
                    <a:lnTo>
                      <a:pt x="128" y="18"/>
                    </a:lnTo>
                    <a:lnTo>
                      <a:pt x="68" y="16"/>
                    </a:lnTo>
                    <a:lnTo>
                      <a:pt x="46" y="16"/>
                    </a:lnTo>
                    <a:lnTo>
                      <a:pt x="36" y="16"/>
                    </a:lnTo>
                    <a:lnTo>
                      <a:pt x="28" y="20"/>
                    </a:lnTo>
                    <a:lnTo>
                      <a:pt x="22" y="22"/>
                    </a:lnTo>
                    <a:lnTo>
                      <a:pt x="16" y="28"/>
                    </a:lnTo>
                    <a:lnTo>
                      <a:pt x="10" y="34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8" y="90"/>
                    </a:lnTo>
                    <a:lnTo>
                      <a:pt x="14" y="104"/>
                    </a:lnTo>
                    <a:lnTo>
                      <a:pt x="24" y="116"/>
                    </a:lnTo>
                    <a:lnTo>
                      <a:pt x="36" y="130"/>
                    </a:lnTo>
                    <a:lnTo>
                      <a:pt x="48" y="142"/>
                    </a:lnTo>
                    <a:lnTo>
                      <a:pt x="64" y="154"/>
                    </a:lnTo>
                    <a:lnTo>
                      <a:pt x="80" y="166"/>
                    </a:lnTo>
                    <a:lnTo>
                      <a:pt x="98" y="178"/>
                    </a:lnTo>
                    <a:lnTo>
                      <a:pt x="116" y="186"/>
                    </a:lnTo>
                    <a:lnTo>
                      <a:pt x="136" y="196"/>
                    </a:lnTo>
                    <a:lnTo>
                      <a:pt x="156" y="202"/>
                    </a:lnTo>
                    <a:lnTo>
                      <a:pt x="178" y="208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222" y="214"/>
                    </a:lnTo>
                    <a:lnTo>
                      <a:pt x="252" y="214"/>
                    </a:lnTo>
                    <a:lnTo>
                      <a:pt x="286" y="212"/>
                    </a:lnTo>
                    <a:lnTo>
                      <a:pt x="324" y="210"/>
                    </a:lnTo>
                    <a:lnTo>
                      <a:pt x="408" y="198"/>
                    </a:lnTo>
                    <a:lnTo>
                      <a:pt x="496" y="186"/>
                    </a:lnTo>
                    <a:lnTo>
                      <a:pt x="580" y="170"/>
                    </a:lnTo>
                    <a:lnTo>
                      <a:pt x="652" y="154"/>
                    </a:lnTo>
                    <a:lnTo>
                      <a:pt x="706" y="140"/>
                    </a:lnTo>
                    <a:lnTo>
                      <a:pt x="724" y="134"/>
                    </a:lnTo>
                    <a:lnTo>
                      <a:pt x="736" y="128"/>
                    </a:lnTo>
                    <a:lnTo>
                      <a:pt x="736" y="128"/>
                    </a:lnTo>
                    <a:lnTo>
                      <a:pt x="748" y="118"/>
                    </a:lnTo>
                    <a:lnTo>
                      <a:pt x="758" y="106"/>
                    </a:lnTo>
                    <a:lnTo>
                      <a:pt x="764" y="92"/>
                    </a:lnTo>
                    <a:lnTo>
                      <a:pt x="766" y="76"/>
                    </a:lnTo>
                    <a:lnTo>
                      <a:pt x="766" y="62"/>
                    </a:lnTo>
                    <a:lnTo>
                      <a:pt x="762" y="46"/>
                    </a:lnTo>
                    <a:lnTo>
                      <a:pt x="754" y="30"/>
                    </a:lnTo>
                    <a:lnTo>
                      <a:pt x="744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1" name="Freeform 10196"/>
              <p:cNvSpPr>
                <a:spLocks/>
              </p:cNvSpPr>
              <p:nvPr/>
            </p:nvSpPr>
            <p:spPr bwMode="auto">
              <a:xfrm>
                <a:off x="14371638" y="4583113"/>
                <a:ext cx="990600" cy="1063625"/>
              </a:xfrm>
              <a:custGeom>
                <a:avLst/>
                <a:gdLst>
                  <a:gd name="T0" fmla="*/ 48 w 624"/>
                  <a:gd name="T1" fmla="*/ 670 h 670"/>
                  <a:gd name="T2" fmla="*/ 24 w 624"/>
                  <a:gd name="T3" fmla="*/ 562 h 670"/>
                  <a:gd name="T4" fmla="*/ 4 w 624"/>
                  <a:gd name="T5" fmla="*/ 428 h 670"/>
                  <a:gd name="T6" fmla="*/ 0 w 624"/>
                  <a:gd name="T7" fmla="*/ 360 h 670"/>
                  <a:gd name="T8" fmla="*/ 4 w 624"/>
                  <a:gd name="T9" fmla="*/ 300 h 670"/>
                  <a:gd name="T10" fmla="*/ 16 w 624"/>
                  <a:gd name="T11" fmla="*/ 258 h 670"/>
                  <a:gd name="T12" fmla="*/ 38 w 624"/>
                  <a:gd name="T13" fmla="*/ 220 h 670"/>
                  <a:gd name="T14" fmla="*/ 92 w 624"/>
                  <a:gd name="T15" fmla="*/ 140 h 670"/>
                  <a:gd name="T16" fmla="*/ 128 w 624"/>
                  <a:gd name="T17" fmla="*/ 100 h 670"/>
                  <a:gd name="T18" fmla="*/ 170 w 624"/>
                  <a:gd name="T19" fmla="*/ 64 h 670"/>
                  <a:gd name="T20" fmla="*/ 218 w 624"/>
                  <a:gd name="T21" fmla="*/ 34 h 670"/>
                  <a:gd name="T22" fmla="*/ 274 w 624"/>
                  <a:gd name="T23" fmla="*/ 14 h 670"/>
                  <a:gd name="T24" fmla="*/ 340 w 624"/>
                  <a:gd name="T25" fmla="*/ 2 h 670"/>
                  <a:gd name="T26" fmla="*/ 362 w 624"/>
                  <a:gd name="T27" fmla="*/ 0 h 670"/>
                  <a:gd name="T28" fmla="*/ 408 w 624"/>
                  <a:gd name="T29" fmla="*/ 4 h 670"/>
                  <a:gd name="T30" fmla="*/ 452 w 624"/>
                  <a:gd name="T31" fmla="*/ 10 h 670"/>
                  <a:gd name="T32" fmla="*/ 492 w 624"/>
                  <a:gd name="T33" fmla="*/ 24 h 670"/>
                  <a:gd name="T34" fmla="*/ 546 w 624"/>
                  <a:gd name="T35" fmla="*/ 48 h 670"/>
                  <a:gd name="T36" fmla="*/ 592 w 624"/>
                  <a:gd name="T37" fmla="*/ 80 h 670"/>
                  <a:gd name="T38" fmla="*/ 616 w 624"/>
                  <a:gd name="T39" fmla="*/ 104 h 670"/>
                  <a:gd name="T40" fmla="*/ 624 w 624"/>
                  <a:gd name="T41" fmla="*/ 118 h 670"/>
                  <a:gd name="T42" fmla="*/ 432 w 624"/>
                  <a:gd name="T43" fmla="*/ 268 h 670"/>
                  <a:gd name="T44" fmla="*/ 348 w 624"/>
                  <a:gd name="T45" fmla="*/ 326 h 670"/>
                  <a:gd name="T46" fmla="*/ 312 w 624"/>
                  <a:gd name="T47" fmla="*/ 350 h 670"/>
                  <a:gd name="T48" fmla="*/ 234 w 624"/>
                  <a:gd name="T49" fmla="*/ 408 h 670"/>
                  <a:gd name="T50" fmla="*/ 200 w 624"/>
                  <a:gd name="T51" fmla="*/ 442 h 670"/>
                  <a:gd name="T52" fmla="*/ 172 w 624"/>
                  <a:gd name="T53" fmla="*/ 478 h 670"/>
                  <a:gd name="T54" fmla="*/ 154 w 624"/>
                  <a:gd name="T55" fmla="*/ 516 h 670"/>
                  <a:gd name="T56" fmla="*/ 146 w 624"/>
                  <a:gd name="T57" fmla="*/ 558 h 670"/>
                  <a:gd name="T58" fmla="*/ 154 w 624"/>
                  <a:gd name="T59" fmla="*/ 602 h 670"/>
                  <a:gd name="T60" fmla="*/ 148 w 624"/>
                  <a:gd name="T61" fmla="*/ 608 h 670"/>
                  <a:gd name="T62" fmla="*/ 132 w 624"/>
                  <a:gd name="T63" fmla="*/ 626 h 670"/>
                  <a:gd name="T64" fmla="*/ 98 w 624"/>
                  <a:gd name="T65" fmla="*/ 648 h 670"/>
                  <a:gd name="T66" fmla="*/ 48 w 624"/>
                  <a:gd name="T67" fmla="*/ 67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4" h="670">
                    <a:moveTo>
                      <a:pt x="48" y="670"/>
                    </a:moveTo>
                    <a:lnTo>
                      <a:pt x="48" y="670"/>
                    </a:lnTo>
                    <a:lnTo>
                      <a:pt x="36" y="618"/>
                    </a:lnTo>
                    <a:lnTo>
                      <a:pt x="24" y="562"/>
                    </a:lnTo>
                    <a:lnTo>
                      <a:pt x="14" y="498"/>
                    </a:lnTo>
                    <a:lnTo>
                      <a:pt x="4" y="428"/>
                    </a:lnTo>
                    <a:lnTo>
                      <a:pt x="2" y="392"/>
                    </a:lnTo>
                    <a:lnTo>
                      <a:pt x="0" y="360"/>
                    </a:lnTo>
                    <a:lnTo>
                      <a:pt x="2" y="328"/>
                    </a:lnTo>
                    <a:lnTo>
                      <a:pt x="4" y="300"/>
                    </a:lnTo>
                    <a:lnTo>
                      <a:pt x="8" y="276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38" y="220"/>
                    </a:lnTo>
                    <a:lnTo>
                      <a:pt x="62" y="182"/>
                    </a:lnTo>
                    <a:lnTo>
                      <a:pt x="92" y="140"/>
                    </a:lnTo>
                    <a:lnTo>
                      <a:pt x="108" y="120"/>
                    </a:lnTo>
                    <a:lnTo>
                      <a:pt x="128" y="100"/>
                    </a:lnTo>
                    <a:lnTo>
                      <a:pt x="148" y="82"/>
                    </a:lnTo>
                    <a:lnTo>
                      <a:pt x="170" y="64"/>
                    </a:lnTo>
                    <a:lnTo>
                      <a:pt x="192" y="50"/>
                    </a:lnTo>
                    <a:lnTo>
                      <a:pt x="218" y="34"/>
                    </a:lnTo>
                    <a:lnTo>
                      <a:pt x="246" y="22"/>
                    </a:lnTo>
                    <a:lnTo>
                      <a:pt x="274" y="14"/>
                    </a:lnTo>
                    <a:lnTo>
                      <a:pt x="306" y="6"/>
                    </a:lnTo>
                    <a:lnTo>
                      <a:pt x="340" y="2"/>
                    </a:lnTo>
                    <a:lnTo>
                      <a:pt x="340" y="2"/>
                    </a:lnTo>
                    <a:lnTo>
                      <a:pt x="362" y="0"/>
                    </a:lnTo>
                    <a:lnTo>
                      <a:pt x="386" y="2"/>
                    </a:lnTo>
                    <a:lnTo>
                      <a:pt x="408" y="4"/>
                    </a:lnTo>
                    <a:lnTo>
                      <a:pt x="430" y="6"/>
                    </a:lnTo>
                    <a:lnTo>
                      <a:pt x="452" y="10"/>
                    </a:lnTo>
                    <a:lnTo>
                      <a:pt x="472" y="16"/>
                    </a:lnTo>
                    <a:lnTo>
                      <a:pt x="492" y="24"/>
                    </a:lnTo>
                    <a:lnTo>
                      <a:pt x="512" y="30"/>
                    </a:lnTo>
                    <a:lnTo>
                      <a:pt x="546" y="48"/>
                    </a:lnTo>
                    <a:lnTo>
                      <a:pt x="578" y="70"/>
                    </a:lnTo>
                    <a:lnTo>
                      <a:pt x="592" y="80"/>
                    </a:lnTo>
                    <a:lnTo>
                      <a:pt x="604" y="92"/>
                    </a:lnTo>
                    <a:lnTo>
                      <a:pt x="616" y="104"/>
                    </a:lnTo>
                    <a:lnTo>
                      <a:pt x="624" y="118"/>
                    </a:lnTo>
                    <a:lnTo>
                      <a:pt x="624" y="118"/>
                    </a:lnTo>
                    <a:lnTo>
                      <a:pt x="522" y="198"/>
                    </a:lnTo>
                    <a:lnTo>
                      <a:pt x="432" y="268"/>
                    </a:lnTo>
                    <a:lnTo>
                      <a:pt x="388" y="300"/>
                    </a:lnTo>
                    <a:lnTo>
                      <a:pt x="348" y="326"/>
                    </a:lnTo>
                    <a:lnTo>
                      <a:pt x="348" y="326"/>
                    </a:lnTo>
                    <a:lnTo>
                      <a:pt x="312" y="350"/>
                    </a:lnTo>
                    <a:lnTo>
                      <a:pt x="272" y="378"/>
                    </a:lnTo>
                    <a:lnTo>
                      <a:pt x="234" y="408"/>
                    </a:lnTo>
                    <a:lnTo>
                      <a:pt x="216" y="424"/>
                    </a:lnTo>
                    <a:lnTo>
                      <a:pt x="200" y="442"/>
                    </a:lnTo>
                    <a:lnTo>
                      <a:pt x="186" y="460"/>
                    </a:lnTo>
                    <a:lnTo>
                      <a:pt x="172" y="478"/>
                    </a:lnTo>
                    <a:lnTo>
                      <a:pt x="162" y="496"/>
                    </a:lnTo>
                    <a:lnTo>
                      <a:pt x="154" y="516"/>
                    </a:lnTo>
                    <a:lnTo>
                      <a:pt x="148" y="536"/>
                    </a:lnTo>
                    <a:lnTo>
                      <a:pt x="146" y="558"/>
                    </a:lnTo>
                    <a:lnTo>
                      <a:pt x="148" y="580"/>
                    </a:lnTo>
                    <a:lnTo>
                      <a:pt x="154" y="602"/>
                    </a:lnTo>
                    <a:lnTo>
                      <a:pt x="154" y="602"/>
                    </a:lnTo>
                    <a:lnTo>
                      <a:pt x="148" y="608"/>
                    </a:lnTo>
                    <a:lnTo>
                      <a:pt x="142" y="616"/>
                    </a:lnTo>
                    <a:lnTo>
                      <a:pt x="132" y="626"/>
                    </a:lnTo>
                    <a:lnTo>
                      <a:pt x="118" y="636"/>
                    </a:lnTo>
                    <a:lnTo>
                      <a:pt x="98" y="648"/>
                    </a:lnTo>
                    <a:lnTo>
                      <a:pt x="76" y="658"/>
                    </a:lnTo>
                    <a:lnTo>
                      <a:pt x="48" y="67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2" name="Freeform 10197"/>
              <p:cNvSpPr>
                <a:spLocks/>
              </p:cNvSpPr>
              <p:nvPr/>
            </p:nvSpPr>
            <p:spPr bwMode="auto">
              <a:xfrm>
                <a:off x="14371638" y="4583113"/>
                <a:ext cx="990600" cy="1063625"/>
              </a:xfrm>
              <a:custGeom>
                <a:avLst/>
                <a:gdLst>
                  <a:gd name="T0" fmla="*/ 48 w 624"/>
                  <a:gd name="T1" fmla="*/ 670 h 670"/>
                  <a:gd name="T2" fmla="*/ 24 w 624"/>
                  <a:gd name="T3" fmla="*/ 562 h 670"/>
                  <a:gd name="T4" fmla="*/ 4 w 624"/>
                  <a:gd name="T5" fmla="*/ 428 h 670"/>
                  <a:gd name="T6" fmla="*/ 0 w 624"/>
                  <a:gd name="T7" fmla="*/ 360 h 670"/>
                  <a:gd name="T8" fmla="*/ 4 w 624"/>
                  <a:gd name="T9" fmla="*/ 300 h 670"/>
                  <a:gd name="T10" fmla="*/ 16 w 624"/>
                  <a:gd name="T11" fmla="*/ 258 h 670"/>
                  <a:gd name="T12" fmla="*/ 38 w 624"/>
                  <a:gd name="T13" fmla="*/ 220 h 670"/>
                  <a:gd name="T14" fmla="*/ 92 w 624"/>
                  <a:gd name="T15" fmla="*/ 140 h 670"/>
                  <a:gd name="T16" fmla="*/ 128 w 624"/>
                  <a:gd name="T17" fmla="*/ 100 h 670"/>
                  <a:gd name="T18" fmla="*/ 170 w 624"/>
                  <a:gd name="T19" fmla="*/ 64 h 670"/>
                  <a:gd name="T20" fmla="*/ 218 w 624"/>
                  <a:gd name="T21" fmla="*/ 34 h 670"/>
                  <a:gd name="T22" fmla="*/ 274 w 624"/>
                  <a:gd name="T23" fmla="*/ 14 h 670"/>
                  <a:gd name="T24" fmla="*/ 340 w 624"/>
                  <a:gd name="T25" fmla="*/ 2 h 670"/>
                  <a:gd name="T26" fmla="*/ 362 w 624"/>
                  <a:gd name="T27" fmla="*/ 0 h 670"/>
                  <a:gd name="T28" fmla="*/ 408 w 624"/>
                  <a:gd name="T29" fmla="*/ 4 h 670"/>
                  <a:gd name="T30" fmla="*/ 452 w 624"/>
                  <a:gd name="T31" fmla="*/ 10 h 670"/>
                  <a:gd name="T32" fmla="*/ 492 w 624"/>
                  <a:gd name="T33" fmla="*/ 24 h 670"/>
                  <a:gd name="T34" fmla="*/ 546 w 624"/>
                  <a:gd name="T35" fmla="*/ 48 h 670"/>
                  <a:gd name="T36" fmla="*/ 592 w 624"/>
                  <a:gd name="T37" fmla="*/ 80 h 670"/>
                  <a:gd name="T38" fmla="*/ 616 w 624"/>
                  <a:gd name="T39" fmla="*/ 104 h 670"/>
                  <a:gd name="T40" fmla="*/ 624 w 624"/>
                  <a:gd name="T41" fmla="*/ 118 h 670"/>
                  <a:gd name="T42" fmla="*/ 432 w 624"/>
                  <a:gd name="T43" fmla="*/ 268 h 670"/>
                  <a:gd name="T44" fmla="*/ 348 w 624"/>
                  <a:gd name="T45" fmla="*/ 326 h 670"/>
                  <a:gd name="T46" fmla="*/ 312 w 624"/>
                  <a:gd name="T47" fmla="*/ 350 h 670"/>
                  <a:gd name="T48" fmla="*/ 234 w 624"/>
                  <a:gd name="T49" fmla="*/ 408 h 670"/>
                  <a:gd name="T50" fmla="*/ 200 w 624"/>
                  <a:gd name="T51" fmla="*/ 442 h 670"/>
                  <a:gd name="T52" fmla="*/ 172 w 624"/>
                  <a:gd name="T53" fmla="*/ 478 h 670"/>
                  <a:gd name="T54" fmla="*/ 154 w 624"/>
                  <a:gd name="T55" fmla="*/ 516 h 670"/>
                  <a:gd name="T56" fmla="*/ 146 w 624"/>
                  <a:gd name="T57" fmla="*/ 558 h 670"/>
                  <a:gd name="T58" fmla="*/ 154 w 624"/>
                  <a:gd name="T59" fmla="*/ 602 h 670"/>
                  <a:gd name="T60" fmla="*/ 148 w 624"/>
                  <a:gd name="T61" fmla="*/ 608 h 670"/>
                  <a:gd name="T62" fmla="*/ 132 w 624"/>
                  <a:gd name="T63" fmla="*/ 626 h 670"/>
                  <a:gd name="T64" fmla="*/ 98 w 624"/>
                  <a:gd name="T65" fmla="*/ 648 h 670"/>
                  <a:gd name="T66" fmla="*/ 48 w 624"/>
                  <a:gd name="T67" fmla="*/ 67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4" h="670">
                    <a:moveTo>
                      <a:pt x="48" y="670"/>
                    </a:moveTo>
                    <a:lnTo>
                      <a:pt x="48" y="670"/>
                    </a:lnTo>
                    <a:lnTo>
                      <a:pt x="36" y="618"/>
                    </a:lnTo>
                    <a:lnTo>
                      <a:pt x="24" y="562"/>
                    </a:lnTo>
                    <a:lnTo>
                      <a:pt x="14" y="498"/>
                    </a:lnTo>
                    <a:lnTo>
                      <a:pt x="4" y="428"/>
                    </a:lnTo>
                    <a:lnTo>
                      <a:pt x="2" y="392"/>
                    </a:lnTo>
                    <a:lnTo>
                      <a:pt x="0" y="360"/>
                    </a:lnTo>
                    <a:lnTo>
                      <a:pt x="2" y="328"/>
                    </a:lnTo>
                    <a:lnTo>
                      <a:pt x="4" y="300"/>
                    </a:lnTo>
                    <a:lnTo>
                      <a:pt x="8" y="276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38" y="220"/>
                    </a:lnTo>
                    <a:lnTo>
                      <a:pt x="62" y="182"/>
                    </a:lnTo>
                    <a:lnTo>
                      <a:pt x="92" y="140"/>
                    </a:lnTo>
                    <a:lnTo>
                      <a:pt x="108" y="120"/>
                    </a:lnTo>
                    <a:lnTo>
                      <a:pt x="128" y="100"/>
                    </a:lnTo>
                    <a:lnTo>
                      <a:pt x="148" y="82"/>
                    </a:lnTo>
                    <a:lnTo>
                      <a:pt x="170" y="64"/>
                    </a:lnTo>
                    <a:lnTo>
                      <a:pt x="192" y="50"/>
                    </a:lnTo>
                    <a:lnTo>
                      <a:pt x="218" y="34"/>
                    </a:lnTo>
                    <a:lnTo>
                      <a:pt x="246" y="22"/>
                    </a:lnTo>
                    <a:lnTo>
                      <a:pt x="274" y="14"/>
                    </a:lnTo>
                    <a:lnTo>
                      <a:pt x="306" y="6"/>
                    </a:lnTo>
                    <a:lnTo>
                      <a:pt x="340" y="2"/>
                    </a:lnTo>
                    <a:lnTo>
                      <a:pt x="340" y="2"/>
                    </a:lnTo>
                    <a:lnTo>
                      <a:pt x="362" y="0"/>
                    </a:lnTo>
                    <a:lnTo>
                      <a:pt x="386" y="2"/>
                    </a:lnTo>
                    <a:lnTo>
                      <a:pt x="408" y="4"/>
                    </a:lnTo>
                    <a:lnTo>
                      <a:pt x="430" y="6"/>
                    </a:lnTo>
                    <a:lnTo>
                      <a:pt x="452" y="10"/>
                    </a:lnTo>
                    <a:lnTo>
                      <a:pt x="472" y="16"/>
                    </a:lnTo>
                    <a:lnTo>
                      <a:pt x="492" y="24"/>
                    </a:lnTo>
                    <a:lnTo>
                      <a:pt x="512" y="30"/>
                    </a:lnTo>
                    <a:lnTo>
                      <a:pt x="546" y="48"/>
                    </a:lnTo>
                    <a:lnTo>
                      <a:pt x="578" y="70"/>
                    </a:lnTo>
                    <a:lnTo>
                      <a:pt x="592" y="80"/>
                    </a:lnTo>
                    <a:lnTo>
                      <a:pt x="604" y="92"/>
                    </a:lnTo>
                    <a:lnTo>
                      <a:pt x="616" y="104"/>
                    </a:lnTo>
                    <a:lnTo>
                      <a:pt x="624" y="118"/>
                    </a:lnTo>
                    <a:lnTo>
                      <a:pt x="624" y="118"/>
                    </a:lnTo>
                    <a:lnTo>
                      <a:pt x="522" y="198"/>
                    </a:lnTo>
                    <a:lnTo>
                      <a:pt x="432" y="268"/>
                    </a:lnTo>
                    <a:lnTo>
                      <a:pt x="388" y="300"/>
                    </a:lnTo>
                    <a:lnTo>
                      <a:pt x="348" y="326"/>
                    </a:lnTo>
                    <a:lnTo>
                      <a:pt x="348" y="326"/>
                    </a:lnTo>
                    <a:lnTo>
                      <a:pt x="312" y="350"/>
                    </a:lnTo>
                    <a:lnTo>
                      <a:pt x="272" y="378"/>
                    </a:lnTo>
                    <a:lnTo>
                      <a:pt x="234" y="408"/>
                    </a:lnTo>
                    <a:lnTo>
                      <a:pt x="216" y="424"/>
                    </a:lnTo>
                    <a:lnTo>
                      <a:pt x="200" y="442"/>
                    </a:lnTo>
                    <a:lnTo>
                      <a:pt x="186" y="460"/>
                    </a:lnTo>
                    <a:lnTo>
                      <a:pt x="172" y="478"/>
                    </a:lnTo>
                    <a:lnTo>
                      <a:pt x="162" y="496"/>
                    </a:lnTo>
                    <a:lnTo>
                      <a:pt x="154" y="516"/>
                    </a:lnTo>
                    <a:lnTo>
                      <a:pt x="148" y="536"/>
                    </a:lnTo>
                    <a:lnTo>
                      <a:pt x="146" y="558"/>
                    </a:lnTo>
                    <a:lnTo>
                      <a:pt x="148" y="580"/>
                    </a:lnTo>
                    <a:lnTo>
                      <a:pt x="154" y="602"/>
                    </a:lnTo>
                    <a:lnTo>
                      <a:pt x="154" y="602"/>
                    </a:lnTo>
                    <a:lnTo>
                      <a:pt x="148" y="608"/>
                    </a:lnTo>
                    <a:lnTo>
                      <a:pt x="142" y="616"/>
                    </a:lnTo>
                    <a:lnTo>
                      <a:pt x="132" y="626"/>
                    </a:lnTo>
                    <a:lnTo>
                      <a:pt x="118" y="636"/>
                    </a:lnTo>
                    <a:lnTo>
                      <a:pt x="98" y="648"/>
                    </a:lnTo>
                    <a:lnTo>
                      <a:pt x="76" y="658"/>
                    </a:lnTo>
                    <a:lnTo>
                      <a:pt x="48" y="6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4" name="Freeform 10198"/>
              <p:cNvSpPr>
                <a:spLocks/>
              </p:cNvSpPr>
              <p:nvPr/>
            </p:nvSpPr>
            <p:spPr bwMode="auto">
              <a:xfrm>
                <a:off x="13415963" y="6608763"/>
                <a:ext cx="101600" cy="292100"/>
              </a:xfrm>
              <a:custGeom>
                <a:avLst/>
                <a:gdLst>
                  <a:gd name="T0" fmla="*/ 4 w 64"/>
                  <a:gd name="T1" fmla="*/ 22 h 184"/>
                  <a:gd name="T2" fmla="*/ 4 w 64"/>
                  <a:gd name="T3" fmla="*/ 22 h 184"/>
                  <a:gd name="T4" fmla="*/ 12 w 64"/>
                  <a:gd name="T5" fmla="*/ 38 h 184"/>
                  <a:gd name="T6" fmla="*/ 20 w 64"/>
                  <a:gd name="T7" fmla="*/ 56 h 184"/>
                  <a:gd name="T8" fmla="*/ 26 w 64"/>
                  <a:gd name="T9" fmla="*/ 74 h 184"/>
                  <a:gd name="T10" fmla="*/ 30 w 64"/>
                  <a:gd name="T11" fmla="*/ 92 h 184"/>
                  <a:gd name="T12" fmla="*/ 32 w 64"/>
                  <a:gd name="T13" fmla="*/ 130 h 184"/>
                  <a:gd name="T14" fmla="*/ 34 w 64"/>
                  <a:gd name="T15" fmla="*/ 170 h 184"/>
                  <a:gd name="T16" fmla="*/ 34 w 64"/>
                  <a:gd name="T17" fmla="*/ 170 h 184"/>
                  <a:gd name="T18" fmla="*/ 34 w 64"/>
                  <a:gd name="T19" fmla="*/ 176 h 184"/>
                  <a:gd name="T20" fmla="*/ 38 w 64"/>
                  <a:gd name="T21" fmla="*/ 180 h 184"/>
                  <a:gd name="T22" fmla="*/ 42 w 64"/>
                  <a:gd name="T23" fmla="*/ 184 h 184"/>
                  <a:gd name="T24" fmla="*/ 48 w 64"/>
                  <a:gd name="T25" fmla="*/ 184 h 184"/>
                  <a:gd name="T26" fmla="*/ 54 w 64"/>
                  <a:gd name="T27" fmla="*/ 184 h 184"/>
                  <a:gd name="T28" fmla="*/ 58 w 64"/>
                  <a:gd name="T29" fmla="*/ 180 h 184"/>
                  <a:gd name="T30" fmla="*/ 62 w 64"/>
                  <a:gd name="T31" fmla="*/ 176 h 184"/>
                  <a:gd name="T32" fmla="*/ 64 w 64"/>
                  <a:gd name="T33" fmla="*/ 170 h 184"/>
                  <a:gd name="T34" fmla="*/ 64 w 64"/>
                  <a:gd name="T35" fmla="*/ 170 h 184"/>
                  <a:gd name="T36" fmla="*/ 62 w 64"/>
                  <a:gd name="T37" fmla="*/ 126 h 184"/>
                  <a:gd name="T38" fmla="*/ 60 w 64"/>
                  <a:gd name="T39" fmla="*/ 106 h 184"/>
                  <a:gd name="T40" fmla="*/ 58 w 64"/>
                  <a:gd name="T41" fmla="*/ 84 h 184"/>
                  <a:gd name="T42" fmla="*/ 54 w 64"/>
                  <a:gd name="T43" fmla="*/ 64 h 184"/>
                  <a:gd name="T44" fmla="*/ 48 w 64"/>
                  <a:gd name="T45" fmla="*/ 44 h 184"/>
                  <a:gd name="T46" fmla="*/ 40 w 64"/>
                  <a:gd name="T47" fmla="*/ 24 h 184"/>
                  <a:gd name="T48" fmla="*/ 28 w 64"/>
                  <a:gd name="T49" fmla="*/ 6 h 184"/>
                  <a:gd name="T50" fmla="*/ 28 w 64"/>
                  <a:gd name="T51" fmla="*/ 6 h 184"/>
                  <a:gd name="T52" fmla="*/ 24 w 64"/>
                  <a:gd name="T53" fmla="*/ 2 h 184"/>
                  <a:gd name="T54" fmla="*/ 18 w 64"/>
                  <a:gd name="T55" fmla="*/ 0 h 184"/>
                  <a:gd name="T56" fmla="*/ 14 w 64"/>
                  <a:gd name="T57" fmla="*/ 0 h 184"/>
                  <a:gd name="T58" fmla="*/ 8 w 64"/>
                  <a:gd name="T59" fmla="*/ 2 h 184"/>
                  <a:gd name="T60" fmla="*/ 4 w 64"/>
                  <a:gd name="T61" fmla="*/ 6 h 184"/>
                  <a:gd name="T62" fmla="*/ 2 w 64"/>
                  <a:gd name="T63" fmla="*/ 10 h 184"/>
                  <a:gd name="T64" fmla="*/ 0 w 64"/>
                  <a:gd name="T65" fmla="*/ 16 h 184"/>
                  <a:gd name="T66" fmla="*/ 4 w 64"/>
                  <a:gd name="T67" fmla="*/ 2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84">
                    <a:moveTo>
                      <a:pt x="4" y="22"/>
                    </a:moveTo>
                    <a:lnTo>
                      <a:pt x="4" y="22"/>
                    </a:lnTo>
                    <a:lnTo>
                      <a:pt x="12" y="38"/>
                    </a:lnTo>
                    <a:lnTo>
                      <a:pt x="20" y="56"/>
                    </a:lnTo>
                    <a:lnTo>
                      <a:pt x="26" y="74"/>
                    </a:lnTo>
                    <a:lnTo>
                      <a:pt x="30" y="92"/>
                    </a:lnTo>
                    <a:lnTo>
                      <a:pt x="32" y="130"/>
                    </a:lnTo>
                    <a:lnTo>
                      <a:pt x="34" y="170"/>
                    </a:lnTo>
                    <a:lnTo>
                      <a:pt x="34" y="170"/>
                    </a:lnTo>
                    <a:lnTo>
                      <a:pt x="34" y="176"/>
                    </a:lnTo>
                    <a:lnTo>
                      <a:pt x="38" y="180"/>
                    </a:lnTo>
                    <a:lnTo>
                      <a:pt x="42" y="184"/>
                    </a:lnTo>
                    <a:lnTo>
                      <a:pt x="48" y="184"/>
                    </a:lnTo>
                    <a:lnTo>
                      <a:pt x="54" y="184"/>
                    </a:lnTo>
                    <a:lnTo>
                      <a:pt x="58" y="180"/>
                    </a:lnTo>
                    <a:lnTo>
                      <a:pt x="62" y="176"/>
                    </a:lnTo>
                    <a:lnTo>
                      <a:pt x="64" y="170"/>
                    </a:lnTo>
                    <a:lnTo>
                      <a:pt x="64" y="170"/>
                    </a:lnTo>
                    <a:lnTo>
                      <a:pt x="62" y="126"/>
                    </a:lnTo>
                    <a:lnTo>
                      <a:pt x="60" y="106"/>
                    </a:lnTo>
                    <a:lnTo>
                      <a:pt x="58" y="84"/>
                    </a:lnTo>
                    <a:lnTo>
                      <a:pt x="54" y="64"/>
                    </a:lnTo>
                    <a:lnTo>
                      <a:pt x="48" y="44"/>
                    </a:lnTo>
                    <a:lnTo>
                      <a:pt x="40" y="2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5" name="Freeform 10199"/>
              <p:cNvSpPr>
                <a:spLocks/>
              </p:cNvSpPr>
              <p:nvPr/>
            </p:nvSpPr>
            <p:spPr bwMode="auto">
              <a:xfrm>
                <a:off x="13415963" y="6608763"/>
                <a:ext cx="101600" cy="292100"/>
              </a:xfrm>
              <a:custGeom>
                <a:avLst/>
                <a:gdLst>
                  <a:gd name="T0" fmla="*/ 4 w 64"/>
                  <a:gd name="T1" fmla="*/ 22 h 184"/>
                  <a:gd name="T2" fmla="*/ 4 w 64"/>
                  <a:gd name="T3" fmla="*/ 22 h 184"/>
                  <a:gd name="T4" fmla="*/ 12 w 64"/>
                  <a:gd name="T5" fmla="*/ 38 h 184"/>
                  <a:gd name="T6" fmla="*/ 20 w 64"/>
                  <a:gd name="T7" fmla="*/ 56 h 184"/>
                  <a:gd name="T8" fmla="*/ 26 w 64"/>
                  <a:gd name="T9" fmla="*/ 74 h 184"/>
                  <a:gd name="T10" fmla="*/ 30 w 64"/>
                  <a:gd name="T11" fmla="*/ 92 h 184"/>
                  <a:gd name="T12" fmla="*/ 32 w 64"/>
                  <a:gd name="T13" fmla="*/ 130 h 184"/>
                  <a:gd name="T14" fmla="*/ 34 w 64"/>
                  <a:gd name="T15" fmla="*/ 170 h 184"/>
                  <a:gd name="T16" fmla="*/ 34 w 64"/>
                  <a:gd name="T17" fmla="*/ 170 h 184"/>
                  <a:gd name="T18" fmla="*/ 34 w 64"/>
                  <a:gd name="T19" fmla="*/ 176 h 184"/>
                  <a:gd name="T20" fmla="*/ 38 w 64"/>
                  <a:gd name="T21" fmla="*/ 180 h 184"/>
                  <a:gd name="T22" fmla="*/ 42 w 64"/>
                  <a:gd name="T23" fmla="*/ 184 h 184"/>
                  <a:gd name="T24" fmla="*/ 48 w 64"/>
                  <a:gd name="T25" fmla="*/ 184 h 184"/>
                  <a:gd name="T26" fmla="*/ 54 w 64"/>
                  <a:gd name="T27" fmla="*/ 184 h 184"/>
                  <a:gd name="T28" fmla="*/ 58 w 64"/>
                  <a:gd name="T29" fmla="*/ 180 h 184"/>
                  <a:gd name="T30" fmla="*/ 62 w 64"/>
                  <a:gd name="T31" fmla="*/ 176 h 184"/>
                  <a:gd name="T32" fmla="*/ 64 w 64"/>
                  <a:gd name="T33" fmla="*/ 170 h 184"/>
                  <a:gd name="T34" fmla="*/ 64 w 64"/>
                  <a:gd name="T35" fmla="*/ 170 h 184"/>
                  <a:gd name="T36" fmla="*/ 62 w 64"/>
                  <a:gd name="T37" fmla="*/ 126 h 184"/>
                  <a:gd name="T38" fmla="*/ 60 w 64"/>
                  <a:gd name="T39" fmla="*/ 106 h 184"/>
                  <a:gd name="T40" fmla="*/ 58 w 64"/>
                  <a:gd name="T41" fmla="*/ 84 h 184"/>
                  <a:gd name="T42" fmla="*/ 54 w 64"/>
                  <a:gd name="T43" fmla="*/ 64 h 184"/>
                  <a:gd name="T44" fmla="*/ 48 w 64"/>
                  <a:gd name="T45" fmla="*/ 44 h 184"/>
                  <a:gd name="T46" fmla="*/ 40 w 64"/>
                  <a:gd name="T47" fmla="*/ 24 h 184"/>
                  <a:gd name="T48" fmla="*/ 28 w 64"/>
                  <a:gd name="T49" fmla="*/ 6 h 184"/>
                  <a:gd name="T50" fmla="*/ 28 w 64"/>
                  <a:gd name="T51" fmla="*/ 6 h 184"/>
                  <a:gd name="T52" fmla="*/ 24 w 64"/>
                  <a:gd name="T53" fmla="*/ 2 h 184"/>
                  <a:gd name="T54" fmla="*/ 18 w 64"/>
                  <a:gd name="T55" fmla="*/ 0 h 184"/>
                  <a:gd name="T56" fmla="*/ 14 w 64"/>
                  <a:gd name="T57" fmla="*/ 0 h 184"/>
                  <a:gd name="T58" fmla="*/ 8 w 64"/>
                  <a:gd name="T59" fmla="*/ 2 h 184"/>
                  <a:gd name="T60" fmla="*/ 4 w 64"/>
                  <a:gd name="T61" fmla="*/ 6 h 184"/>
                  <a:gd name="T62" fmla="*/ 2 w 64"/>
                  <a:gd name="T63" fmla="*/ 10 h 184"/>
                  <a:gd name="T64" fmla="*/ 0 w 64"/>
                  <a:gd name="T65" fmla="*/ 16 h 184"/>
                  <a:gd name="T66" fmla="*/ 4 w 64"/>
                  <a:gd name="T67" fmla="*/ 2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84">
                    <a:moveTo>
                      <a:pt x="4" y="22"/>
                    </a:moveTo>
                    <a:lnTo>
                      <a:pt x="4" y="22"/>
                    </a:lnTo>
                    <a:lnTo>
                      <a:pt x="12" y="38"/>
                    </a:lnTo>
                    <a:lnTo>
                      <a:pt x="20" y="56"/>
                    </a:lnTo>
                    <a:lnTo>
                      <a:pt x="26" y="74"/>
                    </a:lnTo>
                    <a:lnTo>
                      <a:pt x="30" y="92"/>
                    </a:lnTo>
                    <a:lnTo>
                      <a:pt x="32" y="130"/>
                    </a:lnTo>
                    <a:lnTo>
                      <a:pt x="34" y="170"/>
                    </a:lnTo>
                    <a:lnTo>
                      <a:pt x="34" y="170"/>
                    </a:lnTo>
                    <a:lnTo>
                      <a:pt x="34" y="176"/>
                    </a:lnTo>
                    <a:lnTo>
                      <a:pt x="38" y="180"/>
                    </a:lnTo>
                    <a:lnTo>
                      <a:pt x="42" y="184"/>
                    </a:lnTo>
                    <a:lnTo>
                      <a:pt x="48" y="184"/>
                    </a:lnTo>
                    <a:lnTo>
                      <a:pt x="54" y="184"/>
                    </a:lnTo>
                    <a:lnTo>
                      <a:pt x="58" y="180"/>
                    </a:lnTo>
                    <a:lnTo>
                      <a:pt x="62" y="176"/>
                    </a:lnTo>
                    <a:lnTo>
                      <a:pt x="64" y="170"/>
                    </a:lnTo>
                    <a:lnTo>
                      <a:pt x="64" y="170"/>
                    </a:lnTo>
                    <a:lnTo>
                      <a:pt x="62" y="126"/>
                    </a:lnTo>
                    <a:lnTo>
                      <a:pt x="60" y="106"/>
                    </a:lnTo>
                    <a:lnTo>
                      <a:pt x="58" y="84"/>
                    </a:lnTo>
                    <a:lnTo>
                      <a:pt x="54" y="64"/>
                    </a:lnTo>
                    <a:lnTo>
                      <a:pt x="48" y="44"/>
                    </a:lnTo>
                    <a:lnTo>
                      <a:pt x="40" y="2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6" name="Freeform 10200"/>
              <p:cNvSpPr>
                <a:spLocks/>
              </p:cNvSpPr>
              <p:nvPr/>
            </p:nvSpPr>
            <p:spPr bwMode="auto">
              <a:xfrm>
                <a:off x="13523913" y="6608763"/>
                <a:ext cx="82550" cy="215900"/>
              </a:xfrm>
              <a:custGeom>
                <a:avLst/>
                <a:gdLst>
                  <a:gd name="T0" fmla="*/ 4 w 52"/>
                  <a:gd name="T1" fmla="*/ 22 h 136"/>
                  <a:gd name="T2" fmla="*/ 4 w 52"/>
                  <a:gd name="T3" fmla="*/ 22 h 136"/>
                  <a:gd name="T4" fmla="*/ 8 w 52"/>
                  <a:gd name="T5" fmla="*/ 34 h 136"/>
                  <a:gd name="T6" fmla="*/ 14 w 52"/>
                  <a:gd name="T7" fmla="*/ 46 h 136"/>
                  <a:gd name="T8" fmla="*/ 18 w 52"/>
                  <a:gd name="T9" fmla="*/ 70 h 136"/>
                  <a:gd name="T10" fmla="*/ 20 w 52"/>
                  <a:gd name="T11" fmla="*/ 96 h 136"/>
                  <a:gd name="T12" fmla="*/ 22 w 52"/>
                  <a:gd name="T13" fmla="*/ 122 h 136"/>
                  <a:gd name="T14" fmla="*/ 22 w 52"/>
                  <a:gd name="T15" fmla="*/ 122 h 136"/>
                  <a:gd name="T16" fmla="*/ 22 w 52"/>
                  <a:gd name="T17" fmla="*/ 128 h 136"/>
                  <a:gd name="T18" fmla="*/ 26 w 52"/>
                  <a:gd name="T19" fmla="*/ 132 h 136"/>
                  <a:gd name="T20" fmla="*/ 30 w 52"/>
                  <a:gd name="T21" fmla="*/ 136 h 136"/>
                  <a:gd name="T22" fmla="*/ 36 w 52"/>
                  <a:gd name="T23" fmla="*/ 136 h 136"/>
                  <a:gd name="T24" fmla="*/ 42 w 52"/>
                  <a:gd name="T25" fmla="*/ 136 h 136"/>
                  <a:gd name="T26" fmla="*/ 46 w 52"/>
                  <a:gd name="T27" fmla="*/ 132 h 136"/>
                  <a:gd name="T28" fmla="*/ 50 w 52"/>
                  <a:gd name="T29" fmla="*/ 128 h 136"/>
                  <a:gd name="T30" fmla="*/ 52 w 52"/>
                  <a:gd name="T31" fmla="*/ 122 h 136"/>
                  <a:gd name="T32" fmla="*/ 52 w 52"/>
                  <a:gd name="T33" fmla="*/ 122 h 136"/>
                  <a:gd name="T34" fmla="*/ 50 w 52"/>
                  <a:gd name="T35" fmla="*/ 92 h 136"/>
                  <a:gd name="T36" fmla="*/ 48 w 52"/>
                  <a:gd name="T37" fmla="*/ 62 h 136"/>
                  <a:gd name="T38" fmla="*/ 44 w 52"/>
                  <a:gd name="T39" fmla="*/ 48 h 136"/>
                  <a:gd name="T40" fmla="*/ 42 w 52"/>
                  <a:gd name="T41" fmla="*/ 34 h 136"/>
                  <a:gd name="T42" fmla="*/ 36 w 52"/>
                  <a:gd name="T43" fmla="*/ 20 h 136"/>
                  <a:gd name="T44" fmla="*/ 28 w 52"/>
                  <a:gd name="T45" fmla="*/ 6 h 136"/>
                  <a:gd name="T46" fmla="*/ 28 w 52"/>
                  <a:gd name="T47" fmla="*/ 6 h 136"/>
                  <a:gd name="T48" fmla="*/ 24 w 52"/>
                  <a:gd name="T49" fmla="*/ 2 h 136"/>
                  <a:gd name="T50" fmla="*/ 20 w 52"/>
                  <a:gd name="T51" fmla="*/ 0 h 136"/>
                  <a:gd name="T52" fmla="*/ 14 w 52"/>
                  <a:gd name="T53" fmla="*/ 0 h 136"/>
                  <a:gd name="T54" fmla="*/ 8 w 52"/>
                  <a:gd name="T55" fmla="*/ 2 h 136"/>
                  <a:gd name="T56" fmla="*/ 4 w 52"/>
                  <a:gd name="T57" fmla="*/ 4 h 136"/>
                  <a:gd name="T58" fmla="*/ 2 w 52"/>
                  <a:gd name="T59" fmla="*/ 10 h 136"/>
                  <a:gd name="T60" fmla="*/ 0 w 52"/>
                  <a:gd name="T61" fmla="*/ 16 h 136"/>
                  <a:gd name="T62" fmla="*/ 4 w 52"/>
                  <a:gd name="T63" fmla="*/ 2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136">
                    <a:moveTo>
                      <a:pt x="4" y="22"/>
                    </a:moveTo>
                    <a:lnTo>
                      <a:pt x="4" y="22"/>
                    </a:lnTo>
                    <a:lnTo>
                      <a:pt x="8" y="34"/>
                    </a:lnTo>
                    <a:lnTo>
                      <a:pt x="14" y="46"/>
                    </a:lnTo>
                    <a:lnTo>
                      <a:pt x="18" y="70"/>
                    </a:lnTo>
                    <a:lnTo>
                      <a:pt x="20" y="96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8"/>
                    </a:lnTo>
                    <a:lnTo>
                      <a:pt x="26" y="132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6"/>
                    </a:lnTo>
                    <a:lnTo>
                      <a:pt x="46" y="132"/>
                    </a:lnTo>
                    <a:lnTo>
                      <a:pt x="50" y="128"/>
                    </a:lnTo>
                    <a:lnTo>
                      <a:pt x="52" y="122"/>
                    </a:lnTo>
                    <a:lnTo>
                      <a:pt x="52" y="122"/>
                    </a:lnTo>
                    <a:lnTo>
                      <a:pt x="50" y="92"/>
                    </a:lnTo>
                    <a:lnTo>
                      <a:pt x="48" y="62"/>
                    </a:lnTo>
                    <a:lnTo>
                      <a:pt x="44" y="48"/>
                    </a:lnTo>
                    <a:lnTo>
                      <a:pt x="42" y="34"/>
                    </a:lnTo>
                    <a:lnTo>
                      <a:pt x="36" y="2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7" name="Freeform 10201"/>
              <p:cNvSpPr>
                <a:spLocks/>
              </p:cNvSpPr>
              <p:nvPr/>
            </p:nvSpPr>
            <p:spPr bwMode="auto">
              <a:xfrm>
                <a:off x="13523913" y="6608763"/>
                <a:ext cx="82550" cy="215900"/>
              </a:xfrm>
              <a:custGeom>
                <a:avLst/>
                <a:gdLst>
                  <a:gd name="T0" fmla="*/ 4 w 52"/>
                  <a:gd name="T1" fmla="*/ 22 h 136"/>
                  <a:gd name="T2" fmla="*/ 4 w 52"/>
                  <a:gd name="T3" fmla="*/ 22 h 136"/>
                  <a:gd name="T4" fmla="*/ 8 w 52"/>
                  <a:gd name="T5" fmla="*/ 34 h 136"/>
                  <a:gd name="T6" fmla="*/ 14 w 52"/>
                  <a:gd name="T7" fmla="*/ 46 h 136"/>
                  <a:gd name="T8" fmla="*/ 18 w 52"/>
                  <a:gd name="T9" fmla="*/ 70 h 136"/>
                  <a:gd name="T10" fmla="*/ 20 w 52"/>
                  <a:gd name="T11" fmla="*/ 96 h 136"/>
                  <a:gd name="T12" fmla="*/ 22 w 52"/>
                  <a:gd name="T13" fmla="*/ 122 h 136"/>
                  <a:gd name="T14" fmla="*/ 22 w 52"/>
                  <a:gd name="T15" fmla="*/ 122 h 136"/>
                  <a:gd name="T16" fmla="*/ 22 w 52"/>
                  <a:gd name="T17" fmla="*/ 128 h 136"/>
                  <a:gd name="T18" fmla="*/ 26 w 52"/>
                  <a:gd name="T19" fmla="*/ 132 h 136"/>
                  <a:gd name="T20" fmla="*/ 30 w 52"/>
                  <a:gd name="T21" fmla="*/ 136 h 136"/>
                  <a:gd name="T22" fmla="*/ 36 w 52"/>
                  <a:gd name="T23" fmla="*/ 136 h 136"/>
                  <a:gd name="T24" fmla="*/ 42 w 52"/>
                  <a:gd name="T25" fmla="*/ 136 h 136"/>
                  <a:gd name="T26" fmla="*/ 46 w 52"/>
                  <a:gd name="T27" fmla="*/ 132 h 136"/>
                  <a:gd name="T28" fmla="*/ 50 w 52"/>
                  <a:gd name="T29" fmla="*/ 128 h 136"/>
                  <a:gd name="T30" fmla="*/ 52 w 52"/>
                  <a:gd name="T31" fmla="*/ 122 h 136"/>
                  <a:gd name="T32" fmla="*/ 52 w 52"/>
                  <a:gd name="T33" fmla="*/ 122 h 136"/>
                  <a:gd name="T34" fmla="*/ 50 w 52"/>
                  <a:gd name="T35" fmla="*/ 92 h 136"/>
                  <a:gd name="T36" fmla="*/ 48 w 52"/>
                  <a:gd name="T37" fmla="*/ 62 h 136"/>
                  <a:gd name="T38" fmla="*/ 44 w 52"/>
                  <a:gd name="T39" fmla="*/ 48 h 136"/>
                  <a:gd name="T40" fmla="*/ 42 w 52"/>
                  <a:gd name="T41" fmla="*/ 34 h 136"/>
                  <a:gd name="T42" fmla="*/ 36 w 52"/>
                  <a:gd name="T43" fmla="*/ 20 h 136"/>
                  <a:gd name="T44" fmla="*/ 28 w 52"/>
                  <a:gd name="T45" fmla="*/ 6 h 136"/>
                  <a:gd name="T46" fmla="*/ 28 w 52"/>
                  <a:gd name="T47" fmla="*/ 6 h 136"/>
                  <a:gd name="T48" fmla="*/ 24 w 52"/>
                  <a:gd name="T49" fmla="*/ 2 h 136"/>
                  <a:gd name="T50" fmla="*/ 20 w 52"/>
                  <a:gd name="T51" fmla="*/ 0 h 136"/>
                  <a:gd name="T52" fmla="*/ 14 w 52"/>
                  <a:gd name="T53" fmla="*/ 0 h 136"/>
                  <a:gd name="T54" fmla="*/ 8 w 52"/>
                  <a:gd name="T55" fmla="*/ 2 h 136"/>
                  <a:gd name="T56" fmla="*/ 4 w 52"/>
                  <a:gd name="T57" fmla="*/ 4 h 136"/>
                  <a:gd name="T58" fmla="*/ 2 w 52"/>
                  <a:gd name="T59" fmla="*/ 10 h 136"/>
                  <a:gd name="T60" fmla="*/ 0 w 52"/>
                  <a:gd name="T61" fmla="*/ 16 h 136"/>
                  <a:gd name="T62" fmla="*/ 4 w 52"/>
                  <a:gd name="T63" fmla="*/ 2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136">
                    <a:moveTo>
                      <a:pt x="4" y="22"/>
                    </a:moveTo>
                    <a:lnTo>
                      <a:pt x="4" y="22"/>
                    </a:lnTo>
                    <a:lnTo>
                      <a:pt x="8" y="34"/>
                    </a:lnTo>
                    <a:lnTo>
                      <a:pt x="14" y="46"/>
                    </a:lnTo>
                    <a:lnTo>
                      <a:pt x="18" y="70"/>
                    </a:lnTo>
                    <a:lnTo>
                      <a:pt x="20" y="96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8"/>
                    </a:lnTo>
                    <a:lnTo>
                      <a:pt x="26" y="132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6"/>
                    </a:lnTo>
                    <a:lnTo>
                      <a:pt x="46" y="132"/>
                    </a:lnTo>
                    <a:lnTo>
                      <a:pt x="50" y="128"/>
                    </a:lnTo>
                    <a:lnTo>
                      <a:pt x="52" y="122"/>
                    </a:lnTo>
                    <a:lnTo>
                      <a:pt x="52" y="122"/>
                    </a:lnTo>
                    <a:lnTo>
                      <a:pt x="50" y="92"/>
                    </a:lnTo>
                    <a:lnTo>
                      <a:pt x="48" y="62"/>
                    </a:lnTo>
                    <a:lnTo>
                      <a:pt x="44" y="48"/>
                    </a:lnTo>
                    <a:lnTo>
                      <a:pt x="42" y="34"/>
                    </a:lnTo>
                    <a:lnTo>
                      <a:pt x="36" y="2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8" name="Freeform 10202"/>
              <p:cNvSpPr>
                <a:spLocks/>
              </p:cNvSpPr>
              <p:nvPr/>
            </p:nvSpPr>
            <p:spPr bwMode="auto">
              <a:xfrm>
                <a:off x="12155488" y="7094538"/>
                <a:ext cx="212725" cy="231775"/>
              </a:xfrm>
              <a:custGeom>
                <a:avLst/>
                <a:gdLst>
                  <a:gd name="T0" fmla="*/ 2 w 134"/>
                  <a:gd name="T1" fmla="*/ 24 h 146"/>
                  <a:gd name="T2" fmla="*/ 2 w 134"/>
                  <a:gd name="T3" fmla="*/ 24 h 146"/>
                  <a:gd name="T4" fmla="*/ 12 w 134"/>
                  <a:gd name="T5" fmla="*/ 40 h 146"/>
                  <a:gd name="T6" fmla="*/ 22 w 134"/>
                  <a:gd name="T7" fmla="*/ 58 h 146"/>
                  <a:gd name="T8" fmla="*/ 36 w 134"/>
                  <a:gd name="T9" fmla="*/ 72 h 146"/>
                  <a:gd name="T10" fmla="*/ 48 w 134"/>
                  <a:gd name="T11" fmla="*/ 88 h 146"/>
                  <a:gd name="T12" fmla="*/ 78 w 134"/>
                  <a:gd name="T13" fmla="*/ 116 h 146"/>
                  <a:gd name="T14" fmla="*/ 108 w 134"/>
                  <a:gd name="T15" fmla="*/ 142 h 146"/>
                  <a:gd name="T16" fmla="*/ 108 w 134"/>
                  <a:gd name="T17" fmla="*/ 142 h 146"/>
                  <a:gd name="T18" fmla="*/ 114 w 134"/>
                  <a:gd name="T19" fmla="*/ 146 h 146"/>
                  <a:gd name="T20" fmla="*/ 118 w 134"/>
                  <a:gd name="T21" fmla="*/ 146 h 146"/>
                  <a:gd name="T22" fmla="*/ 124 w 134"/>
                  <a:gd name="T23" fmla="*/ 144 h 146"/>
                  <a:gd name="T24" fmla="*/ 128 w 134"/>
                  <a:gd name="T25" fmla="*/ 142 h 146"/>
                  <a:gd name="T26" fmla="*/ 132 w 134"/>
                  <a:gd name="T27" fmla="*/ 136 h 146"/>
                  <a:gd name="T28" fmla="*/ 134 w 134"/>
                  <a:gd name="T29" fmla="*/ 132 h 146"/>
                  <a:gd name="T30" fmla="*/ 132 w 134"/>
                  <a:gd name="T31" fmla="*/ 126 h 146"/>
                  <a:gd name="T32" fmla="*/ 128 w 134"/>
                  <a:gd name="T33" fmla="*/ 122 h 146"/>
                  <a:gd name="T34" fmla="*/ 128 w 134"/>
                  <a:gd name="T35" fmla="*/ 122 h 146"/>
                  <a:gd name="T36" fmla="*/ 100 w 134"/>
                  <a:gd name="T37" fmla="*/ 96 h 146"/>
                  <a:gd name="T38" fmla="*/ 72 w 134"/>
                  <a:gd name="T39" fmla="*/ 70 h 146"/>
                  <a:gd name="T40" fmla="*/ 60 w 134"/>
                  <a:gd name="T41" fmla="*/ 56 h 146"/>
                  <a:gd name="T42" fmla="*/ 48 w 134"/>
                  <a:gd name="T43" fmla="*/ 40 h 146"/>
                  <a:gd name="T44" fmla="*/ 36 w 134"/>
                  <a:gd name="T45" fmla="*/ 24 h 146"/>
                  <a:gd name="T46" fmla="*/ 26 w 134"/>
                  <a:gd name="T47" fmla="*/ 8 h 146"/>
                  <a:gd name="T48" fmla="*/ 26 w 134"/>
                  <a:gd name="T49" fmla="*/ 8 h 146"/>
                  <a:gd name="T50" fmla="*/ 22 w 134"/>
                  <a:gd name="T51" fmla="*/ 4 h 146"/>
                  <a:gd name="T52" fmla="*/ 18 w 134"/>
                  <a:gd name="T53" fmla="*/ 0 h 146"/>
                  <a:gd name="T54" fmla="*/ 12 w 134"/>
                  <a:gd name="T55" fmla="*/ 0 h 146"/>
                  <a:gd name="T56" fmla="*/ 8 w 134"/>
                  <a:gd name="T57" fmla="*/ 2 h 146"/>
                  <a:gd name="T58" fmla="*/ 2 w 134"/>
                  <a:gd name="T59" fmla="*/ 6 h 146"/>
                  <a:gd name="T60" fmla="*/ 0 w 134"/>
                  <a:gd name="T61" fmla="*/ 12 h 146"/>
                  <a:gd name="T62" fmla="*/ 0 w 134"/>
                  <a:gd name="T63" fmla="*/ 18 h 146"/>
                  <a:gd name="T64" fmla="*/ 2 w 134"/>
                  <a:gd name="T6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146">
                    <a:moveTo>
                      <a:pt x="2" y="24"/>
                    </a:moveTo>
                    <a:lnTo>
                      <a:pt x="2" y="24"/>
                    </a:lnTo>
                    <a:lnTo>
                      <a:pt x="12" y="40"/>
                    </a:lnTo>
                    <a:lnTo>
                      <a:pt x="22" y="58"/>
                    </a:lnTo>
                    <a:lnTo>
                      <a:pt x="36" y="72"/>
                    </a:lnTo>
                    <a:lnTo>
                      <a:pt x="48" y="88"/>
                    </a:lnTo>
                    <a:lnTo>
                      <a:pt x="78" y="116"/>
                    </a:lnTo>
                    <a:lnTo>
                      <a:pt x="108" y="142"/>
                    </a:lnTo>
                    <a:lnTo>
                      <a:pt x="108" y="142"/>
                    </a:lnTo>
                    <a:lnTo>
                      <a:pt x="114" y="146"/>
                    </a:lnTo>
                    <a:lnTo>
                      <a:pt x="118" y="146"/>
                    </a:lnTo>
                    <a:lnTo>
                      <a:pt x="124" y="144"/>
                    </a:lnTo>
                    <a:lnTo>
                      <a:pt x="128" y="142"/>
                    </a:lnTo>
                    <a:lnTo>
                      <a:pt x="132" y="136"/>
                    </a:lnTo>
                    <a:lnTo>
                      <a:pt x="134" y="132"/>
                    </a:lnTo>
                    <a:lnTo>
                      <a:pt x="132" y="126"/>
                    </a:lnTo>
                    <a:lnTo>
                      <a:pt x="128" y="122"/>
                    </a:lnTo>
                    <a:lnTo>
                      <a:pt x="128" y="122"/>
                    </a:lnTo>
                    <a:lnTo>
                      <a:pt x="100" y="96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48" y="40"/>
                    </a:lnTo>
                    <a:lnTo>
                      <a:pt x="36" y="2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39" name="Freeform 10203"/>
              <p:cNvSpPr>
                <a:spLocks/>
              </p:cNvSpPr>
              <p:nvPr/>
            </p:nvSpPr>
            <p:spPr bwMode="auto">
              <a:xfrm>
                <a:off x="12155488" y="7094538"/>
                <a:ext cx="212725" cy="231775"/>
              </a:xfrm>
              <a:custGeom>
                <a:avLst/>
                <a:gdLst>
                  <a:gd name="T0" fmla="*/ 2 w 134"/>
                  <a:gd name="T1" fmla="*/ 24 h 146"/>
                  <a:gd name="T2" fmla="*/ 2 w 134"/>
                  <a:gd name="T3" fmla="*/ 24 h 146"/>
                  <a:gd name="T4" fmla="*/ 12 w 134"/>
                  <a:gd name="T5" fmla="*/ 40 h 146"/>
                  <a:gd name="T6" fmla="*/ 22 w 134"/>
                  <a:gd name="T7" fmla="*/ 58 h 146"/>
                  <a:gd name="T8" fmla="*/ 36 w 134"/>
                  <a:gd name="T9" fmla="*/ 72 h 146"/>
                  <a:gd name="T10" fmla="*/ 48 w 134"/>
                  <a:gd name="T11" fmla="*/ 88 h 146"/>
                  <a:gd name="T12" fmla="*/ 78 w 134"/>
                  <a:gd name="T13" fmla="*/ 116 h 146"/>
                  <a:gd name="T14" fmla="*/ 108 w 134"/>
                  <a:gd name="T15" fmla="*/ 142 h 146"/>
                  <a:gd name="T16" fmla="*/ 108 w 134"/>
                  <a:gd name="T17" fmla="*/ 142 h 146"/>
                  <a:gd name="T18" fmla="*/ 114 w 134"/>
                  <a:gd name="T19" fmla="*/ 146 h 146"/>
                  <a:gd name="T20" fmla="*/ 118 w 134"/>
                  <a:gd name="T21" fmla="*/ 146 h 146"/>
                  <a:gd name="T22" fmla="*/ 124 w 134"/>
                  <a:gd name="T23" fmla="*/ 144 h 146"/>
                  <a:gd name="T24" fmla="*/ 128 w 134"/>
                  <a:gd name="T25" fmla="*/ 142 h 146"/>
                  <a:gd name="T26" fmla="*/ 132 w 134"/>
                  <a:gd name="T27" fmla="*/ 136 h 146"/>
                  <a:gd name="T28" fmla="*/ 134 w 134"/>
                  <a:gd name="T29" fmla="*/ 132 h 146"/>
                  <a:gd name="T30" fmla="*/ 132 w 134"/>
                  <a:gd name="T31" fmla="*/ 126 h 146"/>
                  <a:gd name="T32" fmla="*/ 128 w 134"/>
                  <a:gd name="T33" fmla="*/ 122 h 146"/>
                  <a:gd name="T34" fmla="*/ 128 w 134"/>
                  <a:gd name="T35" fmla="*/ 122 h 146"/>
                  <a:gd name="T36" fmla="*/ 100 w 134"/>
                  <a:gd name="T37" fmla="*/ 96 h 146"/>
                  <a:gd name="T38" fmla="*/ 72 w 134"/>
                  <a:gd name="T39" fmla="*/ 70 h 146"/>
                  <a:gd name="T40" fmla="*/ 60 w 134"/>
                  <a:gd name="T41" fmla="*/ 56 h 146"/>
                  <a:gd name="T42" fmla="*/ 48 w 134"/>
                  <a:gd name="T43" fmla="*/ 40 h 146"/>
                  <a:gd name="T44" fmla="*/ 36 w 134"/>
                  <a:gd name="T45" fmla="*/ 24 h 146"/>
                  <a:gd name="T46" fmla="*/ 26 w 134"/>
                  <a:gd name="T47" fmla="*/ 8 h 146"/>
                  <a:gd name="T48" fmla="*/ 26 w 134"/>
                  <a:gd name="T49" fmla="*/ 8 h 146"/>
                  <a:gd name="T50" fmla="*/ 22 w 134"/>
                  <a:gd name="T51" fmla="*/ 4 h 146"/>
                  <a:gd name="T52" fmla="*/ 18 w 134"/>
                  <a:gd name="T53" fmla="*/ 0 h 146"/>
                  <a:gd name="T54" fmla="*/ 12 w 134"/>
                  <a:gd name="T55" fmla="*/ 0 h 146"/>
                  <a:gd name="T56" fmla="*/ 8 w 134"/>
                  <a:gd name="T57" fmla="*/ 2 h 146"/>
                  <a:gd name="T58" fmla="*/ 2 w 134"/>
                  <a:gd name="T59" fmla="*/ 6 h 146"/>
                  <a:gd name="T60" fmla="*/ 0 w 134"/>
                  <a:gd name="T61" fmla="*/ 12 h 146"/>
                  <a:gd name="T62" fmla="*/ 0 w 134"/>
                  <a:gd name="T63" fmla="*/ 18 h 146"/>
                  <a:gd name="T64" fmla="*/ 2 w 134"/>
                  <a:gd name="T6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146">
                    <a:moveTo>
                      <a:pt x="2" y="24"/>
                    </a:moveTo>
                    <a:lnTo>
                      <a:pt x="2" y="24"/>
                    </a:lnTo>
                    <a:lnTo>
                      <a:pt x="12" y="40"/>
                    </a:lnTo>
                    <a:lnTo>
                      <a:pt x="22" y="58"/>
                    </a:lnTo>
                    <a:lnTo>
                      <a:pt x="36" y="72"/>
                    </a:lnTo>
                    <a:lnTo>
                      <a:pt x="48" y="88"/>
                    </a:lnTo>
                    <a:lnTo>
                      <a:pt x="78" y="116"/>
                    </a:lnTo>
                    <a:lnTo>
                      <a:pt x="108" y="142"/>
                    </a:lnTo>
                    <a:lnTo>
                      <a:pt x="108" y="142"/>
                    </a:lnTo>
                    <a:lnTo>
                      <a:pt x="114" y="146"/>
                    </a:lnTo>
                    <a:lnTo>
                      <a:pt x="118" y="146"/>
                    </a:lnTo>
                    <a:lnTo>
                      <a:pt x="124" y="144"/>
                    </a:lnTo>
                    <a:lnTo>
                      <a:pt x="128" y="142"/>
                    </a:lnTo>
                    <a:lnTo>
                      <a:pt x="132" y="136"/>
                    </a:lnTo>
                    <a:lnTo>
                      <a:pt x="134" y="132"/>
                    </a:lnTo>
                    <a:lnTo>
                      <a:pt x="132" y="126"/>
                    </a:lnTo>
                    <a:lnTo>
                      <a:pt x="128" y="122"/>
                    </a:lnTo>
                    <a:lnTo>
                      <a:pt x="128" y="122"/>
                    </a:lnTo>
                    <a:lnTo>
                      <a:pt x="100" y="96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48" y="40"/>
                    </a:lnTo>
                    <a:lnTo>
                      <a:pt x="36" y="2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0" name="Freeform 10204"/>
              <p:cNvSpPr>
                <a:spLocks/>
              </p:cNvSpPr>
              <p:nvPr/>
            </p:nvSpPr>
            <p:spPr bwMode="auto">
              <a:xfrm>
                <a:off x="12088813" y="7186613"/>
                <a:ext cx="136525" cy="155575"/>
              </a:xfrm>
              <a:custGeom>
                <a:avLst/>
                <a:gdLst>
                  <a:gd name="T0" fmla="*/ 4 w 86"/>
                  <a:gd name="T1" fmla="*/ 22 h 98"/>
                  <a:gd name="T2" fmla="*/ 4 w 86"/>
                  <a:gd name="T3" fmla="*/ 22 h 98"/>
                  <a:gd name="T4" fmla="*/ 16 w 86"/>
                  <a:gd name="T5" fmla="*/ 42 h 98"/>
                  <a:gd name="T6" fmla="*/ 30 w 86"/>
                  <a:gd name="T7" fmla="*/ 60 h 98"/>
                  <a:gd name="T8" fmla="*/ 46 w 86"/>
                  <a:gd name="T9" fmla="*/ 80 h 98"/>
                  <a:gd name="T10" fmla="*/ 64 w 86"/>
                  <a:gd name="T11" fmla="*/ 94 h 98"/>
                  <a:gd name="T12" fmla="*/ 64 w 86"/>
                  <a:gd name="T13" fmla="*/ 94 h 98"/>
                  <a:gd name="T14" fmla="*/ 70 w 86"/>
                  <a:gd name="T15" fmla="*/ 98 h 98"/>
                  <a:gd name="T16" fmla="*/ 76 w 86"/>
                  <a:gd name="T17" fmla="*/ 96 h 98"/>
                  <a:gd name="T18" fmla="*/ 80 w 86"/>
                  <a:gd name="T19" fmla="*/ 94 h 98"/>
                  <a:gd name="T20" fmla="*/ 84 w 86"/>
                  <a:gd name="T21" fmla="*/ 90 h 98"/>
                  <a:gd name="T22" fmla="*/ 86 w 86"/>
                  <a:gd name="T23" fmla="*/ 84 h 98"/>
                  <a:gd name="T24" fmla="*/ 86 w 86"/>
                  <a:gd name="T25" fmla="*/ 80 h 98"/>
                  <a:gd name="T26" fmla="*/ 84 w 86"/>
                  <a:gd name="T27" fmla="*/ 74 h 98"/>
                  <a:gd name="T28" fmla="*/ 80 w 86"/>
                  <a:gd name="T29" fmla="*/ 68 h 98"/>
                  <a:gd name="T30" fmla="*/ 80 w 86"/>
                  <a:gd name="T31" fmla="*/ 68 h 98"/>
                  <a:gd name="T32" fmla="*/ 64 w 86"/>
                  <a:gd name="T33" fmla="*/ 56 h 98"/>
                  <a:gd name="T34" fmla="*/ 52 w 86"/>
                  <a:gd name="T35" fmla="*/ 40 h 98"/>
                  <a:gd name="T36" fmla="*/ 28 w 86"/>
                  <a:gd name="T37" fmla="*/ 6 h 98"/>
                  <a:gd name="T38" fmla="*/ 28 w 86"/>
                  <a:gd name="T39" fmla="*/ 6 h 98"/>
                  <a:gd name="T40" fmla="*/ 24 w 86"/>
                  <a:gd name="T41" fmla="*/ 2 h 98"/>
                  <a:gd name="T42" fmla="*/ 18 w 86"/>
                  <a:gd name="T43" fmla="*/ 0 h 98"/>
                  <a:gd name="T44" fmla="*/ 14 w 86"/>
                  <a:gd name="T45" fmla="*/ 0 h 98"/>
                  <a:gd name="T46" fmla="*/ 8 w 86"/>
                  <a:gd name="T47" fmla="*/ 2 h 98"/>
                  <a:gd name="T48" fmla="*/ 4 w 86"/>
                  <a:gd name="T49" fmla="*/ 6 h 98"/>
                  <a:gd name="T50" fmla="*/ 2 w 86"/>
                  <a:gd name="T51" fmla="*/ 10 h 98"/>
                  <a:gd name="T52" fmla="*/ 0 w 86"/>
                  <a:gd name="T53" fmla="*/ 16 h 98"/>
                  <a:gd name="T54" fmla="*/ 4 w 86"/>
                  <a:gd name="T55" fmla="*/ 2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98">
                    <a:moveTo>
                      <a:pt x="4" y="22"/>
                    </a:moveTo>
                    <a:lnTo>
                      <a:pt x="4" y="22"/>
                    </a:lnTo>
                    <a:lnTo>
                      <a:pt x="16" y="42"/>
                    </a:lnTo>
                    <a:lnTo>
                      <a:pt x="30" y="60"/>
                    </a:lnTo>
                    <a:lnTo>
                      <a:pt x="46" y="80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0" y="98"/>
                    </a:lnTo>
                    <a:lnTo>
                      <a:pt x="76" y="96"/>
                    </a:lnTo>
                    <a:lnTo>
                      <a:pt x="80" y="94"/>
                    </a:lnTo>
                    <a:lnTo>
                      <a:pt x="84" y="90"/>
                    </a:lnTo>
                    <a:lnTo>
                      <a:pt x="86" y="84"/>
                    </a:lnTo>
                    <a:lnTo>
                      <a:pt x="86" y="80"/>
                    </a:lnTo>
                    <a:lnTo>
                      <a:pt x="84" y="74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64" y="56"/>
                    </a:lnTo>
                    <a:lnTo>
                      <a:pt x="52" y="4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1" name="Freeform 10205"/>
              <p:cNvSpPr>
                <a:spLocks/>
              </p:cNvSpPr>
              <p:nvPr/>
            </p:nvSpPr>
            <p:spPr bwMode="auto">
              <a:xfrm>
                <a:off x="12088813" y="7186613"/>
                <a:ext cx="136525" cy="155575"/>
              </a:xfrm>
              <a:custGeom>
                <a:avLst/>
                <a:gdLst>
                  <a:gd name="T0" fmla="*/ 4 w 86"/>
                  <a:gd name="T1" fmla="*/ 22 h 98"/>
                  <a:gd name="T2" fmla="*/ 4 w 86"/>
                  <a:gd name="T3" fmla="*/ 22 h 98"/>
                  <a:gd name="T4" fmla="*/ 16 w 86"/>
                  <a:gd name="T5" fmla="*/ 42 h 98"/>
                  <a:gd name="T6" fmla="*/ 30 w 86"/>
                  <a:gd name="T7" fmla="*/ 60 h 98"/>
                  <a:gd name="T8" fmla="*/ 46 w 86"/>
                  <a:gd name="T9" fmla="*/ 80 h 98"/>
                  <a:gd name="T10" fmla="*/ 64 w 86"/>
                  <a:gd name="T11" fmla="*/ 94 h 98"/>
                  <a:gd name="T12" fmla="*/ 64 w 86"/>
                  <a:gd name="T13" fmla="*/ 94 h 98"/>
                  <a:gd name="T14" fmla="*/ 70 w 86"/>
                  <a:gd name="T15" fmla="*/ 98 h 98"/>
                  <a:gd name="T16" fmla="*/ 76 w 86"/>
                  <a:gd name="T17" fmla="*/ 96 h 98"/>
                  <a:gd name="T18" fmla="*/ 80 w 86"/>
                  <a:gd name="T19" fmla="*/ 94 h 98"/>
                  <a:gd name="T20" fmla="*/ 84 w 86"/>
                  <a:gd name="T21" fmla="*/ 90 h 98"/>
                  <a:gd name="T22" fmla="*/ 86 w 86"/>
                  <a:gd name="T23" fmla="*/ 84 h 98"/>
                  <a:gd name="T24" fmla="*/ 86 w 86"/>
                  <a:gd name="T25" fmla="*/ 80 h 98"/>
                  <a:gd name="T26" fmla="*/ 84 w 86"/>
                  <a:gd name="T27" fmla="*/ 74 h 98"/>
                  <a:gd name="T28" fmla="*/ 80 w 86"/>
                  <a:gd name="T29" fmla="*/ 68 h 98"/>
                  <a:gd name="T30" fmla="*/ 80 w 86"/>
                  <a:gd name="T31" fmla="*/ 68 h 98"/>
                  <a:gd name="T32" fmla="*/ 64 w 86"/>
                  <a:gd name="T33" fmla="*/ 56 h 98"/>
                  <a:gd name="T34" fmla="*/ 52 w 86"/>
                  <a:gd name="T35" fmla="*/ 40 h 98"/>
                  <a:gd name="T36" fmla="*/ 28 w 86"/>
                  <a:gd name="T37" fmla="*/ 6 h 98"/>
                  <a:gd name="T38" fmla="*/ 28 w 86"/>
                  <a:gd name="T39" fmla="*/ 6 h 98"/>
                  <a:gd name="T40" fmla="*/ 24 w 86"/>
                  <a:gd name="T41" fmla="*/ 2 h 98"/>
                  <a:gd name="T42" fmla="*/ 18 w 86"/>
                  <a:gd name="T43" fmla="*/ 0 h 98"/>
                  <a:gd name="T44" fmla="*/ 14 w 86"/>
                  <a:gd name="T45" fmla="*/ 0 h 98"/>
                  <a:gd name="T46" fmla="*/ 8 w 86"/>
                  <a:gd name="T47" fmla="*/ 2 h 98"/>
                  <a:gd name="T48" fmla="*/ 4 w 86"/>
                  <a:gd name="T49" fmla="*/ 6 h 98"/>
                  <a:gd name="T50" fmla="*/ 2 w 86"/>
                  <a:gd name="T51" fmla="*/ 10 h 98"/>
                  <a:gd name="T52" fmla="*/ 0 w 86"/>
                  <a:gd name="T53" fmla="*/ 16 h 98"/>
                  <a:gd name="T54" fmla="*/ 4 w 86"/>
                  <a:gd name="T55" fmla="*/ 2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98">
                    <a:moveTo>
                      <a:pt x="4" y="22"/>
                    </a:moveTo>
                    <a:lnTo>
                      <a:pt x="4" y="22"/>
                    </a:lnTo>
                    <a:lnTo>
                      <a:pt x="16" y="42"/>
                    </a:lnTo>
                    <a:lnTo>
                      <a:pt x="30" y="60"/>
                    </a:lnTo>
                    <a:lnTo>
                      <a:pt x="46" y="80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0" y="98"/>
                    </a:lnTo>
                    <a:lnTo>
                      <a:pt x="76" y="96"/>
                    </a:lnTo>
                    <a:lnTo>
                      <a:pt x="80" y="94"/>
                    </a:lnTo>
                    <a:lnTo>
                      <a:pt x="84" y="90"/>
                    </a:lnTo>
                    <a:lnTo>
                      <a:pt x="86" y="84"/>
                    </a:lnTo>
                    <a:lnTo>
                      <a:pt x="86" y="80"/>
                    </a:lnTo>
                    <a:lnTo>
                      <a:pt x="84" y="74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64" y="56"/>
                    </a:lnTo>
                    <a:lnTo>
                      <a:pt x="52" y="4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2" name="Freeform 10206"/>
              <p:cNvSpPr>
                <a:spLocks/>
              </p:cNvSpPr>
              <p:nvPr/>
            </p:nvSpPr>
            <p:spPr bwMode="auto">
              <a:xfrm>
                <a:off x="14568488" y="5773738"/>
                <a:ext cx="184150" cy="111125"/>
              </a:xfrm>
              <a:custGeom>
                <a:avLst/>
                <a:gdLst>
                  <a:gd name="T0" fmla="*/ 6 w 116"/>
                  <a:gd name="T1" fmla="*/ 28 h 70"/>
                  <a:gd name="T2" fmla="*/ 6 w 116"/>
                  <a:gd name="T3" fmla="*/ 28 h 70"/>
                  <a:gd name="T4" fmla="*/ 50 w 116"/>
                  <a:gd name="T5" fmla="*/ 52 h 70"/>
                  <a:gd name="T6" fmla="*/ 74 w 116"/>
                  <a:gd name="T7" fmla="*/ 62 h 70"/>
                  <a:gd name="T8" fmla="*/ 98 w 116"/>
                  <a:gd name="T9" fmla="*/ 70 h 70"/>
                  <a:gd name="T10" fmla="*/ 98 w 116"/>
                  <a:gd name="T11" fmla="*/ 70 h 70"/>
                  <a:gd name="T12" fmla="*/ 104 w 116"/>
                  <a:gd name="T13" fmla="*/ 70 h 70"/>
                  <a:gd name="T14" fmla="*/ 110 w 116"/>
                  <a:gd name="T15" fmla="*/ 68 h 70"/>
                  <a:gd name="T16" fmla="*/ 114 w 116"/>
                  <a:gd name="T17" fmla="*/ 64 h 70"/>
                  <a:gd name="T18" fmla="*/ 116 w 116"/>
                  <a:gd name="T19" fmla="*/ 60 h 70"/>
                  <a:gd name="T20" fmla="*/ 116 w 116"/>
                  <a:gd name="T21" fmla="*/ 54 h 70"/>
                  <a:gd name="T22" fmla="*/ 116 w 116"/>
                  <a:gd name="T23" fmla="*/ 48 h 70"/>
                  <a:gd name="T24" fmla="*/ 112 w 116"/>
                  <a:gd name="T25" fmla="*/ 44 h 70"/>
                  <a:gd name="T26" fmla="*/ 106 w 116"/>
                  <a:gd name="T27" fmla="*/ 42 h 70"/>
                  <a:gd name="T28" fmla="*/ 106 w 116"/>
                  <a:gd name="T29" fmla="*/ 42 h 70"/>
                  <a:gd name="T30" fmla="*/ 84 w 116"/>
                  <a:gd name="T31" fmla="*/ 34 h 70"/>
                  <a:gd name="T32" fmla="*/ 62 w 116"/>
                  <a:gd name="T33" fmla="*/ 24 h 70"/>
                  <a:gd name="T34" fmla="*/ 22 w 116"/>
                  <a:gd name="T35" fmla="*/ 2 h 70"/>
                  <a:gd name="T36" fmla="*/ 22 w 116"/>
                  <a:gd name="T37" fmla="*/ 2 h 70"/>
                  <a:gd name="T38" fmla="*/ 16 w 116"/>
                  <a:gd name="T39" fmla="*/ 0 h 70"/>
                  <a:gd name="T40" fmla="*/ 10 w 116"/>
                  <a:gd name="T41" fmla="*/ 2 h 70"/>
                  <a:gd name="T42" fmla="*/ 4 w 116"/>
                  <a:gd name="T43" fmla="*/ 4 h 70"/>
                  <a:gd name="T44" fmla="*/ 2 w 116"/>
                  <a:gd name="T45" fmla="*/ 8 h 70"/>
                  <a:gd name="T46" fmla="*/ 0 w 116"/>
                  <a:gd name="T47" fmla="*/ 14 h 70"/>
                  <a:gd name="T48" fmla="*/ 0 w 116"/>
                  <a:gd name="T49" fmla="*/ 20 h 70"/>
                  <a:gd name="T50" fmla="*/ 2 w 116"/>
                  <a:gd name="T51" fmla="*/ 24 h 70"/>
                  <a:gd name="T52" fmla="*/ 6 w 116"/>
                  <a:gd name="T5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6" h="70">
                    <a:moveTo>
                      <a:pt x="6" y="28"/>
                    </a:moveTo>
                    <a:lnTo>
                      <a:pt x="6" y="28"/>
                    </a:lnTo>
                    <a:lnTo>
                      <a:pt x="50" y="52"/>
                    </a:lnTo>
                    <a:lnTo>
                      <a:pt x="74" y="62"/>
                    </a:lnTo>
                    <a:lnTo>
                      <a:pt x="98" y="70"/>
                    </a:lnTo>
                    <a:lnTo>
                      <a:pt x="98" y="70"/>
                    </a:lnTo>
                    <a:lnTo>
                      <a:pt x="104" y="70"/>
                    </a:lnTo>
                    <a:lnTo>
                      <a:pt x="110" y="68"/>
                    </a:lnTo>
                    <a:lnTo>
                      <a:pt x="114" y="64"/>
                    </a:lnTo>
                    <a:lnTo>
                      <a:pt x="116" y="60"/>
                    </a:lnTo>
                    <a:lnTo>
                      <a:pt x="116" y="54"/>
                    </a:lnTo>
                    <a:lnTo>
                      <a:pt x="116" y="48"/>
                    </a:lnTo>
                    <a:lnTo>
                      <a:pt x="112" y="4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84" y="34"/>
                    </a:lnTo>
                    <a:lnTo>
                      <a:pt x="62" y="24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3" name="Freeform 10207"/>
              <p:cNvSpPr>
                <a:spLocks/>
              </p:cNvSpPr>
              <p:nvPr/>
            </p:nvSpPr>
            <p:spPr bwMode="auto">
              <a:xfrm>
                <a:off x="14568488" y="5773738"/>
                <a:ext cx="184150" cy="111125"/>
              </a:xfrm>
              <a:custGeom>
                <a:avLst/>
                <a:gdLst>
                  <a:gd name="T0" fmla="*/ 6 w 116"/>
                  <a:gd name="T1" fmla="*/ 28 h 70"/>
                  <a:gd name="T2" fmla="*/ 6 w 116"/>
                  <a:gd name="T3" fmla="*/ 28 h 70"/>
                  <a:gd name="T4" fmla="*/ 50 w 116"/>
                  <a:gd name="T5" fmla="*/ 52 h 70"/>
                  <a:gd name="T6" fmla="*/ 74 w 116"/>
                  <a:gd name="T7" fmla="*/ 62 h 70"/>
                  <a:gd name="T8" fmla="*/ 98 w 116"/>
                  <a:gd name="T9" fmla="*/ 70 h 70"/>
                  <a:gd name="T10" fmla="*/ 98 w 116"/>
                  <a:gd name="T11" fmla="*/ 70 h 70"/>
                  <a:gd name="T12" fmla="*/ 104 w 116"/>
                  <a:gd name="T13" fmla="*/ 70 h 70"/>
                  <a:gd name="T14" fmla="*/ 110 w 116"/>
                  <a:gd name="T15" fmla="*/ 68 h 70"/>
                  <a:gd name="T16" fmla="*/ 114 w 116"/>
                  <a:gd name="T17" fmla="*/ 64 h 70"/>
                  <a:gd name="T18" fmla="*/ 116 w 116"/>
                  <a:gd name="T19" fmla="*/ 60 h 70"/>
                  <a:gd name="T20" fmla="*/ 116 w 116"/>
                  <a:gd name="T21" fmla="*/ 54 h 70"/>
                  <a:gd name="T22" fmla="*/ 116 w 116"/>
                  <a:gd name="T23" fmla="*/ 48 h 70"/>
                  <a:gd name="T24" fmla="*/ 112 w 116"/>
                  <a:gd name="T25" fmla="*/ 44 h 70"/>
                  <a:gd name="T26" fmla="*/ 106 w 116"/>
                  <a:gd name="T27" fmla="*/ 42 h 70"/>
                  <a:gd name="T28" fmla="*/ 106 w 116"/>
                  <a:gd name="T29" fmla="*/ 42 h 70"/>
                  <a:gd name="T30" fmla="*/ 84 w 116"/>
                  <a:gd name="T31" fmla="*/ 34 h 70"/>
                  <a:gd name="T32" fmla="*/ 62 w 116"/>
                  <a:gd name="T33" fmla="*/ 24 h 70"/>
                  <a:gd name="T34" fmla="*/ 22 w 116"/>
                  <a:gd name="T35" fmla="*/ 2 h 70"/>
                  <a:gd name="T36" fmla="*/ 22 w 116"/>
                  <a:gd name="T37" fmla="*/ 2 h 70"/>
                  <a:gd name="T38" fmla="*/ 16 w 116"/>
                  <a:gd name="T39" fmla="*/ 0 h 70"/>
                  <a:gd name="T40" fmla="*/ 10 w 116"/>
                  <a:gd name="T41" fmla="*/ 2 h 70"/>
                  <a:gd name="T42" fmla="*/ 4 w 116"/>
                  <a:gd name="T43" fmla="*/ 4 h 70"/>
                  <a:gd name="T44" fmla="*/ 2 w 116"/>
                  <a:gd name="T45" fmla="*/ 8 h 70"/>
                  <a:gd name="T46" fmla="*/ 0 w 116"/>
                  <a:gd name="T47" fmla="*/ 14 h 70"/>
                  <a:gd name="T48" fmla="*/ 0 w 116"/>
                  <a:gd name="T49" fmla="*/ 20 h 70"/>
                  <a:gd name="T50" fmla="*/ 2 w 116"/>
                  <a:gd name="T51" fmla="*/ 24 h 70"/>
                  <a:gd name="T52" fmla="*/ 6 w 116"/>
                  <a:gd name="T5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6" h="70">
                    <a:moveTo>
                      <a:pt x="6" y="28"/>
                    </a:moveTo>
                    <a:lnTo>
                      <a:pt x="6" y="28"/>
                    </a:lnTo>
                    <a:lnTo>
                      <a:pt x="50" y="52"/>
                    </a:lnTo>
                    <a:lnTo>
                      <a:pt x="74" y="62"/>
                    </a:lnTo>
                    <a:lnTo>
                      <a:pt x="98" y="70"/>
                    </a:lnTo>
                    <a:lnTo>
                      <a:pt x="98" y="70"/>
                    </a:lnTo>
                    <a:lnTo>
                      <a:pt x="104" y="70"/>
                    </a:lnTo>
                    <a:lnTo>
                      <a:pt x="110" y="68"/>
                    </a:lnTo>
                    <a:lnTo>
                      <a:pt x="114" y="64"/>
                    </a:lnTo>
                    <a:lnTo>
                      <a:pt x="116" y="60"/>
                    </a:lnTo>
                    <a:lnTo>
                      <a:pt x="116" y="54"/>
                    </a:lnTo>
                    <a:lnTo>
                      <a:pt x="116" y="48"/>
                    </a:lnTo>
                    <a:lnTo>
                      <a:pt x="112" y="4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84" y="34"/>
                    </a:lnTo>
                    <a:lnTo>
                      <a:pt x="62" y="24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4" name="Freeform 10208"/>
              <p:cNvSpPr>
                <a:spLocks/>
              </p:cNvSpPr>
              <p:nvPr/>
            </p:nvSpPr>
            <p:spPr bwMode="auto">
              <a:xfrm>
                <a:off x="14543088" y="5881688"/>
                <a:ext cx="146050" cy="79375"/>
              </a:xfrm>
              <a:custGeom>
                <a:avLst/>
                <a:gdLst>
                  <a:gd name="T0" fmla="*/ 6 w 92"/>
                  <a:gd name="T1" fmla="*/ 28 h 50"/>
                  <a:gd name="T2" fmla="*/ 6 w 92"/>
                  <a:gd name="T3" fmla="*/ 28 h 50"/>
                  <a:gd name="T4" fmla="*/ 22 w 92"/>
                  <a:gd name="T5" fmla="*/ 36 h 50"/>
                  <a:gd name="T6" fmla="*/ 40 w 92"/>
                  <a:gd name="T7" fmla="*/ 42 h 50"/>
                  <a:gd name="T8" fmla="*/ 74 w 92"/>
                  <a:gd name="T9" fmla="*/ 50 h 50"/>
                  <a:gd name="T10" fmla="*/ 74 w 92"/>
                  <a:gd name="T11" fmla="*/ 50 h 50"/>
                  <a:gd name="T12" fmla="*/ 80 w 92"/>
                  <a:gd name="T13" fmla="*/ 50 h 50"/>
                  <a:gd name="T14" fmla="*/ 86 w 92"/>
                  <a:gd name="T15" fmla="*/ 48 h 50"/>
                  <a:gd name="T16" fmla="*/ 90 w 92"/>
                  <a:gd name="T17" fmla="*/ 44 h 50"/>
                  <a:gd name="T18" fmla="*/ 92 w 92"/>
                  <a:gd name="T19" fmla="*/ 38 h 50"/>
                  <a:gd name="T20" fmla="*/ 92 w 92"/>
                  <a:gd name="T21" fmla="*/ 34 h 50"/>
                  <a:gd name="T22" fmla="*/ 92 w 92"/>
                  <a:gd name="T23" fmla="*/ 28 h 50"/>
                  <a:gd name="T24" fmla="*/ 88 w 92"/>
                  <a:gd name="T25" fmla="*/ 24 h 50"/>
                  <a:gd name="T26" fmla="*/ 82 w 92"/>
                  <a:gd name="T27" fmla="*/ 22 h 50"/>
                  <a:gd name="T28" fmla="*/ 82 w 92"/>
                  <a:gd name="T29" fmla="*/ 22 h 50"/>
                  <a:gd name="T30" fmla="*/ 50 w 92"/>
                  <a:gd name="T31" fmla="*/ 14 h 50"/>
                  <a:gd name="T32" fmla="*/ 36 w 92"/>
                  <a:gd name="T33" fmla="*/ 10 h 50"/>
                  <a:gd name="T34" fmla="*/ 22 w 92"/>
                  <a:gd name="T35" fmla="*/ 2 h 50"/>
                  <a:gd name="T36" fmla="*/ 22 w 92"/>
                  <a:gd name="T37" fmla="*/ 2 h 50"/>
                  <a:gd name="T38" fmla="*/ 16 w 92"/>
                  <a:gd name="T39" fmla="*/ 0 h 50"/>
                  <a:gd name="T40" fmla="*/ 10 w 92"/>
                  <a:gd name="T41" fmla="*/ 2 h 50"/>
                  <a:gd name="T42" fmla="*/ 4 w 92"/>
                  <a:gd name="T43" fmla="*/ 4 h 50"/>
                  <a:gd name="T44" fmla="*/ 2 w 92"/>
                  <a:gd name="T45" fmla="*/ 8 h 50"/>
                  <a:gd name="T46" fmla="*/ 0 w 92"/>
                  <a:gd name="T47" fmla="*/ 14 h 50"/>
                  <a:gd name="T48" fmla="*/ 0 w 92"/>
                  <a:gd name="T49" fmla="*/ 20 h 50"/>
                  <a:gd name="T50" fmla="*/ 2 w 92"/>
                  <a:gd name="T51" fmla="*/ 24 h 50"/>
                  <a:gd name="T52" fmla="*/ 6 w 92"/>
                  <a:gd name="T5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50">
                    <a:moveTo>
                      <a:pt x="6" y="28"/>
                    </a:moveTo>
                    <a:lnTo>
                      <a:pt x="6" y="28"/>
                    </a:lnTo>
                    <a:lnTo>
                      <a:pt x="22" y="36"/>
                    </a:lnTo>
                    <a:lnTo>
                      <a:pt x="40" y="42"/>
                    </a:lnTo>
                    <a:lnTo>
                      <a:pt x="74" y="50"/>
                    </a:lnTo>
                    <a:lnTo>
                      <a:pt x="74" y="50"/>
                    </a:lnTo>
                    <a:lnTo>
                      <a:pt x="80" y="50"/>
                    </a:lnTo>
                    <a:lnTo>
                      <a:pt x="86" y="48"/>
                    </a:lnTo>
                    <a:lnTo>
                      <a:pt x="90" y="44"/>
                    </a:lnTo>
                    <a:lnTo>
                      <a:pt x="92" y="38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8" y="2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50" y="14"/>
                    </a:lnTo>
                    <a:lnTo>
                      <a:pt x="36" y="1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5" name="Freeform 10209"/>
              <p:cNvSpPr>
                <a:spLocks/>
              </p:cNvSpPr>
              <p:nvPr/>
            </p:nvSpPr>
            <p:spPr bwMode="auto">
              <a:xfrm>
                <a:off x="14543088" y="5881688"/>
                <a:ext cx="146050" cy="79375"/>
              </a:xfrm>
              <a:custGeom>
                <a:avLst/>
                <a:gdLst>
                  <a:gd name="T0" fmla="*/ 6 w 92"/>
                  <a:gd name="T1" fmla="*/ 28 h 50"/>
                  <a:gd name="T2" fmla="*/ 6 w 92"/>
                  <a:gd name="T3" fmla="*/ 28 h 50"/>
                  <a:gd name="T4" fmla="*/ 22 w 92"/>
                  <a:gd name="T5" fmla="*/ 36 h 50"/>
                  <a:gd name="T6" fmla="*/ 40 w 92"/>
                  <a:gd name="T7" fmla="*/ 42 h 50"/>
                  <a:gd name="T8" fmla="*/ 74 w 92"/>
                  <a:gd name="T9" fmla="*/ 50 h 50"/>
                  <a:gd name="T10" fmla="*/ 74 w 92"/>
                  <a:gd name="T11" fmla="*/ 50 h 50"/>
                  <a:gd name="T12" fmla="*/ 80 w 92"/>
                  <a:gd name="T13" fmla="*/ 50 h 50"/>
                  <a:gd name="T14" fmla="*/ 86 w 92"/>
                  <a:gd name="T15" fmla="*/ 48 h 50"/>
                  <a:gd name="T16" fmla="*/ 90 w 92"/>
                  <a:gd name="T17" fmla="*/ 44 h 50"/>
                  <a:gd name="T18" fmla="*/ 92 w 92"/>
                  <a:gd name="T19" fmla="*/ 38 h 50"/>
                  <a:gd name="T20" fmla="*/ 92 w 92"/>
                  <a:gd name="T21" fmla="*/ 34 h 50"/>
                  <a:gd name="T22" fmla="*/ 92 w 92"/>
                  <a:gd name="T23" fmla="*/ 28 h 50"/>
                  <a:gd name="T24" fmla="*/ 88 w 92"/>
                  <a:gd name="T25" fmla="*/ 24 h 50"/>
                  <a:gd name="T26" fmla="*/ 82 w 92"/>
                  <a:gd name="T27" fmla="*/ 22 h 50"/>
                  <a:gd name="T28" fmla="*/ 82 w 92"/>
                  <a:gd name="T29" fmla="*/ 22 h 50"/>
                  <a:gd name="T30" fmla="*/ 50 w 92"/>
                  <a:gd name="T31" fmla="*/ 14 h 50"/>
                  <a:gd name="T32" fmla="*/ 36 w 92"/>
                  <a:gd name="T33" fmla="*/ 10 h 50"/>
                  <a:gd name="T34" fmla="*/ 22 w 92"/>
                  <a:gd name="T35" fmla="*/ 2 h 50"/>
                  <a:gd name="T36" fmla="*/ 22 w 92"/>
                  <a:gd name="T37" fmla="*/ 2 h 50"/>
                  <a:gd name="T38" fmla="*/ 16 w 92"/>
                  <a:gd name="T39" fmla="*/ 0 h 50"/>
                  <a:gd name="T40" fmla="*/ 10 w 92"/>
                  <a:gd name="T41" fmla="*/ 2 h 50"/>
                  <a:gd name="T42" fmla="*/ 4 w 92"/>
                  <a:gd name="T43" fmla="*/ 4 h 50"/>
                  <a:gd name="T44" fmla="*/ 2 w 92"/>
                  <a:gd name="T45" fmla="*/ 8 h 50"/>
                  <a:gd name="T46" fmla="*/ 0 w 92"/>
                  <a:gd name="T47" fmla="*/ 14 h 50"/>
                  <a:gd name="T48" fmla="*/ 0 w 92"/>
                  <a:gd name="T49" fmla="*/ 20 h 50"/>
                  <a:gd name="T50" fmla="*/ 2 w 92"/>
                  <a:gd name="T51" fmla="*/ 24 h 50"/>
                  <a:gd name="T52" fmla="*/ 6 w 92"/>
                  <a:gd name="T5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50">
                    <a:moveTo>
                      <a:pt x="6" y="28"/>
                    </a:moveTo>
                    <a:lnTo>
                      <a:pt x="6" y="28"/>
                    </a:lnTo>
                    <a:lnTo>
                      <a:pt x="22" y="36"/>
                    </a:lnTo>
                    <a:lnTo>
                      <a:pt x="40" y="42"/>
                    </a:lnTo>
                    <a:lnTo>
                      <a:pt x="74" y="50"/>
                    </a:lnTo>
                    <a:lnTo>
                      <a:pt x="74" y="50"/>
                    </a:lnTo>
                    <a:lnTo>
                      <a:pt x="80" y="50"/>
                    </a:lnTo>
                    <a:lnTo>
                      <a:pt x="86" y="48"/>
                    </a:lnTo>
                    <a:lnTo>
                      <a:pt x="90" y="44"/>
                    </a:lnTo>
                    <a:lnTo>
                      <a:pt x="92" y="38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8" y="2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50" y="14"/>
                    </a:lnTo>
                    <a:lnTo>
                      <a:pt x="36" y="1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6" name="Freeform 10210"/>
              <p:cNvSpPr>
                <a:spLocks/>
              </p:cNvSpPr>
              <p:nvPr/>
            </p:nvSpPr>
            <p:spPr bwMode="auto">
              <a:xfrm>
                <a:off x="15571788" y="4992688"/>
                <a:ext cx="79375" cy="206375"/>
              </a:xfrm>
              <a:custGeom>
                <a:avLst/>
                <a:gdLst>
                  <a:gd name="T0" fmla="*/ 2 w 50"/>
                  <a:gd name="T1" fmla="*/ 24 h 130"/>
                  <a:gd name="T2" fmla="*/ 2 w 50"/>
                  <a:gd name="T3" fmla="*/ 24 h 130"/>
                  <a:gd name="T4" fmla="*/ 10 w 50"/>
                  <a:gd name="T5" fmla="*/ 46 h 130"/>
                  <a:gd name="T6" fmla="*/ 16 w 50"/>
                  <a:gd name="T7" fmla="*/ 68 h 130"/>
                  <a:gd name="T8" fmla="*/ 18 w 50"/>
                  <a:gd name="T9" fmla="*/ 92 h 130"/>
                  <a:gd name="T10" fmla="*/ 20 w 50"/>
                  <a:gd name="T11" fmla="*/ 116 h 130"/>
                  <a:gd name="T12" fmla="*/ 20 w 50"/>
                  <a:gd name="T13" fmla="*/ 116 h 130"/>
                  <a:gd name="T14" fmla="*/ 20 w 50"/>
                  <a:gd name="T15" fmla="*/ 122 h 130"/>
                  <a:gd name="T16" fmla="*/ 24 w 50"/>
                  <a:gd name="T17" fmla="*/ 126 h 130"/>
                  <a:gd name="T18" fmla="*/ 28 w 50"/>
                  <a:gd name="T19" fmla="*/ 130 h 130"/>
                  <a:gd name="T20" fmla="*/ 34 w 50"/>
                  <a:gd name="T21" fmla="*/ 130 h 130"/>
                  <a:gd name="T22" fmla="*/ 40 w 50"/>
                  <a:gd name="T23" fmla="*/ 130 h 130"/>
                  <a:gd name="T24" fmla="*/ 44 w 50"/>
                  <a:gd name="T25" fmla="*/ 126 h 130"/>
                  <a:gd name="T26" fmla="*/ 48 w 50"/>
                  <a:gd name="T27" fmla="*/ 122 h 130"/>
                  <a:gd name="T28" fmla="*/ 50 w 50"/>
                  <a:gd name="T29" fmla="*/ 116 h 130"/>
                  <a:gd name="T30" fmla="*/ 50 w 50"/>
                  <a:gd name="T31" fmla="*/ 116 h 130"/>
                  <a:gd name="T32" fmla="*/ 48 w 50"/>
                  <a:gd name="T33" fmla="*/ 88 h 130"/>
                  <a:gd name="T34" fmla="*/ 44 w 50"/>
                  <a:gd name="T35" fmla="*/ 60 h 130"/>
                  <a:gd name="T36" fmla="*/ 38 w 50"/>
                  <a:gd name="T37" fmla="*/ 34 h 130"/>
                  <a:gd name="T38" fmla="*/ 32 w 50"/>
                  <a:gd name="T39" fmla="*/ 20 h 130"/>
                  <a:gd name="T40" fmla="*/ 26 w 50"/>
                  <a:gd name="T41" fmla="*/ 8 h 130"/>
                  <a:gd name="T42" fmla="*/ 26 w 50"/>
                  <a:gd name="T43" fmla="*/ 8 h 130"/>
                  <a:gd name="T44" fmla="*/ 22 w 50"/>
                  <a:gd name="T45" fmla="*/ 4 h 130"/>
                  <a:gd name="T46" fmla="*/ 18 w 50"/>
                  <a:gd name="T47" fmla="*/ 0 h 130"/>
                  <a:gd name="T48" fmla="*/ 12 w 50"/>
                  <a:gd name="T49" fmla="*/ 0 h 130"/>
                  <a:gd name="T50" fmla="*/ 8 w 50"/>
                  <a:gd name="T51" fmla="*/ 2 h 130"/>
                  <a:gd name="T52" fmla="*/ 2 w 50"/>
                  <a:gd name="T53" fmla="*/ 6 h 130"/>
                  <a:gd name="T54" fmla="*/ 0 w 50"/>
                  <a:gd name="T55" fmla="*/ 12 h 130"/>
                  <a:gd name="T56" fmla="*/ 0 w 50"/>
                  <a:gd name="T57" fmla="*/ 18 h 130"/>
                  <a:gd name="T58" fmla="*/ 2 w 50"/>
                  <a:gd name="T5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130">
                    <a:moveTo>
                      <a:pt x="2" y="24"/>
                    </a:moveTo>
                    <a:lnTo>
                      <a:pt x="2" y="24"/>
                    </a:lnTo>
                    <a:lnTo>
                      <a:pt x="10" y="46"/>
                    </a:lnTo>
                    <a:lnTo>
                      <a:pt x="16" y="68"/>
                    </a:lnTo>
                    <a:lnTo>
                      <a:pt x="18" y="92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20" y="122"/>
                    </a:lnTo>
                    <a:lnTo>
                      <a:pt x="24" y="126"/>
                    </a:lnTo>
                    <a:lnTo>
                      <a:pt x="28" y="130"/>
                    </a:lnTo>
                    <a:lnTo>
                      <a:pt x="34" y="130"/>
                    </a:lnTo>
                    <a:lnTo>
                      <a:pt x="40" y="130"/>
                    </a:lnTo>
                    <a:lnTo>
                      <a:pt x="44" y="126"/>
                    </a:lnTo>
                    <a:lnTo>
                      <a:pt x="48" y="122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48" y="88"/>
                    </a:lnTo>
                    <a:lnTo>
                      <a:pt x="44" y="60"/>
                    </a:lnTo>
                    <a:lnTo>
                      <a:pt x="38" y="34"/>
                    </a:lnTo>
                    <a:lnTo>
                      <a:pt x="32" y="2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7" name="Freeform 10211"/>
              <p:cNvSpPr>
                <a:spLocks/>
              </p:cNvSpPr>
              <p:nvPr/>
            </p:nvSpPr>
            <p:spPr bwMode="auto">
              <a:xfrm>
                <a:off x="15571788" y="4992688"/>
                <a:ext cx="79375" cy="206375"/>
              </a:xfrm>
              <a:custGeom>
                <a:avLst/>
                <a:gdLst>
                  <a:gd name="T0" fmla="*/ 2 w 50"/>
                  <a:gd name="T1" fmla="*/ 24 h 130"/>
                  <a:gd name="T2" fmla="*/ 2 w 50"/>
                  <a:gd name="T3" fmla="*/ 24 h 130"/>
                  <a:gd name="T4" fmla="*/ 10 w 50"/>
                  <a:gd name="T5" fmla="*/ 46 h 130"/>
                  <a:gd name="T6" fmla="*/ 16 w 50"/>
                  <a:gd name="T7" fmla="*/ 68 h 130"/>
                  <a:gd name="T8" fmla="*/ 18 w 50"/>
                  <a:gd name="T9" fmla="*/ 92 h 130"/>
                  <a:gd name="T10" fmla="*/ 20 w 50"/>
                  <a:gd name="T11" fmla="*/ 116 h 130"/>
                  <a:gd name="T12" fmla="*/ 20 w 50"/>
                  <a:gd name="T13" fmla="*/ 116 h 130"/>
                  <a:gd name="T14" fmla="*/ 20 w 50"/>
                  <a:gd name="T15" fmla="*/ 122 h 130"/>
                  <a:gd name="T16" fmla="*/ 24 w 50"/>
                  <a:gd name="T17" fmla="*/ 126 h 130"/>
                  <a:gd name="T18" fmla="*/ 28 w 50"/>
                  <a:gd name="T19" fmla="*/ 130 h 130"/>
                  <a:gd name="T20" fmla="*/ 34 w 50"/>
                  <a:gd name="T21" fmla="*/ 130 h 130"/>
                  <a:gd name="T22" fmla="*/ 40 w 50"/>
                  <a:gd name="T23" fmla="*/ 130 h 130"/>
                  <a:gd name="T24" fmla="*/ 44 w 50"/>
                  <a:gd name="T25" fmla="*/ 126 h 130"/>
                  <a:gd name="T26" fmla="*/ 48 w 50"/>
                  <a:gd name="T27" fmla="*/ 122 h 130"/>
                  <a:gd name="T28" fmla="*/ 50 w 50"/>
                  <a:gd name="T29" fmla="*/ 116 h 130"/>
                  <a:gd name="T30" fmla="*/ 50 w 50"/>
                  <a:gd name="T31" fmla="*/ 116 h 130"/>
                  <a:gd name="T32" fmla="*/ 48 w 50"/>
                  <a:gd name="T33" fmla="*/ 88 h 130"/>
                  <a:gd name="T34" fmla="*/ 44 w 50"/>
                  <a:gd name="T35" fmla="*/ 60 h 130"/>
                  <a:gd name="T36" fmla="*/ 38 w 50"/>
                  <a:gd name="T37" fmla="*/ 34 h 130"/>
                  <a:gd name="T38" fmla="*/ 32 w 50"/>
                  <a:gd name="T39" fmla="*/ 20 h 130"/>
                  <a:gd name="T40" fmla="*/ 26 w 50"/>
                  <a:gd name="T41" fmla="*/ 8 h 130"/>
                  <a:gd name="T42" fmla="*/ 26 w 50"/>
                  <a:gd name="T43" fmla="*/ 8 h 130"/>
                  <a:gd name="T44" fmla="*/ 22 w 50"/>
                  <a:gd name="T45" fmla="*/ 4 h 130"/>
                  <a:gd name="T46" fmla="*/ 18 w 50"/>
                  <a:gd name="T47" fmla="*/ 0 h 130"/>
                  <a:gd name="T48" fmla="*/ 12 w 50"/>
                  <a:gd name="T49" fmla="*/ 0 h 130"/>
                  <a:gd name="T50" fmla="*/ 8 w 50"/>
                  <a:gd name="T51" fmla="*/ 2 h 130"/>
                  <a:gd name="T52" fmla="*/ 2 w 50"/>
                  <a:gd name="T53" fmla="*/ 6 h 130"/>
                  <a:gd name="T54" fmla="*/ 0 w 50"/>
                  <a:gd name="T55" fmla="*/ 12 h 130"/>
                  <a:gd name="T56" fmla="*/ 0 w 50"/>
                  <a:gd name="T57" fmla="*/ 18 h 130"/>
                  <a:gd name="T58" fmla="*/ 2 w 50"/>
                  <a:gd name="T5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130">
                    <a:moveTo>
                      <a:pt x="2" y="24"/>
                    </a:moveTo>
                    <a:lnTo>
                      <a:pt x="2" y="24"/>
                    </a:lnTo>
                    <a:lnTo>
                      <a:pt x="10" y="46"/>
                    </a:lnTo>
                    <a:lnTo>
                      <a:pt x="16" y="68"/>
                    </a:lnTo>
                    <a:lnTo>
                      <a:pt x="18" y="92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20" y="122"/>
                    </a:lnTo>
                    <a:lnTo>
                      <a:pt x="24" y="126"/>
                    </a:lnTo>
                    <a:lnTo>
                      <a:pt x="28" y="130"/>
                    </a:lnTo>
                    <a:lnTo>
                      <a:pt x="34" y="130"/>
                    </a:lnTo>
                    <a:lnTo>
                      <a:pt x="40" y="130"/>
                    </a:lnTo>
                    <a:lnTo>
                      <a:pt x="44" y="126"/>
                    </a:lnTo>
                    <a:lnTo>
                      <a:pt x="48" y="122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48" y="88"/>
                    </a:lnTo>
                    <a:lnTo>
                      <a:pt x="44" y="60"/>
                    </a:lnTo>
                    <a:lnTo>
                      <a:pt x="38" y="34"/>
                    </a:lnTo>
                    <a:lnTo>
                      <a:pt x="32" y="2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8" name="Freeform 10212"/>
              <p:cNvSpPr>
                <a:spLocks/>
              </p:cNvSpPr>
              <p:nvPr/>
            </p:nvSpPr>
            <p:spPr bwMode="auto">
              <a:xfrm>
                <a:off x="15676563" y="4964113"/>
                <a:ext cx="76200" cy="190500"/>
              </a:xfrm>
              <a:custGeom>
                <a:avLst/>
                <a:gdLst>
                  <a:gd name="T0" fmla="*/ 2 w 48"/>
                  <a:gd name="T1" fmla="*/ 18 h 120"/>
                  <a:gd name="T2" fmla="*/ 2 w 48"/>
                  <a:gd name="T3" fmla="*/ 18 h 120"/>
                  <a:gd name="T4" fmla="*/ 8 w 48"/>
                  <a:gd name="T5" fmla="*/ 40 h 120"/>
                  <a:gd name="T6" fmla="*/ 14 w 48"/>
                  <a:gd name="T7" fmla="*/ 60 h 120"/>
                  <a:gd name="T8" fmla="*/ 16 w 48"/>
                  <a:gd name="T9" fmla="*/ 84 h 120"/>
                  <a:gd name="T10" fmla="*/ 18 w 48"/>
                  <a:gd name="T11" fmla="*/ 106 h 120"/>
                  <a:gd name="T12" fmla="*/ 18 w 48"/>
                  <a:gd name="T13" fmla="*/ 106 h 120"/>
                  <a:gd name="T14" fmla="*/ 18 w 48"/>
                  <a:gd name="T15" fmla="*/ 112 h 120"/>
                  <a:gd name="T16" fmla="*/ 22 w 48"/>
                  <a:gd name="T17" fmla="*/ 116 h 120"/>
                  <a:gd name="T18" fmla="*/ 26 w 48"/>
                  <a:gd name="T19" fmla="*/ 120 h 120"/>
                  <a:gd name="T20" fmla="*/ 32 w 48"/>
                  <a:gd name="T21" fmla="*/ 120 h 120"/>
                  <a:gd name="T22" fmla="*/ 38 w 48"/>
                  <a:gd name="T23" fmla="*/ 120 h 120"/>
                  <a:gd name="T24" fmla="*/ 42 w 48"/>
                  <a:gd name="T25" fmla="*/ 116 h 120"/>
                  <a:gd name="T26" fmla="*/ 46 w 48"/>
                  <a:gd name="T27" fmla="*/ 112 h 120"/>
                  <a:gd name="T28" fmla="*/ 48 w 48"/>
                  <a:gd name="T29" fmla="*/ 106 h 120"/>
                  <a:gd name="T30" fmla="*/ 48 w 48"/>
                  <a:gd name="T31" fmla="*/ 106 h 120"/>
                  <a:gd name="T32" fmla="*/ 46 w 48"/>
                  <a:gd name="T33" fmla="*/ 82 h 120"/>
                  <a:gd name="T34" fmla="*/ 44 w 48"/>
                  <a:gd name="T35" fmla="*/ 56 h 120"/>
                  <a:gd name="T36" fmla="*/ 38 w 48"/>
                  <a:gd name="T37" fmla="*/ 34 h 120"/>
                  <a:gd name="T38" fmla="*/ 30 w 48"/>
                  <a:gd name="T39" fmla="*/ 10 h 120"/>
                  <a:gd name="T40" fmla="*/ 30 w 48"/>
                  <a:gd name="T41" fmla="*/ 10 h 120"/>
                  <a:gd name="T42" fmla="*/ 26 w 48"/>
                  <a:gd name="T43" fmla="*/ 4 h 120"/>
                  <a:gd name="T44" fmla="*/ 22 w 48"/>
                  <a:gd name="T45" fmla="*/ 0 h 120"/>
                  <a:gd name="T46" fmla="*/ 16 w 48"/>
                  <a:gd name="T47" fmla="*/ 0 h 120"/>
                  <a:gd name="T48" fmla="*/ 10 w 48"/>
                  <a:gd name="T49" fmla="*/ 0 h 120"/>
                  <a:gd name="T50" fmla="*/ 6 w 48"/>
                  <a:gd name="T51" fmla="*/ 2 h 120"/>
                  <a:gd name="T52" fmla="*/ 2 w 48"/>
                  <a:gd name="T53" fmla="*/ 6 h 120"/>
                  <a:gd name="T54" fmla="*/ 0 w 48"/>
                  <a:gd name="T55" fmla="*/ 12 h 120"/>
                  <a:gd name="T56" fmla="*/ 2 w 48"/>
                  <a:gd name="T57" fmla="*/ 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120">
                    <a:moveTo>
                      <a:pt x="2" y="18"/>
                    </a:moveTo>
                    <a:lnTo>
                      <a:pt x="2" y="18"/>
                    </a:lnTo>
                    <a:lnTo>
                      <a:pt x="8" y="40"/>
                    </a:lnTo>
                    <a:lnTo>
                      <a:pt x="14" y="60"/>
                    </a:lnTo>
                    <a:lnTo>
                      <a:pt x="16" y="84"/>
                    </a:lnTo>
                    <a:lnTo>
                      <a:pt x="18" y="106"/>
                    </a:lnTo>
                    <a:lnTo>
                      <a:pt x="18" y="106"/>
                    </a:lnTo>
                    <a:lnTo>
                      <a:pt x="18" y="112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2" y="120"/>
                    </a:lnTo>
                    <a:lnTo>
                      <a:pt x="38" y="120"/>
                    </a:lnTo>
                    <a:lnTo>
                      <a:pt x="42" y="116"/>
                    </a:lnTo>
                    <a:lnTo>
                      <a:pt x="46" y="112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6" y="82"/>
                    </a:lnTo>
                    <a:lnTo>
                      <a:pt x="44" y="56"/>
                    </a:lnTo>
                    <a:lnTo>
                      <a:pt x="38" y="3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9" name="Freeform 10213"/>
              <p:cNvSpPr>
                <a:spLocks/>
              </p:cNvSpPr>
              <p:nvPr/>
            </p:nvSpPr>
            <p:spPr bwMode="auto">
              <a:xfrm>
                <a:off x="15676563" y="4964113"/>
                <a:ext cx="76200" cy="190500"/>
              </a:xfrm>
              <a:custGeom>
                <a:avLst/>
                <a:gdLst>
                  <a:gd name="T0" fmla="*/ 2 w 48"/>
                  <a:gd name="T1" fmla="*/ 18 h 120"/>
                  <a:gd name="T2" fmla="*/ 2 w 48"/>
                  <a:gd name="T3" fmla="*/ 18 h 120"/>
                  <a:gd name="T4" fmla="*/ 8 w 48"/>
                  <a:gd name="T5" fmla="*/ 40 h 120"/>
                  <a:gd name="T6" fmla="*/ 14 w 48"/>
                  <a:gd name="T7" fmla="*/ 60 h 120"/>
                  <a:gd name="T8" fmla="*/ 16 w 48"/>
                  <a:gd name="T9" fmla="*/ 84 h 120"/>
                  <a:gd name="T10" fmla="*/ 18 w 48"/>
                  <a:gd name="T11" fmla="*/ 106 h 120"/>
                  <a:gd name="T12" fmla="*/ 18 w 48"/>
                  <a:gd name="T13" fmla="*/ 106 h 120"/>
                  <a:gd name="T14" fmla="*/ 18 w 48"/>
                  <a:gd name="T15" fmla="*/ 112 h 120"/>
                  <a:gd name="T16" fmla="*/ 22 w 48"/>
                  <a:gd name="T17" fmla="*/ 116 h 120"/>
                  <a:gd name="T18" fmla="*/ 26 w 48"/>
                  <a:gd name="T19" fmla="*/ 120 h 120"/>
                  <a:gd name="T20" fmla="*/ 32 w 48"/>
                  <a:gd name="T21" fmla="*/ 120 h 120"/>
                  <a:gd name="T22" fmla="*/ 38 w 48"/>
                  <a:gd name="T23" fmla="*/ 120 h 120"/>
                  <a:gd name="T24" fmla="*/ 42 w 48"/>
                  <a:gd name="T25" fmla="*/ 116 h 120"/>
                  <a:gd name="T26" fmla="*/ 46 w 48"/>
                  <a:gd name="T27" fmla="*/ 112 h 120"/>
                  <a:gd name="T28" fmla="*/ 48 w 48"/>
                  <a:gd name="T29" fmla="*/ 106 h 120"/>
                  <a:gd name="T30" fmla="*/ 48 w 48"/>
                  <a:gd name="T31" fmla="*/ 106 h 120"/>
                  <a:gd name="T32" fmla="*/ 46 w 48"/>
                  <a:gd name="T33" fmla="*/ 82 h 120"/>
                  <a:gd name="T34" fmla="*/ 44 w 48"/>
                  <a:gd name="T35" fmla="*/ 56 h 120"/>
                  <a:gd name="T36" fmla="*/ 38 w 48"/>
                  <a:gd name="T37" fmla="*/ 34 h 120"/>
                  <a:gd name="T38" fmla="*/ 30 w 48"/>
                  <a:gd name="T39" fmla="*/ 10 h 120"/>
                  <a:gd name="T40" fmla="*/ 30 w 48"/>
                  <a:gd name="T41" fmla="*/ 10 h 120"/>
                  <a:gd name="T42" fmla="*/ 26 w 48"/>
                  <a:gd name="T43" fmla="*/ 4 h 120"/>
                  <a:gd name="T44" fmla="*/ 22 w 48"/>
                  <a:gd name="T45" fmla="*/ 0 h 120"/>
                  <a:gd name="T46" fmla="*/ 16 w 48"/>
                  <a:gd name="T47" fmla="*/ 0 h 120"/>
                  <a:gd name="T48" fmla="*/ 10 w 48"/>
                  <a:gd name="T49" fmla="*/ 0 h 120"/>
                  <a:gd name="T50" fmla="*/ 6 w 48"/>
                  <a:gd name="T51" fmla="*/ 2 h 120"/>
                  <a:gd name="T52" fmla="*/ 2 w 48"/>
                  <a:gd name="T53" fmla="*/ 6 h 120"/>
                  <a:gd name="T54" fmla="*/ 0 w 48"/>
                  <a:gd name="T55" fmla="*/ 12 h 120"/>
                  <a:gd name="T56" fmla="*/ 2 w 48"/>
                  <a:gd name="T57" fmla="*/ 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120">
                    <a:moveTo>
                      <a:pt x="2" y="18"/>
                    </a:moveTo>
                    <a:lnTo>
                      <a:pt x="2" y="18"/>
                    </a:lnTo>
                    <a:lnTo>
                      <a:pt x="8" y="40"/>
                    </a:lnTo>
                    <a:lnTo>
                      <a:pt x="14" y="60"/>
                    </a:lnTo>
                    <a:lnTo>
                      <a:pt x="16" y="84"/>
                    </a:lnTo>
                    <a:lnTo>
                      <a:pt x="18" y="106"/>
                    </a:lnTo>
                    <a:lnTo>
                      <a:pt x="18" y="106"/>
                    </a:lnTo>
                    <a:lnTo>
                      <a:pt x="18" y="112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2" y="120"/>
                    </a:lnTo>
                    <a:lnTo>
                      <a:pt x="38" y="120"/>
                    </a:lnTo>
                    <a:lnTo>
                      <a:pt x="42" y="116"/>
                    </a:lnTo>
                    <a:lnTo>
                      <a:pt x="46" y="112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6" y="82"/>
                    </a:lnTo>
                    <a:lnTo>
                      <a:pt x="44" y="56"/>
                    </a:lnTo>
                    <a:lnTo>
                      <a:pt x="38" y="3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0" name="Freeform 10214"/>
              <p:cNvSpPr>
                <a:spLocks/>
              </p:cNvSpPr>
              <p:nvPr/>
            </p:nvSpPr>
            <p:spPr bwMode="auto">
              <a:xfrm>
                <a:off x="13279438" y="5160963"/>
                <a:ext cx="523875" cy="333375"/>
              </a:xfrm>
              <a:custGeom>
                <a:avLst/>
                <a:gdLst>
                  <a:gd name="T0" fmla="*/ 70 w 330"/>
                  <a:gd name="T1" fmla="*/ 86 h 210"/>
                  <a:gd name="T2" fmla="*/ 70 w 330"/>
                  <a:gd name="T3" fmla="*/ 86 h 210"/>
                  <a:gd name="T4" fmla="*/ 106 w 330"/>
                  <a:gd name="T5" fmla="*/ 90 h 210"/>
                  <a:gd name="T6" fmla="*/ 138 w 330"/>
                  <a:gd name="T7" fmla="*/ 92 h 210"/>
                  <a:gd name="T8" fmla="*/ 152 w 330"/>
                  <a:gd name="T9" fmla="*/ 92 h 210"/>
                  <a:gd name="T10" fmla="*/ 162 w 330"/>
                  <a:gd name="T11" fmla="*/ 92 h 210"/>
                  <a:gd name="T12" fmla="*/ 162 w 330"/>
                  <a:gd name="T13" fmla="*/ 92 h 210"/>
                  <a:gd name="T14" fmla="*/ 174 w 330"/>
                  <a:gd name="T15" fmla="*/ 86 h 210"/>
                  <a:gd name="T16" fmla="*/ 186 w 330"/>
                  <a:gd name="T17" fmla="*/ 76 h 210"/>
                  <a:gd name="T18" fmla="*/ 216 w 330"/>
                  <a:gd name="T19" fmla="*/ 48 h 210"/>
                  <a:gd name="T20" fmla="*/ 244 w 330"/>
                  <a:gd name="T21" fmla="*/ 18 h 210"/>
                  <a:gd name="T22" fmla="*/ 254 w 330"/>
                  <a:gd name="T23" fmla="*/ 6 h 210"/>
                  <a:gd name="T24" fmla="*/ 262 w 330"/>
                  <a:gd name="T25" fmla="*/ 0 h 210"/>
                  <a:gd name="T26" fmla="*/ 262 w 330"/>
                  <a:gd name="T27" fmla="*/ 0 h 210"/>
                  <a:gd name="T28" fmla="*/ 266 w 330"/>
                  <a:gd name="T29" fmla="*/ 0 h 210"/>
                  <a:gd name="T30" fmla="*/ 270 w 330"/>
                  <a:gd name="T31" fmla="*/ 0 h 210"/>
                  <a:gd name="T32" fmla="*/ 280 w 330"/>
                  <a:gd name="T33" fmla="*/ 4 h 210"/>
                  <a:gd name="T34" fmla="*/ 290 w 330"/>
                  <a:gd name="T35" fmla="*/ 14 h 210"/>
                  <a:gd name="T36" fmla="*/ 302 w 330"/>
                  <a:gd name="T37" fmla="*/ 24 h 210"/>
                  <a:gd name="T38" fmla="*/ 322 w 330"/>
                  <a:gd name="T39" fmla="*/ 44 h 210"/>
                  <a:gd name="T40" fmla="*/ 330 w 330"/>
                  <a:gd name="T41" fmla="*/ 54 h 210"/>
                  <a:gd name="T42" fmla="*/ 330 w 330"/>
                  <a:gd name="T43" fmla="*/ 54 h 210"/>
                  <a:gd name="T44" fmla="*/ 248 w 330"/>
                  <a:gd name="T45" fmla="*/ 120 h 210"/>
                  <a:gd name="T46" fmla="*/ 186 w 330"/>
                  <a:gd name="T47" fmla="*/ 168 h 210"/>
                  <a:gd name="T48" fmla="*/ 160 w 330"/>
                  <a:gd name="T49" fmla="*/ 186 h 210"/>
                  <a:gd name="T50" fmla="*/ 142 w 330"/>
                  <a:gd name="T51" fmla="*/ 196 h 210"/>
                  <a:gd name="T52" fmla="*/ 106 w 330"/>
                  <a:gd name="T53" fmla="*/ 192 h 210"/>
                  <a:gd name="T54" fmla="*/ 84 w 330"/>
                  <a:gd name="T55" fmla="*/ 206 h 210"/>
                  <a:gd name="T56" fmla="*/ 84 w 330"/>
                  <a:gd name="T57" fmla="*/ 206 h 210"/>
                  <a:gd name="T58" fmla="*/ 72 w 330"/>
                  <a:gd name="T59" fmla="*/ 208 h 210"/>
                  <a:gd name="T60" fmla="*/ 48 w 330"/>
                  <a:gd name="T61" fmla="*/ 210 h 210"/>
                  <a:gd name="T62" fmla="*/ 34 w 330"/>
                  <a:gd name="T63" fmla="*/ 210 h 210"/>
                  <a:gd name="T64" fmla="*/ 22 w 330"/>
                  <a:gd name="T65" fmla="*/ 210 h 210"/>
                  <a:gd name="T66" fmla="*/ 12 w 330"/>
                  <a:gd name="T67" fmla="*/ 206 h 210"/>
                  <a:gd name="T68" fmla="*/ 8 w 330"/>
                  <a:gd name="T69" fmla="*/ 204 h 210"/>
                  <a:gd name="T70" fmla="*/ 4 w 330"/>
                  <a:gd name="T71" fmla="*/ 202 h 210"/>
                  <a:gd name="T72" fmla="*/ 4 w 330"/>
                  <a:gd name="T73" fmla="*/ 202 h 210"/>
                  <a:gd name="T74" fmla="*/ 2 w 330"/>
                  <a:gd name="T75" fmla="*/ 192 h 210"/>
                  <a:gd name="T76" fmla="*/ 0 w 330"/>
                  <a:gd name="T77" fmla="*/ 178 h 210"/>
                  <a:gd name="T78" fmla="*/ 4 w 330"/>
                  <a:gd name="T79" fmla="*/ 142 h 210"/>
                  <a:gd name="T80" fmla="*/ 8 w 330"/>
                  <a:gd name="T81" fmla="*/ 110 h 210"/>
                  <a:gd name="T82" fmla="*/ 10 w 330"/>
                  <a:gd name="T83" fmla="*/ 96 h 210"/>
                  <a:gd name="T84" fmla="*/ 10 w 330"/>
                  <a:gd name="T85" fmla="*/ 96 h 210"/>
                  <a:gd name="T86" fmla="*/ 32 w 330"/>
                  <a:gd name="T87" fmla="*/ 90 h 210"/>
                  <a:gd name="T88" fmla="*/ 52 w 330"/>
                  <a:gd name="T89" fmla="*/ 86 h 210"/>
                  <a:gd name="T90" fmla="*/ 70 w 330"/>
                  <a:gd name="T91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0" h="210">
                    <a:moveTo>
                      <a:pt x="70" y="86"/>
                    </a:moveTo>
                    <a:lnTo>
                      <a:pt x="70" y="86"/>
                    </a:lnTo>
                    <a:lnTo>
                      <a:pt x="106" y="90"/>
                    </a:lnTo>
                    <a:lnTo>
                      <a:pt x="138" y="92"/>
                    </a:lnTo>
                    <a:lnTo>
                      <a:pt x="152" y="92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74" y="86"/>
                    </a:lnTo>
                    <a:lnTo>
                      <a:pt x="186" y="76"/>
                    </a:lnTo>
                    <a:lnTo>
                      <a:pt x="216" y="48"/>
                    </a:lnTo>
                    <a:lnTo>
                      <a:pt x="244" y="18"/>
                    </a:lnTo>
                    <a:lnTo>
                      <a:pt x="254" y="6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80" y="4"/>
                    </a:lnTo>
                    <a:lnTo>
                      <a:pt x="290" y="14"/>
                    </a:lnTo>
                    <a:lnTo>
                      <a:pt x="302" y="24"/>
                    </a:lnTo>
                    <a:lnTo>
                      <a:pt x="322" y="44"/>
                    </a:lnTo>
                    <a:lnTo>
                      <a:pt x="330" y="54"/>
                    </a:lnTo>
                    <a:lnTo>
                      <a:pt x="330" y="54"/>
                    </a:lnTo>
                    <a:lnTo>
                      <a:pt x="248" y="120"/>
                    </a:lnTo>
                    <a:lnTo>
                      <a:pt x="186" y="168"/>
                    </a:lnTo>
                    <a:lnTo>
                      <a:pt x="160" y="186"/>
                    </a:lnTo>
                    <a:lnTo>
                      <a:pt x="142" y="196"/>
                    </a:lnTo>
                    <a:lnTo>
                      <a:pt x="106" y="192"/>
                    </a:lnTo>
                    <a:lnTo>
                      <a:pt x="84" y="206"/>
                    </a:lnTo>
                    <a:lnTo>
                      <a:pt x="84" y="206"/>
                    </a:lnTo>
                    <a:lnTo>
                      <a:pt x="72" y="208"/>
                    </a:lnTo>
                    <a:lnTo>
                      <a:pt x="48" y="210"/>
                    </a:lnTo>
                    <a:lnTo>
                      <a:pt x="34" y="210"/>
                    </a:lnTo>
                    <a:lnTo>
                      <a:pt x="22" y="210"/>
                    </a:lnTo>
                    <a:lnTo>
                      <a:pt x="12" y="206"/>
                    </a:lnTo>
                    <a:lnTo>
                      <a:pt x="8" y="204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2" y="192"/>
                    </a:lnTo>
                    <a:lnTo>
                      <a:pt x="0" y="178"/>
                    </a:lnTo>
                    <a:lnTo>
                      <a:pt x="4" y="142"/>
                    </a:lnTo>
                    <a:lnTo>
                      <a:pt x="8" y="110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32" y="90"/>
                    </a:lnTo>
                    <a:lnTo>
                      <a:pt x="52" y="86"/>
                    </a:lnTo>
                    <a:lnTo>
                      <a:pt x="70" y="86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1" name="Freeform 10215"/>
              <p:cNvSpPr>
                <a:spLocks/>
              </p:cNvSpPr>
              <p:nvPr/>
            </p:nvSpPr>
            <p:spPr bwMode="auto">
              <a:xfrm>
                <a:off x="13279438" y="5160963"/>
                <a:ext cx="523875" cy="333375"/>
              </a:xfrm>
              <a:custGeom>
                <a:avLst/>
                <a:gdLst>
                  <a:gd name="T0" fmla="*/ 70 w 330"/>
                  <a:gd name="T1" fmla="*/ 86 h 210"/>
                  <a:gd name="T2" fmla="*/ 70 w 330"/>
                  <a:gd name="T3" fmla="*/ 86 h 210"/>
                  <a:gd name="T4" fmla="*/ 106 w 330"/>
                  <a:gd name="T5" fmla="*/ 90 h 210"/>
                  <a:gd name="T6" fmla="*/ 138 w 330"/>
                  <a:gd name="T7" fmla="*/ 92 h 210"/>
                  <a:gd name="T8" fmla="*/ 152 w 330"/>
                  <a:gd name="T9" fmla="*/ 92 h 210"/>
                  <a:gd name="T10" fmla="*/ 162 w 330"/>
                  <a:gd name="T11" fmla="*/ 92 h 210"/>
                  <a:gd name="T12" fmla="*/ 162 w 330"/>
                  <a:gd name="T13" fmla="*/ 92 h 210"/>
                  <a:gd name="T14" fmla="*/ 174 w 330"/>
                  <a:gd name="T15" fmla="*/ 86 h 210"/>
                  <a:gd name="T16" fmla="*/ 186 w 330"/>
                  <a:gd name="T17" fmla="*/ 76 h 210"/>
                  <a:gd name="T18" fmla="*/ 216 w 330"/>
                  <a:gd name="T19" fmla="*/ 48 h 210"/>
                  <a:gd name="T20" fmla="*/ 244 w 330"/>
                  <a:gd name="T21" fmla="*/ 18 h 210"/>
                  <a:gd name="T22" fmla="*/ 254 w 330"/>
                  <a:gd name="T23" fmla="*/ 6 h 210"/>
                  <a:gd name="T24" fmla="*/ 262 w 330"/>
                  <a:gd name="T25" fmla="*/ 0 h 210"/>
                  <a:gd name="T26" fmla="*/ 262 w 330"/>
                  <a:gd name="T27" fmla="*/ 0 h 210"/>
                  <a:gd name="T28" fmla="*/ 266 w 330"/>
                  <a:gd name="T29" fmla="*/ 0 h 210"/>
                  <a:gd name="T30" fmla="*/ 270 w 330"/>
                  <a:gd name="T31" fmla="*/ 0 h 210"/>
                  <a:gd name="T32" fmla="*/ 280 w 330"/>
                  <a:gd name="T33" fmla="*/ 4 h 210"/>
                  <a:gd name="T34" fmla="*/ 290 w 330"/>
                  <a:gd name="T35" fmla="*/ 14 h 210"/>
                  <a:gd name="T36" fmla="*/ 302 w 330"/>
                  <a:gd name="T37" fmla="*/ 24 h 210"/>
                  <a:gd name="T38" fmla="*/ 322 w 330"/>
                  <a:gd name="T39" fmla="*/ 44 h 210"/>
                  <a:gd name="T40" fmla="*/ 330 w 330"/>
                  <a:gd name="T41" fmla="*/ 54 h 210"/>
                  <a:gd name="T42" fmla="*/ 330 w 330"/>
                  <a:gd name="T43" fmla="*/ 54 h 210"/>
                  <a:gd name="T44" fmla="*/ 248 w 330"/>
                  <a:gd name="T45" fmla="*/ 120 h 210"/>
                  <a:gd name="T46" fmla="*/ 186 w 330"/>
                  <a:gd name="T47" fmla="*/ 168 h 210"/>
                  <a:gd name="T48" fmla="*/ 160 w 330"/>
                  <a:gd name="T49" fmla="*/ 186 h 210"/>
                  <a:gd name="T50" fmla="*/ 142 w 330"/>
                  <a:gd name="T51" fmla="*/ 196 h 210"/>
                  <a:gd name="T52" fmla="*/ 106 w 330"/>
                  <a:gd name="T53" fmla="*/ 192 h 210"/>
                  <a:gd name="T54" fmla="*/ 84 w 330"/>
                  <a:gd name="T55" fmla="*/ 206 h 210"/>
                  <a:gd name="T56" fmla="*/ 84 w 330"/>
                  <a:gd name="T57" fmla="*/ 206 h 210"/>
                  <a:gd name="T58" fmla="*/ 72 w 330"/>
                  <a:gd name="T59" fmla="*/ 208 h 210"/>
                  <a:gd name="T60" fmla="*/ 48 w 330"/>
                  <a:gd name="T61" fmla="*/ 210 h 210"/>
                  <a:gd name="T62" fmla="*/ 34 w 330"/>
                  <a:gd name="T63" fmla="*/ 210 h 210"/>
                  <a:gd name="T64" fmla="*/ 22 w 330"/>
                  <a:gd name="T65" fmla="*/ 210 h 210"/>
                  <a:gd name="T66" fmla="*/ 12 w 330"/>
                  <a:gd name="T67" fmla="*/ 206 h 210"/>
                  <a:gd name="T68" fmla="*/ 8 w 330"/>
                  <a:gd name="T69" fmla="*/ 204 h 210"/>
                  <a:gd name="T70" fmla="*/ 4 w 330"/>
                  <a:gd name="T71" fmla="*/ 202 h 210"/>
                  <a:gd name="T72" fmla="*/ 4 w 330"/>
                  <a:gd name="T73" fmla="*/ 202 h 210"/>
                  <a:gd name="T74" fmla="*/ 2 w 330"/>
                  <a:gd name="T75" fmla="*/ 192 h 210"/>
                  <a:gd name="T76" fmla="*/ 0 w 330"/>
                  <a:gd name="T77" fmla="*/ 178 h 210"/>
                  <a:gd name="T78" fmla="*/ 4 w 330"/>
                  <a:gd name="T79" fmla="*/ 142 h 210"/>
                  <a:gd name="T80" fmla="*/ 8 w 330"/>
                  <a:gd name="T81" fmla="*/ 110 h 210"/>
                  <a:gd name="T82" fmla="*/ 10 w 330"/>
                  <a:gd name="T83" fmla="*/ 96 h 210"/>
                  <a:gd name="T84" fmla="*/ 10 w 330"/>
                  <a:gd name="T85" fmla="*/ 96 h 210"/>
                  <a:gd name="T86" fmla="*/ 32 w 330"/>
                  <a:gd name="T87" fmla="*/ 90 h 210"/>
                  <a:gd name="T88" fmla="*/ 52 w 330"/>
                  <a:gd name="T89" fmla="*/ 86 h 210"/>
                  <a:gd name="T90" fmla="*/ 70 w 330"/>
                  <a:gd name="T91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0" h="210">
                    <a:moveTo>
                      <a:pt x="70" y="86"/>
                    </a:moveTo>
                    <a:lnTo>
                      <a:pt x="70" y="86"/>
                    </a:lnTo>
                    <a:lnTo>
                      <a:pt x="106" y="90"/>
                    </a:lnTo>
                    <a:lnTo>
                      <a:pt x="138" y="92"/>
                    </a:lnTo>
                    <a:lnTo>
                      <a:pt x="152" y="92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74" y="86"/>
                    </a:lnTo>
                    <a:lnTo>
                      <a:pt x="186" y="76"/>
                    </a:lnTo>
                    <a:lnTo>
                      <a:pt x="216" y="48"/>
                    </a:lnTo>
                    <a:lnTo>
                      <a:pt x="244" y="18"/>
                    </a:lnTo>
                    <a:lnTo>
                      <a:pt x="254" y="6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80" y="4"/>
                    </a:lnTo>
                    <a:lnTo>
                      <a:pt x="290" y="14"/>
                    </a:lnTo>
                    <a:lnTo>
                      <a:pt x="302" y="24"/>
                    </a:lnTo>
                    <a:lnTo>
                      <a:pt x="322" y="44"/>
                    </a:lnTo>
                    <a:lnTo>
                      <a:pt x="330" y="54"/>
                    </a:lnTo>
                    <a:lnTo>
                      <a:pt x="330" y="54"/>
                    </a:lnTo>
                    <a:lnTo>
                      <a:pt x="248" y="120"/>
                    </a:lnTo>
                    <a:lnTo>
                      <a:pt x="186" y="168"/>
                    </a:lnTo>
                    <a:lnTo>
                      <a:pt x="160" y="186"/>
                    </a:lnTo>
                    <a:lnTo>
                      <a:pt x="142" y="196"/>
                    </a:lnTo>
                    <a:lnTo>
                      <a:pt x="106" y="192"/>
                    </a:lnTo>
                    <a:lnTo>
                      <a:pt x="84" y="206"/>
                    </a:lnTo>
                    <a:lnTo>
                      <a:pt x="84" y="206"/>
                    </a:lnTo>
                    <a:lnTo>
                      <a:pt x="72" y="208"/>
                    </a:lnTo>
                    <a:lnTo>
                      <a:pt x="48" y="210"/>
                    </a:lnTo>
                    <a:lnTo>
                      <a:pt x="34" y="210"/>
                    </a:lnTo>
                    <a:lnTo>
                      <a:pt x="22" y="210"/>
                    </a:lnTo>
                    <a:lnTo>
                      <a:pt x="12" y="206"/>
                    </a:lnTo>
                    <a:lnTo>
                      <a:pt x="8" y="204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2" y="192"/>
                    </a:lnTo>
                    <a:lnTo>
                      <a:pt x="0" y="178"/>
                    </a:lnTo>
                    <a:lnTo>
                      <a:pt x="4" y="142"/>
                    </a:lnTo>
                    <a:lnTo>
                      <a:pt x="8" y="110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32" y="90"/>
                    </a:lnTo>
                    <a:lnTo>
                      <a:pt x="52" y="86"/>
                    </a:lnTo>
                    <a:lnTo>
                      <a:pt x="70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2" name="Freeform 10216"/>
              <p:cNvSpPr>
                <a:spLocks/>
              </p:cNvSpPr>
              <p:nvPr/>
            </p:nvSpPr>
            <p:spPr bwMode="auto">
              <a:xfrm>
                <a:off x="12212638" y="4840288"/>
                <a:ext cx="1209675" cy="508000"/>
              </a:xfrm>
              <a:custGeom>
                <a:avLst/>
                <a:gdLst>
                  <a:gd name="T0" fmla="*/ 144 w 762"/>
                  <a:gd name="T1" fmla="*/ 212 h 320"/>
                  <a:gd name="T2" fmla="*/ 232 w 762"/>
                  <a:gd name="T3" fmla="*/ 138 h 320"/>
                  <a:gd name="T4" fmla="*/ 320 w 762"/>
                  <a:gd name="T5" fmla="*/ 76 h 320"/>
                  <a:gd name="T6" fmla="*/ 386 w 762"/>
                  <a:gd name="T7" fmla="*/ 38 h 320"/>
                  <a:gd name="T8" fmla="*/ 454 w 762"/>
                  <a:gd name="T9" fmla="*/ 12 h 320"/>
                  <a:gd name="T10" fmla="*/ 502 w 762"/>
                  <a:gd name="T11" fmla="*/ 0 h 320"/>
                  <a:gd name="T12" fmla="*/ 532 w 762"/>
                  <a:gd name="T13" fmla="*/ 0 h 320"/>
                  <a:gd name="T14" fmla="*/ 546 w 762"/>
                  <a:gd name="T15" fmla="*/ 2 h 320"/>
                  <a:gd name="T16" fmla="*/ 598 w 762"/>
                  <a:gd name="T17" fmla="*/ 18 h 320"/>
                  <a:gd name="T18" fmla="*/ 640 w 762"/>
                  <a:gd name="T19" fmla="*/ 46 h 320"/>
                  <a:gd name="T20" fmla="*/ 676 w 762"/>
                  <a:gd name="T21" fmla="*/ 80 h 320"/>
                  <a:gd name="T22" fmla="*/ 704 w 762"/>
                  <a:gd name="T23" fmla="*/ 120 h 320"/>
                  <a:gd name="T24" fmla="*/ 726 w 762"/>
                  <a:gd name="T25" fmla="*/ 164 h 320"/>
                  <a:gd name="T26" fmla="*/ 754 w 762"/>
                  <a:gd name="T27" fmla="*/ 252 h 320"/>
                  <a:gd name="T28" fmla="*/ 762 w 762"/>
                  <a:gd name="T29" fmla="*/ 288 h 320"/>
                  <a:gd name="T30" fmla="*/ 732 w 762"/>
                  <a:gd name="T31" fmla="*/ 306 h 320"/>
                  <a:gd name="T32" fmla="*/ 704 w 762"/>
                  <a:gd name="T33" fmla="*/ 318 h 320"/>
                  <a:gd name="T34" fmla="*/ 678 w 762"/>
                  <a:gd name="T35" fmla="*/ 320 h 320"/>
                  <a:gd name="T36" fmla="*/ 672 w 762"/>
                  <a:gd name="T37" fmla="*/ 282 h 320"/>
                  <a:gd name="T38" fmla="*/ 650 w 762"/>
                  <a:gd name="T39" fmla="*/ 196 h 320"/>
                  <a:gd name="T40" fmla="*/ 632 w 762"/>
                  <a:gd name="T41" fmla="*/ 150 h 320"/>
                  <a:gd name="T42" fmla="*/ 608 w 762"/>
                  <a:gd name="T43" fmla="*/ 112 h 320"/>
                  <a:gd name="T44" fmla="*/ 578 w 762"/>
                  <a:gd name="T45" fmla="*/ 86 h 320"/>
                  <a:gd name="T46" fmla="*/ 560 w 762"/>
                  <a:gd name="T47" fmla="*/ 80 h 320"/>
                  <a:gd name="T48" fmla="*/ 542 w 762"/>
                  <a:gd name="T49" fmla="*/ 78 h 320"/>
                  <a:gd name="T50" fmla="*/ 520 w 762"/>
                  <a:gd name="T51" fmla="*/ 82 h 320"/>
                  <a:gd name="T52" fmla="*/ 468 w 762"/>
                  <a:gd name="T53" fmla="*/ 100 h 320"/>
                  <a:gd name="T54" fmla="*/ 378 w 762"/>
                  <a:gd name="T55" fmla="*/ 146 h 320"/>
                  <a:gd name="T56" fmla="*/ 262 w 762"/>
                  <a:gd name="T57" fmla="*/ 220 h 320"/>
                  <a:gd name="T58" fmla="*/ 160 w 762"/>
                  <a:gd name="T59" fmla="*/ 288 h 320"/>
                  <a:gd name="T60" fmla="*/ 154 w 762"/>
                  <a:gd name="T61" fmla="*/ 290 h 320"/>
                  <a:gd name="T62" fmla="*/ 104 w 762"/>
                  <a:gd name="T63" fmla="*/ 288 h 320"/>
                  <a:gd name="T64" fmla="*/ 40 w 762"/>
                  <a:gd name="T65" fmla="*/ 276 h 320"/>
                  <a:gd name="T66" fmla="*/ 10 w 762"/>
                  <a:gd name="T67" fmla="*/ 264 h 320"/>
                  <a:gd name="T68" fmla="*/ 0 w 762"/>
                  <a:gd name="T69" fmla="*/ 254 h 320"/>
                  <a:gd name="T70" fmla="*/ 4 w 762"/>
                  <a:gd name="T71" fmla="*/ 246 h 320"/>
                  <a:gd name="T72" fmla="*/ 24 w 762"/>
                  <a:gd name="T73" fmla="*/ 234 h 320"/>
                  <a:gd name="T74" fmla="*/ 90 w 762"/>
                  <a:gd name="T75" fmla="*/ 2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2" h="320">
                    <a:moveTo>
                      <a:pt x="144" y="212"/>
                    </a:moveTo>
                    <a:lnTo>
                      <a:pt x="144" y="212"/>
                    </a:lnTo>
                    <a:lnTo>
                      <a:pt x="186" y="176"/>
                    </a:lnTo>
                    <a:lnTo>
                      <a:pt x="232" y="138"/>
                    </a:lnTo>
                    <a:lnTo>
                      <a:pt x="288" y="96"/>
                    </a:lnTo>
                    <a:lnTo>
                      <a:pt x="320" y="76"/>
                    </a:lnTo>
                    <a:lnTo>
                      <a:pt x="352" y="56"/>
                    </a:lnTo>
                    <a:lnTo>
                      <a:pt x="386" y="38"/>
                    </a:lnTo>
                    <a:lnTo>
                      <a:pt x="420" y="24"/>
                    </a:lnTo>
                    <a:lnTo>
                      <a:pt x="454" y="12"/>
                    </a:lnTo>
                    <a:lnTo>
                      <a:pt x="486" y="2"/>
                    </a:lnTo>
                    <a:lnTo>
                      <a:pt x="502" y="0"/>
                    </a:lnTo>
                    <a:lnTo>
                      <a:pt x="516" y="0"/>
                    </a:lnTo>
                    <a:lnTo>
                      <a:pt x="532" y="0"/>
                    </a:lnTo>
                    <a:lnTo>
                      <a:pt x="546" y="2"/>
                    </a:lnTo>
                    <a:lnTo>
                      <a:pt x="546" y="2"/>
                    </a:lnTo>
                    <a:lnTo>
                      <a:pt x="572" y="8"/>
                    </a:lnTo>
                    <a:lnTo>
                      <a:pt x="598" y="18"/>
                    </a:lnTo>
                    <a:lnTo>
                      <a:pt x="620" y="30"/>
                    </a:lnTo>
                    <a:lnTo>
                      <a:pt x="640" y="46"/>
                    </a:lnTo>
                    <a:lnTo>
                      <a:pt x="658" y="62"/>
                    </a:lnTo>
                    <a:lnTo>
                      <a:pt x="676" y="80"/>
                    </a:lnTo>
                    <a:lnTo>
                      <a:pt x="690" y="100"/>
                    </a:lnTo>
                    <a:lnTo>
                      <a:pt x="704" y="120"/>
                    </a:lnTo>
                    <a:lnTo>
                      <a:pt x="714" y="142"/>
                    </a:lnTo>
                    <a:lnTo>
                      <a:pt x="726" y="164"/>
                    </a:lnTo>
                    <a:lnTo>
                      <a:pt x="742" y="208"/>
                    </a:lnTo>
                    <a:lnTo>
                      <a:pt x="754" y="252"/>
                    </a:lnTo>
                    <a:lnTo>
                      <a:pt x="762" y="288"/>
                    </a:lnTo>
                    <a:lnTo>
                      <a:pt x="762" y="288"/>
                    </a:lnTo>
                    <a:lnTo>
                      <a:pt x="754" y="294"/>
                    </a:lnTo>
                    <a:lnTo>
                      <a:pt x="732" y="306"/>
                    </a:lnTo>
                    <a:lnTo>
                      <a:pt x="718" y="312"/>
                    </a:lnTo>
                    <a:lnTo>
                      <a:pt x="704" y="318"/>
                    </a:lnTo>
                    <a:lnTo>
                      <a:pt x="690" y="320"/>
                    </a:lnTo>
                    <a:lnTo>
                      <a:pt x="678" y="320"/>
                    </a:lnTo>
                    <a:lnTo>
                      <a:pt x="678" y="320"/>
                    </a:lnTo>
                    <a:lnTo>
                      <a:pt x="672" y="282"/>
                    </a:lnTo>
                    <a:lnTo>
                      <a:pt x="664" y="242"/>
                    </a:lnTo>
                    <a:lnTo>
                      <a:pt x="650" y="196"/>
                    </a:lnTo>
                    <a:lnTo>
                      <a:pt x="642" y="172"/>
                    </a:lnTo>
                    <a:lnTo>
                      <a:pt x="632" y="150"/>
                    </a:lnTo>
                    <a:lnTo>
                      <a:pt x="622" y="130"/>
                    </a:lnTo>
                    <a:lnTo>
                      <a:pt x="608" y="112"/>
                    </a:lnTo>
                    <a:lnTo>
                      <a:pt x="594" y="98"/>
                    </a:lnTo>
                    <a:lnTo>
                      <a:pt x="578" y="86"/>
                    </a:lnTo>
                    <a:lnTo>
                      <a:pt x="570" y="82"/>
                    </a:lnTo>
                    <a:lnTo>
                      <a:pt x="560" y="80"/>
                    </a:lnTo>
                    <a:lnTo>
                      <a:pt x="552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20" y="82"/>
                    </a:lnTo>
                    <a:lnTo>
                      <a:pt x="494" y="90"/>
                    </a:lnTo>
                    <a:lnTo>
                      <a:pt x="468" y="100"/>
                    </a:lnTo>
                    <a:lnTo>
                      <a:pt x="438" y="114"/>
                    </a:lnTo>
                    <a:lnTo>
                      <a:pt x="378" y="146"/>
                    </a:lnTo>
                    <a:lnTo>
                      <a:pt x="318" y="182"/>
                    </a:lnTo>
                    <a:lnTo>
                      <a:pt x="262" y="220"/>
                    </a:lnTo>
                    <a:lnTo>
                      <a:pt x="214" y="252"/>
                    </a:lnTo>
                    <a:lnTo>
                      <a:pt x="160" y="288"/>
                    </a:lnTo>
                    <a:lnTo>
                      <a:pt x="160" y="288"/>
                    </a:lnTo>
                    <a:lnTo>
                      <a:pt x="154" y="290"/>
                    </a:lnTo>
                    <a:lnTo>
                      <a:pt x="140" y="290"/>
                    </a:lnTo>
                    <a:lnTo>
                      <a:pt x="104" y="288"/>
                    </a:lnTo>
                    <a:lnTo>
                      <a:pt x="60" y="280"/>
                    </a:lnTo>
                    <a:lnTo>
                      <a:pt x="40" y="276"/>
                    </a:lnTo>
                    <a:lnTo>
                      <a:pt x="24" y="270"/>
                    </a:lnTo>
                    <a:lnTo>
                      <a:pt x="10" y="264"/>
                    </a:lnTo>
                    <a:lnTo>
                      <a:pt x="2" y="256"/>
                    </a:lnTo>
                    <a:lnTo>
                      <a:pt x="0" y="254"/>
                    </a:lnTo>
                    <a:lnTo>
                      <a:pt x="0" y="250"/>
                    </a:lnTo>
                    <a:lnTo>
                      <a:pt x="4" y="246"/>
                    </a:lnTo>
                    <a:lnTo>
                      <a:pt x="8" y="242"/>
                    </a:lnTo>
                    <a:lnTo>
                      <a:pt x="24" y="234"/>
                    </a:lnTo>
                    <a:lnTo>
                      <a:pt x="52" y="226"/>
                    </a:lnTo>
                    <a:lnTo>
                      <a:pt x="90" y="220"/>
                    </a:lnTo>
                    <a:lnTo>
                      <a:pt x="144" y="212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3" name="Freeform 10217"/>
              <p:cNvSpPr>
                <a:spLocks/>
              </p:cNvSpPr>
              <p:nvPr/>
            </p:nvSpPr>
            <p:spPr bwMode="auto">
              <a:xfrm>
                <a:off x="12212638" y="4840288"/>
                <a:ext cx="1209675" cy="508000"/>
              </a:xfrm>
              <a:custGeom>
                <a:avLst/>
                <a:gdLst>
                  <a:gd name="T0" fmla="*/ 144 w 762"/>
                  <a:gd name="T1" fmla="*/ 212 h 320"/>
                  <a:gd name="T2" fmla="*/ 232 w 762"/>
                  <a:gd name="T3" fmla="*/ 138 h 320"/>
                  <a:gd name="T4" fmla="*/ 320 w 762"/>
                  <a:gd name="T5" fmla="*/ 76 h 320"/>
                  <a:gd name="T6" fmla="*/ 386 w 762"/>
                  <a:gd name="T7" fmla="*/ 38 h 320"/>
                  <a:gd name="T8" fmla="*/ 454 w 762"/>
                  <a:gd name="T9" fmla="*/ 12 h 320"/>
                  <a:gd name="T10" fmla="*/ 502 w 762"/>
                  <a:gd name="T11" fmla="*/ 0 h 320"/>
                  <a:gd name="T12" fmla="*/ 532 w 762"/>
                  <a:gd name="T13" fmla="*/ 0 h 320"/>
                  <a:gd name="T14" fmla="*/ 546 w 762"/>
                  <a:gd name="T15" fmla="*/ 2 h 320"/>
                  <a:gd name="T16" fmla="*/ 598 w 762"/>
                  <a:gd name="T17" fmla="*/ 18 h 320"/>
                  <a:gd name="T18" fmla="*/ 640 w 762"/>
                  <a:gd name="T19" fmla="*/ 46 h 320"/>
                  <a:gd name="T20" fmla="*/ 676 w 762"/>
                  <a:gd name="T21" fmla="*/ 80 h 320"/>
                  <a:gd name="T22" fmla="*/ 704 w 762"/>
                  <a:gd name="T23" fmla="*/ 120 h 320"/>
                  <a:gd name="T24" fmla="*/ 726 w 762"/>
                  <a:gd name="T25" fmla="*/ 164 h 320"/>
                  <a:gd name="T26" fmla="*/ 754 w 762"/>
                  <a:gd name="T27" fmla="*/ 252 h 320"/>
                  <a:gd name="T28" fmla="*/ 762 w 762"/>
                  <a:gd name="T29" fmla="*/ 288 h 320"/>
                  <a:gd name="T30" fmla="*/ 732 w 762"/>
                  <a:gd name="T31" fmla="*/ 306 h 320"/>
                  <a:gd name="T32" fmla="*/ 704 w 762"/>
                  <a:gd name="T33" fmla="*/ 318 h 320"/>
                  <a:gd name="T34" fmla="*/ 678 w 762"/>
                  <a:gd name="T35" fmla="*/ 320 h 320"/>
                  <a:gd name="T36" fmla="*/ 672 w 762"/>
                  <a:gd name="T37" fmla="*/ 282 h 320"/>
                  <a:gd name="T38" fmla="*/ 650 w 762"/>
                  <a:gd name="T39" fmla="*/ 196 h 320"/>
                  <a:gd name="T40" fmla="*/ 632 w 762"/>
                  <a:gd name="T41" fmla="*/ 150 h 320"/>
                  <a:gd name="T42" fmla="*/ 608 w 762"/>
                  <a:gd name="T43" fmla="*/ 112 h 320"/>
                  <a:gd name="T44" fmla="*/ 578 w 762"/>
                  <a:gd name="T45" fmla="*/ 86 h 320"/>
                  <a:gd name="T46" fmla="*/ 560 w 762"/>
                  <a:gd name="T47" fmla="*/ 80 h 320"/>
                  <a:gd name="T48" fmla="*/ 542 w 762"/>
                  <a:gd name="T49" fmla="*/ 78 h 320"/>
                  <a:gd name="T50" fmla="*/ 520 w 762"/>
                  <a:gd name="T51" fmla="*/ 82 h 320"/>
                  <a:gd name="T52" fmla="*/ 468 w 762"/>
                  <a:gd name="T53" fmla="*/ 100 h 320"/>
                  <a:gd name="T54" fmla="*/ 378 w 762"/>
                  <a:gd name="T55" fmla="*/ 146 h 320"/>
                  <a:gd name="T56" fmla="*/ 262 w 762"/>
                  <a:gd name="T57" fmla="*/ 220 h 320"/>
                  <a:gd name="T58" fmla="*/ 160 w 762"/>
                  <a:gd name="T59" fmla="*/ 288 h 320"/>
                  <a:gd name="T60" fmla="*/ 154 w 762"/>
                  <a:gd name="T61" fmla="*/ 290 h 320"/>
                  <a:gd name="T62" fmla="*/ 104 w 762"/>
                  <a:gd name="T63" fmla="*/ 288 h 320"/>
                  <a:gd name="T64" fmla="*/ 40 w 762"/>
                  <a:gd name="T65" fmla="*/ 276 h 320"/>
                  <a:gd name="T66" fmla="*/ 10 w 762"/>
                  <a:gd name="T67" fmla="*/ 264 h 320"/>
                  <a:gd name="T68" fmla="*/ 0 w 762"/>
                  <a:gd name="T69" fmla="*/ 254 h 320"/>
                  <a:gd name="T70" fmla="*/ 4 w 762"/>
                  <a:gd name="T71" fmla="*/ 246 h 320"/>
                  <a:gd name="T72" fmla="*/ 24 w 762"/>
                  <a:gd name="T73" fmla="*/ 234 h 320"/>
                  <a:gd name="T74" fmla="*/ 90 w 762"/>
                  <a:gd name="T75" fmla="*/ 2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2" h="320">
                    <a:moveTo>
                      <a:pt x="144" y="212"/>
                    </a:moveTo>
                    <a:lnTo>
                      <a:pt x="144" y="212"/>
                    </a:lnTo>
                    <a:lnTo>
                      <a:pt x="186" y="176"/>
                    </a:lnTo>
                    <a:lnTo>
                      <a:pt x="232" y="138"/>
                    </a:lnTo>
                    <a:lnTo>
                      <a:pt x="288" y="96"/>
                    </a:lnTo>
                    <a:lnTo>
                      <a:pt x="320" y="76"/>
                    </a:lnTo>
                    <a:lnTo>
                      <a:pt x="352" y="56"/>
                    </a:lnTo>
                    <a:lnTo>
                      <a:pt x="386" y="38"/>
                    </a:lnTo>
                    <a:lnTo>
                      <a:pt x="420" y="24"/>
                    </a:lnTo>
                    <a:lnTo>
                      <a:pt x="454" y="12"/>
                    </a:lnTo>
                    <a:lnTo>
                      <a:pt x="486" y="2"/>
                    </a:lnTo>
                    <a:lnTo>
                      <a:pt x="502" y="0"/>
                    </a:lnTo>
                    <a:lnTo>
                      <a:pt x="516" y="0"/>
                    </a:lnTo>
                    <a:lnTo>
                      <a:pt x="532" y="0"/>
                    </a:lnTo>
                    <a:lnTo>
                      <a:pt x="546" y="2"/>
                    </a:lnTo>
                    <a:lnTo>
                      <a:pt x="546" y="2"/>
                    </a:lnTo>
                    <a:lnTo>
                      <a:pt x="572" y="8"/>
                    </a:lnTo>
                    <a:lnTo>
                      <a:pt x="598" y="18"/>
                    </a:lnTo>
                    <a:lnTo>
                      <a:pt x="620" y="30"/>
                    </a:lnTo>
                    <a:lnTo>
                      <a:pt x="640" y="46"/>
                    </a:lnTo>
                    <a:lnTo>
                      <a:pt x="658" y="62"/>
                    </a:lnTo>
                    <a:lnTo>
                      <a:pt x="676" y="80"/>
                    </a:lnTo>
                    <a:lnTo>
                      <a:pt x="690" y="100"/>
                    </a:lnTo>
                    <a:lnTo>
                      <a:pt x="704" y="120"/>
                    </a:lnTo>
                    <a:lnTo>
                      <a:pt x="714" y="142"/>
                    </a:lnTo>
                    <a:lnTo>
                      <a:pt x="726" y="164"/>
                    </a:lnTo>
                    <a:lnTo>
                      <a:pt x="742" y="208"/>
                    </a:lnTo>
                    <a:lnTo>
                      <a:pt x="754" y="252"/>
                    </a:lnTo>
                    <a:lnTo>
                      <a:pt x="762" y="288"/>
                    </a:lnTo>
                    <a:lnTo>
                      <a:pt x="762" y="288"/>
                    </a:lnTo>
                    <a:lnTo>
                      <a:pt x="754" y="294"/>
                    </a:lnTo>
                    <a:lnTo>
                      <a:pt x="732" y="306"/>
                    </a:lnTo>
                    <a:lnTo>
                      <a:pt x="718" y="312"/>
                    </a:lnTo>
                    <a:lnTo>
                      <a:pt x="704" y="318"/>
                    </a:lnTo>
                    <a:lnTo>
                      <a:pt x="690" y="320"/>
                    </a:lnTo>
                    <a:lnTo>
                      <a:pt x="678" y="320"/>
                    </a:lnTo>
                    <a:lnTo>
                      <a:pt x="678" y="320"/>
                    </a:lnTo>
                    <a:lnTo>
                      <a:pt x="672" y="282"/>
                    </a:lnTo>
                    <a:lnTo>
                      <a:pt x="664" y="242"/>
                    </a:lnTo>
                    <a:lnTo>
                      <a:pt x="650" y="196"/>
                    </a:lnTo>
                    <a:lnTo>
                      <a:pt x="642" y="172"/>
                    </a:lnTo>
                    <a:lnTo>
                      <a:pt x="632" y="150"/>
                    </a:lnTo>
                    <a:lnTo>
                      <a:pt x="622" y="130"/>
                    </a:lnTo>
                    <a:lnTo>
                      <a:pt x="608" y="112"/>
                    </a:lnTo>
                    <a:lnTo>
                      <a:pt x="594" y="98"/>
                    </a:lnTo>
                    <a:lnTo>
                      <a:pt x="578" y="86"/>
                    </a:lnTo>
                    <a:lnTo>
                      <a:pt x="570" y="82"/>
                    </a:lnTo>
                    <a:lnTo>
                      <a:pt x="560" y="80"/>
                    </a:lnTo>
                    <a:lnTo>
                      <a:pt x="552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20" y="82"/>
                    </a:lnTo>
                    <a:lnTo>
                      <a:pt x="494" y="90"/>
                    </a:lnTo>
                    <a:lnTo>
                      <a:pt x="468" y="100"/>
                    </a:lnTo>
                    <a:lnTo>
                      <a:pt x="438" y="114"/>
                    </a:lnTo>
                    <a:lnTo>
                      <a:pt x="378" y="146"/>
                    </a:lnTo>
                    <a:lnTo>
                      <a:pt x="318" y="182"/>
                    </a:lnTo>
                    <a:lnTo>
                      <a:pt x="262" y="220"/>
                    </a:lnTo>
                    <a:lnTo>
                      <a:pt x="214" y="252"/>
                    </a:lnTo>
                    <a:lnTo>
                      <a:pt x="160" y="288"/>
                    </a:lnTo>
                    <a:lnTo>
                      <a:pt x="160" y="288"/>
                    </a:lnTo>
                    <a:lnTo>
                      <a:pt x="154" y="290"/>
                    </a:lnTo>
                    <a:lnTo>
                      <a:pt x="140" y="290"/>
                    </a:lnTo>
                    <a:lnTo>
                      <a:pt x="104" y="288"/>
                    </a:lnTo>
                    <a:lnTo>
                      <a:pt x="60" y="280"/>
                    </a:lnTo>
                    <a:lnTo>
                      <a:pt x="40" y="276"/>
                    </a:lnTo>
                    <a:lnTo>
                      <a:pt x="24" y="270"/>
                    </a:lnTo>
                    <a:lnTo>
                      <a:pt x="10" y="264"/>
                    </a:lnTo>
                    <a:lnTo>
                      <a:pt x="2" y="256"/>
                    </a:lnTo>
                    <a:lnTo>
                      <a:pt x="0" y="254"/>
                    </a:lnTo>
                    <a:lnTo>
                      <a:pt x="0" y="250"/>
                    </a:lnTo>
                    <a:lnTo>
                      <a:pt x="4" y="246"/>
                    </a:lnTo>
                    <a:lnTo>
                      <a:pt x="8" y="242"/>
                    </a:lnTo>
                    <a:lnTo>
                      <a:pt x="24" y="234"/>
                    </a:lnTo>
                    <a:lnTo>
                      <a:pt x="52" y="226"/>
                    </a:lnTo>
                    <a:lnTo>
                      <a:pt x="90" y="220"/>
                    </a:lnTo>
                    <a:lnTo>
                      <a:pt x="144" y="2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4" name="Freeform 10218"/>
              <p:cNvSpPr>
                <a:spLocks/>
              </p:cNvSpPr>
              <p:nvPr/>
            </p:nvSpPr>
            <p:spPr bwMode="auto">
              <a:xfrm>
                <a:off x="13482638" y="5434013"/>
                <a:ext cx="438150" cy="619125"/>
              </a:xfrm>
              <a:custGeom>
                <a:avLst/>
                <a:gdLst>
                  <a:gd name="T0" fmla="*/ 74 w 276"/>
                  <a:gd name="T1" fmla="*/ 232 h 390"/>
                  <a:gd name="T2" fmla="*/ 106 w 276"/>
                  <a:gd name="T3" fmla="*/ 220 h 390"/>
                  <a:gd name="T4" fmla="*/ 132 w 276"/>
                  <a:gd name="T5" fmla="*/ 206 h 390"/>
                  <a:gd name="T6" fmla="*/ 152 w 276"/>
                  <a:gd name="T7" fmla="*/ 186 h 390"/>
                  <a:gd name="T8" fmla="*/ 158 w 276"/>
                  <a:gd name="T9" fmla="*/ 174 h 390"/>
                  <a:gd name="T10" fmla="*/ 168 w 276"/>
                  <a:gd name="T11" fmla="*/ 134 h 390"/>
                  <a:gd name="T12" fmla="*/ 172 w 276"/>
                  <a:gd name="T13" fmla="*/ 86 h 390"/>
                  <a:gd name="T14" fmla="*/ 168 w 276"/>
                  <a:gd name="T15" fmla="*/ 44 h 390"/>
                  <a:gd name="T16" fmla="*/ 162 w 276"/>
                  <a:gd name="T17" fmla="*/ 28 h 390"/>
                  <a:gd name="T18" fmla="*/ 190 w 276"/>
                  <a:gd name="T19" fmla="*/ 14 h 390"/>
                  <a:gd name="T20" fmla="*/ 226 w 276"/>
                  <a:gd name="T21" fmla="*/ 2 h 390"/>
                  <a:gd name="T22" fmla="*/ 254 w 276"/>
                  <a:gd name="T23" fmla="*/ 0 h 390"/>
                  <a:gd name="T24" fmla="*/ 268 w 276"/>
                  <a:gd name="T25" fmla="*/ 6 h 390"/>
                  <a:gd name="T26" fmla="*/ 274 w 276"/>
                  <a:gd name="T27" fmla="*/ 10 h 390"/>
                  <a:gd name="T28" fmla="*/ 276 w 276"/>
                  <a:gd name="T29" fmla="*/ 84 h 390"/>
                  <a:gd name="T30" fmla="*/ 266 w 276"/>
                  <a:gd name="T31" fmla="*/ 176 h 390"/>
                  <a:gd name="T32" fmla="*/ 256 w 276"/>
                  <a:gd name="T33" fmla="*/ 222 h 390"/>
                  <a:gd name="T34" fmla="*/ 238 w 276"/>
                  <a:gd name="T35" fmla="*/ 262 h 390"/>
                  <a:gd name="T36" fmla="*/ 214 w 276"/>
                  <a:gd name="T37" fmla="*/ 292 h 390"/>
                  <a:gd name="T38" fmla="*/ 182 w 276"/>
                  <a:gd name="T39" fmla="*/ 290 h 390"/>
                  <a:gd name="T40" fmla="*/ 188 w 276"/>
                  <a:gd name="T41" fmla="*/ 314 h 390"/>
                  <a:gd name="T42" fmla="*/ 188 w 276"/>
                  <a:gd name="T43" fmla="*/ 332 h 390"/>
                  <a:gd name="T44" fmla="*/ 178 w 276"/>
                  <a:gd name="T45" fmla="*/ 346 h 390"/>
                  <a:gd name="T46" fmla="*/ 152 w 276"/>
                  <a:gd name="T47" fmla="*/ 360 h 390"/>
                  <a:gd name="T48" fmla="*/ 82 w 276"/>
                  <a:gd name="T49" fmla="*/ 386 h 390"/>
                  <a:gd name="T50" fmla="*/ 64 w 276"/>
                  <a:gd name="T51" fmla="*/ 390 h 390"/>
                  <a:gd name="T52" fmla="*/ 16 w 276"/>
                  <a:gd name="T53" fmla="*/ 314 h 390"/>
                  <a:gd name="T54" fmla="*/ 0 w 276"/>
                  <a:gd name="T55" fmla="*/ 286 h 390"/>
                  <a:gd name="T56" fmla="*/ 0 w 276"/>
                  <a:gd name="T57" fmla="*/ 276 h 390"/>
                  <a:gd name="T58" fmla="*/ 6 w 276"/>
                  <a:gd name="T59" fmla="*/ 268 h 390"/>
                  <a:gd name="T60" fmla="*/ 32 w 276"/>
                  <a:gd name="T61" fmla="*/ 250 h 390"/>
                  <a:gd name="T62" fmla="*/ 74 w 276"/>
                  <a:gd name="T63" fmla="*/ 23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90">
                    <a:moveTo>
                      <a:pt x="74" y="232"/>
                    </a:moveTo>
                    <a:lnTo>
                      <a:pt x="74" y="232"/>
                    </a:lnTo>
                    <a:lnTo>
                      <a:pt x="84" y="230"/>
                    </a:lnTo>
                    <a:lnTo>
                      <a:pt x="106" y="220"/>
                    </a:lnTo>
                    <a:lnTo>
                      <a:pt x="120" y="214"/>
                    </a:lnTo>
                    <a:lnTo>
                      <a:pt x="132" y="206"/>
                    </a:lnTo>
                    <a:lnTo>
                      <a:pt x="144" y="196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58" y="174"/>
                    </a:lnTo>
                    <a:lnTo>
                      <a:pt x="164" y="154"/>
                    </a:lnTo>
                    <a:lnTo>
                      <a:pt x="168" y="134"/>
                    </a:lnTo>
                    <a:lnTo>
                      <a:pt x="170" y="110"/>
                    </a:lnTo>
                    <a:lnTo>
                      <a:pt x="172" y="86"/>
                    </a:lnTo>
                    <a:lnTo>
                      <a:pt x="170" y="64"/>
                    </a:lnTo>
                    <a:lnTo>
                      <a:pt x="168" y="44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76" y="22"/>
                    </a:lnTo>
                    <a:lnTo>
                      <a:pt x="190" y="14"/>
                    </a:lnTo>
                    <a:lnTo>
                      <a:pt x="208" y="8"/>
                    </a:lnTo>
                    <a:lnTo>
                      <a:pt x="226" y="2"/>
                    </a:lnTo>
                    <a:lnTo>
                      <a:pt x="246" y="0"/>
                    </a:lnTo>
                    <a:lnTo>
                      <a:pt x="254" y="0"/>
                    </a:lnTo>
                    <a:lnTo>
                      <a:pt x="262" y="2"/>
                    </a:lnTo>
                    <a:lnTo>
                      <a:pt x="268" y="6"/>
                    </a:lnTo>
                    <a:lnTo>
                      <a:pt x="274" y="10"/>
                    </a:lnTo>
                    <a:lnTo>
                      <a:pt x="274" y="10"/>
                    </a:lnTo>
                    <a:lnTo>
                      <a:pt x="276" y="46"/>
                    </a:lnTo>
                    <a:lnTo>
                      <a:pt x="276" y="84"/>
                    </a:lnTo>
                    <a:lnTo>
                      <a:pt x="272" y="128"/>
                    </a:lnTo>
                    <a:lnTo>
                      <a:pt x="266" y="176"/>
                    </a:lnTo>
                    <a:lnTo>
                      <a:pt x="262" y="200"/>
                    </a:lnTo>
                    <a:lnTo>
                      <a:pt x="256" y="222"/>
                    </a:lnTo>
                    <a:lnTo>
                      <a:pt x="248" y="244"/>
                    </a:lnTo>
                    <a:lnTo>
                      <a:pt x="238" y="262"/>
                    </a:lnTo>
                    <a:lnTo>
                      <a:pt x="228" y="278"/>
                    </a:lnTo>
                    <a:lnTo>
                      <a:pt x="214" y="292"/>
                    </a:lnTo>
                    <a:lnTo>
                      <a:pt x="182" y="290"/>
                    </a:lnTo>
                    <a:lnTo>
                      <a:pt x="182" y="290"/>
                    </a:lnTo>
                    <a:lnTo>
                      <a:pt x="184" y="296"/>
                    </a:lnTo>
                    <a:lnTo>
                      <a:pt x="188" y="314"/>
                    </a:lnTo>
                    <a:lnTo>
                      <a:pt x="190" y="322"/>
                    </a:lnTo>
                    <a:lnTo>
                      <a:pt x="188" y="332"/>
                    </a:lnTo>
                    <a:lnTo>
                      <a:pt x="184" y="340"/>
                    </a:lnTo>
                    <a:lnTo>
                      <a:pt x="178" y="346"/>
                    </a:lnTo>
                    <a:lnTo>
                      <a:pt x="178" y="346"/>
                    </a:lnTo>
                    <a:lnTo>
                      <a:pt x="152" y="360"/>
                    </a:lnTo>
                    <a:lnTo>
                      <a:pt x="116" y="374"/>
                    </a:lnTo>
                    <a:lnTo>
                      <a:pt x="82" y="386"/>
                    </a:lnTo>
                    <a:lnTo>
                      <a:pt x="64" y="390"/>
                    </a:lnTo>
                    <a:lnTo>
                      <a:pt x="64" y="390"/>
                    </a:lnTo>
                    <a:lnTo>
                      <a:pt x="36" y="348"/>
                    </a:lnTo>
                    <a:lnTo>
                      <a:pt x="16" y="314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82"/>
                    </a:lnTo>
                    <a:lnTo>
                      <a:pt x="0" y="276"/>
                    </a:lnTo>
                    <a:lnTo>
                      <a:pt x="2" y="272"/>
                    </a:lnTo>
                    <a:lnTo>
                      <a:pt x="6" y="268"/>
                    </a:lnTo>
                    <a:lnTo>
                      <a:pt x="18" y="258"/>
                    </a:lnTo>
                    <a:lnTo>
                      <a:pt x="32" y="250"/>
                    </a:lnTo>
                    <a:lnTo>
                      <a:pt x="60" y="238"/>
                    </a:lnTo>
                    <a:lnTo>
                      <a:pt x="74" y="232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5" name="Freeform 10219"/>
              <p:cNvSpPr>
                <a:spLocks/>
              </p:cNvSpPr>
              <p:nvPr/>
            </p:nvSpPr>
            <p:spPr bwMode="auto">
              <a:xfrm>
                <a:off x="13482638" y="5434013"/>
                <a:ext cx="438150" cy="619125"/>
              </a:xfrm>
              <a:custGeom>
                <a:avLst/>
                <a:gdLst>
                  <a:gd name="T0" fmla="*/ 74 w 276"/>
                  <a:gd name="T1" fmla="*/ 232 h 390"/>
                  <a:gd name="T2" fmla="*/ 106 w 276"/>
                  <a:gd name="T3" fmla="*/ 220 h 390"/>
                  <a:gd name="T4" fmla="*/ 132 w 276"/>
                  <a:gd name="T5" fmla="*/ 206 h 390"/>
                  <a:gd name="T6" fmla="*/ 152 w 276"/>
                  <a:gd name="T7" fmla="*/ 186 h 390"/>
                  <a:gd name="T8" fmla="*/ 158 w 276"/>
                  <a:gd name="T9" fmla="*/ 174 h 390"/>
                  <a:gd name="T10" fmla="*/ 168 w 276"/>
                  <a:gd name="T11" fmla="*/ 134 h 390"/>
                  <a:gd name="T12" fmla="*/ 172 w 276"/>
                  <a:gd name="T13" fmla="*/ 86 h 390"/>
                  <a:gd name="T14" fmla="*/ 168 w 276"/>
                  <a:gd name="T15" fmla="*/ 44 h 390"/>
                  <a:gd name="T16" fmla="*/ 162 w 276"/>
                  <a:gd name="T17" fmla="*/ 28 h 390"/>
                  <a:gd name="T18" fmla="*/ 190 w 276"/>
                  <a:gd name="T19" fmla="*/ 14 h 390"/>
                  <a:gd name="T20" fmla="*/ 226 w 276"/>
                  <a:gd name="T21" fmla="*/ 2 h 390"/>
                  <a:gd name="T22" fmla="*/ 254 w 276"/>
                  <a:gd name="T23" fmla="*/ 0 h 390"/>
                  <a:gd name="T24" fmla="*/ 268 w 276"/>
                  <a:gd name="T25" fmla="*/ 6 h 390"/>
                  <a:gd name="T26" fmla="*/ 274 w 276"/>
                  <a:gd name="T27" fmla="*/ 10 h 390"/>
                  <a:gd name="T28" fmla="*/ 276 w 276"/>
                  <a:gd name="T29" fmla="*/ 84 h 390"/>
                  <a:gd name="T30" fmla="*/ 266 w 276"/>
                  <a:gd name="T31" fmla="*/ 176 h 390"/>
                  <a:gd name="T32" fmla="*/ 256 w 276"/>
                  <a:gd name="T33" fmla="*/ 222 h 390"/>
                  <a:gd name="T34" fmla="*/ 238 w 276"/>
                  <a:gd name="T35" fmla="*/ 262 h 390"/>
                  <a:gd name="T36" fmla="*/ 214 w 276"/>
                  <a:gd name="T37" fmla="*/ 292 h 390"/>
                  <a:gd name="T38" fmla="*/ 182 w 276"/>
                  <a:gd name="T39" fmla="*/ 290 h 390"/>
                  <a:gd name="T40" fmla="*/ 188 w 276"/>
                  <a:gd name="T41" fmla="*/ 314 h 390"/>
                  <a:gd name="T42" fmla="*/ 188 w 276"/>
                  <a:gd name="T43" fmla="*/ 332 h 390"/>
                  <a:gd name="T44" fmla="*/ 178 w 276"/>
                  <a:gd name="T45" fmla="*/ 346 h 390"/>
                  <a:gd name="T46" fmla="*/ 152 w 276"/>
                  <a:gd name="T47" fmla="*/ 360 h 390"/>
                  <a:gd name="T48" fmla="*/ 82 w 276"/>
                  <a:gd name="T49" fmla="*/ 386 h 390"/>
                  <a:gd name="T50" fmla="*/ 64 w 276"/>
                  <a:gd name="T51" fmla="*/ 390 h 390"/>
                  <a:gd name="T52" fmla="*/ 16 w 276"/>
                  <a:gd name="T53" fmla="*/ 314 h 390"/>
                  <a:gd name="T54" fmla="*/ 0 w 276"/>
                  <a:gd name="T55" fmla="*/ 286 h 390"/>
                  <a:gd name="T56" fmla="*/ 0 w 276"/>
                  <a:gd name="T57" fmla="*/ 276 h 390"/>
                  <a:gd name="T58" fmla="*/ 6 w 276"/>
                  <a:gd name="T59" fmla="*/ 268 h 390"/>
                  <a:gd name="T60" fmla="*/ 32 w 276"/>
                  <a:gd name="T61" fmla="*/ 250 h 390"/>
                  <a:gd name="T62" fmla="*/ 74 w 276"/>
                  <a:gd name="T63" fmla="*/ 23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90">
                    <a:moveTo>
                      <a:pt x="74" y="232"/>
                    </a:moveTo>
                    <a:lnTo>
                      <a:pt x="74" y="232"/>
                    </a:lnTo>
                    <a:lnTo>
                      <a:pt x="84" y="230"/>
                    </a:lnTo>
                    <a:lnTo>
                      <a:pt x="106" y="220"/>
                    </a:lnTo>
                    <a:lnTo>
                      <a:pt x="120" y="214"/>
                    </a:lnTo>
                    <a:lnTo>
                      <a:pt x="132" y="206"/>
                    </a:lnTo>
                    <a:lnTo>
                      <a:pt x="144" y="196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58" y="174"/>
                    </a:lnTo>
                    <a:lnTo>
                      <a:pt x="164" y="154"/>
                    </a:lnTo>
                    <a:lnTo>
                      <a:pt x="168" y="134"/>
                    </a:lnTo>
                    <a:lnTo>
                      <a:pt x="170" y="110"/>
                    </a:lnTo>
                    <a:lnTo>
                      <a:pt x="172" y="86"/>
                    </a:lnTo>
                    <a:lnTo>
                      <a:pt x="170" y="64"/>
                    </a:lnTo>
                    <a:lnTo>
                      <a:pt x="168" y="44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76" y="22"/>
                    </a:lnTo>
                    <a:lnTo>
                      <a:pt x="190" y="14"/>
                    </a:lnTo>
                    <a:lnTo>
                      <a:pt x="208" y="8"/>
                    </a:lnTo>
                    <a:lnTo>
                      <a:pt x="226" y="2"/>
                    </a:lnTo>
                    <a:lnTo>
                      <a:pt x="246" y="0"/>
                    </a:lnTo>
                    <a:lnTo>
                      <a:pt x="254" y="0"/>
                    </a:lnTo>
                    <a:lnTo>
                      <a:pt x="262" y="2"/>
                    </a:lnTo>
                    <a:lnTo>
                      <a:pt x="268" y="6"/>
                    </a:lnTo>
                    <a:lnTo>
                      <a:pt x="274" y="10"/>
                    </a:lnTo>
                    <a:lnTo>
                      <a:pt x="274" y="10"/>
                    </a:lnTo>
                    <a:lnTo>
                      <a:pt x="276" y="46"/>
                    </a:lnTo>
                    <a:lnTo>
                      <a:pt x="276" y="84"/>
                    </a:lnTo>
                    <a:lnTo>
                      <a:pt x="272" y="128"/>
                    </a:lnTo>
                    <a:lnTo>
                      <a:pt x="266" y="176"/>
                    </a:lnTo>
                    <a:lnTo>
                      <a:pt x="262" y="200"/>
                    </a:lnTo>
                    <a:lnTo>
                      <a:pt x="256" y="222"/>
                    </a:lnTo>
                    <a:lnTo>
                      <a:pt x="248" y="244"/>
                    </a:lnTo>
                    <a:lnTo>
                      <a:pt x="238" y="262"/>
                    </a:lnTo>
                    <a:lnTo>
                      <a:pt x="228" y="278"/>
                    </a:lnTo>
                    <a:lnTo>
                      <a:pt x="214" y="292"/>
                    </a:lnTo>
                    <a:lnTo>
                      <a:pt x="182" y="290"/>
                    </a:lnTo>
                    <a:lnTo>
                      <a:pt x="182" y="290"/>
                    </a:lnTo>
                    <a:lnTo>
                      <a:pt x="184" y="296"/>
                    </a:lnTo>
                    <a:lnTo>
                      <a:pt x="188" y="314"/>
                    </a:lnTo>
                    <a:lnTo>
                      <a:pt x="190" y="322"/>
                    </a:lnTo>
                    <a:lnTo>
                      <a:pt x="188" y="332"/>
                    </a:lnTo>
                    <a:lnTo>
                      <a:pt x="184" y="340"/>
                    </a:lnTo>
                    <a:lnTo>
                      <a:pt x="178" y="346"/>
                    </a:lnTo>
                    <a:lnTo>
                      <a:pt x="178" y="346"/>
                    </a:lnTo>
                    <a:lnTo>
                      <a:pt x="152" y="360"/>
                    </a:lnTo>
                    <a:lnTo>
                      <a:pt x="116" y="374"/>
                    </a:lnTo>
                    <a:lnTo>
                      <a:pt x="82" y="386"/>
                    </a:lnTo>
                    <a:lnTo>
                      <a:pt x="64" y="390"/>
                    </a:lnTo>
                    <a:lnTo>
                      <a:pt x="64" y="390"/>
                    </a:lnTo>
                    <a:lnTo>
                      <a:pt x="36" y="348"/>
                    </a:lnTo>
                    <a:lnTo>
                      <a:pt x="16" y="314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82"/>
                    </a:lnTo>
                    <a:lnTo>
                      <a:pt x="0" y="276"/>
                    </a:lnTo>
                    <a:lnTo>
                      <a:pt x="2" y="272"/>
                    </a:lnTo>
                    <a:lnTo>
                      <a:pt x="6" y="268"/>
                    </a:lnTo>
                    <a:lnTo>
                      <a:pt x="18" y="258"/>
                    </a:lnTo>
                    <a:lnTo>
                      <a:pt x="32" y="250"/>
                    </a:lnTo>
                    <a:lnTo>
                      <a:pt x="60" y="238"/>
                    </a:lnTo>
                    <a:lnTo>
                      <a:pt x="74" y="2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6" name="Freeform 10220"/>
              <p:cNvSpPr>
                <a:spLocks/>
              </p:cNvSpPr>
              <p:nvPr/>
            </p:nvSpPr>
            <p:spPr bwMode="auto">
              <a:xfrm>
                <a:off x="11857038" y="5221288"/>
                <a:ext cx="1743075" cy="695325"/>
              </a:xfrm>
              <a:custGeom>
                <a:avLst/>
                <a:gdLst>
                  <a:gd name="T0" fmla="*/ 294 w 1098"/>
                  <a:gd name="T1" fmla="*/ 20 h 438"/>
                  <a:gd name="T2" fmla="*/ 350 w 1098"/>
                  <a:gd name="T3" fmla="*/ 16 h 438"/>
                  <a:gd name="T4" fmla="*/ 438 w 1098"/>
                  <a:gd name="T5" fmla="*/ 18 h 438"/>
                  <a:gd name="T6" fmla="*/ 552 w 1098"/>
                  <a:gd name="T7" fmla="*/ 30 h 438"/>
                  <a:gd name="T8" fmla="*/ 684 w 1098"/>
                  <a:gd name="T9" fmla="*/ 58 h 438"/>
                  <a:gd name="T10" fmla="*/ 750 w 1098"/>
                  <a:gd name="T11" fmla="*/ 80 h 438"/>
                  <a:gd name="T12" fmla="*/ 818 w 1098"/>
                  <a:gd name="T13" fmla="*/ 108 h 438"/>
                  <a:gd name="T14" fmla="*/ 884 w 1098"/>
                  <a:gd name="T15" fmla="*/ 142 h 438"/>
                  <a:gd name="T16" fmla="*/ 946 w 1098"/>
                  <a:gd name="T17" fmla="*/ 184 h 438"/>
                  <a:gd name="T18" fmla="*/ 1002 w 1098"/>
                  <a:gd name="T19" fmla="*/ 236 h 438"/>
                  <a:gd name="T20" fmla="*/ 1054 w 1098"/>
                  <a:gd name="T21" fmla="*/ 296 h 438"/>
                  <a:gd name="T22" fmla="*/ 1098 w 1098"/>
                  <a:gd name="T23" fmla="*/ 366 h 438"/>
                  <a:gd name="T24" fmla="*/ 1070 w 1098"/>
                  <a:gd name="T25" fmla="*/ 394 h 438"/>
                  <a:gd name="T26" fmla="*/ 1032 w 1098"/>
                  <a:gd name="T27" fmla="*/ 438 h 438"/>
                  <a:gd name="T28" fmla="*/ 1024 w 1098"/>
                  <a:gd name="T29" fmla="*/ 422 h 438"/>
                  <a:gd name="T30" fmla="*/ 1000 w 1098"/>
                  <a:gd name="T31" fmla="*/ 378 h 438"/>
                  <a:gd name="T32" fmla="*/ 956 w 1098"/>
                  <a:gd name="T33" fmla="*/ 316 h 438"/>
                  <a:gd name="T34" fmla="*/ 906 w 1098"/>
                  <a:gd name="T35" fmla="*/ 266 h 438"/>
                  <a:gd name="T36" fmla="*/ 864 w 1098"/>
                  <a:gd name="T37" fmla="*/ 232 h 438"/>
                  <a:gd name="T38" fmla="*/ 814 w 1098"/>
                  <a:gd name="T39" fmla="*/ 200 h 438"/>
                  <a:gd name="T40" fmla="*/ 756 w 1098"/>
                  <a:gd name="T41" fmla="*/ 170 h 438"/>
                  <a:gd name="T42" fmla="*/ 688 w 1098"/>
                  <a:gd name="T43" fmla="*/ 146 h 438"/>
                  <a:gd name="T44" fmla="*/ 612 w 1098"/>
                  <a:gd name="T45" fmla="*/ 126 h 438"/>
                  <a:gd name="T46" fmla="*/ 526 w 1098"/>
                  <a:gd name="T47" fmla="*/ 112 h 438"/>
                  <a:gd name="T48" fmla="*/ 430 w 1098"/>
                  <a:gd name="T49" fmla="*/ 108 h 438"/>
                  <a:gd name="T50" fmla="*/ 322 w 1098"/>
                  <a:gd name="T51" fmla="*/ 112 h 438"/>
                  <a:gd name="T52" fmla="*/ 264 w 1098"/>
                  <a:gd name="T53" fmla="*/ 116 h 438"/>
                  <a:gd name="T54" fmla="*/ 250 w 1098"/>
                  <a:gd name="T55" fmla="*/ 120 h 438"/>
                  <a:gd name="T56" fmla="*/ 188 w 1098"/>
                  <a:gd name="T57" fmla="*/ 140 h 438"/>
                  <a:gd name="T58" fmla="*/ 126 w 1098"/>
                  <a:gd name="T59" fmla="*/ 156 h 438"/>
                  <a:gd name="T60" fmla="*/ 86 w 1098"/>
                  <a:gd name="T61" fmla="*/ 156 h 438"/>
                  <a:gd name="T62" fmla="*/ 48 w 1098"/>
                  <a:gd name="T63" fmla="*/ 148 h 438"/>
                  <a:gd name="T64" fmla="*/ 26 w 1098"/>
                  <a:gd name="T65" fmla="*/ 132 h 438"/>
                  <a:gd name="T66" fmla="*/ 14 w 1098"/>
                  <a:gd name="T67" fmla="*/ 114 h 438"/>
                  <a:gd name="T68" fmla="*/ 10 w 1098"/>
                  <a:gd name="T69" fmla="*/ 104 h 438"/>
                  <a:gd name="T70" fmla="*/ 2 w 1098"/>
                  <a:gd name="T71" fmla="*/ 76 h 438"/>
                  <a:gd name="T72" fmla="*/ 2 w 1098"/>
                  <a:gd name="T73" fmla="*/ 54 h 438"/>
                  <a:gd name="T74" fmla="*/ 10 w 1098"/>
                  <a:gd name="T75" fmla="*/ 36 h 438"/>
                  <a:gd name="T76" fmla="*/ 26 w 1098"/>
                  <a:gd name="T77" fmla="*/ 22 h 438"/>
                  <a:gd name="T78" fmla="*/ 46 w 1098"/>
                  <a:gd name="T79" fmla="*/ 12 h 438"/>
                  <a:gd name="T80" fmla="*/ 96 w 1098"/>
                  <a:gd name="T81" fmla="*/ 2 h 438"/>
                  <a:gd name="T82" fmla="*/ 156 w 1098"/>
                  <a:gd name="T83" fmla="*/ 0 h 438"/>
                  <a:gd name="T84" fmla="*/ 240 w 1098"/>
                  <a:gd name="T85" fmla="*/ 10 h 438"/>
                  <a:gd name="T86" fmla="*/ 294 w 1098"/>
                  <a:gd name="T87" fmla="*/ 2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98" h="438">
                    <a:moveTo>
                      <a:pt x="294" y="20"/>
                    </a:moveTo>
                    <a:lnTo>
                      <a:pt x="294" y="20"/>
                    </a:lnTo>
                    <a:lnTo>
                      <a:pt x="320" y="18"/>
                    </a:lnTo>
                    <a:lnTo>
                      <a:pt x="350" y="16"/>
                    </a:lnTo>
                    <a:lnTo>
                      <a:pt x="390" y="16"/>
                    </a:lnTo>
                    <a:lnTo>
                      <a:pt x="438" y="18"/>
                    </a:lnTo>
                    <a:lnTo>
                      <a:pt x="492" y="22"/>
                    </a:lnTo>
                    <a:lnTo>
                      <a:pt x="552" y="30"/>
                    </a:lnTo>
                    <a:lnTo>
                      <a:pt x="616" y="42"/>
                    </a:lnTo>
                    <a:lnTo>
                      <a:pt x="684" y="58"/>
                    </a:lnTo>
                    <a:lnTo>
                      <a:pt x="718" y="68"/>
                    </a:lnTo>
                    <a:lnTo>
                      <a:pt x="750" y="80"/>
                    </a:lnTo>
                    <a:lnTo>
                      <a:pt x="784" y="92"/>
                    </a:lnTo>
                    <a:lnTo>
                      <a:pt x="818" y="108"/>
                    </a:lnTo>
                    <a:lnTo>
                      <a:pt x="850" y="124"/>
                    </a:lnTo>
                    <a:lnTo>
                      <a:pt x="884" y="142"/>
                    </a:lnTo>
                    <a:lnTo>
                      <a:pt x="914" y="162"/>
                    </a:lnTo>
                    <a:lnTo>
                      <a:pt x="946" y="184"/>
                    </a:lnTo>
                    <a:lnTo>
                      <a:pt x="974" y="210"/>
                    </a:lnTo>
                    <a:lnTo>
                      <a:pt x="1002" y="236"/>
                    </a:lnTo>
                    <a:lnTo>
                      <a:pt x="1030" y="264"/>
                    </a:lnTo>
                    <a:lnTo>
                      <a:pt x="1054" y="296"/>
                    </a:lnTo>
                    <a:lnTo>
                      <a:pt x="1076" y="330"/>
                    </a:lnTo>
                    <a:lnTo>
                      <a:pt x="1098" y="366"/>
                    </a:lnTo>
                    <a:lnTo>
                      <a:pt x="1098" y="366"/>
                    </a:lnTo>
                    <a:lnTo>
                      <a:pt x="1070" y="394"/>
                    </a:lnTo>
                    <a:lnTo>
                      <a:pt x="1048" y="418"/>
                    </a:lnTo>
                    <a:lnTo>
                      <a:pt x="1032" y="438"/>
                    </a:lnTo>
                    <a:lnTo>
                      <a:pt x="1032" y="438"/>
                    </a:lnTo>
                    <a:lnTo>
                      <a:pt x="1024" y="422"/>
                    </a:lnTo>
                    <a:lnTo>
                      <a:pt x="1016" y="402"/>
                    </a:lnTo>
                    <a:lnTo>
                      <a:pt x="1000" y="378"/>
                    </a:lnTo>
                    <a:lnTo>
                      <a:pt x="982" y="348"/>
                    </a:lnTo>
                    <a:lnTo>
                      <a:pt x="956" y="316"/>
                    </a:lnTo>
                    <a:lnTo>
                      <a:pt x="924" y="282"/>
                    </a:lnTo>
                    <a:lnTo>
                      <a:pt x="906" y="266"/>
                    </a:lnTo>
                    <a:lnTo>
                      <a:pt x="886" y="248"/>
                    </a:lnTo>
                    <a:lnTo>
                      <a:pt x="864" y="232"/>
                    </a:lnTo>
                    <a:lnTo>
                      <a:pt x="840" y="216"/>
                    </a:lnTo>
                    <a:lnTo>
                      <a:pt x="814" y="200"/>
                    </a:lnTo>
                    <a:lnTo>
                      <a:pt x="786" y="184"/>
                    </a:lnTo>
                    <a:lnTo>
                      <a:pt x="756" y="170"/>
                    </a:lnTo>
                    <a:lnTo>
                      <a:pt x="722" y="158"/>
                    </a:lnTo>
                    <a:lnTo>
                      <a:pt x="688" y="146"/>
                    </a:lnTo>
                    <a:lnTo>
                      <a:pt x="652" y="134"/>
                    </a:lnTo>
                    <a:lnTo>
                      <a:pt x="612" y="126"/>
                    </a:lnTo>
                    <a:lnTo>
                      <a:pt x="570" y="118"/>
                    </a:lnTo>
                    <a:lnTo>
                      <a:pt x="526" y="112"/>
                    </a:lnTo>
                    <a:lnTo>
                      <a:pt x="480" y="108"/>
                    </a:lnTo>
                    <a:lnTo>
                      <a:pt x="430" y="108"/>
                    </a:lnTo>
                    <a:lnTo>
                      <a:pt x="378" y="108"/>
                    </a:lnTo>
                    <a:lnTo>
                      <a:pt x="322" y="11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0" y="118"/>
                    </a:lnTo>
                    <a:lnTo>
                      <a:pt x="250" y="120"/>
                    </a:lnTo>
                    <a:lnTo>
                      <a:pt x="224" y="128"/>
                    </a:lnTo>
                    <a:lnTo>
                      <a:pt x="188" y="140"/>
                    </a:lnTo>
                    <a:lnTo>
                      <a:pt x="148" y="152"/>
                    </a:lnTo>
                    <a:lnTo>
                      <a:pt x="126" y="156"/>
                    </a:lnTo>
                    <a:lnTo>
                      <a:pt x="106" y="158"/>
                    </a:lnTo>
                    <a:lnTo>
                      <a:pt x="86" y="156"/>
                    </a:lnTo>
                    <a:lnTo>
                      <a:pt x="66" y="154"/>
                    </a:lnTo>
                    <a:lnTo>
                      <a:pt x="48" y="148"/>
                    </a:lnTo>
                    <a:lnTo>
                      <a:pt x="32" y="138"/>
                    </a:lnTo>
                    <a:lnTo>
                      <a:pt x="26" y="132"/>
                    </a:lnTo>
                    <a:lnTo>
                      <a:pt x="20" y="124"/>
                    </a:lnTo>
                    <a:lnTo>
                      <a:pt x="14" y="11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90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2" y="54"/>
                    </a:lnTo>
                    <a:lnTo>
                      <a:pt x="6" y="44"/>
                    </a:lnTo>
                    <a:lnTo>
                      <a:pt x="10" y="36"/>
                    </a:lnTo>
                    <a:lnTo>
                      <a:pt x="18" y="28"/>
                    </a:lnTo>
                    <a:lnTo>
                      <a:pt x="26" y="22"/>
                    </a:lnTo>
                    <a:lnTo>
                      <a:pt x="34" y="16"/>
                    </a:lnTo>
                    <a:lnTo>
                      <a:pt x="46" y="12"/>
                    </a:lnTo>
                    <a:lnTo>
                      <a:pt x="70" y="4"/>
                    </a:lnTo>
                    <a:lnTo>
                      <a:pt x="96" y="2"/>
                    </a:lnTo>
                    <a:lnTo>
                      <a:pt x="126" y="0"/>
                    </a:lnTo>
                    <a:lnTo>
                      <a:pt x="156" y="0"/>
                    </a:lnTo>
                    <a:lnTo>
                      <a:pt x="186" y="2"/>
                    </a:lnTo>
                    <a:lnTo>
                      <a:pt x="240" y="10"/>
                    </a:lnTo>
                    <a:lnTo>
                      <a:pt x="278" y="16"/>
                    </a:lnTo>
                    <a:lnTo>
                      <a:pt x="294" y="2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7" name="Freeform 10221"/>
              <p:cNvSpPr>
                <a:spLocks/>
              </p:cNvSpPr>
              <p:nvPr/>
            </p:nvSpPr>
            <p:spPr bwMode="auto">
              <a:xfrm>
                <a:off x="11857038" y="5221288"/>
                <a:ext cx="1743075" cy="695325"/>
              </a:xfrm>
              <a:custGeom>
                <a:avLst/>
                <a:gdLst>
                  <a:gd name="T0" fmla="*/ 294 w 1098"/>
                  <a:gd name="T1" fmla="*/ 20 h 438"/>
                  <a:gd name="T2" fmla="*/ 350 w 1098"/>
                  <a:gd name="T3" fmla="*/ 16 h 438"/>
                  <a:gd name="T4" fmla="*/ 438 w 1098"/>
                  <a:gd name="T5" fmla="*/ 18 h 438"/>
                  <a:gd name="T6" fmla="*/ 552 w 1098"/>
                  <a:gd name="T7" fmla="*/ 30 h 438"/>
                  <a:gd name="T8" fmla="*/ 684 w 1098"/>
                  <a:gd name="T9" fmla="*/ 58 h 438"/>
                  <a:gd name="T10" fmla="*/ 750 w 1098"/>
                  <a:gd name="T11" fmla="*/ 80 h 438"/>
                  <a:gd name="T12" fmla="*/ 818 w 1098"/>
                  <a:gd name="T13" fmla="*/ 108 h 438"/>
                  <a:gd name="T14" fmla="*/ 884 w 1098"/>
                  <a:gd name="T15" fmla="*/ 142 h 438"/>
                  <a:gd name="T16" fmla="*/ 946 w 1098"/>
                  <a:gd name="T17" fmla="*/ 184 h 438"/>
                  <a:gd name="T18" fmla="*/ 1002 w 1098"/>
                  <a:gd name="T19" fmla="*/ 236 h 438"/>
                  <a:gd name="T20" fmla="*/ 1054 w 1098"/>
                  <a:gd name="T21" fmla="*/ 296 h 438"/>
                  <a:gd name="T22" fmla="*/ 1098 w 1098"/>
                  <a:gd name="T23" fmla="*/ 366 h 438"/>
                  <a:gd name="T24" fmla="*/ 1070 w 1098"/>
                  <a:gd name="T25" fmla="*/ 394 h 438"/>
                  <a:gd name="T26" fmla="*/ 1032 w 1098"/>
                  <a:gd name="T27" fmla="*/ 438 h 438"/>
                  <a:gd name="T28" fmla="*/ 1024 w 1098"/>
                  <a:gd name="T29" fmla="*/ 422 h 438"/>
                  <a:gd name="T30" fmla="*/ 1000 w 1098"/>
                  <a:gd name="T31" fmla="*/ 378 h 438"/>
                  <a:gd name="T32" fmla="*/ 956 w 1098"/>
                  <a:gd name="T33" fmla="*/ 316 h 438"/>
                  <a:gd name="T34" fmla="*/ 906 w 1098"/>
                  <a:gd name="T35" fmla="*/ 266 h 438"/>
                  <a:gd name="T36" fmla="*/ 864 w 1098"/>
                  <a:gd name="T37" fmla="*/ 232 h 438"/>
                  <a:gd name="T38" fmla="*/ 814 w 1098"/>
                  <a:gd name="T39" fmla="*/ 200 h 438"/>
                  <a:gd name="T40" fmla="*/ 756 w 1098"/>
                  <a:gd name="T41" fmla="*/ 170 h 438"/>
                  <a:gd name="T42" fmla="*/ 688 w 1098"/>
                  <a:gd name="T43" fmla="*/ 146 h 438"/>
                  <a:gd name="T44" fmla="*/ 612 w 1098"/>
                  <a:gd name="T45" fmla="*/ 126 h 438"/>
                  <a:gd name="T46" fmla="*/ 526 w 1098"/>
                  <a:gd name="T47" fmla="*/ 112 h 438"/>
                  <a:gd name="T48" fmla="*/ 430 w 1098"/>
                  <a:gd name="T49" fmla="*/ 108 h 438"/>
                  <a:gd name="T50" fmla="*/ 322 w 1098"/>
                  <a:gd name="T51" fmla="*/ 112 h 438"/>
                  <a:gd name="T52" fmla="*/ 264 w 1098"/>
                  <a:gd name="T53" fmla="*/ 116 h 438"/>
                  <a:gd name="T54" fmla="*/ 250 w 1098"/>
                  <a:gd name="T55" fmla="*/ 120 h 438"/>
                  <a:gd name="T56" fmla="*/ 188 w 1098"/>
                  <a:gd name="T57" fmla="*/ 140 h 438"/>
                  <a:gd name="T58" fmla="*/ 126 w 1098"/>
                  <a:gd name="T59" fmla="*/ 156 h 438"/>
                  <a:gd name="T60" fmla="*/ 86 w 1098"/>
                  <a:gd name="T61" fmla="*/ 156 h 438"/>
                  <a:gd name="T62" fmla="*/ 48 w 1098"/>
                  <a:gd name="T63" fmla="*/ 148 h 438"/>
                  <a:gd name="T64" fmla="*/ 26 w 1098"/>
                  <a:gd name="T65" fmla="*/ 132 h 438"/>
                  <a:gd name="T66" fmla="*/ 14 w 1098"/>
                  <a:gd name="T67" fmla="*/ 114 h 438"/>
                  <a:gd name="T68" fmla="*/ 10 w 1098"/>
                  <a:gd name="T69" fmla="*/ 104 h 438"/>
                  <a:gd name="T70" fmla="*/ 2 w 1098"/>
                  <a:gd name="T71" fmla="*/ 76 h 438"/>
                  <a:gd name="T72" fmla="*/ 2 w 1098"/>
                  <a:gd name="T73" fmla="*/ 54 h 438"/>
                  <a:gd name="T74" fmla="*/ 10 w 1098"/>
                  <a:gd name="T75" fmla="*/ 36 h 438"/>
                  <a:gd name="T76" fmla="*/ 26 w 1098"/>
                  <a:gd name="T77" fmla="*/ 22 h 438"/>
                  <a:gd name="T78" fmla="*/ 46 w 1098"/>
                  <a:gd name="T79" fmla="*/ 12 h 438"/>
                  <a:gd name="T80" fmla="*/ 96 w 1098"/>
                  <a:gd name="T81" fmla="*/ 2 h 438"/>
                  <a:gd name="T82" fmla="*/ 156 w 1098"/>
                  <a:gd name="T83" fmla="*/ 0 h 438"/>
                  <a:gd name="T84" fmla="*/ 240 w 1098"/>
                  <a:gd name="T85" fmla="*/ 10 h 438"/>
                  <a:gd name="T86" fmla="*/ 294 w 1098"/>
                  <a:gd name="T87" fmla="*/ 2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98" h="438">
                    <a:moveTo>
                      <a:pt x="294" y="20"/>
                    </a:moveTo>
                    <a:lnTo>
                      <a:pt x="294" y="20"/>
                    </a:lnTo>
                    <a:lnTo>
                      <a:pt x="320" y="18"/>
                    </a:lnTo>
                    <a:lnTo>
                      <a:pt x="350" y="16"/>
                    </a:lnTo>
                    <a:lnTo>
                      <a:pt x="390" y="16"/>
                    </a:lnTo>
                    <a:lnTo>
                      <a:pt x="438" y="18"/>
                    </a:lnTo>
                    <a:lnTo>
                      <a:pt x="492" y="22"/>
                    </a:lnTo>
                    <a:lnTo>
                      <a:pt x="552" y="30"/>
                    </a:lnTo>
                    <a:lnTo>
                      <a:pt x="616" y="42"/>
                    </a:lnTo>
                    <a:lnTo>
                      <a:pt x="684" y="58"/>
                    </a:lnTo>
                    <a:lnTo>
                      <a:pt x="718" y="68"/>
                    </a:lnTo>
                    <a:lnTo>
                      <a:pt x="750" y="80"/>
                    </a:lnTo>
                    <a:lnTo>
                      <a:pt x="784" y="92"/>
                    </a:lnTo>
                    <a:lnTo>
                      <a:pt x="818" y="108"/>
                    </a:lnTo>
                    <a:lnTo>
                      <a:pt x="850" y="124"/>
                    </a:lnTo>
                    <a:lnTo>
                      <a:pt x="884" y="142"/>
                    </a:lnTo>
                    <a:lnTo>
                      <a:pt x="914" y="162"/>
                    </a:lnTo>
                    <a:lnTo>
                      <a:pt x="946" y="184"/>
                    </a:lnTo>
                    <a:lnTo>
                      <a:pt x="974" y="210"/>
                    </a:lnTo>
                    <a:lnTo>
                      <a:pt x="1002" y="236"/>
                    </a:lnTo>
                    <a:lnTo>
                      <a:pt x="1030" y="264"/>
                    </a:lnTo>
                    <a:lnTo>
                      <a:pt x="1054" y="296"/>
                    </a:lnTo>
                    <a:lnTo>
                      <a:pt x="1076" y="330"/>
                    </a:lnTo>
                    <a:lnTo>
                      <a:pt x="1098" y="366"/>
                    </a:lnTo>
                    <a:lnTo>
                      <a:pt x="1098" y="366"/>
                    </a:lnTo>
                    <a:lnTo>
                      <a:pt x="1070" y="394"/>
                    </a:lnTo>
                    <a:lnTo>
                      <a:pt x="1048" y="418"/>
                    </a:lnTo>
                    <a:lnTo>
                      <a:pt x="1032" y="438"/>
                    </a:lnTo>
                    <a:lnTo>
                      <a:pt x="1032" y="438"/>
                    </a:lnTo>
                    <a:lnTo>
                      <a:pt x="1024" y="422"/>
                    </a:lnTo>
                    <a:lnTo>
                      <a:pt x="1016" y="402"/>
                    </a:lnTo>
                    <a:lnTo>
                      <a:pt x="1000" y="378"/>
                    </a:lnTo>
                    <a:lnTo>
                      <a:pt x="982" y="348"/>
                    </a:lnTo>
                    <a:lnTo>
                      <a:pt x="956" y="316"/>
                    </a:lnTo>
                    <a:lnTo>
                      <a:pt x="924" y="282"/>
                    </a:lnTo>
                    <a:lnTo>
                      <a:pt x="906" y="266"/>
                    </a:lnTo>
                    <a:lnTo>
                      <a:pt x="886" y="248"/>
                    </a:lnTo>
                    <a:lnTo>
                      <a:pt x="864" y="232"/>
                    </a:lnTo>
                    <a:lnTo>
                      <a:pt x="840" y="216"/>
                    </a:lnTo>
                    <a:lnTo>
                      <a:pt x="814" y="200"/>
                    </a:lnTo>
                    <a:lnTo>
                      <a:pt x="786" y="184"/>
                    </a:lnTo>
                    <a:lnTo>
                      <a:pt x="756" y="170"/>
                    </a:lnTo>
                    <a:lnTo>
                      <a:pt x="722" y="158"/>
                    </a:lnTo>
                    <a:lnTo>
                      <a:pt x="688" y="146"/>
                    </a:lnTo>
                    <a:lnTo>
                      <a:pt x="652" y="134"/>
                    </a:lnTo>
                    <a:lnTo>
                      <a:pt x="612" y="126"/>
                    </a:lnTo>
                    <a:lnTo>
                      <a:pt x="570" y="118"/>
                    </a:lnTo>
                    <a:lnTo>
                      <a:pt x="526" y="112"/>
                    </a:lnTo>
                    <a:lnTo>
                      <a:pt x="480" y="108"/>
                    </a:lnTo>
                    <a:lnTo>
                      <a:pt x="430" y="108"/>
                    </a:lnTo>
                    <a:lnTo>
                      <a:pt x="378" y="108"/>
                    </a:lnTo>
                    <a:lnTo>
                      <a:pt x="322" y="11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0" y="118"/>
                    </a:lnTo>
                    <a:lnTo>
                      <a:pt x="250" y="120"/>
                    </a:lnTo>
                    <a:lnTo>
                      <a:pt x="224" y="128"/>
                    </a:lnTo>
                    <a:lnTo>
                      <a:pt x="188" y="140"/>
                    </a:lnTo>
                    <a:lnTo>
                      <a:pt x="148" y="152"/>
                    </a:lnTo>
                    <a:lnTo>
                      <a:pt x="126" y="156"/>
                    </a:lnTo>
                    <a:lnTo>
                      <a:pt x="106" y="158"/>
                    </a:lnTo>
                    <a:lnTo>
                      <a:pt x="86" y="156"/>
                    </a:lnTo>
                    <a:lnTo>
                      <a:pt x="66" y="154"/>
                    </a:lnTo>
                    <a:lnTo>
                      <a:pt x="48" y="148"/>
                    </a:lnTo>
                    <a:lnTo>
                      <a:pt x="32" y="138"/>
                    </a:lnTo>
                    <a:lnTo>
                      <a:pt x="26" y="132"/>
                    </a:lnTo>
                    <a:lnTo>
                      <a:pt x="20" y="124"/>
                    </a:lnTo>
                    <a:lnTo>
                      <a:pt x="14" y="11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90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2" y="54"/>
                    </a:lnTo>
                    <a:lnTo>
                      <a:pt x="6" y="44"/>
                    </a:lnTo>
                    <a:lnTo>
                      <a:pt x="10" y="36"/>
                    </a:lnTo>
                    <a:lnTo>
                      <a:pt x="18" y="28"/>
                    </a:lnTo>
                    <a:lnTo>
                      <a:pt x="26" y="22"/>
                    </a:lnTo>
                    <a:lnTo>
                      <a:pt x="34" y="16"/>
                    </a:lnTo>
                    <a:lnTo>
                      <a:pt x="46" y="12"/>
                    </a:lnTo>
                    <a:lnTo>
                      <a:pt x="70" y="4"/>
                    </a:lnTo>
                    <a:lnTo>
                      <a:pt x="96" y="2"/>
                    </a:lnTo>
                    <a:lnTo>
                      <a:pt x="126" y="0"/>
                    </a:lnTo>
                    <a:lnTo>
                      <a:pt x="156" y="0"/>
                    </a:lnTo>
                    <a:lnTo>
                      <a:pt x="186" y="2"/>
                    </a:lnTo>
                    <a:lnTo>
                      <a:pt x="240" y="10"/>
                    </a:lnTo>
                    <a:lnTo>
                      <a:pt x="278" y="16"/>
                    </a:lnTo>
                    <a:lnTo>
                      <a:pt x="294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8" name="Freeform 10222"/>
              <p:cNvSpPr>
                <a:spLocks/>
              </p:cNvSpPr>
              <p:nvPr/>
            </p:nvSpPr>
            <p:spPr bwMode="auto">
              <a:xfrm>
                <a:off x="12619038" y="3271838"/>
                <a:ext cx="714375" cy="927100"/>
              </a:xfrm>
              <a:custGeom>
                <a:avLst/>
                <a:gdLst>
                  <a:gd name="T0" fmla="*/ 450 w 450"/>
                  <a:gd name="T1" fmla="*/ 516 h 584"/>
                  <a:gd name="T2" fmla="*/ 432 w 450"/>
                  <a:gd name="T3" fmla="*/ 428 h 584"/>
                  <a:gd name="T4" fmla="*/ 418 w 450"/>
                  <a:gd name="T5" fmla="*/ 444 h 584"/>
                  <a:gd name="T6" fmla="*/ 388 w 450"/>
                  <a:gd name="T7" fmla="*/ 468 h 584"/>
                  <a:gd name="T8" fmla="*/ 360 w 450"/>
                  <a:gd name="T9" fmla="*/ 484 h 584"/>
                  <a:gd name="T10" fmla="*/ 336 w 450"/>
                  <a:gd name="T11" fmla="*/ 492 h 584"/>
                  <a:gd name="T12" fmla="*/ 312 w 450"/>
                  <a:gd name="T13" fmla="*/ 496 h 584"/>
                  <a:gd name="T14" fmla="*/ 280 w 450"/>
                  <a:gd name="T15" fmla="*/ 490 h 584"/>
                  <a:gd name="T16" fmla="*/ 244 w 450"/>
                  <a:gd name="T17" fmla="*/ 470 h 584"/>
                  <a:gd name="T18" fmla="*/ 216 w 450"/>
                  <a:gd name="T19" fmla="*/ 444 h 584"/>
                  <a:gd name="T20" fmla="*/ 196 w 450"/>
                  <a:gd name="T21" fmla="*/ 414 h 584"/>
                  <a:gd name="T22" fmla="*/ 180 w 450"/>
                  <a:gd name="T23" fmla="*/ 382 h 584"/>
                  <a:gd name="T24" fmla="*/ 214 w 450"/>
                  <a:gd name="T25" fmla="*/ 374 h 584"/>
                  <a:gd name="T26" fmla="*/ 402 w 450"/>
                  <a:gd name="T27" fmla="*/ 320 h 584"/>
                  <a:gd name="T28" fmla="*/ 394 w 450"/>
                  <a:gd name="T29" fmla="*/ 288 h 584"/>
                  <a:gd name="T30" fmla="*/ 404 w 450"/>
                  <a:gd name="T31" fmla="*/ 286 h 584"/>
                  <a:gd name="T32" fmla="*/ 420 w 450"/>
                  <a:gd name="T33" fmla="*/ 282 h 584"/>
                  <a:gd name="T34" fmla="*/ 434 w 450"/>
                  <a:gd name="T35" fmla="*/ 272 h 584"/>
                  <a:gd name="T36" fmla="*/ 444 w 450"/>
                  <a:gd name="T37" fmla="*/ 254 h 584"/>
                  <a:gd name="T38" fmla="*/ 446 w 450"/>
                  <a:gd name="T39" fmla="*/ 238 h 584"/>
                  <a:gd name="T40" fmla="*/ 440 w 450"/>
                  <a:gd name="T41" fmla="*/ 232 h 584"/>
                  <a:gd name="T42" fmla="*/ 428 w 450"/>
                  <a:gd name="T43" fmla="*/ 230 h 584"/>
                  <a:gd name="T44" fmla="*/ 420 w 450"/>
                  <a:gd name="T45" fmla="*/ 234 h 584"/>
                  <a:gd name="T46" fmla="*/ 400 w 450"/>
                  <a:gd name="T47" fmla="*/ 238 h 584"/>
                  <a:gd name="T48" fmla="*/ 384 w 450"/>
                  <a:gd name="T49" fmla="*/ 230 h 584"/>
                  <a:gd name="T50" fmla="*/ 374 w 450"/>
                  <a:gd name="T51" fmla="*/ 218 h 584"/>
                  <a:gd name="T52" fmla="*/ 368 w 450"/>
                  <a:gd name="T53" fmla="*/ 206 h 584"/>
                  <a:gd name="T54" fmla="*/ 366 w 450"/>
                  <a:gd name="T55" fmla="*/ 198 h 584"/>
                  <a:gd name="T56" fmla="*/ 324 w 450"/>
                  <a:gd name="T57" fmla="*/ 62 h 584"/>
                  <a:gd name="T58" fmla="*/ 302 w 450"/>
                  <a:gd name="T59" fmla="*/ 44 h 584"/>
                  <a:gd name="T60" fmla="*/ 262 w 450"/>
                  <a:gd name="T61" fmla="*/ 20 h 584"/>
                  <a:gd name="T62" fmla="*/ 224 w 450"/>
                  <a:gd name="T63" fmla="*/ 4 h 584"/>
                  <a:gd name="T64" fmla="*/ 190 w 450"/>
                  <a:gd name="T65" fmla="*/ 0 h 584"/>
                  <a:gd name="T66" fmla="*/ 158 w 450"/>
                  <a:gd name="T67" fmla="*/ 2 h 584"/>
                  <a:gd name="T68" fmla="*/ 130 w 450"/>
                  <a:gd name="T69" fmla="*/ 12 h 584"/>
                  <a:gd name="T70" fmla="*/ 104 w 450"/>
                  <a:gd name="T71" fmla="*/ 26 h 584"/>
                  <a:gd name="T72" fmla="*/ 72 w 450"/>
                  <a:gd name="T73" fmla="*/ 58 h 584"/>
                  <a:gd name="T74" fmla="*/ 36 w 450"/>
                  <a:gd name="T75" fmla="*/ 108 h 584"/>
                  <a:gd name="T76" fmla="*/ 14 w 450"/>
                  <a:gd name="T77" fmla="*/ 158 h 584"/>
                  <a:gd name="T78" fmla="*/ 2 w 450"/>
                  <a:gd name="T79" fmla="*/ 202 h 584"/>
                  <a:gd name="T80" fmla="*/ 2 w 450"/>
                  <a:gd name="T81" fmla="*/ 228 h 584"/>
                  <a:gd name="T82" fmla="*/ 20 w 450"/>
                  <a:gd name="T83" fmla="*/ 286 h 584"/>
                  <a:gd name="T84" fmla="*/ 50 w 450"/>
                  <a:gd name="T85" fmla="*/ 378 h 584"/>
                  <a:gd name="T86" fmla="*/ 90 w 450"/>
                  <a:gd name="T87" fmla="*/ 476 h 584"/>
                  <a:gd name="T88" fmla="*/ 112 w 450"/>
                  <a:gd name="T89" fmla="*/ 516 h 584"/>
                  <a:gd name="T90" fmla="*/ 134 w 450"/>
                  <a:gd name="T91" fmla="*/ 544 h 584"/>
                  <a:gd name="T92" fmla="*/ 148 w 450"/>
                  <a:gd name="T93" fmla="*/ 556 h 584"/>
                  <a:gd name="T94" fmla="*/ 186 w 450"/>
                  <a:gd name="T95" fmla="*/ 572 h 584"/>
                  <a:gd name="T96" fmla="*/ 236 w 450"/>
                  <a:gd name="T97" fmla="*/ 582 h 584"/>
                  <a:gd name="T98" fmla="*/ 290 w 450"/>
                  <a:gd name="T99" fmla="*/ 584 h 584"/>
                  <a:gd name="T100" fmla="*/ 344 w 450"/>
                  <a:gd name="T101" fmla="*/ 582 h 584"/>
                  <a:gd name="T102" fmla="*/ 392 w 450"/>
                  <a:gd name="T103" fmla="*/ 570 h 584"/>
                  <a:gd name="T104" fmla="*/ 428 w 450"/>
                  <a:gd name="T105" fmla="*/ 554 h 584"/>
                  <a:gd name="T106" fmla="*/ 446 w 450"/>
                  <a:gd name="T107" fmla="*/ 536 h 584"/>
                  <a:gd name="T108" fmla="*/ 450 w 450"/>
                  <a:gd name="T109" fmla="*/ 52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0" h="584">
                    <a:moveTo>
                      <a:pt x="450" y="516"/>
                    </a:moveTo>
                    <a:lnTo>
                      <a:pt x="450" y="516"/>
                    </a:lnTo>
                    <a:lnTo>
                      <a:pt x="444" y="480"/>
                    </a:lnTo>
                    <a:lnTo>
                      <a:pt x="432" y="428"/>
                    </a:lnTo>
                    <a:lnTo>
                      <a:pt x="432" y="428"/>
                    </a:lnTo>
                    <a:lnTo>
                      <a:pt x="418" y="444"/>
                    </a:lnTo>
                    <a:lnTo>
                      <a:pt x="402" y="456"/>
                    </a:lnTo>
                    <a:lnTo>
                      <a:pt x="388" y="468"/>
                    </a:lnTo>
                    <a:lnTo>
                      <a:pt x="374" y="476"/>
                    </a:lnTo>
                    <a:lnTo>
                      <a:pt x="360" y="484"/>
                    </a:lnTo>
                    <a:lnTo>
                      <a:pt x="348" y="488"/>
                    </a:lnTo>
                    <a:lnTo>
                      <a:pt x="336" y="492"/>
                    </a:lnTo>
                    <a:lnTo>
                      <a:pt x="324" y="494"/>
                    </a:lnTo>
                    <a:lnTo>
                      <a:pt x="312" y="496"/>
                    </a:lnTo>
                    <a:lnTo>
                      <a:pt x="300" y="496"/>
                    </a:lnTo>
                    <a:lnTo>
                      <a:pt x="280" y="490"/>
                    </a:lnTo>
                    <a:lnTo>
                      <a:pt x="262" y="482"/>
                    </a:lnTo>
                    <a:lnTo>
                      <a:pt x="244" y="470"/>
                    </a:lnTo>
                    <a:lnTo>
                      <a:pt x="230" y="458"/>
                    </a:lnTo>
                    <a:lnTo>
                      <a:pt x="216" y="444"/>
                    </a:lnTo>
                    <a:lnTo>
                      <a:pt x="206" y="428"/>
                    </a:lnTo>
                    <a:lnTo>
                      <a:pt x="196" y="414"/>
                    </a:lnTo>
                    <a:lnTo>
                      <a:pt x="184" y="392"/>
                    </a:lnTo>
                    <a:lnTo>
                      <a:pt x="180" y="382"/>
                    </a:lnTo>
                    <a:lnTo>
                      <a:pt x="180" y="382"/>
                    </a:lnTo>
                    <a:lnTo>
                      <a:pt x="214" y="374"/>
                    </a:lnTo>
                    <a:lnTo>
                      <a:pt x="276" y="356"/>
                    </a:lnTo>
                    <a:lnTo>
                      <a:pt x="402" y="320"/>
                    </a:lnTo>
                    <a:lnTo>
                      <a:pt x="402" y="320"/>
                    </a:lnTo>
                    <a:lnTo>
                      <a:pt x="394" y="288"/>
                    </a:lnTo>
                    <a:lnTo>
                      <a:pt x="394" y="288"/>
                    </a:lnTo>
                    <a:lnTo>
                      <a:pt x="404" y="286"/>
                    </a:lnTo>
                    <a:lnTo>
                      <a:pt x="412" y="284"/>
                    </a:lnTo>
                    <a:lnTo>
                      <a:pt x="420" y="282"/>
                    </a:lnTo>
                    <a:lnTo>
                      <a:pt x="428" y="276"/>
                    </a:lnTo>
                    <a:lnTo>
                      <a:pt x="434" y="272"/>
                    </a:lnTo>
                    <a:lnTo>
                      <a:pt x="438" y="266"/>
                    </a:lnTo>
                    <a:lnTo>
                      <a:pt x="444" y="254"/>
                    </a:lnTo>
                    <a:lnTo>
                      <a:pt x="446" y="242"/>
                    </a:lnTo>
                    <a:lnTo>
                      <a:pt x="446" y="238"/>
                    </a:lnTo>
                    <a:lnTo>
                      <a:pt x="442" y="234"/>
                    </a:lnTo>
                    <a:lnTo>
                      <a:pt x="440" y="232"/>
                    </a:lnTo>
                    <a:lnTo>
                      <a:pt x="434" y="230"/>
                    </a:lnTo>
                    <a:lnTo>
                      <a:pt x="428" y="230"/>
                    </a:lnTo>
                    <a:lnTo>
                      <a:pt x="420" y="234"/>
                    </a:lnTo>
                    <a:lnTo>
                      <a:pt x="420" y="234"/>
                    </a:lnTo>
                    <a:lnTo>
                      <a:pt x="410" y="236"/>
                    </a:lnTo>
                    <a:lnTo>
                      <a:pt x="400" y="238"/>
                    </a:lnTo>
                    <a:lnTo>
                      <a:pt x="392" y="236"/>
                    </a:lnTo>
                    <a:lnTo>
                      <a:pt x="384" y="230"/>
                    </a:lnTo>
                    <a:lnTo>
                      <a:pt x="380" y="226"/>
                    </a:lnTo>
                    <a:lnTo>
                      <a:pt x="374" y="218"/>
                    </a:lnTo>
                    <a:lnTo>
                      <a:pt x="368" y="206"/>
                    </a:lnTo>
                    <a:lnTo>
                      <a:pt x="368" y="206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02" y="44"/>
                    </a:lnTo>
                    <a:lnTo>
                      <a:pt x="282" y="30"/>
                    </a:lnTo>
                    <a:lnTo>
                      <a:pt x="262" y="20"/>
                    </a:lnTo>
                    <a:lnTo>
                      <a:pt x="242" y="10"/>
                    </a:lnTo>
                    <a:lnTo>
                      <a:pt x="224" y="4"/>
                    </a:lnTo>
                    <a:lnTo>
                      <a:pt x="206" y="0"/>
                    </a:lnTo>
                    <a:lnTo>
                      <a:pt x="190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4" y="6"/>
                    </a:lnTo>
                    <a:lnTo>
                      <a:pt x="130" y="12"/>
                    </a:lnTo>
                    <a:lnTo>
                      <a:pt x="116" y="18"/>
                    </a:lnTo>
                    <a:lnTo>
                      <a:pt x="104" y="26"/>
                    </a:lnTo>
                    <a:lnTo>
                      <a:pt x="92" y="36"/>
                    </a:lnTo>
                    <a:lnTo>
                      <a:pt x="72" y="58"/>
                    </a:lnTo>
                    <a:lnTo>
                      <a:pt x="52" y="82"/>
                    </a:lnTo>
                    <a:lnTo>
                      <a:pt x="36" y="108"/>
                    </a:lnTo>
                    <a:lnTo>
                      <a:pt x="24" y="134"/>
                    </a:lnTo>
                    <a:lnTo>
                      <a:pt x="14" y="158"/>
                    </a:lnTo>
                    <a:lnTo>
                      <a:pt x="6" y="182"/>
                    </a:lnTo>
                    <a:lnTo>
                      <a:pt x="2" y="202"/>
                    </a:lnTo>
                    <a:lnTo>
                      <a:pt x="0" y="21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0" y="286"/>
                    </a:lnTo>
                    <a:lnTo>
                      <a:pt x="34" y="330"/>
                    </a:lnTo>
                    <a:lnTo>
                      <a:pt x="50" y="378"/>
                    </a:lnTo>
                    <a:lnTo>
                      <a:pt x="70" y="428"/>
                    </a:lnTo>
                    <a:lnTo>
                      <a:pt x="90" y="476"/>
                    </a:lnTo>
                    <a:lnTo>
                      <a:pt x="100" y="496"/>
                    </a:lnTo>
                    <a:lnTo>
                      <a:pt x="112" y="516"/>
                    </a:lnTo>
                    <a:lnTo>
                      <a:pt x="124" y="532"/>
                    </a:lnTo>
                    <a:lnTo>
                      <a:pt x="134" y="544"/>
                    </a:lnTo>
                    <a:lnTo>
                      <a:pt x="134" y="544"/>
                    </a:lnTo>
                    <a:lnTo>
                      <a:pt x="148" y="556"/>
                    </a:lnTo>
                    <a:lnTo>
                      <a:pt x="166" y="564"/>
                    </a:lnTo>
                    <a:lnTo>
                      <a:pt x="186" y="572"/>
                    </a:lnTo>
                    <a:lnTo>
                      <a:pt x="210" y="578"/>
                    </a:lnTo>
                    <a:lnTo>
                      <a:pt x="236" y="582"/>
                    </a:lnTo>
                    <a:lnTo>
                      <a:pt x="262" y="584"/>
                    </a:lnTo>
                    <a:lnTo>
                      <a:pt x="290" y="584"/>
                    </a:lnTo>
                    <a:lnTo>
                      <a:pt x="318" y="584"/>
                    </a:lnTo>
                    <a:lnTo>
                      <a:pt x="344" y="582"/>
                    </a:lnTo>
                    <a:lnTo>
                      <a:pt x="368" y="576"/>
                    </a:lnTo>
                    <a:lnTo>
                      <a:pt x="392" y="570"/>
                    </a:lnTo>
                    <a:lnTo>
                      <a:pt x="412" y="564"/>
                    </a:lnTo>
                    <a:lnTo>
                      <a:pt x="428" y="554"/>
                    </a:lnTo>
                    <a:lnTo>
                      <a:pt x="442" y="542"/>
                    </a:lnTo>
                    <a:lnTo>
                      <a:pt x="446" y="536"/>
                    </a:lnTo>
                    <a:lnTo>
                      <a:pt x="448" y="530"/>
                    </a:lnTo>
                    <a:lnTo>
                      <a:pt x="450" y="524"/>
                    </a:lnTo>
                    <a:lnTo>
                      <a:pt x="450" y="516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59" name="Freeform 10223"/>
              <p:cNvSpPr>
                <a:spLocks/>
              </p:cNvSpPr>
              <p:nvPr/>
            </p:nvSpPr>
            <p:spPr bwMode="auto">
              <a:xfrm>
                <a:off x="12619038" y="3271838"/>
                <a:ext cx="714375" cy="927100"/>
              </a:xfrm>
              <a:custGeom>
                <a:avLst/>
                <a:gdLst>
                  <a:gd name="T0" fmla="*/ 450 w 450"/>
                  <a:gd name="T1" fmla="*/ 516 h 584"/>
                  <a:gd name="T2" fmla="*/ 432 w 450"/>
                  <a:gd name="T3" fmla="*/ 428 h 584"/>
                  <a:gd name="T4" fmla="*/ 418 w 450"/>
                  <a:gd name="T5" fmla="*/ 444 h 584"/>
                  <a:gd name="T6" fmla="*/ 388 w 450"/>
                  <a:gd name="T7" fmla="*/ 468 h 584"/>
                  <a:gd name="T8" fmla="*/ 360 w 450"/>
                  <a:gd name="T9" fmla="*/ 484 h 584"/>
                  <a:gd name="T10" fmla="*/ 336 w 450"/>
                  <a:gd name="T11" fmla="*/ 492 h 584"/>
                  <a:gd name="T12" fmla="*/ 312 w 450"/>
                  <a:gd name="T13" fmla="*/ 496 h 584"/>
                  <a:gd name="T14" fmla="*/ 280 w 450"/>
                  <a:gd name="T15" fmla="*/ 490 h 584"/>
                  <a:gd name="T16" fmla="*/ 244 w 450"/>
                  <a:gd name="T17" fmla="*/ 470 h 584"/>
                  <a:gd name="T18" fmla="*/ 216 w 450"/>
                  <a:gd name="T19" fmla="*/ 444 h 584"/>
                  <a:gd name="T20" fmla="*/ 196 w 450"/>
                  <a:gd name="T21" fmla="*/ 414 h 584"/>
                  <a:gd name="T22" fmla="*/ 180 w 450"/>
                  <a:gd name="T23" fmla="*/ 382 h 584"/>
                  <a:gd name="T24" fmla="*/ 214 w 450"/>
                  <a:gd name="T25" fmla="*/ 374 h 584"/>
                  <a:gd name="T26" fmla="*/ 402 w 450"/>
                  <a:gd name="T27" fmla="*/ 320 h 584"/>
                  <a:gd name="T28" fmla="*/ 394 w 450"/>
                  <a:gd name="T29" fmla="*/ 288 h 584"/>
                  <a:gd name="T30" fmla="*/ 404 w 450"/>
                  <a:gd name="T31" fmla="*/ 286 h 584"/>
                  <a:gd name="T32" fmla="*/ 420 w 450"/>
                  <a:gd name="T33" fmla="*/ 282 h 584"/>
                  <a:gd name="T34" fmla="*/ 434 w 450"/>
                  <a:gd name="T35" fmla="*/ 272 h 584"/>
                  <a:gd name="T36" fmla="*/ 444 w 450"/>
                  <a:gd name="T37" fmla="*/ 254 h 584"/>
                  <a:gd name="T38" fmla="*/ 446 w 450"/>
                  <a:gd name="T39" fmla="*/ 238 h 584"/>
                  <a:gd name="T40" fmla="*/ 440 w 450"/>
                  <a:gd name="T41" fmla="*/ 232 h 584"/>
                  <a:gd name="T42" fmla="*/ 428 w 450"/>
                  <a:gd name="T43" fmla="*/ 230 h 584"/>
                  <a:gd name="T44" fmla="*/ 420 w 450"/>
                  <a:gd name="T45" fmla="*/ 234 h 584"/>
                  <a:gd name="T46" fmla="*/ 400 w 450"/>
                  <a:gd name="T47" fmla="*/ 238 h 584"/>
                  <a:gd name="T48" fmla="*/ 384 w 450"/>
                  <a:gd name="T49" fmla="*/ 230 h 584"/>
                  <a:gd name="T50" fmla="*/ 374 w 450"/>
                  <a:gd name="T51" fmla="*/ 218 h 584"/>
                  <a:gd name="T52" fmla="*/ 368 w 450"/>
                  <a:gd name="T53" fmla="*/ 206 h 584"/>
                  <a:gd name="T54" fmla="*/ 366 w 450"/>
                  <a:gd name="T55" fmla="*/ 198 h 584"/>
                  <a:gd name="T56" fmla="*/ 324 w 450"/>
                  <a:gd name="T57" fmla="*/ 62 h 584"/>
                  <a:gd name="T58" fmla="*/ 302 w 450"/>
                  <a:gd name="T59" fmla="*/ 44 h 584"/>
                  <a:gd name="T60" fmla="*/ 262 w 450"/>
                  <a:gd name="T61" fmla="*/ 20 h 584"/>
                  <a:gd name="T62" fmla="*/ 224 w 450"/>
                  <a:gd name="T63" fmla="*/ 4 h 584"/>
                  <a:gd name="T64" fmla="*/ 190 w 450"/>
                  <a:gd name="T65" fmla="*/ 0 h 584"/>
                  <a:gd name="T66" fmla="*/ 158 w 450"/>
                  <a:gd name="T67" fmla="*/ 2 h 584"/>
                  <a:gd name="T68" fmla="*/ 130 w 450"/>
                  <a:gd name="T69" fmla="*/ 12 h 584"/>
                  <a:gd name="T70" fmla="*/ 104 w 450"/>
                  <a:gd name="T71" fmla="*/ 26 h 584"/>
                  <a:gd name="T72" fmla="*/ 72 w 450"/>
                  <a:gd name="T73" fmla="*/ 58 h 584"/>
                  <a:gd name="T74" fmla="*/ 36 w 450"/>
                  <a:gd name="T75" fmla="*/ 108 h 584"/>
                  <a:gd name="T76" fmla="*/ 14 w 450"/>
                  <a:gd name="T77" fmla="*/ 158 h 584"/>
                  <a:gd name="T78" fmla="*/ 2 w 450"/>
                  <a:gd name="T79" fmla="*/ 202 h 584"/>
                  <a:gd name="T80" fmla="*/ 2 w 450"/>
                  <a:gd name="T81" fmla="*/ 228 h 584"/>
                  <a:gd name="T82" fmla="*/ 20 w 450"/>
                  <a:gd name="T83" fmla="*/ 286 h 584"/>
                  <a:gd name="T84" fmla="*/ 50 w 450"/>
                  <a:gd name="T85" fmla="*/ 378 h 584"/>
                  <a:gd name="T86" fmla="*/ 90 w 450"/>
                  <a:gd name="T87" fmla="*/ 476 h 584"/>
                  <a:gd name="T88" fmla="*/ 112 w 450"/>
                  <a:gd name="T89" fmla="*/ 516 h 584"/>
                  <a:gd name="T90" fmla="*/ 134 w 450"/>
                  <a:gd name="T91" fmla="*/ 544 h 584"/>
                  <a:gd name="T92" fmla="*/ 148 w 450"/>
                  <a:gd name="T93" fmla="*/ 556 h 584"/>
                  <a:gd name="T94" fmla="*/ 186 w 450"/>
                  <a:gd name="T95" fmla="*/ 572 h 584"/>
                  <a:gd name="T96" fmla="*/ 236 w 450"/>
                  <a:gd name="T97" fmla="*/ 582 h 584"/>
                  <a:gd name="T98" fmla="*/ 290 w 450"/>
                  <a:gd name="T99" fmla="*/ 584 h 584"/>
                  <a:gd name="T100" fmla="*/ 344 w 450"/>
                  <a:gd name="T101" fmla="*/ 582 h 584"/>
                  <a:gd name="T102" fmla="*/ 392 w 450"/>
                  <a:gd name="T103" fmla="*/ 570 h 584"/>
                  <a:gd name="T104" fmla="*/ 428 w 450"/>
                  <a:gd name="T105" fmla="*/ 554 h 584"/>
                  <a:gd name="T106" fmla="*/ 446 w 450"/>
                  <a:gd name="T107" fmla="*/ 536 h 584"/>
                  <a:gd name="T108" fmla="*/ 450 w 450"/>
                  <a:gd name="T109" fmla="*/ 52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0" h="584">
                    <a:moveTo>
                      <a:pt x="450" y="516"/>
                    </a:moveTo>
                    <a:lnTo>
                      <a:pt x="450" y="516"/>
                    </a:lnTo>
                    <a:lnTo>
                      <a:pt x="444" y="480"/>
                    </a:lnTo>
                    <a:lnTo>
                      <a:pt x="432" y="428"/>
                    </a:lnTo>
                    <a:lnTo>
                      <a:pt x="432" y="428"/>
                    </a:lnTo>
                    <a:lnTo>
                      <a:pt x="418" y="444"/>
                    </a:lnTo>
                    <a:lnTo>
                      <a:pt x="402" y="456"/>
                    </a:lnTo>
                    <a:lnTo>
                      <a:pt x="388" y="468"/>
                    </a:lnTo>
                    <a:lnTo>
                      <a:pt x="374" y="476"/>
                    </a:lnTo>
                    <a:lnTo>
                      <a:pt x="360" y="484"/>
                    </a:lnTo>
                    <a:lnTo>
                      <a:pt x="348" y="488"/>
                    </a:lnTo>
                    <a:lnTo>
                      <a:pt x="336" y="492"/>
                    </a:lnTo>
                    <a:lnTo>
                      <a:pt x="324" y="494"/>
                    </a:lnTo>
                    <a:lnTo>
                      <a:pt x="312" y="496"/>
                    </a:lnTo>
                    <a:lnTo>
                      <a:pt x="300" y="496"/>
                    </a:lnTo>
                    <a:lnTo>
                      <a:pt x="280" y="490"/>
                    </a:lnTo>
                    <a:lnTo>
                      <a:pt x="262" y="482"/>
                    </a:lnTo>
                    <a:lnTo>
                      <a:pt x="244" y="470"/>
                    </a:lnTo>
                    <a:lnTo>
                      <a:pt x="230" y="458"/>
                    </a:lnTo>
                    <a:lnTo>
                      <a:pt x="216" y="444"/>
                    </a:lnTo>
                    <a:lnTo>
                      <a:pt x="206" y="428"/>
                    </a:lnTo>
                    <a:lnTo>
                      <a:pt x="196" y="414"/>
                    </a:lnTo>
                    <a:lnTo>
                      <a:pt x="184" y="392"/>
                    </a:lnTo>
                    <a:lnTo>
                      <a:pt x="180" y="382"/>
                    </a:lnTo>
                    <a:lnTo>
                      <a:pt x="180" y="382"/>
                    </a:lnTo>
                    <a:lnTo>
                      <a:pt x="214" y="374"/>
                    </a:lnTo>
                    <a:lnTo>
                      <a:pt x="276" y="356"/>
                    </a:lnTo>
                    <a:lnTo>
                      <a:pt x="402" y="320"/>
                    </a:lnTo>
                    <a:lnTo>
                      <a:pt x="402" y="320"/>
                    </a:lnTo>
                    <a:lnTo>
                      <a:pt x="394" y="288"/>
                    </a:lnTo>
                    <a:lnTo>
                      <a:pt x="394" y="288"/>
                    </a:lnTo>
                    <a:lnTo>
                      <a:pt x="404" y="286"/>
                    </a:lnTo>
                    <a:lnTo>
                      <a:pt x="412" y="284"/>
                    </a:lnTo>
                    <a:lnTo>
                      <a:pt x="420" y="282"/>
                    </a:lnTo>
                    <a:lnTo>
                      <a:pt x="428" y="276"/>
                    </a:lnTo>
                    <a:lnTo>
                      <a:pt x="434" y="272"/>
                    </a:lnTo>
                    <a:lnTo>
                      <a:pt x="438" y="266"/>
                    </a:lnTo>
                    <a:lnTo>
                      <a:pt x="444" y="254"/>
                    </a:lnTo>
                    <a:lnTo>
                      <a:pt x="446" y="242"/>
                    </a:lnTo>
                    <a:lnTo>
                      <a:pt x="446" y="238"/>
                    </a:lnTo>
                    <a:lnTo>
                      <a:pt x="442" y="234"/>
                    </a:lnTo>
                    <a:lnTo>
                      <a:pt x="440" y="232"/>
                    </a:lnTo>
                    <a:lnTo>
                      <a:pt x="434" y="230"/>
                    </a:lnTo>
                    <a:lnTo>
                      <a:pt x="428" y="230"/>
                    </a:lnTo>
                    <a:lnTo>
                      <a:pt x="420" y="234"/>
                    </a:lnTo>
                    <a:lnTo>
                      <a:pt x="420" y="234"/>
                    </a:lnTo>
                    <a:lnTo>
                      <a:pt x="410" y="236"/>
                    </a:lnTo>
                    <a:lnTo>
                      <a:pt x="400" y="238"/>
                    </a:lnTo>
                    <a:lnTo>
                      <a:pt x="392" y="236"/>
                    </a:lnTo>
                    <a:lnTo>
                      <a:pt x="384" y="230"/>
                    </a:lnTo>
                    <a:lnTo>
                      <a:pt x="380" y="226"/>
                    </a:lnTo>
                    <a:lnTo>
                      <a:pt x="374" y="218"/>
                    </a:lnTo>
                    <a:lnTo>
                      <a:pt x="368" y="206"/>
                    </a:lnTo>
                    <a:lnTo>
                      <a:pt x="368" y="206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02" y="44"/>
                    </a:lnTo>
                    <a:lnTo>
                      <a:pt x="282" y="30"/>
                    </a:lnTo>
                    <a:lnTo>
                      <a:pt x="262" y="20"/>
                    </a:lnTo>
                    <a:lnTo>
                      <a:pt x="242" y="10"/>
                    </a:lnTo>
                    <a:lnTo>
                      <a:pt x="224" y="4"/>
                    </a:lnTo>
                    <a:lnTo>
                      <a:pt x="206" y="0"/>
                    </a:lnTo>
                    <a:lnTo>
                      <a:pt x="190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4" y="6"/>
                    </a:lnTo>
                    <a:lnTo>
                      <a:pt x="130" y="12"/>
                    </a:lnTo>
                    <a:lnTo>
                      <a:pt x="116" y="18"/>
                    </a:lnTo>
                    <a:lnTo>
                      <a:pt x="104" y="26"/>
                    </a:lnTo>
                    <a:lnTo>
                      <a:pt x="92" y="36"/>
                    </a:lnTo>
                    <a:lnTo>
                      <a:pt x="72" y="58"/>
                    </a:lnTo>
                    <a:lnTo>
                      <a:pt x="52" y="82"/>
                    </a:lnTo>
                    <a:lnTo>
                      <a:pt x="36" y="108"/>
                    </a:lnTo>
                    <a:lnTo>
                      <a:pt x="24" y="134"/>
                    </a:lnTo>
                    <a:lnTo>
                      <a:pt x="14" y="158"/>
                    </a:lnTo>
                    <a:lnTo>
                      <a:pt x="6" y="182"/>
                    </a:lnTo>
                    <a:lnTo>
                      <a:pt x="2" y="202"/>
                    </a:lnTo>
                    <a:lnTo>
                      <a:pt x="0" y="21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0" y="286"/>
                    </a:lnTo>
                    <a:lnTo>
                      <a:pt x="34" y="330"/>
                    </a:lnTo>
                    <a:lnTo>
                      <a:pt x="50" y="378"/>
                    </a:lnTo>
                    <a:lnTo>
                      <a:pt x="70" y="428"/>
                    </a:lnTo>
                    <a:lnTo>
                      <a:pt x="90" y="476"/>
                    </a:lnTo>
                    <a:lnTo>
                      <a:pt x="100" y="496"/>
                    </a:lnTo>
                    <a:lnTo>
                      <a:pt x="112" y="516"/>
                    </a:lnTo>
                    <a:lnTo>
                      <a:pt x="124" y="532"/>
                    </a:lnTo>
                    <a:lnTo>
                      <a:pt x="134" y="544"/>
                    </a:lnTo>
                    <a:lnTo>
                      <a:pt x="134" y="544"/>
                    </a:lnTo>
                    <a:lnTo>
                      <a:pt x="148" y="556"/>
                    </a:lnTo>
                    <a:lnTo>
                      <a:pt x="166" y="564"/>
                    </a:lnTo>
                    <a:lnTo>
                      <a:pt x="186" y="572"/>
                    </a:lnTo>
                    <a:lnTo>
                      <a:pt x="210" y="578"/>
                    </a:lnTo>
                    <a:lnTo>
                      <a:pt x="236" y="582"/>
                    </a:lnTo>
                    <a:lnTo>
                      <a:pt x="262" y="584"/>
                    </a:lnTo>
                    <a:lnTo>
                      <a:pt x="290" y="584"/>
                    </a:lnTo>
                    <a:lnTo>
                      <a:pt x="318" y="584"/>
                    </a:lnTo>
                    <a:lnTo>
                      <a:pt x="344" y="582"/>
                    </a:lnTo>
                    <a:lnTo>
                      <a:pt x="368" y="576"/>
                    </a:lnTo>
                    <a:lnTo>
                      <a:pt x="392" y="570"/>
                    </a:lnTo>
                    <a:lnTo>
                      <a:pt x="412" y="564"/>
                    </a:lnTo>
                    <a:lnTo>
                      <a:pt x="428" y="554"/>
                    </a:lnTo>
                    <a:lnTo>
                      <a:pt x="442" y="542"/>
                    </a:lnTo>
                    <a:lnTo>
                      <a:pt x="446" y="536"/>
                    </a:lnTo>
                    <a:lnTo>
                      <a:pt x="448" y="530"/>
                    </a:lnTo>
                    <a:lnTo>
                      <a:pt x="450" y="524"/>
                    </a:lnTo>
                    <a:lnTo>
                      <a:pt x="450" y="5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0" name="Freeform 10224"/>
              <p:cNvSpPr>
                <a:spLocks/>
              </p:cNvSpPr>
              <p:nvPr/>
            </p:nvSpPr>
            <p:spPr bwMode="auto">
              <a:xfrm>
                <a:off x="12257088" y="2963863"/>
                <a:ext cx="977900" cy="990600"/>
              </a:xfrm>
              <a:custGeom>
                <a:avLst/>
                <a:gdLst>
                  <a:gd name="T0" fmla="*/ 314 w 616"/>
                  <a:gd name="T1" fmla="*/ 548 h 624"/>
                  <a:gd name="T2" fmla="*/ 328 w 616"/>
                  <a:gd name="T3" fmla="*/ 468 h 624"/>
                  <a:gd name="T4" fmla="*/ 304 w 616"/>
                  <a:gd name="T5" fmla="*/ 388 h 624"/>
                  <a:gd name="T6" fmla="*/ 248 w 616"/>
                  <a:gd name="T7" fmla="*/ 336 h 624"/>
                  <a:gd name="T8" fmla="*/ 440 w 616"/>
                  <a:gd name="T9" fmla="*/ 312 h 624"/>
                  <a:gd name="T10" fmla="*/ 460 w 616"/>
                  <a:gd name="T11" fmla="*/ 298 h 624"/>
                  <a:gd name="T12" fmla="*/ 444 w 616"/>
                  <a:gd name="T13" fmla="*/ 286 h 624"/>
                  <a:gd name="T14" fmla="*/ 396 w 616"/>
                  <a:gd name="T15" fmla="*/ 270 h 624"/>
                  <a:gd name="T16" fmla="*/ 498 w 616"/>
                  <a:gd name="T17" fmla="*/ 276 h 624"/>
                  <a:gd name="T18" fmla="*/ 586 w 616"/>
                  <a:gd name="T19" fmla="*/ 262 h 624"/>
                  <a:gd name="T20" fmla="*/ 612 w 616"/>
                  <a:gd name="T21" fmla="*/ 234 h 624"/>
                  <a:gd name="T22" fmla="*/ 610 w 616"/>
                  <a:gd name="T23" fmla="*/ 206 h 624"/>
                  <a:gd name="T24" fmla="*/ 574 w 616"/>
                  <a:gd name="T25" fmla="*/ 244 h 624"/>
                  <a:gd name="T26" fmla="*/ 580 w 616"/>
                  <a:gd name="T27" fmla="*/ 132 h 624"/>
                  <a:gd name="T28" fmla="*/ 566 w 616"/>
                  <a:gd name="T29" fmla="*/ 52 h 624"/>
                  <a:gd name="T30" fmla="*/ 534 w 616"/>
                  <a:gd name="T31" fmla="*/ 14 h 624"/>
                  <a:gd name="T32" fmla="*/ 502 w 616"/>
                  <a:gd name="T33" fmla="*/ 8 h 624"/>
                  <a:gd name="T34" fmla="*/ 468 w 616"/>
                  <a:gd name="T35" fmla="*/ 24 h 624"/>
                  <a:gd name="T36" fmla="*/ 470 w 616"/>
                  <a:gd name="T37" fmla="*/ 70 h 624"/>
                  <a:gd name="T38" fmla="*/ 474 w 616"/>
                  <a:gd name="T39" fmla="*/ 90 h 624"/>
                  <a:gd name="T40" fmla="*/ 414 w 616"/>
                  <a:gd name="T41" fmla="*/ 32 h 624"/>
                  <a:gd name="T42" fmla="*/ 350 w 616"/>
                  <a:gd name="T43" fmla="*/ 6 h 624"/>
                  <a:gd name="T44" fmla="*/ 296 w 616"/>
                  <a:gd name="T45" fmla="*/ 0 h 624"/>
                  <a:gd name="T46" fmla="*/ 260 w 616"/>
                  <a:gd name="T47" fmla="*/ 20 h 624"/>
                  <a:gd name="T48" fmla="*/ 264 w 616"/>
                  <a:gd name="T49" fmla="*/ 54 h 624"/>
                  <a:gd name="T50" fmla="*/ 296 w 616"/>
                  <a:gd name="T51" fmla="*/ 88 h 624"/>
                  <a:gd name="T52" fmla="*/ 290 w 616"/>
                  <a:gd name="T53" fmla="*/ 104 h 624"/>
                  <a:gd name="T54" fmla="*/ 170 w 616"/>
                  <a:gd name="T55" fmla="*/ 148 h 624"/>
                  <a:gd name="T56" fmla="*/ 106 w 616"/>
                  <a:gd name="T57" fmla="*/ 204 h 624"/>
                  <a:gd name="T58" fmla="*/ 66 w 616"/>
                  <a:gd name="T59" fmla="*/ 220 h 624"/>
                  <a:gd name="T60" fmla="*/ 10 w 616"/>
                  <a:gd name="T61" fmla="*/ 234 h 624"/>
                  <a:gd name="T62" fmla="*/ 0 w 616"/>
                  <a:gd name="T63" fmla="*/ 254 h 624"/>
                  <a:gd name="T64" fmla="*/ 6 w 616"/>
                  <a:gd name="T65" fmla="*/ 276 h 624"/>
                  <a:gd name="T66" fmla="*/ 38 w 616"/>
                  <a:gd name="T67" fmla="*/ 274 h 624"/>
                  <a:gd name="T68" fmla="*/ 48 w 616"/>
                  <a:gd name="T69" fmla="*/ 272 h 624"/>
                  <a:gd name="T70" fmla="*/ 18 w 616"/>
                  <a:gd name="T71" fmla="*/ 312 h 624"/>
                  <a:gd name="T72" fmla="*/ 24 w 616"/>
                  <a:gd name="T73" fmla="*/ 322 h 624"/>
                  <a:gd name="T74" fmla="*/ 50 w 616"/>
                  <a:gd name="T75" fmla="*/ 318 h 624"/>
                  <a:gd name="T76" fmla="*/ 58 w 616"/>
                  <a:gd name="T77" fmla="*/ 310 h 624"/>
                  <a:gd name="T78" fmla="*/ 70 w 616"/>
                  <a:gd name="T79" fmla="*/ 398 h 624"/>
                  <a:gd name="T80" fmla="*/ 104 w 616"/>
                  <a:gd name="T81" fmla="*/ 470 h 624"/>
                  <a:gd name="T82" fmla="*/ 180 w 616"/>
                  <a:gd name="T83" fmla="*/ 518 h 624"/>
                  <a:gd name="T84" fmla="*/ 162 w 616"/>
                  <a:gd name="T85" fmla="*/ 560 h 624"/>
                  <a:gd name="T86" fmla="*/ 164 w 616"/>
                  <a:gd name="T87" fmla="*/ 586 h 624"/>
                  <a:gd name="T88" fmla="*/ 184 w 616"/>
                  <a:gd name="T89" fmla="*/ 586 h 624"/>
                  <a:gd name="T90" fmla="*/ 198 w 616"/>
                  <a:gd name="T91" fmla="*/ 568 h 624"/>
                  <a:gd name="T92" fmla="*/ 198 w 616"/>
                  <a:gd name="T93" fmla="*/ 620 h 624"/>
                  <a:gd name="T94" fmla="*/ 216 w 616"/>
                  <a:gd name="T95" fmla="*/ 620 h 624"/>
                  <a:gd name="T96" fmla="*/ 268 w 616"/>
                  <a:gd name="T97" fmla="*/ 600 h 624"/>
                  <a:gd name="T98" fmla="*/ 304 w 616"/>
                  <a:gd name="T99" fmla="*/ 57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16" h="624">
                    <a:moveTo>
                      <a:pt x="304" y="572"/>
                    </a:moveTo>
                    <a:lnTo>
                      <a:pt x="304" y="572"/>
                    </a:lnTo>
                    <a:lnTo>
                      <a:pt x="306" y="566"/>
                    </a:lnTo>
                    <a:lnTo>
                      <a:pt x="314" y="548"/>
                    </a:lnTo>
                    <a:lnTo>
                      <a:pt x="322" y="520"/>
                    </a:lnTo>
                    <a:lnTo>
                      <a:pt x="326" y="504"/>
                    </a:lnTo>
                    <a:lnTo>
                      <a:pt x="328" y="486"/>
                    </a:lnTo>
                    <a:lnTo>
                      <a:pt x="328" y="468"/>
                    </a:lnTo>
                    <a:lnTo>
                      <a:pt x="326" y="448"/>
                    </a:lnTo>
                    <a:lnTo>
                      <a:pt x="322" y="428"/>
                    </a:lnTo>
                    <a:lnTo>
                      <a:pt x="316" y="408"/>
                    </a:lnTo>
                    <a:lnTo>
                      <a:pt x="304" y="388"/>
                    </a:lnTo>
                    <a:lnTo>
                      <a:pt x="290" y="370"/>
                    </a:lnTo>
                    <a:lnTo>
                      <a:pt x="272" y="352"/>
                    </a:lnTo>
                    <a:lnTo>
                      <a:pt x="248" y="336"/>
                    </a:lnTo>
                    <a:lnTo>
                      <a:pt x="248" y="336"/>
                    </a:lnTo>
                    <a:lnTo>
                      <a:pt x="286" y="332"/>
                    </a:lnTo>
                    <a:lnTo>
                      <a:pt x="366" y="324"/>
                    </a:lnTo>
                    <a:lnTo>
                      <a:pt x="406" y="318"/>
                    </a:lnTo>
                    <a:lnTo>
                      <a:pt x="440" y="312"/>
                    </a:lnTo>
                    <a:lnTo>
                      <a:pt x="450" y="308"/>
                    </a:lnTo>
                    <a:lnTo>
                      <a:pt x="458" y="304"/>
                    </a:lnTo>
                    <a:lnTo>
                      <a:pt x="460" y="302"/>
                    </a:lnTo>
                    <a:lnTo>
                      <a:pt x="460" y="298"/>
                    </a:lnTo>
                    <a:lnTo>
                      <a:pt x="458" y="296"/>
                    </a:lnTo>
                    <a:lnTo>
                      <a:pt x="456" y="294"/>
                    </a:lnTo>
                    <a:lnTo>
                      <a:pt x="456" y="294"/>
                    </a:lnTo>
                    <a:lnTo>
                      <a:pt x="444" y="286"/>
                    </a:lnTo>
                    <a:lnTo>
                      <a:pt x="434" y="280"/>
                    </a:lnTo>
                    <a:lnTo>
                      <a:pt x="414" y="274"/>
                    </a:lnTo>
                    <a:lnTo>
                      <a:pt x="402" y="270"/>
                    </a:lnTo>
                    <a:lnTo>
                      <a:pt x="396" y="270"/>
                    </a:lnTo>
                    <a:lnTo>
                      <a:pt x="396" y="270"/>
                    </a:lnTo>
                    <a:lnTo>
                      <a:pt x="428" y="274"/>
                    </a:lnTo>
                    <a:lnTo>
                      <a:pt x="460" y="276"/>
                    </a:lnTo>
                    <a:lnTo>
                      <a:pt x="498" y="276"/>
                    </a:lnTo>
                    <a:lnTo>
                      <a:pt x="538" y="274"/>
                    </a:lnTo>
                    <a:lnTo>
                      <a:pt x="556" y="270"/>
                    </a:lnTo>
                    <a:lnTo>
                      <a:pt x="572" y="266"/>
                    </a:lnTo>
                    <a:lnTo>
                      <a:pt x="586" y="262"/>
                    </a:lnTo>
                    <a:lnTo>
                      <a:pt x="598" y="254"/>
                    </a:lnTo>
                    <a:lnTo>
                      <a:pt x="608" y="246"/>
                    </a:lnTo>
                    <a:lnTo>
                      <a:pt x="612" y="234"/>
                    </a:lnTo>
                    <a:lnTo>
                      <a:pt x="612" y="234"/>
                    </a:lnTo>
                    <a:lnTo>
                      <a:pt x="616" y="216"/>
                    </a:lnTo>
                    <a:lnTo>
                      <a:pt x="616" y="210"/>
                    </a:lnTo>
                    <a:lnTo>
                      <a:pt x="614" y="206"/>
                    </a:lnTo>
                    <a:lnTo>
                      <a:pt x="610" y="206"/>
                    </a:lnTo>
                    <a:lnTo>
                      <a:pt x="608" y="206"/>
                    </a:lnTo>
                    <a:lnTo>
                      <a:pt x="600" y="214"/>
                    </a:lnTo>
                    <a:lnTo>
                      <a:pt x="582" y="232"/>
                    </a:lnTo>
                    <a:lnTo>
                      <a:pt x="574" y="244"/>
                    </a:lnTo>
                    <a:lnTo>
                      <a:pt x="574" y="244"/>
                    </a:lnTo>
                    <a:lnTo>
                      <a:pt x="578" y="210"/>
                    </a:lnTo>
                    <a:lnTo>
                      <a:pt x="580" y="174"/>
                    </a:lnTo>
                    <a:lnTo>
                      <a:pt x="580" y="132"/>
                    </a:lnTo>
                    <a:lnTo>
                      <a:pt x="580" y="110"/>
                    </a:lnTo>
                    <a:lnTo>
                      <a:pt x="576" y="90"/>
                    </a:lnTo>
                    <a:lnTo>
                      <a:pt x="572" y="70"/>
                    </a:lnTo>
                    <a:lnTo>
                      <a:pt x="566" y="52"/>
                    </a:lnTo>
                    <a:lnTo>
                      <a:pt x="558" y="36"/>
                    </a:lnTo>
                    <a:lnTo>
                      <a:pt x="546" y="22"/>
                    </a:lnTo>
                    <a:lnTo>
                      <a:pt x="540" y="18"/>
                    </a:lnTo>
                    <a:lnTo>
                      <a:pt x="534" y="14"/>
                    </a:lnTo>
                    <a:lnTo>
                      <a:pt x="526" y="10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2" y="8"/>
                    </a:lnTo>
                    <a:lnTo>
                      <a:pt x="488" y="8"/>
                    </a:lnTo>
                    <a:lnTo>
                      <a:pt x="480" y="12"/>
                    </a:lnTo>
                    <a:lnTo>
                      <a:pt x="472" y="18"/>
                    </a:lnTo>
                    <a:lnTo>
                      <a:pt x="468" y="24"/>
                    </a:lnTo>
                    <a:lnTo>
                      <a:pt x="466" y="32"/>
                    </a:lnTo>
                    <a:lnTo>
                      <a:pt x="464" y="40"/>
                    </a:lnTo>
                    <a:lnTo>
                      <a:pt x="464" y="50"/>
                    </a:lnTo>
                    <a:lnTo>
                      <a:pt x="470" y="70"/>
                    </a:lnTo>
                    <a:lnTo>
                      <a:pt x="476" y="86"/>
                    </a:lnTo>
                    <a:lnTo>
                      <a:pt x="484" y="102"/>
                    </a:lnTo>
                    <a:lnTo>
                      <a:pt x="484" y="102"/>
                    </a:lnTo>
                    <a:lnTo>
                      <a:pt x="474" y="90"/>
                    </a:lnTo>
                    <a:lnTo>
                      <a:pt x="464" y="74"/>
                    </a:lnTo>
                    <a:lnTo>
                      <a:pt x="448" y="58"/>
                    </a:lnTo>
                    <a:lnTo>
                      <a:pt x="426" y="40"/>
                    </a:lnTo>
                    <a:lnTo>
                      <a:pt x="414" y="32"/>
                    </a:lnTo>
                    <a:lnTo>
                      <a:pt x="400" y="24"/>
                    </a:lnTo>
                    <a:lnTo>
                      <a:pt x="384" y="18"/>
                    </a:lnTo>
                    <a:lnTo>
                      <a:pt x="368" y="10"/>
                    </a:lnTo>
                    <a:lnTo>
                      <a:pt x="350" y="6"/>
                    </a:lnTo>
                    <a:lnTo>
                      <a:pt x="330" y="2"/>
                    </a:lnTo>
                    <a:lnTo>
                      <a:pt x="330" y="2"/>
                    </a:lnTo>
                    <a:lnTo>
                      <a:pt x="310" y="0"/>
                    </a:lnTo>
                    <a:lnTo>
                      <a:pt x="296" y="0"/>
                    </a:lnTo>
                    <a:lnTo>
                      <a:pt x="282" y="2"/>
                    </a:lnTo>
                    <a:lnTo>
                      <a:pt x="272" y="8"/>
                    </a:lnTo>
                    <a:lnTo>
                      <a:pt x="266" y="12"/>
                    </a:lnTo>
                    <a:lnTo>
                      <a:pt x="260" y="20"/>
                    </a:lnTo>
                    <a:lnTo>
                      <a:pt x="258" y="28"/>
                    </a:lnTo>
                    <a:lnTo>
                      <a:pt x="258" y="36"/>
                    </a:lnTo>
                    <a:lnTo>
                      <a:pt x="260" y="46"/>
                    </a:lnTo>
                    <a:lnTo>
                      <a:pt x="264" y="54"/>
                    </a:lnTo>
                    <a:lnTo>
                      <a:pt x="270" y="64"/>
                    </a:lnTo>
                    <a:lnTo>
                      <a:pt x="278" y="72"/>
                    </a:lnTo>
                    <a:lnTo>
                      <a:pt x="286" y="80"/>
                    </a:lnTo>
                    <a:lnTo>
                      <a:pt x="296" y="88"/>
                    </a:lnTo>
                    <a:lnTo>
                      <a:pt x="306" y="94"/>
                    </a:lnTo>
                    <a:lnTo>
                      <a:pt x="318" y="98"/>
                    </a:lnTo>
                    <a:lnTo>
                      <a:pt x="318" y="98"/>
                    </a:lnTo>
                    <a:lnTo>
                      <a:pt x="290" y="104"/>
                    </a:lnTo>
                    <a:lnTo>
                      <a:pt x="262" y="110"/>
                    </a:lnTo>
                    <a:lnTo>
                      <a:pt x="226" y="122"/>
                    </a:lnTo>
                    <a:lnTo>
                      <a:pt x="190" y="138"/>
                    </a:lnTo>
                    <a:lnTo>
                      <a:pt x="170" y="148"/>
                    </a:lnTo>
                    <a:lnTo>
                      <a:pt x="152" y="160"/>
                    </a:lnTo>
                    <a:lnTo>
                      <a:pt x="136" y="172"/>
                    </a:lnTo>
                    <a:lnTo>
                      <a:pt x="120" y="188"/>
                    </a:lnTo>
                    <a:lnTo>
                      <a:pt x="106" y="204"/>
                    </a:lnTo>
                    <a:lnTo>
                      <a:pt x="94" y="222"/>
                    </a:lnTo>
                    <a:lnTo>
                      <a:pt x="94" y="222"/>
                    </a:lnTo>
                    <a:lnTo>
                      <a:pt x="80" y="220"/>
                    </a:lnTo>
                    <a:lnTo>
                      <a:pt x="66" y="220"/>
                    </a:lnTo>
                    <a:lnTo>
                      <a:pt x="50" y="220"/>
                    </a:lnTo>
                    <a:lnTo>
                      <a:pt x="32" y="222"/>
                    </a:lnTo>
                    <a:lnTo>
                      <a:pt x="16" y="228"/>
                    </a:lnTo>
                    <a:lnTo>
                      <a:pt x="10" y="234"/>
                    </a:lnTo>
                    <a:lnTo>
                      <a:pt x="6" y="240"/>
                    </a:lnTo>
                    <a:lnTo>
                      <a:pt x="2" y="246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62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6" y="276"/>
                    </a:lnTo>
                    <a:lnTo>
                      <a:pt x="10" y="278"/>
                    </a:lnTo>
                    <a:lnTo>
                      <a:pt x="16" y="280"/>
                    </a:lnTo>
                    <a:lnTo>
                      <a:pt x="26" y="278"/>
                    </a:lnTo>
                    <a:lnTo>
                      <a:pt x="38" y="274"/>
                    </a:lnTo>
                    <a:lnTo>
                      <a:pt x="48" y="270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48" y="272"/>
                    </a:lnTo>
                    <a:lnTo>
                      <a:pt x="30" y="288"/>
                    </a:lnTo>
                    <a:lnTo>
                      <a:pt x="24" y="298"/>
                    </a:lnTo>
                    <a:lnTo>
                      <a:pt x="18" y="308"/>
                    </a:lnTo>
                    <a:lnTo>
                      <a:pt x="18" y="312"/>
                    </a:lnTo>
                    <a:lnTo>
                      <a:pt x="18" y="316"/>
                    </a:lnTo>
                    <a:lnTo>
                      <a:pt x="20" y="320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6"/>
                    </a:lnTo>
                    <a:lnTo>
                      <a:pt x="40" y="326"/>
                    </a:lnTo>
                    <a:lnTo>
                      <a:pt x="46" y="322"/>
                    </a:lnTo>
                    <a:lnTo>
                      <a:pt x="50" y="318"/>
                    </a:lnTo>
                    <a:lnTo>
                      <a:pt x="56" y="308"/>
                    </a:lnTo>
                    <a:lnTo>
                      <a:pt x="58" y="302"/>
                    </a:lnTo>
                    <a:lnTo>
                      <a:pt x="58" y="302"/>
                    </a:lnTo>
                    <a:lnTo>
                      <a:pt x="58" y="310"/>
                    </a:lnTo>
                    <a:lnTo>
                      <a:pt x="60" y="330"/>
                    </a:lnTo>
                    <a:lnTo>
                      <a:pt x="62" y="362"/>
                    </a:lnTo>
                    <a:lnTo>
                      <a:pt x="64" y="378"/>
                    </a:lnTo>
                    <a:lnTo>
                      <a:pt x="70" y="398"/>
                    </a:lnTo>
                    <a:lnTo>
                      <a:pt x="76" y="416"/>
                    </a:lnTo>
                    <a:lnTo>
                      <a:pt x="82" y="434"/>
                    </a:lnTo>
                    <a:lnTo>
                      <a:pt x="92" y="452"/>
                    </a:lnTo>
                    <a:lnTo>
                      <a:pt x="104" y="470"/>
                    </a:lnTo>
                    <a:lnTo>
                      <a:pt x="118" y="486"/>
                    </a:lnTo>
                    <a:lnTo>
                      <a:pt x="136" y="500"/>
                    </a:lnTo>
                    <a:lnTo>
                      <a:pt x="156" y="510"/>
                    </a:lnTo>
                    <a:lnTo>
                      <a:pt x="180" y="518"/>
                    </a:lnTo>
                    <a:lnTo>
                      <a:pt x="180" y="518"/>
                    </a:lnTo>
                    <a:lnTo>
                      <a:pt x="174" y="528"/>
                    </a:lnTo>
                    <a:lnTo>
                      <a:pt x="164" y="548"/>
                    </a:lnTo>
                    <a:lnTo>
                      <a:pt x="162" y="560"/>
                    </a:lnTo>
                    <a:lnTo>
                      <a:pt x="160" y="572"/>
                    </a:lnTo>
                    <a:lnTo>
                      <a:pt x="160" y="580"/>
                    </a:lnTo>
                    <a:lnTo>
                      <a:pt x="162" y="584"/>
                    </a:lnTo>
                    <a:lnTo>
                      <a:pt x="164" y="586"/>
                    </a:lnTo>
                    <a:lnTo>
                      <a:pt x="164" y="586"/>
                    </a:lnTo>
                    <a:lnTo>
                      <a:pt x="172" y="590"/>
                    </a:lnTo>
                    <a:lnTo>
                      <a:pt x="178" y="588"/>
                    </a:lnTo>
                    <a:lnTo>
                      <a:pt x="184" y="586"/>
                    </a:lnTo>
                    <a:lnTo>
                      <a:pt x="188" y="582"/>
                    </a:lnTo>
                    <a:lnTo>
                      <a:pt x="196" y="572"/>
                    </a:lnTo>
                    <a:lnTo>
                      <a:pt x="198" y="568"/>
                    </a:lnTo>
                    <a:lnTo>
                      <a:pt x="198" y="568"/>
                    </a:lnTo>
                    <a:lnTo>
                      <a:pt x="196" y="578"/>
                    </a:lnTo>
                    <a:lnTo>
                      <a:pt x="194" y="602"/>
                    </a:lnTo>
                    <a:lnTo>
                      <a:pt x="194" y="612"/>
                    </a:lnTo>
                    <a:lnTo>
                      <a:pt x="198" y="620"/>
                    </a:lnTo>
                    <a:lnTo>
                      <a:pt x="200" y="622"/>
                    </a:lnTo>
                    <a:lnTo>
                      <a:pt x="204" y="624"/>
                    </a:lnTo>
                    <a:lnTo>
                      <a:pt x="210" y="624"/>
                    </a:lnTo>
                    <a:lnTo>
                      <a:pt x="216" y="620"/>
                    </a:lnTo>
                    <a:lnTo>
                      <a:pt x="216" y="620"/>
                    </a:lnTo>
                    <a:lnTo>
                      <a:pt x="230" y="614"/>
                    </a:lnTo>
                    <a:lnTo>
                      <a:pt x="244" y="610"/>
                    </a:lnTo>
                    <a:lnTo>
                      <a:pt x="268" y="600"/>
                    </a:lnTo>
                    <a:lnTo>
                      <a:pt x="280" y="596"/>
                    </a:lnTo>
                    <a:lnTo>
                      <a:pt x="290" y="590"/>
                    </a:lnTo>
                    <a:lnTo>
                      <a:pt x="298" y="582"/>
                    </a:lnTo>
                    <a:lnTo>
                      <a:pt x="304" y="572"/>
                    </a:lnTo>
                    <a:close/>
                  </a:path>
                </a:pathLst>
              </a:custGeom>
              <a:solidFill>
                <a:srgbClr val="735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1" name="Freeform 10225"/>
              <p:cNvSpPr>
                <a:spLocks/>
              </p:cNvSpPr>
              <p:nvPr/>
            </p:nvSpPr>
            <p:spPr bwMode="auto">
              <a:xfrm>
                <a:off x="12257088" y="2963863"/>
                <a:ext cx="977900" cy="990600"/>
              </a:xfrm>
              <a:custGeom>
                <a:avLst/>
                <a:gdLst>
                  <a:gd name="T0" fmla="*/ 314 w 616"/>
                  <a:gd name="T1" fmla="*/ 548 h 624"/>
                  <a:gd name="T2" fmla="*/ 328 w 616"/>
                  <a:gd name="T3" fmla="*/ 468 h 624"/>
                  <a:gd name="T4" fmla="*/ 304 w 616"/>
                  <a:gd name="T5" fmla="*/ 388 h 624"/>
                  <a:gd name="T6" fmla="*/ 248 w 616"/>
                  <a:gd name="T7" fmla="*/ 336 h 624"/>
                  <a:gd name="T8" fmla="*/ 440 w 616"/>
                  <a:gd name="T9" fmla="*/ 312 h 624"/>
                  <a:gd name="T10" fmla="*/ 460 w 616"/>
                  <a:gd name="T11" fmla="*/ 298 h 624"/>
                  <a:gd name="T12" fmla="*/ 444 w 616"/>
                  <a:gd name="T13" fmla="*/ 286 h 624"/>
                  <a:gd name="T14" fmla="*/ 396 w 616"/>
                  <a:gd name="T15" fmla="*/ 270 h 624"/>
                  <a:gd name="T16" fmla="*/ 498 w 616"/>
                  <a:gd name="T17" fmla="*/ 276 h 624"/>
                  <a:gd name="T18" fmla="*/ 586 w 616"/>
                  <a:gd name="T19" fmla="*/ 262 h 624"/>
                  <a:gd name="T20" fmla="*/ 612 w 616"/>
                  <a:gd name="T21" fmla="*/ 234 h 624"/>
                  <a:gd name="T22" fmla="*/ 610 w 616"/>
                  <a:gd name="T23" fmla="*/ 206 h 624"/>
                  <a:gd name="T24" fmla="*/ 574 w 616"/>
                  <a:gd name="T25" fmla="*/ 244 h 624"/>
                  <a:gd name="T26" fmla="*/ 580 w 616"/>
                  <a:gd name="T27" fmla="*/ 132 h 624"/>
                  <a:gd name="T28" fmla="*/ 566 w 616"/>
                  <a:gd name="T29" fmla="*/ 52 h 624"/>
                  <a:gd name="T30" fmla="*/ 534 w 616"/>
                  <a:gd name="T31" fmla="*/ 14 h 624"/>
                  <a:gd name="T32" fmla="*/ 502 w 616"/>
                  <a:gd name="T33" fmla="*/ 8 h 624"/>
                  <a:gd name="T34" fmla="*/ 468 w 616"/>
                  <a:gd name="T35" fmla="*/ 24 h 624"/>
                  <a:gd name="T36" fmla="*/ 470 w 616"/>
                  <a:gd name="T37" fmla="*/ 70 h 624"/>
                  <a:gd name="T38" fmla="*/ 474 w 616"/>
                  <a:gd name="T39" fmla="*/ 90 h 624"/>
                  <a:gd name="T40" fmla="*/ 414 w 616"/>
                  <a:gd name="T41" fmla="*/ 32 h 624"/>
                  <a:gd name="T42" fmla="*/ 350 w 616"/>
                  <a:gd name="T43" fmla="*/ 6 h 624"/>
                  <a:gd name="T44" fmla="*/ 296 w 616"/>
                  <a:gd name="T45" fmla="*/ 0 h 624"/>
                  <a:gd name="T46" fmla="*/ 260 w 616"/>
                  <a:gd name="T47" fmla="*/ 20 h 624"/>
                  <a:gd name="T48" fmla="*/ 264 w 616"/>
                  <a:gd name="T49" fmla="*/ 54 h 624"/>
                  <a:gd name="T50" fmla="*/ 296 w 616"/>
                  <a:gd name="T51" fmla="*/ 88 h 624"/>
                  <a:gd name="T52" fmla="*/ 290 w 616"/>
                  <a:gd name="T53" fmla="*/ 104 h 624"/>
                  <a:gd name="T54" fmla="*/ 170 w 616"/>
                  <a:gd name="T55" fmla="*/ 148 h 624"/>
                  <a:gd name="T56" fmla="*/ 106 w 616"/>
                  <a:gd name="T57" fmla="*/ 204 h 624"/>
                  <a:gd name="T58" fmla="*/ 66 w 616"/>
                  <a:gd name="T59" fmla="*/ 220 h 624"/>
                  <a:gd name="T60" fmla="*/ 10 w 616"/>
                  <a:gd name="T61" fmla="*/ 234 h 624"/>
                  <a:gd name="T62" fmla="*/ 0 w 616"/>
                  <a:gd name="T63" fmla="*/ 254 h 624"/>
                  <a:gd name="T64" fmla="*/ 6 w 616"/>
                  <a:gd name="T65" fmla="*/ 276 h 624"/>
                  <a:gd name="T66" fmla="*/ 38 w 616"/>
                  <a:gd name="T67" fmla="*/ 274 h 624"/>
                  <a:gd name="T68" fmla="*/ 48 w 616"/>
                  <a:gd name="T69" fmla="*/ 272 h 624"/>
                  <a:gd name="T70" fmla="*/ 18 w 616"/>
                  <a:gd name="T71" fmla="*/ 312 h 624"/>
                  <a:gd name="T72" fmla="*/ 24 w 616"/>
                  <a:gd name="T73" fmla="*/ 322 h 624"/>
                  <a:gd name="T74" fmla="*/ 50 w 616"/>
                  <a:gd name="T75" fmla="*/ 318 h 624"/>
                  <a:gd name="T76" fmla="*/ 58 w 616"/>
                  <a:gd name="T77" fmla="*/ 310 h 624"/>
                  <a:gd name="T78" fmla="*/ 70 w 616"/>
                  <a:gd name="T79" fmla="*/ 398 h 624"/>
                  <a:gd name="T80" fmla="*/ 104 w 616"/>
                  <a:gd name="T81" fmla="*/ 470 h 624"/>
                  <a:gd name="T82" fmla="*/ 180 w 616"/>
                  <a:gd name="T83" fmla="*/ 518 h 624"/>
                  <a:gd name="T84" fmla="*/ 162 w 616"/>
                  <a:gd name="T85" fmla="*/ 560 h 624"/>
                  <a:gd name="T86" fmla="*/ 164 w 616"/>
                  <a:gd name="T87" fmla="*/ 586 h 624"/>
                  <a:gd name="T88" fmla="*/ 184 w 616"/>
                  <a:gd name="T89" fmla="*/ 586 h 624"/>
                  <a:gd name="T90" fmla="*/ 198 w 616"/>
                  <a:gd name="T91" fmla="*/ 568 h 624"/>
                  <a:gd name="T92" fmla="*/ 198 w 616"/>
                  <a:gd name="T93" fmla="*/ 620 h 624"/>
                  <a:gd name="T94" fmla="*/ 216 w 616"/>
                  <a:gd name="T95" fmla="*/ 620 h 624"/>
                  <a:gd name="T96" fmla="*/ 268 w 616"/>
                  <a:gd name="T97" fmla="*/ 600 h 624"/>
                  <a:gd name="T98" fmla="*/ 304 w 616"/>
                  <a:gd name="T99" fmla="*/ 57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16" h="624">
                    <a:moveTo>
                      <a:pt x="304" y="572"/>
                    </a:moveTo>
                    <a:lnTo>
                      <a:pt x="304" y="572"/>
                    </a:lnTo>
                    <a:lnTo>
                      <a:pt x="306" y="566"/>
                    </a:lnTo>
                    <a:lnTo>
                      <a:pt x="314" y="548"/>
                    </a:lnTo>
                    <a:lnTo>
                      <a:pt x="322" y="520"/>
                    </a:lnTo>
                    <a:lnTo>
                      <a:pt x="326" y="504"/>
                    </a:lnTo>
                    <a:lnTo>
                      <a:pt x="328" y="486"/>
                    </a:lnTo>
                    <a:lnTo>
                      <a:pt x="328" y="468"/>
                    </a:lnTo>
                    <a:lnTo>
                      <a:pt x="326" y="448"/>
                    </a:lnTo>
                    <a:lnTo>
                      <a:pt x="322" y="428"/>
                    </a:lnTo>
                    <a:lnTo>
                      <a:pt x="316" y="408"/>
                    </a:lnTo>
                    <a:lnTo>
                      <a:pt x="304" y="388"/>
                    </a:lnTo>
                    <a:lnTo>
                      <a:pt x="290" y="370"/>
                    </a:lnTo>
                    <a:lnTo>
                      <a:pt x="272" y="352"/>
                    </a:lnTo>
                    <a:lnTo>
                      <a:pt x="248" y="336"/>
                    </a:lnTo>
                    <a:lnTo>
                      <a:pt x="248" y="336"/>
                    </a:lnTo>
                    <a:lnTo>
                      <a:pt x="286" y="332"/>
                    </a:lnTo>
                    <a:lnTo>
                      <a:pt x="366" y="324"/>
                    </a:lnTo>
                    <a:lnTo>
                      <a:pt x="406" y="318"/>
                    </a:lnTo>
                    <a:lnTo>
                      <a:pt x="440" y="312"/>
                    </a:lnTo>
                    <a:lnTo>
                      <a:pt x="450" y="308"/>
                    </a:lnTo>
                    <a:lnTo>
                      <a:pt x="458" y="304"/>
                    </a:lnTo>
                    <a:lnTo>
                      <a:pt x="460" y="302"/>
                    </a:lnTo>
                    <a:lnTo>
                      <a:pt x="460" y="298"/>
                    </a:lnTo>
                    <a:lnTo>
                      <a:pt x="458" y="296"/>
                    </a:lnTo>
                    <a:lnTo>
                      <a:pt x="456" y="294"/>
                    </a:lnTo>
                    <a:lnTo>
                      <a:pt x="456" y="294"/>
                    </a:lnTo>
                    <a:lnTo>
                      <a:pt x="444" y="286"/>
                    </a:lnTo>
                    <a:lnTo>
                      <a:pt x="434" y="280"/>
                    </a:lnTo>
                    <a:lnTo>
                      <a:pt x="414" y="274"/>
                    </a:lnTo>
                    <a:lnTo>
                      <a:pt x="402" y="270"/>
                    </a:lnTo>
                    <a:lnTo>
                      <a:pt x="396" y="270"/>
                    </a:lnTo>
                    <a:lnTo>
                      <a:pt x="396" y="270"/>
                    </a:lnTo>
                    <a:lnTo>
                      <a:pt x="428" y="274"/>
                    </a:lnTo>
                    <a:lnTo>
                      <a:pt x="460" y="276"/>
                    </a:lnTo>
                    <a:lnTo>
                      <a:pt x="498" y="276"/>
                    </a:lnTo>
                    <a:lnTo>
                      <a:pt x="538" y="274"/>
                    </a:lnTo>
                    <a:lnTo>
                      <a:pt x="556" y="270"/>
                    </a:lnTo>
                    <a:lnTo>
                      <a:pt x="572" y="266"/>
                    </a:lnTo>
                    <a:lnTo>
                      <a:pt x="586" y="262"/>
                    </a:lnTo>
                    <a:lnTo>
                      <a:pt x="598" y="254"/>
                    </a:lnTo>
                    <a:lnTo>
                      <a:pt x="608" y="246"/>
                    </a:lnTo>
                    <a:lnTo>
                      <a:pt x="612" y="234"/>
                    </a:lnTo>
                    <a:lnTo>
                      <a:pt x="612" y="234"/>
                    </a:lnTo>
                    <a:lnTo>
                      <a:pt x="616" y="216"/>
                    </a:lnTo>
                    <a:lnTo>
                      <a:pt x="616" y="210"/>
                    </a:lnTo>
                    <a:lnTo>
                      <a:pt x="614" y="206"/>
                    </a:lnTo>
                    <a:lnTo>
                      <a:pt x="610" y="206"/>
                    </a:lnTo>
                    <a:lnTo>
                      <a:pt x="608" y="206"/>
                    </a:lnTo>
                    <a:lnTo>
                      <a:pt x="600" y="214"/>
                    </a:lnTo>
                    <a:lnTo>
                      <a:pt x="582" y="232"/>
                    </a:lnTo>
                    <a:lnTo>
                      <a:pt x="574" y="244"/>
                    </a:lnTo>
                    <a:lnTo>
                      <a:pt x="574" y="244"/>
                    </a:lnTo>
                    <a:lnTo>
                      <a:pt x="578" y="210"/>
                    </a:lnTo>
                    <a:lnTo>
                      <a:pt x="580" y="174"/>
                    </a:lnTo>
                    <a:lnTo>
                      <a:pt x="580" y="132"/>
                    </a:lnTo>
                    <a:lnTo>
                      <a:pt x="580" y="110"/>
                    </a:lnTo>
                    <a:lnTo>
                      <a:pt x="576" y="90"/>
                    </a:lnTo>
                    <a:lnTo>
                      <a:pt x="572" y="70"/>
                    </a:lnTo>
                    <a:lnTo>
                      <a:pt x="566" y="52"/>
                    </a:lnTo>
                    <a:lnTo>
                      <a:pt x="558" y="36"/>
                    </a:lnTo>
                    <a:lnTo>
                      <a:pt x="546" y="22"/>
                    </a:lnTo>
                    <a:lnTo>
                      <a:pt x="540" y="18"/>
                    </a:lnTo>
                    <a:lnTo>
                      <a:pt x="534" y="14"/>
                    </a:lnTo>
                    <a:lnTo>
                      <a:pt x="526" y="10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2" y="8"/>
                    </a:lnTo>
                    <a:lnTo>
                      <a:pt x="488" y="8"/>
                    </a:lnTo>
                    <a:lnTo>
                      <a:pt x="480" y="12"/>
                    </a:lnTo>
                    <a:lnTo>
                      <a:pt x="472" y="18"/>
                    </a:lnTo>
                    <a:lnTo>
                      <a:pt x="468" y="24"/>
                    </a:lnTo>
                    <a:lnTo>
                      <a:pt x="466" y="32"/>
                    </a:lnTo>
                    <a:lnTo>
                      <a:pt x="464" y="40"/>
                    </a:lnTo>
                    <a:lnTo>
                      <a:pt x="464" y="50"/>
                    </a:lnTo>
                    <a:lnTo>
                      <a:pt x="470" y="70"/>
                    </a:lnTo>
                    <a:lnTo>
                      <a:pt x="476" y="86"/>
                    </a:lnTo>
                    <a:lnTo>
                      <a:pt x="484" y="102"/>
                    </a:lnTo>
                    <a:lnTo>
                      <a:pt x="484" y="102"/>
                    </a:lnTo>
                    <a:lnTo>
                      <a:pt x="474" y="90"/>
                    </a:lnTo>
                    <a:lnTo>
                      <a:pt x="464" y="74"/>
                    </a:lnTo>
                    <a:lnTo>
                      <a:pt x="448" y="58"/>
                    </a:lnTo>
                    <a:lnTo>
                      <a:pt x="426" y="40"/>
                    </a:lnTo>
                    <a:lnTo>
                      <a:pt x="414" y="32"/>
                    </a:lnTo>
                    <a:lnTo>
                      <a:pt x="400" y="24"/>
                    </a:lnTo>
                    <a:lnTo>
                      <a:pt x="384" y="18"/>
                    </a:lnTo>
                    <a:lnTo>
                      <a:pt x="368" y="10"/>
                    </a:lnTo>
                    <a:lnTo>
                      <a:pt x="350" y="6"/>
                    </a:lnTo>
                    <a:lnTo>
                      <a:pt x="330" y="2"/>
                    </a:lnTo>
                    <a:lnTo>
                      <a:pt x="330" y="2"/>
                    </a:lnTo>
                    <a:lnTo>
                      <a:pt x="310" y="0"/>
                    </a:lnTo>
                    <a:lnTo>
                      <a:pt x="296" y="0"/>
                    </a:lnTo>
                    <a:lnTo>
                      <a:pt x="282" y="2"/>
                    </a:lnTo>
                    <a:lnTo>
                      <a:pt x="272" y="8"/>
                    </a:lnTo>
                    <a:lnTo>
                      <a:pt x="266" y="12"/>
                    </a:lnTo>
                    <a:lnTo>
                      <a:pt x="260" y="20"/>
                    </a:lnTo>
                    <a:lnTo>
                      <a:pt x="258" y="28"/>
                    </a:lnTo>
                    <a:lnTo>
                      <a:pt x="258" y="36"/>
                    </a:lnTo>
                    <a:lnTo>
                      <a:pt x="260" y="46"/>
                    </a:lnTo>
                    <a:lnTo>
                      <a:pt x="264" y="54"/>
                    </a:lnTo>
                    <a:lnTo>
                      <a:pt x="270" y="64"/>
                    </a:lnTo>
                    <a:lnTo>
                      <a:pt x="278" y="72"/>
                    </a:lnTo>
                    <a:lnTo>
                      <a:pt x="286" y="80"/>
                    </a:lnTo>
                    <a:lnTo>
                      <a:pt x="296" y="88"/>
                    </a:lnTo>
                    <a:lnTo>
                      <a:pt x="306" y="94"/>
                    </a:lnTo>
                    <a:lnTo>
                      <a:pt x="318" y="98"/>
                    </a:lnTo>
                    <a:lnTo>
                      <a:pt x="318" y="98"/>
                    </a:lnTo>
                    <a:lnTo>
                      <a:pt x="290" y="104"/>
                    </a:lnTo>
                    <a:lnTo>
                      <a:pt x="262" y="110"/>
                    </a:lnTo>
                    <a:lnTo>
                      <a:pt x="226" y="122"/>
                    </a:lnTo>
                    <a:lnTo>
                      <a:pt x="190" y="138"/>
                    </a:lnTo>
                    <a:lnTo>
                      <a:pt x="170" y="148"/>
                    </a:lnTo>
                    <a:lnTo>
                      <a:pt x="152" y="160"/>
                    </a:lnTo>
                    <a:lnTo>
                      <a:pt x="136" y="172"/>
                    </a:lnTo>
                    <a:lnTo>
                      <a:pt x="120" y="188"/>
                    </a:lnTo>
                    <a:lnTo>
                      <a:pt x="106" y="204"/>
                    </a:lnTo>
                    <a:lnTo>
                      <a:pt x="94" y="222"/>
                    </a:lnTo>
                    <a:lnTo>
                      <a:pt x="94" y="222"/>
                    </a:lnTo>
                    <a:lnTo>
                      <a:pt x="80" y="220"/>
                    </a:lnTo>
                    <a:lnTo>
                      <a:pt x="66" y="220"/>
                    </a:lnTo>
                    <a:lnTo>
                      <a:pt x="50" y="220"/>
                    </a:lnTo>
                    <a:lnTo>
                      <a:pt x="32" y="222"/>
                    </a:lnTo>
                    <a:lnTo>
                      <a:pt x="16" y="228"/>
                    </a:lnTo>
                    <a:lnTo>
                      <a:pt x="10" y="234"/>
                    </a:lnTo>
                    <a:lnTo>
                      <a:pt x="6" y="240"/>
                    </a:lnTo>
                    <a:lnTo>
                      <a:pt x="2" y="246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62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6" y="276"/>
                    </a:lnTo>
                    <a:lnTo>
                      <a:pt x="10" y="278"/>
                    </a:lnTo>
                    <a:lnTo>
                      <a:pt x="16" y="280"/>
                    </a:lnTo>
                    <a:lnTo>
                      <a:pt x="26" y="278"/>
                    </a:lnTo>
                    <a:lnTo>
                      <a:pt x="38" y="274"/>
                    </a:lnTo>
                    <a:lnTo>
                      <a:pt x="48" y="270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48" y="272"/>
                    </a:lnTo>
                    <a:lnTo>
                      <a:pt x="30" y="288"/>
                    </a:lnTo>
                    <a:lnTo>
                      <a:pt x="24" y="298"/>
                    </a:lnTo>
                    <a:lnTo>
                      <a:pt x="18" y="308"/>
                    </a:lnTo>
                    <a:lnTo>
                      <a:pt x="18" y="312"/>
                    </a:lnTo>
                    <a:lnTo>
                      <a:pt x="18" y="316"/>
                    </a:lnTo>
                    <a:lnTo>
                      <a:pt x="20" y="320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6"/>
                    </a:lnTo>
                    <a:lnTo>
                      <a:pt x="40" y="326"/>
                    </a:lnTo>
                    <a:lnTo>
                      <a:pt x="46" y="322"/>
                    </a:lnTo>
                    <a:lnTo>
                      <a:pt x="50" y="318"/>
                    </a:lnTo>
                    <a:lnTo>
                      <a:pt x="56" y="308"/>
                    </a:lnTo>
                    <a:lnTo>
                      <a:pt x="58" y="302"/>
                    </a:lnTo>
                    <a:lnTo>
                      <a:pt x="58" y="302"/>
                    </a:lnTo>
                    <a:lnTo>
                      <a:pt x="58" y="310"/>
                    </a:lnTo>
                    <a:lnTo>
                      <a:pt x="60" y="330"/>
                    </a:lnTo>
                    <a:lnTo>
                      <a:pt x="62" y="362"/>
                    </a:lnTo>
                    <a:lnTo>
                      <a:pt x="64" y="378"/>
                    </a:lnTo>
                    <a:lnTo>
                      <a:pt x="70" y="398"/>
                    </a:lnTo>
                    <a:lnTo>
                      <a:pt x="76" y="416"/>
                    </a:lnTo>
                    <a:lnTo>
                      <a:pt x="82" y="434"/>
                    </a:lnTo>
                    <a:lnTo>
                      <a:pt x="92" y="452"/>
                    </a:lnTo>
                    <a:lnTo>
                      <a:pt x="104" y="470"/>
                    </a:lnTo>
                    <a:lnTo>
                      <a:pt x="118" y="486"/>
                    </a:lnTo>
                    <a:lnTo>
                      <a:pt x="136" y="500"/>
                    </a:lnTo>
                    <a:lnTo>
                      <a:pt x="156" y="510"/>
                    </a:lnTo>
                    <a:lnTo>
                      <a:pt x="180" y="518"/>
                    </a:lnTo>
                    <a:lnTo>
                      <a:pt x="180" y="518"/>
                    </a:lnTo>
                    <a:lnTo>
                      <a:pt x="174" y="528"/>
                    </a:lnTo>
                    <a:lnTo>
                      <a:pt x="164" y="548"/>
                    </a:lnTo>
                    <a:lnTo>
                      <a:pt x="162" y="560"/>
                    </a:lnTo>
                    <a:lnTo>
                      <a:pt x="160" y="572"/>
                    </a:lnTo>
                    <a:lnTo>
                      <a:pt x="160" y="580"/>
                    </a:lnTo>
                    <a:lnTo>
                      <a:pt x="162" y="584"/>
                    </a:lnTo>
                    <a:lnTo>
                      <a:pt x="164" y="586"/>
                    </a:lnTo>
                    <a:lnTo>
                      <a:pt x="164" y="586"/>
                    </a:lnTo>
                    <a:lnTo>
                      <a:pt x="172" y="590"/>
                    </a:lnTo>
                    <a:lnTo>
                      <a:pt x="178" y="588"/>
                    </a:lnTo>
                    <a:lnTo>
                      <a:pt x="184" y="586"/>
                    </a:lnTo>
                    <a:lnTo>
                      <a:pt x="188" y="582"/>
                    </a:lnTo>
                    <a:lnTo>
                      <a:pt x="196" y="572"/>
                    </a:lnTo>
                    <a:lnTo>
                      <a:pt x="198" y="568"/>
                    </a:lnTo>
                    <a:lnTo>
                      <a:pt x="198" y="568"/>
                    </a:lnTo>
                    <a:lnTo>
                      <a:pt x="196" y="578"/>
                    </a:lnTo>
                    <a:lnTo>
                      <a:pt x="194" y="602"/>
                    </a:lnTo>
                    <a:lnTo>
                      <a:pt x="194" y="612"/>
                    </a:lnTo>
                    <a:lnTo>
                      <a:pt x="198" y="620"/>
                    </a:lnTo>
                    <a:lnTo>
                      <a:pt x="200" y="622"/>
                    </a:lnTo>
                    <a:lnTo>
                      <a:pt x="204" y="624"/>
                    </a:lnTo>
                    <a:lnTo>
                      <a:pt x="210" y="624"/>
                    </a:lnTo>
                    <a:lnTo>
                      <a:pt x="216" y="620"/>
                    </a:lnTo>
                    <a:lnTo>
                      <a:pt x="216" y="620"/>
                    </a:lnTo>
                    <a:lnTo>
                      <a:pt x="230" y="614"/>
                    </a:lnTo>
                    <a:lnTo>
                      <a:pt x="244" y="610"/>
                    </a:lnTo>
                    <a:lnTo>
                      <a:pt x="268" y="600"/>
                    </a:lnTo>
                    <a:lnTo>
                      <a:pt x="280" y="596"/>
                    </a:lnTo>
                    <a:lnTo>
                      <a:pt x="290" y="590"/>
                    </a:lnTo>
                    <a:lnTo>
                      <a:pt x="298" y="582"/>
                    </a:lnTo>
                    <a:lnTo>
                      <a:pt x="304" y="5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2" name="Freeform 10226"/>
              <p:cNvSpPr>
                <a:spLocks/>
              </p:cNvSpPr>
              <p:nvPr/>
            </p:nvSpPr>
            <p:spPr bwMode="auto">
              <a:xfrm>
                <a:off x="12949238" y="3938588"/>
                <a:ext cx="273050" cy="120650"/>
              </a:xfrm>
              <a:custGeom>
                <a:avLst/>
                <a:gdLst>
                  <a:gd name="T0" fmla="*/ 0 w 172"/>
                  <a:gd name="T1" fmla="*/ 12 h 76"/>
                  <a:gd name="T2" fmla="*/ 0 w 172"/>
                  <a:gd name="T3" fmla="*/ 12 h 76"/>
                  <a:gd name="T4" fmla="*/ 14 w 172"/>
                  <a:gd name="T5" fmla="*/ 30 h 76"/>
                  <a:gd name="T6" fmla="*/ 30 w 172"/>
                  <a:gd name="T7" fmla="*/ 44 h 76"/>
                  <a:gd name="T8" fmla="*/ 48 w 172"/>
                  <a:gd name="T9" fmla="*/ 58 h 76"/>
                  <a:gd name="T10" fmla="*/ 68 w 172"/>
                  <a:gd name="T11" fmla="*/ 68 h 76"/>
                  <a:gd name="T12" fmla="*/ 78 w 172"/>
                  <a:gd name="T13" fmla="*/ 72 h 76"/>
                  <a:gd name="T14" fmla="*/ 90 w 172"/>
                  <a:gd name="T15" fmla="*/ 74 h 76"/>
                  <a:gd name="T16" fmla="*/ 102 w 172"/>
                  <a:gd name="T17" fmla="*/ 76 h 76"/>
                  <a:gd name="T18" fmla="*/ 116 w 172"/>
                  <a:gd name="T19" fmla="*/ 74 h 76"/>
                  <a:gd name="T20" fmla="*/ 128 w 172"/>
                  <a:gd name="T21" fmla="*/ 72 h 76"/>
                  <a:gd name="T22" fmla="*/ 142 w 172"/>
                  <a:gd name="T23" fmla="*/ 68 h 76"/>
                  <a:gd name="T24" fmla="*/ 158 w 172"/>
                  <a:gd name="T25" fmla="*/ 62 h 76"/>
                  <a:gd name="T26" fmla="*/ 172 w 172"/>
                  <a:gd name="T27" fmla="*/ 52 h 76"/>
                  <a:gd name="T28" fmla="*/ 172 w 172"/>
                  <a:gd name="T29" fmla="*/ 52 h 76"/>
                  <a:gd name="T30" fmla="*/ 164 w 172"/>
                  <a:gd name="T31" fmla="*/ 40 h 76"/>
                  <a:gd name="T32" fmla="*/ 154 w 172"/>
                  <a:gd name="T33" fmla="*/ 30 h 76"/>
                  <a:gd name="T34" fmla="*/ 146 w 172"/>
                  <a:gd name="T35" fmla="*/ 20 h 76"/>
                  <a:gd name="T36" fmla="*/ 134 w 172"/>
                  <a:gd name="T37" fmla="*/ 14 h 76"/>
                  <a:gd name="T38" fmla="*/ 124 w 172"/>
                  <a:gd name="T39" fmla="*/ 8 h 76"/>
                  <a:gd name="T40" fmla="*/ 112 w 172"/>
                  <a:gd name="T41" fmla="*/ 4 h 76"/>
                  <a:gd name="T42" fmla="*/ 100 w 172"/>
                  <a:gd name="T43" fmla="*/ 2 h 76"/>
                  <a:gd name="T44" fmla="*/ 88 w 172"/>
                  <a:gd name="T45" fmla="*/ 0 h 76"/>
                  <a:gd name="T46" fmla="*/ 64 w 172"/>
                  <a:gd name="T47" fmla="*/ 0 h 76"/>
                  <a:gd name="T48" fmla="*/ 40 w 172"/>
                  <a:gd name="T49" fmla="*/ 2 h 76"/>
                  <a:gd name="T50" fmla="*/ 20 w 172"/>
                  <a:gd name="T51" fmla="*/ 6 h 76"/>
                  <a:gd name="T52" fmla="*/ 0 w 172"/>
                  <a:gd name="T53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2" h="76">
                    <a:moveTo>
                      <a:pt x="0" y="12"/>
                    </a:moveTo>
                    <a:lnTo>
                      <a:pt x="0" y="12"/>
                    </a:lnTo>
                    <a:lnTo>
                      <a:pt x="14" y="30"/>
                    </a:lnTo>
                    <a:lnTo>
                      <a:pt x="30" y="44"/>
                    </a:lnTo>
                    <a:lnTo>
                      <a:pt x="48" y="58"/>
                    </a:lnTo>
                    <a:lnTo>
                      <a:pt x="68" y="68"/>
                    </a:lnTo>
                    <a:lnTo>
                      <a:pt x="78" y="72"/>
                    </a:lnTo>
                    <a:lnTo>
                      <a:pt x="90" y="74"/>
                    </a:lnTo>
                    <a:lnTo>
                      <a:pt x="102" y="76"/>
                    </a:lnTo>
                    <a:lnTo>
                      <a:pt x="116" y="74"/>
                    </a:lnTo>
                    <a:lnTo>
                      <a:pt x="128" y="72"/>
                    </a:lnTo>
                    <a:lnTo>
                      <a:pt x="142" y="68"/>
                    </a:lnTo>
                    <a:lnTo>
                      <a:pt x="158" y="62"/>
                    </a:lnTo>
                    <a:lnTo>
                      <a:pt x="172" y="52"/>
                    </a:lnTo>
                    <a:lnTo>
                      <a:pt x="172" y="52"/>
                    </a:lnTo>
                    <a:lnTo>
                      <a:pt x="164" y="40"/>
                    </a:lnTo>
                    <a:lnTo>
                      <a:pt x="154" y="30"/>
                    </a:lnTo>
                    <a:lnTo>
                      <a:pt x="146" y="20"/>
                    </a:lnTo>
                    <a:lnTo>
                      <a:pt x="134" y="14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0" y="2"/>
                    </a:lnTo>
                    <a:lnTo>
                      <a:pt x="88" y="0"/>
                    </a:lnTo>
                    <a:lnTo>
                      <a:pt x="64" y="0"/>
                    </a:lnTo>
                    <a:lnTo>
                      <a:pt x="40" y="2"/>
                    </a:lnTo>
                    <a:lnTo>
                      <a:pt x="20" y="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3" name="Freeform 10227"/>
              <p:cNvSpPr>
                <a:spLocks/>
              </p:cNvSpPr>
              <p:nvPr/>
            </p:nvSpPr>
            <p:spPr bwMode="auto">
              <a:xfrm>
                <a:off x="12949238" y="3938588"/>
                <a:ext cx="273050" cy="120650"/>
              </a:xfrm>
              <a:custGeom>
                <a:avLst/>
                <a:gdLst>
                  <a:gd name="T0" fmla="*/ 0 w 172"/>
                  <a:gd name="T1" fmla="*/ 12 h 76"/>
                  <a:gd name="T2" fmla="*/ 0 w 172"/>
                  <a:gd name="T3" fmla="*/ 12 h 76"/>
                  <a:gd name="T4" fmla="*/ 14 w 172"/>
                  <a:gd name="T5" fmla="*/ 30 h 76"/>
                  <a:gd name="T6" fmla="*/ 30 w 172"/>
                  <a:gd name="T7" fmla="*/ 44 h 76"/>
                  <a:gd name="T8" fmla="*/ 48 w 172"/>
                  <a:gd name="T9" fmla="*/ 58 h 76"/>
                  <a:gd name="T10" fmla="*/ 68 w 172"/>
                  <a:gd name="T11" fmla="*/ 68 h 76"/>
                  <a:gd name="T12" fmla="*/ 78 w 172"/>
                  <a:gd name="T13" fmla="*/ 72 h 76"/>
                  <a:gd name="T14" fmla="*/ 90 w 172"/>
                  <a:gd name="T15" fmla="*/ 74 h 76"/>
                  <a:gd name="T16" fmla="*/ 102 w 172"/>
                  <a:gd name="T17" fmla="*/ 76 h 76"/>
                  <a:gd name="T18" fmla="*/ 116 w 172"/>
                  <a:gd name="T19" fmla="*/ 74 h 76"/>
                  <a:gd name="T20" fmla="*/ 128 w 172"/>
                  <a:gd name="T21" fmla="*/ 72 h 76"/>
                  <a:gd name="T22" fmla="*/ 142 w 172"/>
                  <a:gd name="T23" fmla="*/ 68 h 76"/>
                  <a:gd name="T24" fmla="*/ 158 w 172"/>
                  <a:gd name="T25" fmla="*/ 62 h 76"/>
                  <a:gd name="T26" fmla="*/ 172 w 172"/>
                  <a:gd name="T27" fmla="*/ 52 h 76"/>
                  <a:gd name="T28" fmla="*/ 172 w 172"/>
                  <a:gd name="T29" fmla="*/ 52 h 76"/>
                  <a:gd name="T30" fmla="*/ 164 w 172"/>
                  <a:gd name="T31" fmla="*/ 40 h 76"/>
                  <a:gd name="T32" fmla="*/ 154 w 172"/>
                  <a:gd name="T33" fmla="*/ 30 h 76"/>
                  <a:gd name="T34" fmla="*/ 146 w 172"/>
                  <a:gd name="T35" fmla="*/ 20 h 76"/>
                  <a:gd name="T36" fmla="*/ 134 w 172"/>
                  <a:gd name="T37" fmla="*/ 14 h 76"/>
                  <a:gd name="T38" fmla="*/ 124 w 172"/>
                  <a:gd name="T39" fmla="*/ 8 h 76"/>
                  <a:gd name="T40" fmla="*/ 112 w 172"/>
                  <a:gd name="T41" fmla="*/ 4 h 76"/>
                  <a:gd name="T42" fmla="*/ 100 w 172"/>
                  <a:gd name="T43" fmla="*/ 2 h 76"/>
                  <a:gd name="T44" fmla="*/ 88 w 172"/>
                  <a:gd name="T45" fmla="*/ 0 h 76"/>
                  <a:gd name="T46" fmla="*/ 64 w 172"/>
                  <a:gd name="T47" fmla="*/ 0 h 76"/>
                  <a:gd name="T48" fmla="*/ 40 w 172"/>
                  <a:gd name="T49" fmla="*/ 2 h 76"/>
                  <a:gd name="T50" fmla="*/ 20 w 172"/>
                  <a:gd name="T51" fmla="*/ 6 h 76"/>
                  <a:gd name="T52" fmla="*/ 0 w 172"/>
                  <a:gd name="T53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2" h="76">
                    <a:moveTo>
                      <a:pt x="0" y="12"/>
                    </a:moveTo>
                    <a:lnTo>
                      <a:pt x="0" y="12"/>
                    </a:lnTo>
                    <a:lnTo>
                      <a:pt x="14" y="30"/>
                    </a:lnTo>
                    <a:lnTo>
                      <a:pt x="30" y="44"/>
                    </a:lnTo>
                    <a:lnTo>
                      <a:pt x="48" y="58"/>
                    </a:lnTo>
                    <a:lnTo>
                      <a:pt x="68" y="68"/>
                    </a:lnTo>
                    <a:lnTo>
                      <a:pt x="78" y="72"/>
                    </a:lnTo>
                    <a:lnTo>
                      <a:pt x="90" y="74"/>
                    </a:lnTo>
                    <a:lnTo>
                      <a:pt x="102" y="76"/>
                    </a:lnTo>
                    <a:lnTo>
                      <a:pt x="116" y="74"/>
                    </a:lnTo>
                    <a:lnTo>
                      <a:pt x="128" y="72"/>
                    </a:lnTo>
                    <a:lnTo>
                      <a:pt x="142" y="68"/>
                    </a:lnTo>
                    <a:lnTo>
                      <a:pt x="158" y="62"/>
                    </a:lnTo>
                    <a:lnTo>
                      <a:pt x="172" y="52"/>
                    </a:lnTo>
                    <a:lnTo>
                      <a:pt x="172" y="52"/>
                    </a:lnTo>
                    <a:lnTo>
                      <a:pt x="164" y="40"/>
                    </a:lnTo>
                    <a:lnTo>
                      <a:pt x="154" y="30"/>
                    </a:lnTo>
                    <a:lnTo>
                      <a:pt x="146" y="20"/>
                    </a:lnTo>
                    <a:lnTo>
                      <a:pt x="134" y="14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0" y="2"/>
                    </a:lnTo>
                    <a:lnTo>
                      <a:pt x="88" y="0"/>
                    </a:lnTo>
                    <a:lnTo>
                      <a:pt x="64" y="0"/>
                    </a:lnTo>
                    <a:lnTo>
                      <a:pt x="40" y="2"/>
                    </a:lnTo>
                    <a:lnTo>
                      <a:pt x="20" y="6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4" name="Freeform 10228"/>
              <p:cNvSpPr>
                <a:spLocks/>
              </p:cNvSpPr>
              <p:nvPr/>
            </p:nvSpPr>
            <p:spPr bwMode="auto">
              <a:xfrm>
                <a:off x="12904788" y="3779838"/>
                <a:ext cx="400050" cy="241300"/>
              </a:xfrm>
              <a:custGeom>
                <a:avLst/>
                <a:gdLst>
                  <a:gd name="T0" fmla="*/ 222 w 252"/>
                  <a:gd name="T1" fmla="*/ 0 h 152"/>
                  <a:gd name="T2" fmla="*/ 222 w 252"/>
                  <a:gd name="T3" fmla="*/ 0 h 152"/>
                  <a:gd name="T4" fmla="*/ 96 w 252"/>
                  <a:gd name="T5" fmla="*/ 36 h 152"/>
                  <a:gd name="T6" fmla="*/ 34 w 252"/>
                  <a:gd name="T7" fmla="*/ 54 h 152"/>
                  <a:gd name="T8" fmla="*/ 0 w 252"/>
                  <a:gd name="T9" fmla="*/ 62 h 152"/>
                  <a:gd name="T10" fmla="*/ 0 w 252"/>
                  <a:gd name="T11" fmla="*/ 62 h 152"/>
                  <a:gd name="T12" fmla="*/ 8 w 252"/>
                  <a:gd name="T13" fmla="*/ 78 h 152"/>
                  <a:gd name="T14" fmla="*/ 16 w 252"/>
                  <a:gd name="T15" fmla="*/ 94 h 152"/>
                  <a:gd name="T16" fmla="*/ 28 w 252"/>
                  <a:gd name="T17" fmla="*/ 112 h 152"/>
                  <a:gd name="T18" fmla="*/ 28 w 252"/>
                  <a:gd name="T19" fmla="*/ 112 h 152"/>
                  <a:gd name="T20" fmla="*/ 48 w 252"/>
                  <a:gd name="T21" fmla="*/ 106 h 152"/>
                  <a:gd name="T22" fmla="*/ 68 w 252"/>
                  <a:gd name="T23" fmla="*/ 102 h 152"/>
                  <a:gd name="T24" fmla="*/ 92 w 252"/>
                  <a:gd name="T25" fmla="*/ 100 h 152"/>
                  <a:gd name="T26" fmla="*/ 116 w 252"/>
                  <a:gd name="T27" fmla="*/ 100 h 152"/>
                  <a:gd name="T28" fmla="*/ 128 w 252"/>
                  <a:gd name="T29" fmla="*/ 102 h 152"/>
                  <a:gd name="T30" fmla="*/ 140 w 252"/>
                  <a:gd name="T31" fmla="*/ 104 h 152"/>
                  <a:gd name="T32" fmla="*/ 152 w 252"/>
                  <a:gd name="T33" fmla="*/ 108 h 152"/>
                  <a:gd name="T34" fmla="*/ 162 w 252"/>
                  <a:gd name="T35" fmla="*/ 114 h 152"/>
                  <a:gd name="T36" fmla="*/ 174 w 252"/>
                  <a:gd name="T37" fmla="*/ 120 h 152"/>
                  <a:gd name="T38" fmla="*/ 182 w 252"/>
                  <a:gd name="T39" fmla="*/ 130 h 152"/>
                  <a:gd name="T40" fmla="*/ 192 w 252"/>
                  <a:gd name="T41" fmla="*/ 140 h 152"/>
                  <a:gd name="T42" fmla="*/ 200 w 252"/>
                  <a:gd name="T43" fmla="*/ 152 h 152"/>
                  <a:gd name="T44" fmla="*/ 200 w 252"/>
                  <a:gd name="T45" fmla="*/ 152 h 152"/>
                  <a:gd name="T46" fmla="*/ 226 w 252"/>
                  <a:gd name="T47" fmla="*/ 134 h 152"/>
                  <a:gd name="T48" fmla="*/ 252 w 252"/>
                  <a:gd name="T49" fmla="*/ 108 h 152"/>
                  <a:gd name="T50" fmla="*/ 252 w 252"/>
                  <a:gd name="T51" fmla="*/ 108 h 152"/>
                  <a:gd name="T52" fmla="*/ 222 w 252"/>
                  <a:gd name="T5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152">
                    <a:moveTo>
                      <a:pt x="222" y="0"/>
                    </a:moveTo>
                    <a:lnTo>
                      <a:pt x="222" y="0"/>
                    </a:lnTo>
                    <a:lnTo>
                      <a:pt x="96" y="36"/>
                    </a:lnTo>
                    <a:lnTo>
                      <a:pt x="34" y="5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8" y="78"/>
                    </a:lnTo>
                    <a:lnTo>
                      <a:pt x="16" y="94"/>
                    </a:lnTo>
                    <a:lnTo>
                      <a:pt x="28" y="112"/>
                    </a:lnTo>
                    <a:lnTo>
                      <a:pt x="28" y="112"/>
                    </a:lnTo>
                    <a:lnTo>
                      <a:pt x="48" y="106"/>
                    </a:lnTo>
                    <a:lnTo>
                      <a:pt x="68" y="102"/>
                    </a:lnTo>
                    <a:lnTo>
                      <a:pt x="92" y="100"/>
                    </a:lnTo>
                    <a:lnTo>
                      <a:pt x="116" y="100"/>
                    </a:lnTo>
                    <a:lnTo>
                      <a:pt x="128" y="102"/>
                    </a:lnTo>
                    <a:lnTo>
                      <a:pt x="140" y="104"/>
                    </a:lnTo>
                    <a:lnTo>
                      <a:pt x="152" y="108"/>
                    </a:lnTo>
                    <a:lnTo>
                      <a:pt x="162" y="114"/>
                    </a:lnTo>
                    <a:lnTo>
                      <a:pt x="174" y="120"/>
                    </a:lnTo>
                    <a:lnTo>
                      <a:pt x="182" y="130"/>
                    </a:lnTo>
                    <a:lnTo>
                      <a:pt x="192" y="140"/>
                    </a:lnTo>
                    <a:lnTo>
                      <a:pt x="200" y="152"/>
                    </a:lnTo>
                    <a:lnTo>
                      <a:pt x="200" y="152"/>
                    </a:lnTo>
                    <a:lnTo>
                      <a:pt x="226" y="134"/>
                    </a:lnTo>
                    <a:lnTo>
                      <a:pt x="252" y="108"/>
                    </a:lnTo>
                    <a:lnTo>
                      <a:pt x="252" y="108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763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5" name="Freeform 10229"/>
              <p:cNvSpPr>
                <a:spLocks/>
              </p:cNvSpPr>
              <p:nvPr/>
            </p:nvSpPr>
            <p:spPr bwMode="auto">
              <a:xfrm>
                <a:off x="12904788" y="3779838"/>
                <a:ext cx="400050" cy="241300"/>
              </a:xfrm>
              <a:custGeom>
                <a:avLst/>
                <a:gdLst>
                  <a:gd name="T0" fmla="*/ 222 w 252"/>
                  <a:gd name="T1" fmla="*/ 0 h 152"/>
                  <a:gd name="T2" fmla="*/ 222 w 252"/>
                  <a:gd name="T3" fmla="*/ 0 h 152"/>
                  <a:gd name="T4" fmla="*/ 96 w 252"/>
                  <a:gd name="T5" fmla="*/ 36 h 152"/>
                  <a:gd name="T6" fmla="*/ 34 w 252"/>
                  <a:gd name="T7" fmla="*/ 54 h 152"/>
                  <a:gd name="T8" fmla="*/ 0 w 252"/>
                  <a:gd name="T9" fmla="*/ 62 h 152"/>
                  <a:gd name="T10" fmla="*/ 0 w 252"/>
                  <a:gd name="T11" fmla="*/ 62 h 152"/>
                  <a:gd name="T12" fmla="*/ 8 w 252"/>
                  <a:gd name="T13" fmla="*/ 78 h 152"/>
                  <a:gd name="T14" fmla="*/ 16 w 252"/>
                  <a:gd name="T15" fmla="*/ 94 h 152"/>
                  <a:gd name="T16" fmla="*/ 28 w 252"/>
                  <a:gd name="T17" fmla="*/ 112 h 152"/>
                  <a:gd name="T18" fmla="*/ 28 w 252"/>
                  <a:gd name="T19" fmla="*/ 112 h 152"/>
                  <a:gd name="T20" fmla="*/ 48 w 252"/>
                  <a:gd name="T21" fmla="*/ 106 h 152"/>
                  <a:gd name="T22" fmla="*/ 68 w 252"/>
                  <a:gd name="T23" fmla="*/ 102 h 152"/>
                  <a:gd name="T24" fmla="*/ 92 w 252"/>
                  <a:gd name="T25" fmla="*/ 100 h 152"/>
                  <a:gd name="T26" fmla="*/ 116 w 252"/>
                  <a:gd name="T27" fmla="*/ 100 h 152"/>
                  <a:gd name="T28" fmla="*/ 128 w 252"/>
                  <a:gd name="T29" fmla="*/ 102 h 152"/>
                  <a:gd name="T30" fmla="*/ 140 w 252"/>
                  <a:gd name="T31" fmla="*/ 104 h 152"/>
                  <a:gd name="T32" fmla="*/ 152 w 252"/>
                  <a:gd name="T33" fmla="*/ 108 h 152"/>
                  <a:gd name="T34" fmla="*/ 162 w 252"/>
                  <a:gd name="T35" fmla="*/ 114 h 152"/>
                  <a:gd name="T36" fmla="*/ 174 w 252"/>
                  <a:gd name="T37" fmla="*/ 120 h 152"/>
                  <a:gd name="T38" fmla="*/ 182 w 252"/>
                  <a:gd name="T39" fmla="*/ 130 h 152"/>
                  <a:gd name="T40" fmla="*/ 192 w 252"/>
                  <a:gd name="T41" fmla="*/ 140 h 152"/>
                  <a:gd name="T42" fmla="*/ 200 w 252"/>
                  <a:gd name="T43" fmla="*/ 152 h 152"/>
                  <a:gd name="T44" fmla="*/ 200 w 252"/>
                  <a:gd name="T45" fmla="*/ 152 h 152"/>
                  <a:gd name="T46" fmla="*/ 226 w 252"/>
                  <a:gd name="T47" fmla="*/ 134 h 152"/>
                  <a:gd name="T48" fmla="*/ 252 w 252"/>
                  <a:gd name="T49" fmla="*/ 108 h 152"/>
                  <a:gd name="T50" fmla="*/ 252 w 252"/>
                  <a:gd name="T51" fmla="*/ 108 h 152"/>
                  <a:gd name="T52" fmla="*/ 222 w 252"/>
                  <a:gd name="T5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152">
                    <a:moveTo>
                      <a:pt x="222" y="0"/>
                    </a:moveTo>
                    <a:lnTo>
                      <a:pt x="222" y="0"/>
                    </a:lnTo>
                    <a:lnTo>
                      <a:pt x="96" y="36"/>
                    </a:lnTo>
                    <a:lnTo>
                      <a:pt x="34" y="5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8" y="78"/>
                    </a:lnTo>
                    <a:lnTo>
                      <a:pt x="16" y="94"/>
                    </a:lnTo>
                    <a:lnTo>
                      <a:pt x="28" y="112"/>
                    </a:lnTo>
                    <a:lnTo>
                      <a:pt x="28" y="112"/>
                    </a:lnTo>
                    <a:lnTo>
                      <a:pt x="48" y="106"/>
                    </a:lnTo>
                    <a:lnTo>
                      <a:pt x="68" y="102"/>
                    </a:lnTo>
                    <a:lnTo>
                      <a:pt x="92" y="100"/>
                    </a:lnTo>
                    <a:lnTo>
                      <a:pt x="116" y="100"/>
                    </a:lnTo>
                    <a:lnTo>
                      <a:pt x="128" y="102"/>
                    </a:lnTo>
                    <a:lnTo>
                      <a:pt x="140" y="104"/>
                    </a:lnTo>
                    <a:lnTo>
                      <a:pt x="152" y="108"/>
                    </a:lnTo>
                    <a:lnTo>
                      <a:pt x="162" y="114"/>
                    </a:lnTo>
                    <a:lnTo>
                      <a:pt x="174" y="120"/>
                    </a:lnTo>
                    <a:lnTo>
                      <a:pt x="182" y="130"/>
                    </a:lnTo>
                    <a:lnTo>
                      <a:pt x="192" y="140"/>
                    </a:lnTo>
                    <a:lnTo>
                      <a:pt x="200" y="152"/>
                    </a:lnTo>
                    <a:lnTo>
                      <a:pt x="200" y="152"/>
                    </a:lnTo>
                    <a:lnTo>
                      <a:pt x="226" y="134"/>
                    </a:lnTo>
                    <a:lnTo>
                      <a:pt x="252" y="108"/>
                    </a:lnTo>
                    <a:lnTo>
                      <a:pt x="252" y="108"/>
                    </a:lnTo>
                    <a:lnTo>
                      <a:pt x="2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6" name="Freeform 10230"/>
              <p:cNvSpPr>
                <a:spLocks/>
              </p:cNvSpPr>
              <p:nvPr/>
            </p:nvSpPr>
            <p:spPr bwMode="auto">
              <a:xfrm>
                <a:off x="13047663" y="3563938"/>
                <a:ext cx="63500" cy="117475"/>
              </a:xfrm>
              <a:custGeom>
                <a:avLst/>
                <a:gdLst>
                  <a:gd name="T0" fmla="*/ 38 w 40"/>
                  <a:gd name="T1" fmla="*/ 32 h 74"/>
                  <a:gd name="T2" fmla="*/ 38 w 40"/>
                  <a:gd name="T3" fmla="*/ 32 h 74"/>
                  <a:gd name="T4" fmla="*/ 40 w 40"/>
                  <a:gd name="T5" fmla="*/ 46 h 74"/>
                  <a:gd name="T6" fmla="*/ 40 w 40"/>
                  <a:gd name="T7" fmla="*/ 58 h 74"/>
                  <a:gd name="T8" fmla="*/ 36 w 40"/>
                  <a:gd name="T9" fmla="*/ 68 h 74"/>
                  <a:gd name="T10" fmla="*/ 34 w 40"/>
                  <a:gd name="T11" fmla="*/ 72 h 74"/>
                  <a:gd name="T12" fmla="*/ 30 w 40"/>
                  <a:gd name="T13" fmla="*/ 72 h 74"/>
                  <a:gd name="T14" fmla="*/ 30 w 40"/>
                  <a:gd name="T15" fmla="*/ 72 h 74"/>
                  <a:gd name="T16" fmla="*/ 26 w 40"/>
                  <a:gd name="T17" fmla="*/ 74 h 74"/>
                  <a:gd name="T18" fmla="*/ 22 w 40"/>
                  <a:gd name="T19" fmla="*/ 72 h 74"/>
                  <a:gd name="T20" fmla="*/ 14 w 40"/>
                  <a:gd name="T21" fmla="*/ 66 h 74"/>
                  <a:gd name="T22" fmla="*/ 8 w 40"/>
                  <a:gd name="T23" fmla="*/ 56 h 74"/>
                  <a:gd name="T24" fmla="*/ 2 w 40"/>
                  <a:gd name="T25" fmla="*/ 42 h 74"/>
                  <a:gd name="T26" fmla="*/ 2 w 40"/>
                  <a:gd name="T27" fmla="*/ 42 h 74"/>
                  <a:gd name="T28" fmla="*/ 0 w 40"/>
                  <a:gd name="T29" fmla="*/ 26 h 74"/>
                  <a:gd name="T30" fmla="*/ 0 w 40"/>
                  <a:gd name="T31" fmla="*/ 14 h 74"/>
                  <a:gd name="T32" fmla="*/ 4 w 40"/>
                  <a:gd name="T33" fmla="*/ 4 h 74"/>
                  <a:gd name="T34" fmla="*/ 6 w 40"/>
                  <a:gd name="T35" fmla="*/ 2 h 74"/>
                  <a:gd name="T36" fmla="*/ 10 w 40"/>
                  <a:gd name="T37" fmla="*/ 0 h 74"/>
                  <a:gd name="T38" fmla="*/ 10 w 40"/>
                  <a:gd name="T39" fmla="*/ 0 h 74"/>
                  <a:gd name="T40" fmla="*/ 14 w 40"/>
                  <a:gd name="T41" fmla="*/ 0 h 74"/>
                  <a:gd name="T42" fmla="*/ 18 w 40"/>
                  <a:gd name="T43" fmla="*/ 0 h 74"/>
                  <a:gd name="T44" fmla="*/ 26 w 40"/>
                  <a:gd name="T45" fmla="*/ 6 h 74"/>
                  <a:gd name="T46" fmla="*/ 32 w 40"/>
                  <a:gd name="T47" fmla="*/ 18 h 74"/>
                  <a:gd name="T48" fmla="*/ 38 w 40"/>
                  <a:gd name="T49" fmla="*/ 3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74">
                    <a:moveTo>
                      <a:pt x="38" y="32"/>
                    </a:moveTo>
                    <a:lnTo>
                      <a:pt x="38" y="32"/>
                    </a:lnTo>
                    <a:lnTo>
                      <a:pt x="40" y="46"/>
                    </a:lnTo>
                    <a:lnTo>
                      <a:pt x="40" y="58"/>
                    </a:lnTo>
                    <a:lnTo>
                      <a:pt x="36" y="68"/>
                    </a:lnTo>
                    <a:lnTo>
                      <a:pt x="34" y="72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8" y="56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6" y="6"/>
                    </a:lnTo>
                    <a:lnTo>
                      <a:pt x="32" y="18"/>
                    </a:ln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1B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7" name="Freeform 10231"/>
              <p:cNvSpPr>
                <a:spLocks/>
              </p:cNvSpPr>
              <p:nvPr/>
            </p:nvSpPr>
            <p:spPr bwMode="auto">
              <a:xfrm>
                <a:off x="13047663" y="3563938"/>
                <a:ext cx="63500" cy="117475"/>
              </a:xfrm>
              <a:custGeom>
                <a:avLst/>
                <a:gdLst>
                  <a:gd name="T0" fmla="*/ 38 w 40"/>
                  <a:gd name="T1" fmla="*/ 32 h 74"/>
                  <a:gd name="T2" fmla="*/ 38 w 40"/>
                  <a:gd name="T3" fmla="*/ 32 h 74"/>
                  <a:gd name="T4" fmla="*/ 40 w 40"/>
                  <a:gd name="T5" fmla="*/ 46 h 74"/>
                  <a:gd name="T6" fmla="*/ 40 w 40"/>
                  <a:gd name="T7" fmla="*/ 58 h 74"/>
                  <a:gd name="T8" fmla="*/ 36 w 40"/>
                  <a:gd name="T9" fmla="*/ 68 h 74"/>
                  <a:gd name="T10" fmla="*/ 34 w 40"/>
                  <a:gd name="T11" fmla="*/ 72 h 74"/>
                  <a:gd name="T12" fmla="*/ 30 w 40"/>
                  <a:gd name="T13" fmla="*/ 72 h 74"/>
                  <a:gd name="T14" fmla="*/ 30 w 40"/>
                  <a:gd name="T15" fmla="*/ 72 h 74"/>
                  <a:gd name="T16" fmla="*/ 26 w 40"/>
                  <a:gd name="T17" fmla="*/ 74 h 74"/>
                  <a:gd name="T18" fmla="*/ 22 w 40"/>
                  <a:gd name="T19" fmla="*/ 72 h 74"/>
                  <a:gd name="T20" fmla="*/ 14 w 40"/>
                  <a:gd name="T21" fmla="*/ 66 h 74"/>
                  <a:gd name="T22" fmla="*/ 8 w 40"/>
                  <a:gd name="T23" fmla="*/ 56 h 74"/>
                  <a:gd name="T24" fmla="*/ 2 w 40"/>
                  <a:gd name="T25" fmla="*/ 42 h 74"/>
                  <a:gd name="T26" fmla="*/ 2 w 40"/>
                  <a:gd name="T27" fmla="*/ 42 h 74"/>
                  <a:gd name="T28" fmla="*/ 0 w 40"/>
                  <a:gd name="T29" fmla="*/ 26 h 74"/>
                  <a:gd name="T30" fmla="*/ 0 w 40"/>
                  <a:gd name="T31" fmla="*/ 14 h 74"/>
                  <a:gd name="T32" fmla="*/ 4 w 40"/>
                  <a:gd name="T33" fmla="*/ 4 h 74"/>
                  <a:gd name="T34" fmla="*/ 6 w 40"/>
                  <a:gd name="T35" fmla="*/ 2 h 74"/>
                  <a:gd name="T36" fmla="*/ 10 w 40"/>
                  <a:gd name="T37" fmla="*/ 0 h 74"/>
                  <a:gd name="T38" fmla="*/ 10 w 40"/>
                  <a:gd name="T39" fmla="*/ 0 h 74"/>
                  <a:gd name="T40" fmla="*/ 14 w 40"/>
                  <a:gd name="T41" fmla="*/ 0 h 74"/>
                  <a:gd name="T42" fmla="*/ 18 w 40"/>
                  <a:gd name="T43" fmla="*/ 0 h 74"/>
                  <a:gd name="T44" fmla="*/ 26 w 40"/>
                  <a:gd name="T45" fmla="*/ 6 h 74"/>
                  <a:gd name="T46" fmla="*/ 32 w 40"/>
                  <a:gd name="T47" fmla="*/ 18 h 74"/>
                  <a:gd name="T48" fmla="*/ 38 w 40"/>
                  <a:gd name="T49" fmla="*/ 3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74">
                    <a:moveTo>
                      <a:pt x="38" y="32"/>
                    </a:moveTo>
                    <a:lnTo>
                      <a:pt x="38" y="32"/>
                    </a:lnTo>
                    <a:lnTo>
                      <a:pt x="40" y="46"/>
                    </a:lnTo>
                    <a:lnTo>
                      <a:pt x="40" y="58"/>
                    </a:lnTo>
                    <a:lnTo>
                      <a:pt x="36" y="68"/>
                    </a:lnTo>
                    <a:lnTo>
                      <a:pt x="34" y="72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8" y="56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6" y="6"/>
                    </a:lnTo>
                    <a:lnTo>
                      <a:pt x="32" y="18"/>
                    </a:lnTo>
                    <a:lnTo>
                      <a:pt x="38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8" name="Freeform 10232"/>
              <p:cNvSpPr>
                <a:spLocks/>
              </p:cNvSpPr>
              <p:nvPr/>
            </p:nvSpPr>
            <p:spPr bwMode="auto">
              <a:xfrm>
                <a:off x="12609513" y="3757613"/>
                <a:ext cx="196850" cy="190500"/>
              </a:xfrm>
              <a:custGeom>
                <a:avLst/>
                <a:gdLst>
                  <a:gd name="T0" fmla="*/ 124 w 124"/>
                  <a:gd name="T1" fmla="*/ 54 h 120"/>
                  <a:gd name="T2" fmla="*/ 124 w 124"/>
                  <a:gd name="T3" fmla="*/ 54 h 120"/>
                  <a:gd name="T4" fmla="*/ 118 w 124"/>
                  <a:gd name="T5" fmla="*/ 44 h 120"/>
                  <a:gd name="T6" fmla="*/ 110 w 124"/>
                  <a:gd name="T7" fmla="*/ 34 h 120"/>
                  <a:gd name="T8" fmla="*/ 100 w 124"/>
                  <a:gd name="T9" fmla="*/ 22 h 120"/>
                  <a:gd name="T10" fmla="*/ 88 w 124"/>
                  <a:gd name="T11" fmla="*/ 12 h 120"/>
                  <a:gd name="T12" fmla="*/ 80 w 124"/>
                  <a:gd name="T13" fmla="*/ 8 h 120"/>
                  <a:gd name="T14" fmla="*/ 72 w 124"/>
                  <a:gd name="T15" fmla="*/ 4 h 120"/>
                  <a:gd name="T16" fmla="*/ 64 w 124"/>
                  <a:gd name="T17" fmla="*/ 2 h 120"/>
                  <a:gd name="T18" fmla="*/ 54 w 124"/>
                  <a:gd name="T19" fmla="*/ 0 h 120"/>
                  <a:gd name="T20" fmla="*/ 44 w 124"/>
                  <a:gd name="T21" fmla="*/ 2 h 120"/>
                  <a:gd name="T22" fmla="*/ 34 w 124"/>
                  <a:gd name="T23" fmla="*/ 4 h 120"/>
                  <a:gd name="T24" fmla="*/ 34 w 124"/>
                  <a:gd name="T25" fmla="*/ 4 h 120"/>
                  <a:gd name="T26" fmla="*/ 24 w 124"/>
                  <a:gd name="T27" fmla="*/ 10 h 120"/>
                  <a:gd name="T28" fmla="*/ 16 w 124"/>
                  <a:gd name="T29" fmla="*/ 14 h 120"/>
                  <a:gd name="T30" fmla="*/ 10 w 124"/>
                  <a:gd name="T31" fmla="*/ 20 h 120"/>
                  <a:gd name="T32" fmla="*/ 4 w 124"/>
                  <a:gd name="T33" fmla="*/ 26 h 120"/>
                  <a:gd name="T34" fmla="*/ 2 w 124"/>
                  <a:gd name="T35" fmla="*/ 32 h 120"/>
                  <a:gd name="T36" fmla="*/ 0 w 124"/>
                  <a:gd name="T37" fmla="*/ 38 h 120"/>
                  <a:gd name="T38" fmla="*/ 0 w 124"/>
                  <a:gd name="T39" fmla="*/ 52 h 120"/>
                  <a:gd name="T40" fmla="*/ 6 w 124"/>
                  <a:gd name="T41" fmla="*/ 66 h 120"/>
                  <a:gd name="T42" fmla="*/ 12 w 124"/>
                  <a:gd name="T43" fmla="*/ 80 h 120"/>
                  <a:gd name="T44" fmla="*/ 22 w 124"/>
                  <a:gd name="T45" fmla="*/ 92 h 120"/>
                  <a:gd name="T46" fmla="*/ 30 w 124"/>
                  <a:gd name="T47" fmla="*/ 102 h 120"/>
                  <a:gd name="T48" fmla="*/ 30 w 124"/>
                  <a:gd name="T49" fmla="*/ 102 h 120"/>
                  <a:gd name="T50" fmla="*/ 42 w 124"/>
                  <a:gd name="T51" fmla="*/ 110 h 120"/>
                  <a:gd name="T52" fmla="*/ 56 w 124"/>
                  <a:gd name="T53" fmla="*/ 118 h 120"/>
                  <a:gd name="T54" fmla="*/ 72 w 124"/>
                  <a:gd name="T55" fmla="*/ 120 h 120"/>
                  <a:gd name="T56" fmla="*/ 80 w 124"/>
                  <a:gd name="T57" fmla="*/ 120 h 120"/>
                  <a:gd name="T58" fmla="*/ 88 w 124"/>
                  <a:gd name="T59" fmla="*/ 120 h 120"/>
                  <a:gd name="T60" fmla="*/ 96 w 124"/>
                  <a:gd name="T61" fmla="*/ 118 h 120"/>
                  <a:gd name="T62" fmla="*/ 104 w 124"/>
                  <a:gd name="T63" fmla="*/ 114 h 120"/>
                  <a:gd name="T64" fmla="*/ 110 w 124"/>
                  <a:gd name="T65" fmla="*/ 110 h 120"/>
                  <a:gd name="T66" fmla="*/ 116 w 124"/>
                  <a:gd name="T67" fmla="*/ 102 h 120"/>
                  <a:gd name="T68" fmla="*/ 120 w 124"/>
                  <a:gd name="T69" fmla="*/ 94 h 120"/>
                  <a:gd name="T70" fmla="*/ 122 w 124"/>
                  <a:gd name="T71" fmla="*/ 82 h 120"/>
                  <a:gd name="T72" fmla="*/ 124 w 124"/>
                  <a:gd name="T73" fmla="*/ 70 h 120"/>
                  <a:gd name="T74" fmla="*/ 124 w 124"/>
                  <a:gd name="T75" fmla="*/ 5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20">
                    <a:moveTo>
                      <a:pt x="124" y="54"/>
                    </a:moveTo>
                    <a:lnTo>
                      <a:pt x="124" y="54"/>
                    </a:lnTo>
                    <a:lnTo>
                      <a:pt x="118" y="44"/>
                    </a:lnTo>
                    <a:lnTo>
                      <a:pt x="110" y="34"/>
                    </a:lnTo>
                    <a:lnTo>
                      <a:pt x="100" y="22"/>
                    </a:lnTo>
                    <a:lnTo>
                      <a:pt x="88" y="12"/>
                    </a:lnTo>
                    <a:lnTo>
                      <a:pt x="80" y="8"/>
                    </a:lnTo>
                    <a:lnTo>
                      <a:pt x="72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4"/>
                    </a:lnTo>
                    <a:lnTo>
                      <a:pt x="10" y="20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" y="66"/>
                    </a:lnTo>
                    <a:lnTo>
                      <a:pt x="12" y="80"/>
                    </a:lnTo>
                    <a:lnTo>
                      <a:pt x="22" y="9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42" y="110"/>
                    </a:lnTo>
                    <a:lnTo>
                      <a:pt x="56" y="118"/>
                    </a:lnTo>
                    <a:lnTo>
                      <a:pt x="72" y="120"/>
                    </a:lnTo>
                    <a:lnTo>
                      <a:pt x="80" y="120"/>
                    </a:lnTo>
                    <a:lnTo>
                      <a:pt x="88" y="120"/>
                    </a:lnTo>
                    <a:lnTo>
                      <a:pt x="96" y="118"/>
                    </a:lnTo>
                    <a:lnTo>
                      <a:pt x="104" y="114"/>
                    </a:lnTo>
                    <a:lnTo>
                      <a:pt x="110" y="110"/>
                    </a:lnTo>
                    <a:lnTo>
                      <a:pt x="116" y="102"/>
                    </a:lnTo>
                    <a:lnTo>
                      <a:pt x="120" y="94"/>
                    </a:lnTo>
                    <a:lnTo>
                      <a:pt x="122" y="82"/>
                    </a:lnTo>
                    <a:lnTo>
                      <a:pt x="124" y="70"/>
                    </a:lnTo>
                    <a:lnTo>
                      <a:pt x="124" y="54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69" name="Freeform 10233"/>
              <p:cNvSpPr>
                <a:spLocks/>
              </p:cNvSpPr>
              <p:nvPr/>
            </p:nvSpPr>
            <p:spPr bwMode="auto">
              <a:xfrm>
                <a:off x="12609513" y="3757613"/>
                <a:ext cx="196850" cy="190500"/>
              </a:xfrm>
              <a:custGeom>
                <a:avLst/>
                <a:gdLst>
                  <a:gd name="T0" fmla="*/ 124 w 124"/>
                  <a:gd name="T1" fmla="*/ 54 h 120"/>
                  <a:gd name="T2" fmla="*/ 124 w 124"/>
                  <a:gd name="T3" fmla="*/ 54 h 120"/>
                  <a:gd name="T4" fmla="*/ 118 w 124"/>
                  <a:gd name="T5" fmla="*/ 44 h 120"/>
                  <a:gd name="T6" fmla="*/ 110 w 124"/>
                  <a:gd name="T7" fmla="*/ 34 h 120"/>
                  <a:gd name="T8" fmla="*/ 100 w 124"/>
                  <a:gd name="T9" fmla="*/ 22 h 120"/>
                  <a:gd name="T10" fmla="*/ 88 w 124"/>
                  <a:gd name="T11" fmla="*/ 12 h 120"/>
                  <a:gd name="T12" fmla="*/ 80 w 124"/>
                  <a:gd name="T13" fmla="*/ 8 h 120"/>
                  <a:gd name="T14" fmla="*/ 72 w 124"/>
                  <a:gd name="T15" fmla="*/ 4 h 120"/>
                  <a:gd name="T16" fmla="*/ 64 w 124"/>
                  <a:gd name="T17" fmla="*/ 2 h 120"/>
                  <a:gd name="T18" fmla="*/ 54 w 124"/>
                  <a:gd name="T19" fmla="*/ 0 h 120"/>
                  <a:gd name="T20" fmla="*/ 44 w 124"/>
                  <a:gd name="T21" fmla="*/ 2 h 120"/>
                  <a:gd name="T22" fmla="*/ 34 w 124"/>
                  <a:gd name="T23" fmla="*/ 4 h 120"/>
                  <a:gd name="T24" fmla="*/ 34 w 124"/>
                  <a:gd name="T25" fmla="*/ 4 h 120"/>
                  <a:gd name="T26" fmla="*/ 24 w 124"/>
                  <a:gd name="T27" fmla="*/ 10 h 120"/>
                  <a:gd name="T28" fmla="*/ 16 w 124"/>
                  <a:gd name="T29" fmla="*/ 14 h 120"/>
                  <a:gd name="T30" fmla="*/ 10 w 124"/>
                  <a:gd name="T31" fmla="*/ 20 h 120"/>
                  <a:gd name="T32" fmla="*/ 4 w 124"/>
                  <a:gd name="T33" fmla="*/ 26 h 120"/>
                  <a:gd name="T34" fmla="*/ 2 w 124"/>
                  <a:gd name="T35" fmla="*/ 32 h 120"/>
                  <a:gd name="T36" fmla="*/ 0 w 124"/>
                  <a:gd name="T37" fmla="*/ 38 h 120"/>
                  <a:gd name="T38" fmla="*/ 0 w 124"/>
                  <a:gd name="T39" fmla="*/ 52 h 120"/>
                  <a:gd name="T40" fmla="*/ 6 w 124"/>
                  <a:gd name="T41" fmla="*/ 66 h 120"/>
                  <a:gd name="T42" fmla="*/ 12 w 124"/>
                  <a:gd name="T43" fmla="*/ 80 h 120"/>
                  <a:gd name="T44" fmla="*/ 22 w 124"/>
                  <a:gd name="T45" fmla="*/ 92 h 120"/>
                  <a:gd name="T46" fmla="*/ 30 w 124"/>
                  <a:gd name="T47" fmla="*/ 102 h 120"/>
                  <a:gd name="T48" fmla="*/ 30 w 124"/>
                  <a:gd name="T49" fmla="*/ 102 h 120"/>
                  <a:gd name="T50" fmla="*/ 42 w 124"/>
                  <a:gd name="T51" fmla="*/ 110 h 120"/>
                  <a:gd name="T52" fmla="*/ 56 w 124"/>
                  <a:gd name="T53" fmla="*/ 118 h 120"/>
                  <a:gd name="T54" fmla="*/ 72 w 124"/>
                  <a:gd name="T55" fmla="*/ 120 h 120"/>
                  <a:gd name="T56" fmla="*/ 80 w 124"/>
                  <a:gd name="T57" fmla="*/ 120 h 120"/>
                  <a:gd name="T58" fmla="*/ 88 w 124"/>
                  <a:gd name="T59" fmla="*/ 120 h 120"/>
                  <a:gd name="T60" fmla="*/ 96 w 124"/>
                  <a:gd name="T61" fmla="*/ 118 h 120"/>
                  <a:gd name="T62" fmla="*/ 104 w 124"/>
                  <a:gd name="T63" fmla="*/ 114 h 120"/>
                  <a:gd name="T64" fmla="*/ 110 w 124"/>
                  <a:gd name="T65" fmla="*/ 110 h 120"/>
                  <a:gd name="T66" fmla="*/ 116 w 124"/>
                  <a:gd name="T67" fmla="*/ 102 h 120"/>
                  <a:gd name="T68" fmla="*/ 120 w 124"/>
                  <a:gd name="T69" fmla="*/ 94 h 120"/>
                  <a:gd name="T70" fmla="*/ 122 w 124"/>
                  <a:gd name="T71" fmla="*/ 82 h 120"/>
                  <a:gd name="T72" fmla="*/ 124 w 124"/>
                  <a:gd name="T73" fmla="*/ 70 h 120"/>
                  <a:gd name="T74" fmla="*/ 124 w 124"/>
                  <a:gd name="T75" fmla="*/ 5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20">
                    <a:moveTo>
                      <a:pt x="124" y="54"/>
                    </a:moveTo>
                    <a:lnTo>
                      <a:pt x="124" y="54"/>
                    </a:lnTo>
                    <a:lnTo>
                      <a:pt x="118" y="44"/>
                    </a:lnTo>
                    <a:lnTo>
                      <a:pt x="110" y="34"/>
                    </a:lnTo>
                    <a:lnTo>
                      <a:pt x="100" y="22"/>
                    </a:lnTo>
                    <a:lnTo>
                      <a:pt x="88" y="12"/>
                    </a:lnTo>
                    <a:lnTo>
                      <a:pt x="80" y="8"/>
                    </a:lnTo>
                    <a:lnTo>
                      <a:pt x="72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4"/>
                    </a:lnTo>
                    <a:lnTo>
                      <a:pt x="10" y="20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" y="66"/>
                    </a:lnTo>
                    <a:lnTo>
                      <a:pt x="12" y="80"/>
                    </a:lnTo>
                    <a:lnTo>
                      <a:pt x="22" y="9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42" y="110"/>
                    </a:lnTo>
                    <a:lnTo>
                      <a:pt x="56" y="118"/>
                    </a:lnTo>
                    <a:lnTo>
                      <a:pt x="72" y="120"/>
                    </a:lnTo>
                    <a:lnTo>
                      <a:pt x="80" y="120"/>
                    </a:lnTo>
                    <a:lnTo>
                      <a:pt x="88" y="120"/>
                    </a:lnTo>
                    <a:lnTo>
                      <a:pt x="96" y="118"/>
                    </a:lnTo>
                    <a:lnTo>
                      <a:pt x="104" y="114"/>
                    </a:lnTo>
                    <a:lnTo>
                      <a:pt x="110" y="110"/>
                    </a:lnTo>
                    <a:lnTo>
                      <a:pt x="116" y="102"/>
                    </a:lnTo>
                    <a:lnTo>
                      <a:pt x="120" y="94"/>
                    </a:lnTo>
                    <a:lnTo>
                      <a:pt x="122" y="82"/>
                    </a:lnTo>
                    <a:lnTo>
                      <a:pt x="124" y="70"/>
                    </a:lnTo>
                    <a:lnTo>
                      <a:pt x="124" y="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0" name="Freeform 10234"/>
              <p:cNvSpPr>
                <a:spLocks/>
              </p:cNvSpPr>
              <p:nvPr/>
            </p:nvSpPr>
            <p:spPr bwMode="auto">
              <a:xfrm>
                <a:off x="12949238" y="3417888"/>
                <a:ext cx="127000" cy="79375"/>
              </a:xfrm>
              <a:custGeom>
                <a:avLst/>
                <a:gdLst>
                  <a:gd name="T0" fmla="*/ 80 w 80"/>
                  <a:gd name="T1" fmla="*/ 30 h 50"/>
                  <a:gd name="T2" fmla="*/ 80 w 80"/>
                  <a:gd name="T3" fmla="*/ 30 h 50"/>
                  <a:gd name="T4" fmla="*/ 70 w 80"/>
                  <a:gd name="T5" fmla="*/ 24 h 50"/>
                  <a:gd name="T6" fmla="*/ 62 w 80"/>
                  <a:gd name="T7" fmla="*/ 18 h 50"/>
                  <a:gd name="T8" fmla="*/ 50 w 80"/>
                  <a:gd name="T9" fmla="*/ 16 h 50"/>
                  <a:gd name="T10" fmla="*/ 36 w 80"/>
                  <a:gd name="T11" fmla="*/ 16 h 50"/>
                  <a:gd name="T12" fmla="*/ 30 w 80"/>
                  <a:gd name="T13" fmla="*/ 16 h 50"/>
                  <a:gd name="T14" fmla="*/ 24 w 80"/>
                  <a:gd name="T15" fmla="*/ 20 h 50"/>
                  <a:gd name="T16" fmla="*/ 16 w 80"/>
                  <a:gd name="T17" fmla="*/ 24 h 50"/>
                  <a:gd name="T18" fmla="*/ 12 w 80"/>
                  <a:gd name="T19" fmla="*/ 32 h 50"/>
                  <a:gd name="T20" fmla="*/ 6 w 80"/>
                  <a:gd name="T21" fmla="*/ 40 h 50"/>
                  <a:gd name="T22" fmla="*/ 0 w 80"/>
                  <a:gd name="T23" fmla="*/ 50 h 50"/>
                  <a:gd name="T24" fmla="*/ 0 w 80"/>
                  <a:gd name="T25" fmla="*/ 50 h 50"/>
                  <a:gd name="T26" fmla="*/ 4 w 80"/>
                  <a:gd name="T27" fmla="*/ 36 h 50"/>
                  <a:gd name="T28" fmla="*/ 8 w 80"/>
                  <a:gd name="T29" fmla="*/ 24 h 50"/>
                  <a:gd name="T30" fmla="*/ 16 w 80"/>
                  <a:gd name="T31" fmla="*/ 12 h 50"/>
                  <a:gd name="T32" fmla="*/ 20 w 80"/>
                  <a:gd name="T33" fmla="*/ 6 h 50"/>
                  <a:gd name="T34" fmla="*/ 26 w 80"/>
                  <a:gd name="T35" fmla="*/ 2 h 50"/>
                  <a:gd name="T36" fmla="*/ 32 w 80"/>
                  <a:gd name="T37" fmla="*/ 0 h 50"/>
                  <a:gd name="T38" fmla="*/ 40 w 80"/>
                  <a:gd name="T39" fmla="*/ 0 h 50"/>
                  <a:gd name="T40" fmla="*/ 48 w 80"/>
                  <a:gd name="T41" fmla="*/ 4 h 50"/>
                  <a:gd name="T42" fmla="*/ 58 w 80"/>
                  <a:gd name="T43" fmla="*/ 8 h 50"/>
                  <a:gd name="T44" fmla="*/ 68 w 80"/>
                  <a:gd name="T45" fmla="*/ 18 h 50"/>
                  <a:gd name="T46" fmla="*/ 80 w 80"/>
                  <a:gd name="T4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50">
                    <a:moveTo>
                      <a:pt x="80" y="30"/>
                    </a:moveTo>
                    <a:lnTo>
                      <a:pt x="80" y="30"/>
                    </a:lnTo>
                    <a:lnTo>
                      <a:pt x="70" y="24"/>
                    </a:lnTo>
                    <a:lnTo>
                      <a:pt x="62" y="18"/>
                    </a:lnTo>
                    <a:lnTo>
                      <a:pt x="5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4" y="20"/>
                    </a:lnTo>
                    <a:lnTo>
                      <a:pt x="16" y="24"/>
                    </a:lnTo>
                    <a:lnTo>
                      <a:pt x="12" y="32"/>
                    </a:lnTo>
                    <a:lnTo>
                      <a:pt x="6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4" y="36"/>
                    </a:lnTo>
                    <a:lnTo>
                      <a:pt x="8" y="24"/>
                    </a:lnTo>
                    <a:lnTo>
                      <a:pt x="16" y="12"/>
                    </a:lnTo>
                    <a:lnTo>
                      <a:pt x="20" y="6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8" y="4"/>
                    </a:lnTo>
                    <a:lnTo>
                      <a:pt x="58" y="8"/>
                    </a:lnTo>
                    <a:lnTo>
                      <a:pt x="68" y="18"/>
                    </a:lnTo>
                    <a:lnTo>
                      <a:pt x="80" y="30"/>
                    </a:lnTo>
                    <a:close/>
                  </a:path>
                </a:pathLst>
              </a:custGeom>
              <a:solidFill>
                <a:srgbClr val="3A2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1" name="Freeform 10235"/>
              <p:cNvSpPr>
                <a:spLocks/>
              </p:cNvSpPr>
              <p:nvPr/>
            </p:nvSpPr>
            <p:spPr bwMode="auto">
              <a:xfrm>
                <a:off x="12949238" y="3417888"/>
                <a:ext cx="127000" cy="79375"/>
              </a:xfrm>
              <a:custGeom>
                <a:avLst/>
                <a:gdLst>
                  <a:gd name="T0" fmla="*/ 80 w 80"/>
                  <a:gd name="T1" fmla="*/ 30 h 50"/>
                  <a:gd name="T2" fmla="*/ 80 w 80"/>
                  <a:gd name="T3" fmla="*/ 30 h 50"/>
                  <a:gd name="T4" fmla="*/ 70 w 80"/>
                  <a:gd name="T5" fmla="*/ 24 h 50"/>
                  <a:gd name="T6" fmla="*/ 62 w 80"/>
                  <a:gd name="T7" fmla="*/ 18 h 50"/>
                  <a:gd name="T8" fmla="*/ 50 w 80"/>
                  <a:gd name="T9" fmla="*/ 16 h 50"/>
                  <a:gd name="T10" fmla="*/ 36 w 80"/>
                  <a:gd name="T11" fmla="*/ 16 h 50"/>
                  <a:gd name="T12" fmla="*/ 30 w 80"/>
                  <a:gd name="T13" fmla="*/ 16 h 50"/>
                  <a:gd name="T14" fmla="*/ 24 w 80"/>
                  <a:gd name="T15" fmla="*/ 20 h 50"/>
                  <a:gd name="T16" fmla="*/ 16 w 80"/>
                  <a:gd name="T17" fmla="*/ 24 h 50"/>
                  <a:gd name="T18" fmla="*/ 12 w 80"/>
                  <a:gd name="T19" fmla="*/ 32 h 50"/>
                  <a:gd name="T20" fmla="*/ 6 w 80"/>
                  <a:gd name="T21" fmla="*/ 40 h 50"/>
                  <a:gd name="T22" fmla="*/ 0 w 80"/>
                  <a:gd name="T23" fmla="*/ 50 h 50"/>
                  <a:gd name="T24" fmla="*/ 0 w 80"/>
                  <a:gd name="T25" fmla="*/ 50 h 50"/>
                  <a:gd name="T26" fmla="*/ 4 w 80"/>
                  <a:gd name="T27" fmla="*/ 36 h 50"/>
                  <a:gd name="T28" fmla="*/ 8 w 80"/>
                  <a:gd name="T29" fmla="*/ 24 h 50"/>
                  <a:gd name="T30" fmla="*/ 16 w 80"/>
                  <a:gd name="T31" fmla="*/ 12 h 50"/>
                  <a:gd name="T32" fmla="*/ 20 w 80"/>
                  <a:gd name="T33" fmla="*/ 6 h 50"/>
                  <a:gd name="T34" fmla="*/ 26 w 80"/>
                  <a:gd name="T35" fmla="*/ 2 h 50"/>
                  <a:gd name="T36" fmla="*/ 32 w 80"/>
                  <a:gd name="T37" fmla="*/ 0 h 50"/>
                  <a:gd name="T38" fmla="*/ 40 w 80"/>
                  <a:gd name="T39" fmla="*/ 0 h 50"/>
                  <a:gd name="T40" fmla="*/ 48 w 80"/>
                  <a:gd name="T41" fmla="*/ 4 h 50"/>
                  <a:gd name="T42" fmla="*/ 58 w 80"/>
                  <a:gd name="T43" fmla="*/ 8 h 50"/>
                  <a:gd name="T44" fmla="*/ 68 w 80"/>
                  <a:gd name="T45" fmla="*/ 18 h 50"/>
                  <a:gd name="T46" fmla="*/ 80 w 80"/>
                  <a:gd name="T4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50">
                    <a:moveTo>
                      <a:pt x="80" y="30"/>
                    </a:moveTo>
                    <a:lnTo>
                      <a:pt x="80" y="30"/>
                    </a:lnTo>
                    <a:lnTo>
                      <a:pt x="70" y="24"/>
                    </a:lnTo>
                    <a:lnTo>
                      <a:pt x="62" y="18"/>
                    </a:lnTo>
                    <a:lnTo>
                      <a:pt x="5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4" y="20"/>
                    </a:lnTo>
                    <a:lnTo>
                      <a:pt x="16" y="24"/>
                    </a:lnTo>
                    <a:lnTo>
                      <a:pt x="12" y="32"/>
                    </a:lnTo>
                    <a:lnTo>
                      <a:pt x="6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4" y="36"/>
                    </a:lnTo>
                    <a:lnTo>
                      <a:pt x="8" y="24"/>
                    </a:lnTo>
                    <a:lnTo>
                      <a:pt x="16" y="12"/>
                    </a:lnTo>
                    <a:lnTo>
                      <a:pt x="20" y="6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8" y="4"/>
                    </a:lnTo>
                    <a:lnTo>
                      <a:pt x="58" y="8"/>
                    </a:lnTo>
                    <a:lnTo>
                      <a:pt x="68" y="18"/>
                    </a:lnTo>
                    <a:lnTo>
                      <a:pt x="8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2" name="Freeform 10236"/>
              <p:cNvSpPr>
                <a:spLocks/>
              </p:cNvSpPr>
              <p:nvPr/>
            </p:nvSpPr>
            <p:spPr bwMode="auto">
              <a:xfrm>
                <a:off x="12685713" y="4116388"/>
                <a:ext cx="60325" cy="79375"/>
              </a:xfrm>
              <a:custGeom>
                <a:avLst/>
                <a:gdLst>
                  <a:gd name="T0" fmla="*/ 18 w 38"/>
                  <a:gd name="T1" fmla="*/ 0 h 50"/>
                  <a:gd name="T2" fmla="*/ 18 w 38"/>
                  <a:gd name="T3" fmla="*/ 0 h 50"/>
                  <a:gd name="T4" fmla="*/ 20 w 38"/>
                  <a:gd name="T5" fmla="*/ 4 h 50"/>
                  <a:gd name="T6" fmla="*/ 26 w 38"/>
                  <a:gd name="T7" fmla="*/ 14 h 50"/>
                  <a:gd name="T8" fmla="*/ 34 w 38"/>
                  <a:gd name="T9" fmla="*/ 28 h 50"/>
                  <a:gd name="T10" fmla="*/ 36 w 38"/>
                  <a:gd name="T11" fmla="*/ 38 h 50"/>
                  <a:gd name="T12" fmla="*/ 38 w 38"/>
                  <a:gd name="T13" fmla="*/ 50 h 50"/>
                  <a:gd name="T14" fmla="*/ 26 w 38"/>
                  <a:gd name="T15" fmla="*/ 30 h 50"/>
                  <a:gd name="T16" fmla="*/ 2 w 38"/>
                  <a:gd name="T17" fmla="*/ 42 h 50"/>
                  <a:gd name="T18" fmla="*/ 2 w 38"/>
                  <a:gd name="T19" fmla="*/ 42 h 50"/>
                  <a:gd name="T20" fmla="*/ 0 w 38"/>
                  <a:gd name="T21" fmla="*/ 36 h 50"/>
                  <a:gd name="T22" fmla="*/ 0 w 38"/>
                  <a:gd name="T23" fmla="*/ 24 h 50"/>
                  <a:gd name="T24" fmla="*/ 0 w 38"/>
                  <a:gd name="T25" fmla="*/ 16 h 50"/>
                  <a:gd name="T26" fmla="*/ 2 w 38"/>
                  <a:gd name="T27" fmla="*/ 10 h 50"/>
                  <a:gd name="T28" fmla="*/ 8 w 38"/>
                  <a:gd name="T29" fmla="*/ 4 h 50"/>
                  <a:gd name="T30" fmla="*/ 18 w 38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50">
                    <a:moveTo>
                      <a:pt x="18" y="0"/>
                    </a:moveTo>
                    <a:lnTo>
                      <a:pt x="18" y="0"/>
                    </a:lnTo>
                    <a:lnTo>
                      <a:pt x="20" y="4"/>
                    </a:lnTo>
                    <a:lnTo>
                      <a:pt x="26" y="14"/>
                    </a:lnTo>
                    <a:lnTo>
                      <a:pt x="34" y="28"/>
                    </a:lnTo>
                    <a:lnTo>
                      <a:pt x="36" y="38"/>
                    </a:lnTo>
                    <a:lnTo>
                      <a:pt x="38" y="50"/>
                    </a:lnTo>
                    <a:lnTo>
                      <a:pt x="26" y="3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8" y="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3" name="Freeform 10237"/>
              <p:cNvSpPr>
                <a:spLocks/>
              </p:cNvSpPr>
              <p:nvPr/>
            </p:nvSpPr>
            <p:spPr bwMode="auto">
              <a:xfrm>
                <a:off x="12685713" y="4116388"/>
                <a:ext cx="60325" cy="79375"/>
              </a:xfrm>
              <a:custGeom>
                <a:avLst/>
                <a:gdLst>
                  <a:gd name="T0" fmla="*/ 18 w 38"/>
                  <a:gd name="T1" fmla="*/ 0 h 50"/>
                  <a:gd name="T2" fmla="*/ 18 w 38"/>
                  <a:gd name="T3" fmla="*/ 0 h 50"/>
                  <a:gd name="T4" fmla="*/ 20 w 38"/>
                  <a:gd name="T5" fmla="*/ 4 h 50"/>
                  <a:gd name="T6" fmla="*/ 26 w 38"/>
                  <a:gd name="T7" fmla="*/ 14 h 50"/>
                  <a:gd name="T8" fmla="*/ 34 w 38"/>
                  <a:gd name="T9" fmla="*/ 28 h 50"/>
                  <a:gd name="T10" fmla="*/ 36 w 38"/>
                  <a:gd name="T11" fmla="*/ 38 h 50"/>
                  <a:gd name="T12" fmla="*/ 38 w 38"/>
                  <a:gd name="T13" fmla="*/ 50 h 50"/>
                  <a:gd name="T14" fmla="*/ 26 w 38"/>
                  <a:gd name="T15" fmla="*/ 30 h 50"/>
                  <a:gd name="T16" fmla="*/ 2 w 38"/>
                  <a:gd name="T17" fmla="*/ 42 h 50"/>
                  <a:gd name="T18" fmla="*/ 2 w 38"/>
                  <a:gd name="T19" fmla="*/ 42 h 50"/>
                  <a:gd name="T20" fmla="*/ 0 w 38"/>
                  <a:gd name="T21" fmla="*/ 36 h 50"/>
                  <a:gd name="T22" fmla="*/ 0 w 38"/>
                  <a:gd name="T23" fmla="*/ 24 h 50"/>
                  <a:gd name="T24" fmla="*/ 0 w 38"/>
                  <a:gd name="T25" fmla="*/ 16 h 50"/>
                  <a:gd name="T26" fmla="*/ 2 w 38"/>
                  <a:gd name="T27" fmla="*/ 10 h 50"/>
                  <a:gd name="T28" fmla="*/ 8 w 38"/>
                  <a:gd name="T29" fmla="*/ 4 h 50"/>
                  <a:gd name="T30" fmla="*/ 18 w 38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50">
                    <a:moveTo>
                      <a:pt x="18" y="0"/>
                    </a:moveTo>
                    <a:lnTo>
                      <a:pt x="18" y="0"/>
                    </a:lnTo>
                    <a:lnTo>
                      <a:pt x="20" y="4"/>
                    </a:lnTo>
                    <a:lnTo>
                      <a:pt x="26" y="14"/>
                    </a:lnTo>
                    <a:lnTo>
                      <a:pt x="34" y="28"/>
                    </a:lnTo>
                    <a:lnTo>
                      <a:pt x="36" y="38"/>
                    </a:lnTo>
                    <a:lnTo>
                      <a:pt x="38" y="50"/>
                    </a:lnTo>
                    <a:lnTo>
                      <a:pt x="26" y="3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8" y="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4" name="Freeform 10238"/>
              <p:cNvSpPr>
                <a:spLocks/>
              </p:cNvSpPr>
              <p:nvPr/>
            </p:nvSpPr>
            <p:spPr bwMode="auto">
              <a:xfrm>
                <a:off x="12622213" y="3960813"/>
                <a:ext cx="346075" cy="174625"/>
              </a:xfrm>
              <a:custGeom>
                <a:avLst/>
                <a:gdLst>
                  <a:gd name="T0" fmla="*/ 218 w 218"/>
                  <a:gd name="T1" fmla="*/ 110 h 110"/>
                  <a:gd name="T2" fmla="*/ 218 w 218"/>
                  <a:gd name="T3" fmla="*/ 110 h 110"/>
                  <a:gd name="T4" fmla="*/ 200 w 218"/>
                  <a:gd name="T5" fmla="*/ 108 h 110"/>
                  <a:gd name="T6" fmla="*/ 156 w 218"/>
                  <a:gd name="T7" fmla="*/ 104 h 110"/>
                  <a:gd name="T8" fmla="*/ 102 w 218"/>
                  <a:gd name="T9" fmla="*/ 104 h 110"/>
                  <a:gd name="T10" fmla="*/ 78 w 218"/>
                  <a:gd name="T11" fmla="*/ 104 h 110"/>
                  <a:gd name="T12" fmla="*/ 58 w 218"/>
                  <a:gd name="T13" fmla="*/ 108 h 110"/>
                  <a:gd name="T14" fmla="*/ 58 w 218"/>
                  <a:gd name="T15" fmla="*/ 108 h 110"/>
                  <a:gd name="T16" fmla="*/ 48 w 218"/>
                  <a:gd name="T17" fmla="*/ 108 h 110"/>
                  <a:gd name="T18" fmla="*/ 40 w 218"/>
                  <a:gd name="T19" fmla="*/ 108 h 110"/>
                  <a:gd name="T20" fmla="*/ 28 w 218"/>
                  <a:gd name="T21" fmla="*/ 108 h 110"/>
                  <a:gd name="T22" fmla="*/ 18 w 218"/>
                  <a:gd name="T23" fmla="*/ 104 h 110"/>
                  <a:gd name="T24" fmla="*/ 8 w 218"/>
                  <a:gd name="T25" fmla="*/ 98 h 110"/>
                  <a:gd name="T26" fmla="*/ 6 w 218"/>
                  <a:gd name="T27" fmla="*/ 92 h 110"/>
                  <a:gd name="T28" fmla="*/ 2 w 218"/>
                  <a:gd name="T29" fmla="*/ 86 h 110"/>
                  <a:gd name="T30" fmla="*/ 0 w 218"/>
                  <a:gd name="T31" fmla="*/ 80 h 110"/>
                  <a:gd name="T32" fmla="*/ 0 w 218"/>
                  <a:gd name="T33" fmla="*/ 72 h 110"/>
                  <a:gd name="T34" fmla="*/ 0 w 218"/>
                  <a:gd name="T35" fmla="*/ 72 h 110"/>
                  <a:gd name="T36" fmla="*/ 0 w 218"/>
                  <a:gd name="T37" fmla="*/ 64 h 110"/>
                  <a:gd name="T38" fmla="*/ 2 w 218"/>
                  <a:gd name="T39" fmla="*/ 56 h 110"/>
                  <a:gd name="T40" fmla="*/ 6 w 218"/>
                  <a:gd name="T41" fmla="*/ 50 h 110"/>
                  <a:gd name="T42" fmla="*/ 12 w 218"/>
                  <a:gd name="T43" fmla="*/ 44 h 110"/>
                  <a:gd name="T44" fmla="*/ 26 w 218"/>
                  <a:gd name="T45" fmla="*/ 36 h 110"/>
                  <a:gd name="T46" fmla="*/ 46 w 218"/>
                  <a:gd name="T47" fmla="*/ 30 h 110"/>
                  <a:gd name="T48" fmla="*/ 92 w 218"/>
                  <a:gd name="T49" fmla="*/ 18 h 110"/>
                  <a:gd name="T50" fmla="*/ 116 w 218"/>
                  <a:gd name="T51" fmla="*/ 10 h 110"/>
                  <a:gd name="T52" fmla="*/ 140 w 218"/>
                  <a:gd name="T53" fmla="*/ 0 h 110"/>
                  <a:gd name="T54" fmla="*/ 218 w 218"/>
                  <a:gd name="T5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110">
                    <a:moveTo>
                      <a:pt x="218" y="110"/>
                    </a:moveTo>
                    <a:lnTo>
                      <a:pt x="218" y="110"/>
                    </a:lnTo>
                    <a:lnTo>
                      <a:pt x="200" y="108"/>
                    </a:lnTo>
                    <a:lnTo>
                      <a:pt x="156" y="104"/>
                    </a:lnTo>
                    <a:lnTo>
                      <a:pt x="102" y="104"/>
                    </a:lnTo>
                    <a:lnTo>
                      <a:pt x="78" y="104"/>
                    </a:lnTo>
                    <a:lnTo>
                      <a:pt x="58" y="108"/>
                    </a:lnTo>
                    <a:lnTo>
                      <a:pt x="58" y="108"/>
                    </a:lnTo>
                    <a:lnTo>
                      <a:pt x="48" y="108"/>
                    </a:lnTo>
                    <a:lnTo>
                      <a:pt x="40" y="108"/>
                    </a:lnTo>
                    <a:lnTo>
                      <a:pt x="28" y="108"/>
                    </a:lnTo>
                    <a:lnTo>
                      <a:pt x="18" y="104"/>
                    </a:lnTo>
                    <a:lnTo>
                      <a:pt x="8" y="98"/>
                    </a:lnTo>
                    <a:lnTo>
                      <a:pt x="6" y="92"/>
                    </a:lnTo>
                    <a:lnTo>
                      <a:pt x="2" y="86"/>
                    </a:lnTo>
                    <a:lnTo>
                      <a:pt x="0" y="8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64"/>
                    </a:lnTo>
                    <a:lnTo>
                      <a:pt x="2" y="56"/>
                    </a:lnTo>
                    <a:lnTo>
                      <a:pt x="6" y="50"/>
                    </a:lnTo>
                    <a:lnTo>
                      <a:pt x="12" y="44"/>
                    </a:lnTo>
                    <a:lnTo>
                      <a:pt x="26" y="36"/>
                    </a:lnTo>
                    <a:lnTo>
                      <a:pt x="46" y="30"/>
                    </a:lnTo>
                    <a:lnTo>
                      <a:pt x="92" y="18"/>
                    </a:lnTo>
                    <a:lnTo>
                      <a:pt x="116" y="10"/>
                    </a:lnTo>
                    <a:lnTo>
                      <a:pt x="140" y="0"/>
                    </a:lnTo>
                    <a:lnTo>
                      <a:pt x="218" y="110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5" name="Freeform 10239"/>
              <p:cNvSpPr>
                <a:spLocks/>
              </p:cNvSpPr>
              <p:nvPr/>
            </p:nvSpPr>
            <p:spPr bwMode="auto">
              <a:xfrm>
                <a:off x="11784013" y="4005263"/>
                <a:ext cx="892175" cy="1304925"/>
              </a:xfrm>
              <a:custGeom>
                <a:avLst/>
                <a:gdLst>
                  <a:gd name="T0" fmla="*/ 498 w 562"/>
                  <a:gd name="T1" fmla="*/ 4 h 822"/>
                  <a:gd name="T2" fmla="*/ 472 w 562"/>
                  <a:gd name="T3" fmla="*/ 0 h 822"/>
                  <a:gd name="T4" fmla="*/ 424 w 562"/>
                  <a:gd name="T5" fmla="*/ 2 h 822"/>
                  <a:gd name="T6" fmla="*/ 380 w 562"/>
                  <a:gd name="T7" fmla="*/ 12 h 822"/>
                  <a:gd name="T8" fmla="*/ 330 w 562"/>
                  <a:gd name="T9" fmla="*/ 30 h 822"/>
                  <a:gd name="T10" fmla="*/ 276 w 562"/>
                  <a:gd name="T11" fmla="*/ 60 h 822"/>
                  <a:gd name="T12" fmla="*/ 218 w 562"/>
                  <a:gd name="T13" fmla="*/ 104 h 822"/>
                  <a:gd name="T14" fmla="*/ 188 w 562"/>
                  <a:gd name="T15" fmla="*/ 134 h 822"/>
                  <a:gd name="T16" fmla="*/ 158 w 562"/>
                  <a:gd name="T17" fmla="*/ 166 h 822"/>
                  <a:gd name="T18" fmla="*/ 106 w 562"/>
                  <a:gd name="T19" fmla="*/ 246 h 822"/>
                  <a:gd name="T20" fmla="*/ 64 w 562"/>
                  <a:gd name="T21" fmla="*/ 340 h 822"/>
                  <a:gd name="T22" fmla="*/ 30 w 562"/>
                  <a:gd name="T23" fmla="*/ 438 h 822"/>
                  <a:gd name="T24" fmla="*/ 10 w 562"/>
                  <a:gd name="T25" fmla="*/ 540 h 822"/>
                  <a:gd name="T26" fmla="*/ 0 w 562"/>
                  <a:gd name="T27" fmla="*/ 636 h 822"/>
                  <a:gd name="T28" fmla="*/ 4 w 562"/>
                  <a:gd name="T29" fmla="*/ 722 h 822"/>
                  <a:gd name="T30" fmla="*/ 14 w 562"/>
                  <a:gd name="T31" fmla="*/ 778 h 822"/>
                  <a:gd name="T32" fmla="*/ 26 w 562"/>
                  <a:gd name="T33" fmla="*/ 808 h 822"/>
                  <a:gd name="T34" fmla="*/ 34 w 562"/>
                  <a:gd name="T35" fmla="*/ 822 h 822"/>
                  <a:gd name="T36" fmla="*/ 162 w 562"/>
                  <a:gd name="T37" fmla="*/ 804 h 822"/>
                  <a:gd name="T38" fmla="*/ 276 w 562"/>
                  <a:gd name="T39" fmla="*/ 782 h 822"/>
                  <a:gd name="T40" fmla="*/ 352 w 562"/>
                  <a:gd name="T41" fmla="*/ 762 h 822"/>
                  <a:gd name="T42" fmla="*/ 416 w 562"/>
                  <a:gd name="T43" fmla="*/ 736 h 822"/>
                  <a:gd name="T44" fmla="*/ 450 w 562"/>
                  <a:gd name="T45" fmla="*/ 714 h 822"/>
                  <a:gd name="T46" fmla="*/ 464 w 562"/>
                  <a:gd name="T47" fmla="*/ 698 h 822"/>
                  <a:gd name="T48" fmla="*/ 470 w 562"/>
                  <a:gd name="T49" fmla="*/ 690 h 822"/>
                  <a:gd name="T50" fmla="*/ 454 w 562"/>
                  <a:gd name="T51" fmla="*/ 654 h 822"/>
                  <a:gd name="T52" fmla="*/ 432 w 562"/>
                  <a:gd name="T53" fmla="*/ 590 h 822"/>
                  <a:gd name="T54" fmla="*/ 422 w 562"/>
                  <a:gd name="T55" fmla="*/ 538 h 822"/>
                  <a:gd name="T56" fmla="*/ 418 w 562"/>
                  <a:gd name="T57" fmla="*/ 480 h 822"/>
                  <a:gd name="T58" fmla="*/ 424 w 562"/>
                  <a:gd name="T59" fmla="*/ 420 h 822"/>
                  <a:gd name="T60" fmla="*/ 446 w 562"/>
                  <a:gd name="T61" fmla="*/ 362 h 822"/>
                  <a:gd name="T62" fmla="*/ 464 w 562"/>
                  <a:gd name="T63" fmla="*/ 336 h 822"/>
                  <a:gd name="T64" fmla="*/ 486 w 562"/>
                  <a:gd name="T65" fmla="*/ 306 h 822"/>
                  <a:gd name="T66" fmla="*/ 518 w 562"/>
                  <a:gd name="T67" fmla="*/ 254 h 822"/>
                  <a:gd name="T68" fmla="*/ 538 w 562"/>
                  <a:gd name="T69" fmla="*/ 212 h 822"/>
                  <a:gd name="T70" fmla="*/ 552 w 562"/>
                  <a:gd name="T71" fmla="*/ 176 h 822"/>
                  <a:gd name="T72" fmla="*/ 558 w 562"/>
                  <a:gd name="T73" fmla="*/ 136 h 822"/>
                  <a:gd name="T74" fmla="*/ 560 w 562"/>
                  <a:gd name="T75" fmla="*/ 96 h 822"/>
                  <a:gd name="T76" fmla="*/ 562 w 562"/>
                  <a:gd name="T77" fmla="*/ 80 h 822"/>
                  <a:gd name="T78" fmla="*/ 556 w 562"/>
                  <a:gd name="T79" fmla="*/ 50 h 822"/>
                  <a:gd name="T80" fmla="*/ 552 w 562"/>
                  <a:gd name="T81" fmla="*/ 32 h 822"/>
                  <a:gd name="T82" fmla="*/ 538 w 562"/>
                  <a:gd name="T83" fmla="*/ 18 h 822"/>
                  <a:gd name="T84" fmla="*/ 498 w 562"/>
                  <a:gd name="T85" fmla="*/ 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2" h="822">
                    <a:moveTo>
                      <a:pt x="498" y="4"/>
                    </a:moveTo>
                    <a:lnTo>
                      <a:pt x="498" y="4"/>
                    </a:lnTo>
                    <a:lnTo>
                      <a:pt x="492" y="2"/>
                    </a:lnTo>
                    <a:lnTo>
                      <a:pt x="472" y="0"/>
                    </a:lnTo>
                    <a:lnTo>
                      <a:pt x="442" y="0"/>
                    </a:lnTo>
                    <a:lnTo>
                      <a:pt x="424" y="2"/>
                    </a:lnTo>
                    <a:lnTo>
                      <a:pt x="404" y="6"/>
                    </a:lnTo>
                    <a:lnTo>
                      <a:pt x="380" y="12"/>
                    </a:lnTo>
                    <a:lnTo>
                      <a:pt x="356" y="20"/>
                    </a:lnTo>
                    <a:lnTo>
                      <a:pt x="330" y="30"/>
                    </a:lnTo>
                    <a:lnTo>
                      <a:pt x="304" y="42"/>
                    </a:lnTo>
                    <a:lnTo>
                      <a:pt x="276" y="60"/>
                    </a:lnTo>
                    <a:lnTo>
                      <a:pt x="246" y="80"/>
                    </a:lnTo>
                    <a:lnTo>
                      <a:pt x="218" y="10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2" y="150"/>
                    </a:lnTo>
                    <a:lnTo>
                      <a:pt x="158" y="166"/>
                    </a:lnTo>
                    <a:lnTo>
                      <a:pt x="130" y="204"/>
                    </a:lnTo>
                    <a:lnTo>
                      <a:pt x="106" y="246"/>
                    </a:lnTo>
                    <a:lnTo>
                      <a:pt x="84" y="292"/>
                    </a:lnTo>
                    <a:lnTo>
                      <a:pt x="64" y="340"/>
                    </a:lnTo>
                    <a:lnTo>
                      <a:pt x="46" y="388"/>
                    </a:lnTo>
                    <a:lnTo>
                      <a:pt x="30" y="438"/>
                    </a:lnTo>
                    <a:lnTo>
                      <a:pt x="18" y="488"/>
                    </a:lnTo>
                    <a:lnTo>
                      <a:pt x="10" y="540"/>
                    </a:lnTo>
                    <a:lnTo>
                      <a:pt x="4" y="588"/>
                    </a:lnTo>
                    <a:lnTo>
                      <a:pt x="0" y="636"/>
                    </a:lnTo>
                    <a:lnTo>
                      <a:pt x="0" y="680"/>
                    </a:lnTo>
                    <a:lnTo>
                      <a:pt x="4" y="722"/>
                    </a:lnTo>
                    <a:lnTo>
                      <a:pt x="10" y="760"/>
                    </a:lnTo>
                    <a:lnTo>
                      <a:pt x="14" y="778"/>
                    </a:lnTo>
                    <a:lnTo>
                      <a:pt x="20" y="794"/>
                    </a:lnTo>
                    <a:lnTo>
                      <a:pt x="26" y="808"/>
                    </a:lnTo>
                    <a:lnTo>
                      <a:pt x="34" y="822"/>
                    </a:lnTo>
                    <a:lnTo>
                      <a:pt x="34" y="822"/>
                    </a:lnTo>
                    <a:lnTo>
                      <a:pt x="96" y="814"/>
                    </a:lnTo>
                    <a:lnTo>
                      <a:pt x="162" y="804"/>
                    </a:lnTo>
                    <a:lnTo>
                      <a:pt x="238" y="790"/>
                    </a:lnTo>
                    <a:lnTo>
                      <a:pt x="276" y="782"/>
                    </a:lnTo>
                    <a:lnTo>
                      <a:pt x="316" y="772"/>
                    </a:lnTo>
                    <a:lnTo>
                      <a:pt x="352" y="762"/>
                    </a:lnTo>
                    <a:lnTo>
                      <a:pt x="386" y="750"/>
                    </a:lnTo>
                    <a:lnTo>
                      <a:pt x="416" y="736"/>
                    </a:lnTo>
                    <a:lnTo>
                      <a:pt x="440" y="722"/>
                    </a:lnTo>
                    <a:lnTo>
                      <a:pt x="450" y="714"/>
                    </a:lnTo>
                    <a:lnTo>
                      <a:pt x="458" y="706"/>
                    </a:lnTo>
                    <a:lnTo>
                      <a:pt x="464" y="698"/>
                    </a:lnTo>
                    <a:lnTo>
                      <a:pt x="470" y="690"/>
                    </a:lnTo>
                    <a:lnTo>
                      <a:pt x="470" y="690"/>
                    </a:lnTo>
                    <a:lnTo>
                      <a:pt x="464" y="680"/>
                    </a:lnTo>
                    <a:lnTo>
                      <a:pt x="454" y="654"/>
                    </a:lnTo>
                    <a:lnTo>
                      <a:pt x="440" y="614"/>
                    </a:lnTo>
                    <a:lnTo>
                      <a:pt x="432" y="590"/>
                    </a:lnTo>
                    <a:lnTo>
                      <a:pt x="426" y="566"/>
                    </a:lnTo>
                    <a:lnTo>
                      <a:pt x="422" y="538"/>
                    </a:lnTo>
                    <a:lnTo>
                      <a:pt x="418" y="510"/>
                    </a:lnTo>
                    <a:lnTo>
                      <a:pt x="418" y="480"/>
                    </a:lnTo>
                    <a:lnTo>
                      <a:pt x="420" y="450"/>
                    </a:lnTo>
                    <a:lnTo>
                      <a:pt x="424" y="420"/>
                    </a:lnTo>
                    <a:lnTo>
                      <a:pt x="434" y="390"/>
                    </a:lnTo>
                    <a:lnTo>
                      <a:pt x="446" y="362"/>
                    </a:lnTo>
                    <a:lnTo>
                      <a:pt x="454" y="348"/>
                    </a:lnTo>
                    <a:lnTo>
                      <a:pt x="464" y="336"/>
                    </a:lnTo>
                    <a:lnTo>
                      <a:pt x="464" y="336"/>
                    </a:lnTo>
                    <a:lnTo>
                      <a:pt x="486" y="306"/>
                    </a:lnTo>
                    <a:lnTo>
                      <a:pt x="504" y="278"/>
                    </a:lnTo>
                    <a:lnTo>
                      <a:pt x="518" y="254"/>
                    </a:lnTo>
                    <a:lnTo>
                      <a:pt x="530" y="232"/>
                    </a:lnTo>
                    <a:lnTo>
                      <a:pt x="538" y="212"/>
                    </a:lnTo>
                    <a:lnTo>
                      <a:pt x="546" y="192"/>
                    </a:lnTo>
                    <a:lnTo>
                      <a:pt x="552" y="176"/>
                    </a:lnTo>
                    <a:lnTo>
                      <a:pt x="554" y="162"/>
                    </a:lnTo>
                    <a:lnTo>
                      <a:pt x="558" y="136"/>
                    </a:lnTo>
                    <a:lnTo>
                      <a:pt x="558" y="114"/>
                    </a:lnTo>
                    <a:lnTo>
                      <a:pt x="560" y="96"/>
                    </a:lnTo>
                    <a:lnTo>
                      <a:pt x="562" y="80"/>
                    </a:lnTo>
                    <a:lnTo>
                      <a:pt x="562" y="80"/>
                    </a:lnTo>
                    <a:lnTo>
                      <a:pt x="558" y="64"/>
                    </a:lnTo>
                    <a:lnTo>
                      <a:pt x="556" y="50"/>
                    </a:lnTo>
                    <a:lnTo>
                      <a:pt x="556" y="40"/>
                    </a:lnTo>
                    <a:lnTo>
                      <a:pt x="552" y="32"/>
                    </a:lnTo>
                    <a:lnTo>
                      <a:pt x="548" y="24"/>
                    </a:lnTo>
                    <a:lnTo>
                      <a:pt x="538" y="18"/>
                    </a:lnTo>
                    <a:lnTo>
                      <a:pt x="522" y="12"/>
                    </a:lnTo>
                    <a:lnTo>
                      <a:pt x="498" y="4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6" name="Freeform 10240"/>
              <p:cNvSpPr>
                <a:spLocks/>
              </p:cNvSpPr>
              <p:nvPr/>
            </p:nvSpPr>
            <p:spPr bwMode="auto">
              <a:xfrm>
                <a:off x="11784013" y="4005263"/>
                <a:ext cx="892175" cy="1304925"/>
              </a:xfrm>
              <a:custGeom>
                <a:avLst/>
                <a:gdLst>
                  <a:gd name="T0" fmla="*/ 498 w 562"/>
                  <a:gd name="T1" fmla="*/ 4 h 822"/>
                  <a:gd name="T2" fmla="*/ 472 w 562"/>
                  <a:gd name="T3" fmla="*/ 0 h 822"/>
                  <a:gd name="T4" fmla="*/ 424 w 562"/>
                  <a:gd name="T5" fmla="*/ 2 h 822"/>
                  <a:gd name="T6" fmla="*/ 380 w 562"/>
                  <a:gd name="T7" fmla="*/ 12 h 822"/>
                  <a:gd name="T8" fmla="*/ 330 w 562"/>
                  <a:gd name="T9" fmla="*/ 30 h 822"/>
                  <a:gd name="T10" fmla="*/ 276 w 562"/>
                  <a:gd name="T11" fmla="*/ 60 h 822"/>
                  <a:gd name="T12" fmla="*/ 218 w 562"/>
                  <a:gd name="T13" fmla="*/ 104 h 822"/>
                  <a:gd name="T14" fmla="*/ 188 w 562"/>
                  <a:gd name="T15" fmla="*/ 134 h 822"/>
                  <a:gd name="T16" fmla="*/ 158 w 562"/>
                  <a:gd name="T17" fmla="*/ 166 h 822"/>
                  <a:gd name="T18" fmla="*/ 106 w 562"/>
                  <a:gd name="T19" fmla="*/ 246 h 822"/>
                  <a:gd name="T20" fmla="*/ 64 w 562"/>
                  <a:gd name="T21" fmla="*/ 340 h 822"/>
                  <a:gd name="T22" fmla="*/ 30 w 562"/>
                  <a:gd name="T23" fmla="*/ 438 h 822"/>
                  <a:gd name="T24" fmla="*/ 10 w 562"/>
                  <a:gd name="T25" fmla="*/ 540 h 822"/>
                  <a:gd name="T26" fmla="*/ 0 w 562"/>
                  <a:gd name="T27" fmla="*/ 636 h 822"/>
                  <a:gd name="T28" fmla="*/ 4 w 562"/>
                  <a:gd name="T29" fmla="*/ 722 h 822"/>
                  <a:gd name="T30" fmla="*/ 14 w 562"/>
                  <a:gd name="T31" fmla="*/ 778 h 822"/>
                  <a:gd name="T32" fmla="*/ 26 w 562"/>
                  <a:gd name="T33" fmla="*/ 808 h 822"/>
                  <a:gd name="T34" fmla="*/ 34 w 562"/>
                  <a:gd name="T35" fmla="*/ 822 h 822"/>
                  <a:gd name="T36" fmla="*/ 162 w 562"/>
                  <a:gd name="T37" fmla="*/ 804 h 822"/>
                  <a:gd name="T38" fmla="*/ 276 w 562"/>
                  <a:gd name="T39" fmla="*/ 782 h 822"/>
                  <a:gd name="T40" fmla="*/ 352 w 562"/>
                  <a:gd name="T41" fmla="*/ 762 h 822"/>
                  <a:gd name="T42" fmla="*/ 416 w 562"/>
                  <a:gd name="T43" fmla="*/ 736 h 822"/>
                  <a:gd name="T44" fmla="*/ 450 w 562"/>
                  <a:gd name="T45" fmla="*/ 714 h 822"/>
                  <a:gd name="T46" fmla="*/ 464 w 562"/>
                  <a:gd name="T47" fmla="*/ 698 h 822"/>
                  <a:gd name="T48" fmla="*/ 470 w 562"/>
                  <a:gd name="T49" fmla="*/ 690 h 822"/>
                  <a:gd name="T50" fmla="*/ 454 w 562"/>
                  <a:gd name="T51" fmla="*/ 654 h 822"/>
                  <a:gd name="T52" fmla="*/ 432 w 562"/>
                  <a:gd name="T53" fmla="*/ 590 h 822"/>
                  <a:gd name="T54" fmla="*/ 422 w 562"/>
                  <a:gd name="T55" fmla="*/ 538 h 822"/>
                  <a:gd name="T56" fmla="*/ 418 w 562"/>
                  <a:gd name="T57" fmla="*/ 480 h 822"/>
                  <a:gd name="T58" fmla="*/ 424 w 562"/>
                  <a:gd name="T59" fmla="*/ 420 h 822"/>
                  <a:gd name="T60" fmla="*/ 446 w 562"/>
                  <a:gd name="T61" fmla="*/ 362 h 822"/>
                  <a:gd name="T62" fmla="*/ 464 w 562"/>
                  <a:gd name="T63" fmla="*/ 336 h 822"/>
                  <a:gd name="T64" fmla="*/ 486 w 562"/>
                  <a:gd name="T65" fmla="*/ 306 h 822"/>
                  <a:gd name="T66" fmla="*/ 518 w 562"/>
                  <a:gd name="T67" fmla="*/ 254 h 822"/>
                  <a:gd name="T68" fmla="*/ 538 w 562"/>
                  <a:gd name="T69" fmla="*/ 212 h 822"/>
                  <a:gd name="T70" fmla="*/ 552 w 562"/>
                  <a:gd name="T71" fmla="*/ 176 h 822"/>
                  <a:gd name="T72" fmla="*/ 558 w 562"/>
                  <a:gd name="T73" fmla="*/ 136 h 822"/>
                  <a:gd name="T74" fmla="*/ 560 w 562"/>
                  <a:gd name="T75" fmla="*/ 96 h 822"/>
                  <a:gd name="T76" fmla="*/ 562 w 562"/>
                  <a:gd name="T77" fmla="*/ 80 h 822"/>
                  <a:gd name="T78" fmla="*/ 556 w 562"/>
                  <a:gd name="T79" fmla="*/ 50 h 822"/>
                  <a:gd name="T80" fmla="*/ 552 w 562"/>
                  <a:gd name="T81" fmla="*/ 32 h 822"/>
                  <a:gd name="T82" fmla="*/ 538 w 562"/>
                  <a:gd name="T83" fmla="*/ 18 h 822"/>
                  <a:gd name="T84" fmla="*/ 498 w 562"/>
                  <a:gd name="T85" fmla="*/ 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2" h="822">
                    <a:moveTo>
                      <a:pt x="498" y="4"/>
                    </a:moveTo>
                    <a:lnTo>
                      <a:pt x="498" y="4"/>
                    </a:lnTo>
                    <a:lnTo>
                      <a:pt x="492" y="2"/>
                    </a:lnTo>
                    <a:lnTo>
                      <a:pt x="472" y="0"/>
                    </a:lnTo>
                    <a:lnTo>
                      <a:pt x="442" y="0"/>
                    </a:lnTo>
                    <a:lnTo>
                      <a:pt x="424" y="2"/>
                    </a:lnTo>
                    <a:lnTo>
                      <a:pt x="404" y="6"/>
                    </a:lnTo>
                    <a:lnTo>
                      <a:pt x="380" y="12"/>
                    </a:lnTo>
                    <a:lnTo>
                      <a:pt x="356" y="20"/>
                    </a:lnTo>
                    <a:lnTo>
                      <a:pt x="330" y="30"/>
                    </a:lnTo>
                    <a:lnTo>
                      <a:pt x="304" y="42"/>
                    </a:lnTo>
                    <a:lnTo>
                      <a:pt x="276" y="60"/>
                    </a:lnTo>
                    <a:lnTo>
                      <a:pt x="246" y="80"/>
                    </a:lnTo>
                    <a:lnTo>
                      <a:pt x="218" y="10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2" y="150"/>
                    </a:lnTo>
                    <a:lnTo>
                      <a:pt x="158" y="166"/>
                    </a:lnTo>
                    <a:lnTo>
                      <a:pt x="130" y="204"/>
                    </a:lnTo>
                    <a:lnTo>
                      <a:pt x="106" y="246"/>
                    </a:lnTo>
                    <a:lnTo>
                      <a:pt x="84" y="292"/>
                    </a:lnTo>
                    <a:lnTo>
                      <a:pt x="64" y="340"/>
                    </a:lnTo>
                    <a:lnTo>
                      <a:pt x="46" y="388"/>
                    </a:lnTo>
                    <a:lnTo>
                      <a:pt x="30" y="438"/>
                    </a:lnTo>
                    <a:lnTo>
                      <a:pt x="18" y="488"/>
                    </a:lnTo>
                    <a:lnTo>
                      <a:pt x="10" y="540"/>
                    </a:lnTo>
                    <a:lnTo>
                      <a:pt x="4" y="588"/>
                    </a:lnTo>
                    <a:lnTo>
                      <a:pt x="0" y="636"/>
                    </a:lnTo>
                    <a:lnTo>
                      <a:pt x="0" y="680"/>
                    </a:lnTo>
                    <a:lnTo>
                      <a:pt x="4" y="722"/>
                    </a:lnTo>
                    <a:lnTo>
                      <a:pt x="10" y="760"/>
                    </a:lnTo>
                    <a:lnTo>
                      <a:pt x="14" y="778"/>
                    </a:lnTo>
                    <a:lnTo>
                      <a:pt x="20" y="794"/>
                    </a:lnTo>
                    <a:lnTo>
                      <a:pt x="26" y="808"/>
                    </a:lnTo>
                    <a:lnTo>
                      <a:pt x="34" y="822"/>
                    </a:lnTo>
                    <a:lnTo>
                      <a:pt x="34" y="822"/>
                    </a:lnTo>
                    <a:lnTo>
                      <a:pt x="96" y="814"/>
                    </a:lnTo>
                    <a:lnTo>
                      <a:pt x="162" y="804"/>
                    </a:lnTo>
                    <a:lnTo>
                      <a:pt x="238" y="790"/>
                    </a:lnTo>
                    <a:lnTo>
                      <a:pt x="276" y="782"/>
                    </a:lnTo>
                    <a:lnTo>
                      <a:pt x="316" y="772"/>
                    </a:lnTo>
                    <a:lnTo>
                      <a:pt x="352" y="762"/>
                    </a:lnTo>
                    <a:lnTo>
                      <a:pt x="386" y="750"/>
                    </a:lnTo>
                    <a:lnTo>
                      <a:pt x="416" y="736"/>
                    </a:lnTo>
                    <a:lnTo>
                      <a:pt x="440" y="722"/>
                    </a:lnTo>
                    <a:lnTo>
                      <a:pt x="450" y="714"/>
                    </a:lnTo>
                    <a:lnTo>
                      <a:pt x="458" y="706"/>
                    </a:lnTo>
                    <a:lnTo>
                      <a:pt x="464" y="698"/>
                    </a:lnTo>
                    <a:lnTo>
                      <a:pt x="470" y="690"/>
                    </a:lnTo>
                    <a:lnTo>
                      <a:pt x="470" y="690"/>
                    </a:lnTo>
                    <a:lnTo>
                      <a:pt x="464" y="680"/>
                    </a:lnTo>
                    <a:lnTo>
                      <a:pt x="454" y="654"/>
                    </a:lnTo>
                    <a:lnTo>
                      <a:pt x="440" y="614"/>
                    </a:lnTo>
                    <a:lnTo>
                      <a:pt x="432" y="590"/>
                    </a:lnTo>
                    <a:lnTo>
                      <a:pt x="426" y="566"/>
                    </a:lnTo>
                    <a:lnTo>
                      <a:pt x="422" y="538"/>
                    </a:lnTo>
                    <a:lnTo>
                      <a:pt x="418" y="510"/>
                    </a:lnTo>
                    <a:lnTo>
                      <a:pt x="418" y="480"/>
                    </a:lnTo>
                    <a:lnTo>
                      <a:pt x="420" y="450"/>
                    </a:lnTo>
                    <a:lnTo>
                      <a:pt x="424" y="420"/>
                    </a:lnTo>
                    <a:lnTo>
                      <a:pt x="434" y="390"/>
                    </a:lnTo>
                    <a:lnTo>
                      <a:pt x="446" y="362"/>
                    </a:lnTo>
                    <a:lnTo>
                      <a:pt x="454" y="348"/>
                    </a:lnTo>
                    <a:lnTo>
                      <a:pt x="464" y="336"/>
                    </a:lnTo>
                    <a:lnTo>
                      <a:pt x="464" y="336"/>
                    </a:lnTo>
                    <a:lnTo>
                      <a:pt x="486" y="306"/>
                    </a:lnTo>
                    <a:lnTo>
                      <a:pt x="504" y="278"/>
                    </a:lnTo>
                    <a:lnTo>
                      <a:pt x="518" y="254"/>
                    </a:lnTo>
                    <a:lnTo>
                      <a:pt x="530" y="232"/>
                    </a:lnTo>
                    <a:lnTo>
                      <a:pt x="538" y="212"/>
                    </a:lnTo>
                    <a:lnTo>
                      <a:pt x="546" y="192"/>
                    </a:lnTo>
                    <a:lnTo>
                      <a:pt x="552" y="176"/>
                    </a:lnTo>
                    <a:lnTo>
                      <a:pt x="554" y="162"/>
                    </a:lnTo>
                    <a:lnTo>
                      <a:pt x="558" y="136"/>
                    </a:lnTo>
                    <a:lnTo>
                      <a:pt x="558" y="114"/>
                    </a:lnTo>
                    <a:lnTo>
                      <a:pt x="560" y="96"/>
                    </a:lnTo>
                    <a:lnTo>
                      <a:pt x="562" y="80"/>
                    </a:lnTo>
                    <a:lnTo>
                      <a:pt x="562" y="80"/>
                    </a:lnTo>
                    <a:lnTo>
                      <a:pt x="558" y="64"/>
                    </a:lnTo>
                    <a:lnTo>
                      <a:pt x="556" y="50"/>
                    </a:lnTo>
                    <a:lnTo>
                      <a:pt x="556" y="40"/>
                    </a:lnTo>
                    <a:lnTo>
                      <a:pt x="552" y="32"/>
                    </a:lnTo>
                    <a:lnTo>
                      <a:pt x="548" y="24"/>
                    </a:lnTo>
                    <a:lnTo>
                      <a:pt x="538" y="18"/>
                    </a:lnTo>
                    <a:lnTo>
                      <a:pt x="522" y="12"/>
                    </a:lnTo>
                    <a:lnTo>
                      <a:pt x="49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7" name="Freeform 10242"/>
              <p:cNvSpPr>
                <a:spLocks/>
              </p:cNvSpPr>
              <p:nvPr/>
            </p:nvSpPr>
            <p:spPr bwMode="auto">
              <a:xfrm>
                <a:off x="11669713" y="5148263"/>
                <a:ext cx="381000" cy="171450"/>
              </a:xfrm>
              <a:custGeom>
                <a:avLst/>
                <a:gdLst>
                  <a:gd name="T0" fmla="*/ 240 w 240"/>
                  <a:gd name="T1" fmla="*/ 86 h 108"/>
                  <a:gd name="T2" fmla="*/ 240 w 240"/>
                  <a:gd name="T3" fmla="*/ 86 h 108"/>
                  <a:gd name="T4" fmla="*/ 234 w 240"/>
                  <a:gd name="T5" fmla="*/ 90 h 108"/>
                  <a:gd name="T6" fmla="*/ 218 w 240"/>
                  <a:gd name="T7" fmla="*/ 96 h 108"/>
                  <a:gd name="T8" fmla="*/ 192 w 240"/>
                  <a:gd name="T9" fmla="*/ 102 h 108"/>
                  <a:gd name="T10" fmla="*/ 178 w 240"/>
                  <a:gd name="T11" fmla="*/ 106 h 108"/>
                  <a:gd name="T12" fmla="*/ 160 w 240"/>
                  <a:gd name="T13" fmla="*/ 106 h 108"/>
                  <a:gd name="T14" fmla="*/ 142 w 240"/>
                  <a:gd name="T15" fmla="*/ 108 h 108"/>
                  <a:gd name="T16" fmla="*/ 124 w 240"/>
                  <a:gd name="T17" fmla="*/ 106 h 108"/>
                  <a:gd name="T18" fmla="*/ 104 w 240"/>
                  <a:gd name="T19" fmla="*/ 102 h 108"/>
                  <a:gd name="T20" fmla="*/ 84 w 240"/>
                  <a:gd name="T21" fmla="*/ 96 h 108"/>
                  <a:gd name="T22" fmla="*/ 62 w 240"/>
                  <a:gd name="T23" fmla="*/ 88 h 108"/>
                  <a:gd name="T24" fmla="*/ 42 w 240"/>
                  <a:gd name="T25" fmla="*/ 76 h 108"/>
                  <a:gd name="T26" fmla="*/ 22 w 240"/>
                  <a:gd name="T27" fmla="*/ 62 h 108"/>
                  <a:gd name="T28" fmla="*/ 0 w 240"/>
                  <a:gd name="T29" fmla="*/ 42 h 108"/>
                  <a:gd name="T30" fmla="*/ 0 w 240"/>
                  <a:gd name="T31" fmla="*/ 42 h 108"/>
                  <a:gd name="T32" fmla="*/ 12 w 240"/>
                  <a:gd name="T33" fmla="*/ 46 h 108"/>
                  <a:gd name="T34" fmla="*/ 24 w 240"/>
                  <a:gd name="T35" fmla="*/ 50 h 108"/>
                  <a:gd name="T36" fmla="*/ 38 w 240"/>
                  <a:gd name="T37" fmla="*/ 52 h 108"/>
                  <a:gd name="T38" fmla="*/ 46 w 240"/>
                  <a:gd name="T39" fmla="*/ 50 h 108"/>
                  <a:gd name="T40" fmla="*/ 52 w 240"/>
                  <a:gd name="T41" fmla="*/ 48 h 108"/>
                  <a:gd name="T42" fmla="*/ 58 w 240"/>
                  <a:gd name="T43" fmla="*/ 46 h 108"/>
                  <a:gd name="T44" fmla="*/ 64 w 240"/>
                  <a:gd name="T45" fmla="*/ 40 h 108"/>
                  <a:gd name="T46" fmla="*/ 70 w 240"/>
                  <a:gd name="T47" fmla="*/ 34 h 108"/>
                  <a:gd name="T48" fmla="*/ 72 w 240"/>
                  <a:gd name="T49" fmla="*/ 26 h 108"/>
                  <a:gd name="T50" fmla="*/ 74 w 240"/>
                  <a:gd name="T51" fmla="*/ 14 h 108"/>
                  <a:gd name="T52" fmla="*/ 74 w 240"/>
                  <a:gd name="T53" fmla="*/ 0 h 108"/>
                  <a:gd name="T54" fmla="*/ 74 w 240"/>
                  <a:gd name="T55" fmla="*/ 0 h 108"/>
                  <a:gd name="T56" fmla="*/ 76 w 240"/>
                  <a:gd name="T57" fmla="*/ 4 h 108"/>
                  <a:gd name="T58" fmla="*/ 80 w 240"/>
                  <a:gd name="T59" fmla="*/ 16 h 108"/>
                  <a:gd name="T60" fmla="*/ 88 w 240"/>
                  <a:gd name="T61" fmla="*/ 32 h 108"/>
                  <a:gd name="T62" fmla="*/ 94 w 240"/>
                  <a:gd name="T63" fmla="*/ 40 h 108"/>
                  <a:gd name="T64" fmla="*/ 102 w 240"/>
                  <a:gd name="T65" fmla="*/ 50 h 108"/>
                  <a:gd name="T66" fmla="*/ 112 w 240"/>
                  <a:gd name="T67" fmla="*/ 58 h 108"/>
                  <a:gd name="T68" fmla="*/ 124 w 240"/>
                  <a:gd name="T69" fmla="*/ 66 h 108"/>
                  <a:gd name="T70" fmla="*/ 136 w 240"/>
                  <a:gd name="T71" fmla="*/ 74 h 108"/>
                  <a:gd name="T72" fmla="*/ 152 w 240"/>
                  <a:gd name="T73" fmla="*/ 80 h 108"/>
                  <a:gd name="T74" fmla="*/ 170 w 240"/>
                  <a:gd name="T75" fmla="*/ 84 h 108"/>
                  <a:gd name="T76" fmla="*/ 190 w 240"/>
                  <a:gd name="T77" fmla="*/ 86 h 108"/>
                  <a:gd name="T78" fmla="*/ 214 w 240"/>
                  <a:gd name="T79" fmla="*/ 88 h 108"/>
                  <a:gd name="T80" fmla="*/ 240 w 240"/>
                  <a:gd name="T8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0" h="108">
                    <a:moveTo>
                      <a:pt x="240" y="86"/>
                    </a:moveTo>
                    <a:lnTo>
                      <a:pt x="240" y="86"/>
                    </a:lnTo>
                    <a:lnTo>
                      <a:pt x="234" y="90"/>
                    </a:lnTo>
                    <a:lnTo>
                      <a:pt x="218" y="96"/>
                    </a:lnTo>
                    <a:lnTo>
                      <a:pt x="192" y="102"/>
                    </a:lnTo>
                    <a:lnTo>
                      <a:pt x="178" y="106"/>
                    </a:lnTo>
                    <a:lnTo>
                      <a:pt x="160" y="106"/>
                    </a:lnTo>
                    <a:lnTo>
                      <a:pt x="142" y="108"/>
                    </a:lnTo>
                    <a:lnTo>
                      <a:pt x="124" y="106"/>
                    </a:lnTo>
                    <a:lnTo>
                      <a:pt x="104" y="102"/>
                    </a:lnTo>
                    <a:lnTo>
                      <a:pt x="84" y="96"/>
                    </a:lnTo>
                    <a:lnTo>
                      <a:pt x="62" y="88"/>
                    </a:lnTo>
                    <a:lnTo>
                      <a:pt x="42" y="76"/>
                    </a:lnTo>
                    <a:lnTo>
                      <a:pt x="22" y="6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2" y="46"/>
                    </a:lnTo>
                    <a:lnTo>
                      <a:pt x="24" y="50"/>
                    </a:lnTo>
                    <a:lnTo>
                      <a:pt x="38" y="52"/>
                    </a:lnTo>
                    <a:lnTo>
                      <a:pt x="46" y="50"/>
                    </a:lnTo>
                    <a:lnTo>
                      <a:pt x="52" y="48"/>
                    </a:lnTo>
                    <a:lnTo>
                      <a:pt x="58" y="46"/>
                    </a:lnTo>
                    <a:lnTo>
                      <a:pt x="64" y="40"/>
                    </a:lnTo>
                    <a:lnTo>
                      <a:pt x="70" y="34"/>
                    </a:lnTo>
                    <a:lnTo>
                      <a:pt x="72" y="26"/>
                    </a:lnTo>
                    <a:lnTo>
                      <a:pt x="74" y="1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6" y="4"/>
                    </a:lnTo>
                    <a:lnTo>
                      <a:pt x="80" y="16"/>
                    </a:lnTo>
                    <a:lnTo>
                      <a:pt x="88" y="32"/>
                    </a:lnTo>
                    <a:lnTo>
                      <a:pt x="94" y="40"/>
                    </a:lnTo>
                    <a:lnTo>
                      <a:pt x="102" y="50"/>
                    </a:lnTo>
                    <a:lnTo>
                      <a:pt x="112" y="58"/>
                    </a:lnTo>
                    <a:lnTo>
                      <a:pt x="124" y="66"/>
                    </a:lnTo>
                    <a:lnTo>
                      <a:pt x="136" y="74"/>
                    </a:lnTo>
                    <a:lnTo>
                      <a:pt x="152" y="80"/>
                    </a:lnTo>
                    <a:lnTo>
                      <a:pt x="170" y="84"/>
                    </a:lnTo>
                    <a:lnTo>
                      <a:pt x="190" y="86"/>
                    </a:lnTo>
                    <a:lnTo>
                      <a:pt x="214" y="88"/>
                    </a:lnTo>
                    <a:lnTo>
                      <a:pt x="240" y="86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8" name="Freeform 10243"/>
              <p:cNvSpPr>
                <a:spLocks/>
              </p:cNvSpPr>
              <p:nvPr/>
            </p:nvSpPr>
            <p:spPr bwMode="auto">
              <a:xfrm>
                <a:off x="11669713" y="5148263"/>
                <a:ext cx="381000" cy="171450"/>
              </a:xfrm>
              <a:custGeom>
                <a:avLst/>
                <a:gdLst>
                  <a:gd name="T0" fmla="*/ 240 w 240"/>
                  <a:gd name="T1" fmla="*/ 86 h 108"/>
                  <a:gd name="T2" fmla="*/ 240 w 240"/>
                  <a:gd name="T3" fmla="*/ 86 h 108"/>
                  <a:gd name="T4" fmla="*/ 234 w 240"/>
                  <a:gd name="T5" fmla="*/ 90 h 108"/>
                  <a:gd name="T6" fmla="*/ 218 w 240"/>
                  <a:gd name="T7" fmla="*/ 96 h 108"/>
                  <a:gd name="T8" fmla="*/ 192 w 240"/>
                  <a:gd name="T9" fmla="*/ 102 h 108"/>
                  <a:gd name="T10" fmla="*/ 178 w 240"/>
                  <a:gd name="T11" fmla="*/ 106 h 108"/>
                  <a:gd name="T12" fmla="*/ 160 w 240"/>
                  <a:gd name="T13" fmla="*/ 106 h 108"/>
                  <a:gd name="T14" fmla="*/ 142 w 240"/>
                  <a:gd name="T15" fmla="*/ 108 h 108"/>
                  <a:gd name="T16" fmla="*/ 124 w 240"/>
                  <a:gd name="T17" fmla="*/ 106 h 108"/>
                  <a:gd name="T18" fmla="*/ 104 w 240"/>
                  <a:gd name="T19" fmla="*/ 102 h 108"/>
                  <a:gd name="T20" fmla="*/ 84 w 240"/>
                  <a:gd name="T21" fmla="*/ 96 h 108"/>
                  <a:gd name="T22" fmla="*/ 62 w 240"/>
                  <a:gd name="T23" fmla="*/ 88 h 108"/>
                  <a:gd name="T24" fmla="*/ 42 w 240"/>
                  <a:gd name="T25" fmla="*/ 76 h 108"/>
                  <a:gd name="T26" fmla="*/ 22 w 240"/>
                  <a:gd name="T27" fmla="*/ 62 h 108"/>
                  <a:gd name="T28" fmla="*/ 0 w 240"/>
                  <a:gd name="T29" fmla="*/ 42 h 108"/>
                  <a:gd name="T30" fmla="*/ 0 w 240"/>
                  <a:gd name="T31" fmla="*/ 42 h 108"/>
                  <a:gd name="T32" fmla="*/ 12 w 240"/>
                  <a:gd name="T33" fmla="*/ 46 h 108"/>
                  <a:gd name="T34" fmla="*/ 24 w 240"/>
                  <a:gd name="T35" fmla="*/ 50 h 108"/>
                  <a:gd name="T36" fmla="*/ 38 w 240"/>
                  <a:gd name="T37" fmla="*/ 52 h 108"/>
                  <a:gd name="T38" fmla="*/ 46 w 240"/>
                  <a:gd name="T39" fmla="*/ 50 h 108"/>
                  <a:gd name="T40" fmla="*/ 52 w 240"/>
                  <a:gd name="T41" fmla="*/ 48 h 108"/>
                  <a:gd name="T42" fmla="*/ 58 w 240"/>
                  <a:gd name="T43" fmla="*/ 46 h 108"/>
                  <a:gd name="T44" fmla="*/ 64 w 240"/>
                  <a:gd name="T45" fmla="*/ 40 h 108"/>
                  <a:gd name="T46" fmla="*/ 70 w 240"/>
                  <a:gd name="T47" fmla="*/ 34 h 108"/>
                  <a:gd name="T48" fmla="*/ 72 w 240"/>
                  <a:gd name="T49" fmla="*/ 26 h 108"/>
                  <a:gd name="T50" fmla="*/ 74 w 240"/>
                  <a:gd name="T51" fmla="*/ 14 h 108"/>
                  <a:gd name="T52" fmla="*/ 74 w 240"/>
                  <a:gd name="T53" fmla="*/ 0 h 108"/>
                  <a:gd name="T54" fmla="*/ 74 w 240"/>
                  <a:gd name="T55" fmla="*/ 0 h 108"/>
                  <a:gd name="T56" fmla="*/ 76 w 240"/>
                  <a:gd name="T57" fmla="*/ 4 h 108"/>
                  <a:gd name="T58" fmla="*/ 80 w 240"/>
                  <a:gd name="T59" fmla="*/ 16 h 108"/>
                  <a:gd name="T60" fmla="*/ 88 w 240"/>
                  <a:gd name="T61" fmla="*/ 32 h 108"/>
                  <a:gd name="T62" fmla="*/ 94 w 240"/>
                  <a:gd name="T63" fmla="*/ 40 h 108"/>
                  <a:gd name="T64" fmla="*/ 102 w 240"/>
                  <a:gd name="T65" fmla="*/ 50 h 108"/>
                  <a:gd name="T66" fmla="*/ 112 w 240"/>
                  <a:gd name="T67" fmla="*/ 58 h 108"/>
                  <a:gd name="T68" fmla="*/ 124 w 240"/>
                  <a:gd name="T69" fmla="*/ 66 h 108"/>
                  <a:gd name="T70" fmla="*/ 136 w 240"/>
                  <a:gd name="T71" fmla="*/ 74 h 108"/>
                  <a:gd name="T72" fmla="*/ 152 w 240"/>
                  <a:gd name="T73" fmla="*/ 80 h 108"/>
                  <a:gd name="T74" fmla="*/ 170 w 240"/>
                  <a:gd name="T75" fmla="*/ 84 h 108"/>
                  <a:gd name="T76" fmla="*/ 190 w 240"/>
                  <a:gd name="T77" fmla="*/ 86 h 108"/>
                  <a:gd name="T78" fmla="*/ 214 w 240"/>
                  <a:gd name="T79" fmla="*/ 88 h 108"/>
                  <a:gd name="T80" fmla="*/ 240 w 240"/>
                  <a:gd name="T8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0" h="108">
                    <a:moveTo>
                      <a:pt x="240" y="86"/>
                    </a:moveTo>
                    <a:lnTo>
                      <a:pt x="240" y="86"/>
                    </a:lnTo>
                    <a:lnTo>
                      <a:pt x="234" y="90"/>
                    </a:lnTo>
                    <a:lnTo>
                      <a:pt x="218" y="96"/>
                    </a:lnTo>
                    <a:lnTo>
                      <a:pt x="192" y="102"/>
                    </a:lnTo>
                    <a:lnTo>
                      <a:pt x="178" y="106"/>
                    </a:lnTo>
                    <a:lnTo>
                      <a:pt x="160" y="106"/>
                    </a:lnTo>
                    <a:lnTo>
                      <a:pt x="142" y="108"/>
                    </a:lnTo>
                    <a:lnTo>
                      <a:pt x="124" y="106"/>
                    </a:lnTo>
                    <a:lnTo>
                      <a:pt x="104" y="102"/>
                    </a:lnTo>
                    <a:lnTo>
                      <a:pt x="84" y="96"/>
                    </a:lnTo>
                    <a:lnTo>
                      <a:pt x="62" y="88"/>
                    </a:lnTo>
                    <a:lnTo>
                      <a:pt x="42" y="76"/>
                    </a:lnTo>
                    <a:lnTo>
                      <a:pt x="22" y="6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2" y="46"/>
                    </a:lnTo>
                    <a:lnTo>
                      <a:pt x="24" y="50"/>
                    </a:lnTo>
                    <a:lnTo>
                      <a:pt x="38" y="52"/>
                    </a:lnTo>
                    <a:lnTo>
                      <a:pt x="46" y="50"/>
                    </a:lnTo>
                    <a:lnTo>
                      <a:pt x="52" y="48"/>
                    </a:lnTo>
                    <a:lnTo>
                      <a:pt x="58" y="46"/>
                    </a:lnTo>
                    <a:lnTo>
                      <a:pt x="64" y="40"/>
                    </a:lnTo>
                    <a:lnTo>
                      <a:pt x="70" y="34"/>
                    </a:lnTo>
                    <a:lnTo>
                      <a:pt x="72" y="26"/>
                    </a:lnTo>
                    <a:lnTo>
                      <a:pt x="74" y="1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6" y="4"/>
                    </a:lnTo>
                    <a:lnTo>
                      <a:pt x="80" y="16"/>
                    </a:lnTo>
                    <a:lnTo>
                      <a:pt x="88" y="32"/>
                    </a:lnTo>
                    <a:lnTo>
                      <a:pt x="94" y="40"/>
                    </a:lnTo>
                    <a:lnTo>
                      <a:pt x="102" y="50"/>
                    </a:lnTo>
                    <a:lnTo>
                      <a:pt x="112" y="58"/>
                    </a:lnTo>
                    <a:lnTo>
                      <a:pt x="124" y="66"/>
                    </a:lnTo>
                    <a:lnTo>
                      <a:pt x="136" y="74"/>
                    </a:lnTo>
                    <a:lnTo>
                      <a:pt x="152" y="80"/>
                    </a:lnTo>
                    <a:lnTo>
                      <a:pt x="170" y="84"/>
                    </a:lnTo>
                    <a:lnTo>
                      <a:pt x="190" y="86"/>
                    </a:lnTo>
                    <a:lnTo>
                      <a:pt x="214" y="88"/>
                    </a:lnTo>
                    <a:lnTo>
                      <a:pt x="240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9" name="Freeform 10244"/>
              <p:cNvSpPr>
                <a:spLocks/>
              </p:cNvSpPr>
              <p:nvPr/>
            </p:nvSpPr>
            <p:spPr bwMode="auto">
              <a:xfrm>
                <a:off x="11536363" y="3916363"/>
                <a:ext cx="1146175" cy="381000"/>
              </a:xfrm>
              <a:custGeom>
                <a:avLst/>
                <a:gdLst>
                  <a:gd name="T0" fmla="*/ 722 w 722"/>
                  <a:gd name="T1" fmla="*/ 156 h 240"/>
                  <a:gd name="T2" fmla="*/ 710 w 722"/>
                  <a:gd name="T3" fmla="*/ 126 h 240"/>
                  <a:gd name="T4" fmla="*/ 680 w 722"/>
                  <a:gd name="T5" fmla="*/ 88 h 240"/>
                  <a:gd name="T6" fmla="*/ 654 w 722"/>
                  <a:gd name="T7" fmla="*/ 68 h 240"/>
                  <a:gd name="T8" fmla="*/ 622 w 722"/>
                  <a:gd name="T9" fmla="*/ 50 h 240"/>
                  <a:gd name="T10" fmla="*/ 580 w 722"/>
                  <a:gd name="T11" fmla="*/ 34 h 240"/>
                  <a:gd name="T12" fmla="*/ 556 w 722"/>
                  <a:gd name="T13" fmla="*/ 30 h 240"/>
                  <a:gd name="T14" fmla="*/ 506 w 722"/>
                  <a:gd name="T15" fmla="*/ 32 h 240"/>
                  <a:gd name="T16" fmla="*/ 430 w 722"/>
                  <a:gd name="T17" fmla="*/ 48 h 240"/>
                  <a:gd name="T18" fmla="*/ 350 w 722"/>
                  <a:gd name="T19" fmla="*/ 64 h 240"/>
                  <a:gd name="T20" fmla="*/ 296 w 722"/>
                  <a:gd name="T21" fmla="*/ 66 h 240"/>
                  <a:gd name="T22" fmla="*/ 244 w 722"/>
                  <a:gd name="T23" fmla="*/ 56 h 240"/>
                  <a:gd name="T24" fmla="*/ 218 w 722"/>
                  <a:gd name="T25" fmla="*/ 42 h 240"/>
                  <a:gd name="T26" fmla="*/ 192 w 722"/>
                  <a:gd name="T27" fmla="*/ 24 h 240"/>
                  <a:gd name="T28" fmla="*/ 166 w 722"/>
                  <a:gd name="T29" fmla="*/ 0 h 240"/>
                  <a:gd name="T30" fmla="*/ 0 w 722"/>
                  <a:gd name="T31" fmla="*/ 20 h 240"/>
                  <a:gd name="T32" fmla="*/ 16 w 722"/>
                  <a:gd name="T33" fmla="*/ 100 h 240"/>
                  <a:gd name="T34" fmla="*/ 38 w 722"/>
                  <a:gd name="T35" fmla="*/ 184 h 240"/>
                  <a:gd name="T36" fmla="*/ 46 w 722"/>
                  <a:gd name="T37" fmla="*/ 198 h 240"/>
                  <a:gd name="T38" fmla="*/ 94 w 722"/>
                  <a:gd name="T39" fmla="*/ 220 h 240"/>
                  <a:gd name="T40" fmla="*/ 146 w 722"/>
                  <a:gd name="T41" fmla="*/ 234 h 240"/>
                  <a:gd name="T42" fmla="*/ 184 w 722"/>
                  <a:gd name="T43" fmla="*/ 240 h 240"/>
                  <a:gd name="T44" fmla="*/ 224 w 722"/>
                  <a:gd name="T45" fmla="*/ 236 h 240"/>
                  <a:gd name="T46" fmla="*/ 264 w 722"/>
                  <a:gd name="T47" fmla="*/ 224 h 240"/>
                  <a:gd name="T48" fmla="*/ 284 w 722"/>
                  <a:gd name="T49" fmla="*/ 214 h 240"/>
                  <a:gd name="T50" fmla="*/ 384 w 722"/>
                  <a:gd name="T51" fmla="*/ 152 h 240"/>
                  <a:gd name="T52" fmla="*/ 444 w 722"/>
                  <a:gd name="T53" fmla="*/ 122 h 240"/>
                  <a:gd name="T54" fmla="*/ 500 w 722"/>
                  <a:gd name="T55" fmla="*/ 102 h 240"/>
                  <a:gd name="T56" fmla="*/ 552 w 722"/>
                  <a:gd name="T57" fmla="*/ 94 h 240"/>
                  <a:gd name="T58" fmla="*/ 604 w 722"/>
                  <a:gd name="T59" fmla="*/ 100 h 240"/>
                  <a:gd name="T60" fmla="*/ 652 w 722"/>
                  <a:gd name="T61" fmla="*/ 122 h 240"/>
                  <a:gd name="T62" fmla="*/ 698 w 722"/>
                  <a:gd name="T63" fmla="*/ 162 h 240"/>
                  <a:gd name="T64" fmla="*/ 722 w 722"/>
                  <a:gd name="T65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2" h="240">
                    <a:moveTo>
                      <a:pt x="722" y="156"/>
                    </a:moveTo>
                    <a:lnTo>
                      <a:pt x="722" y="156"/>
                    </a:lnTo>
                    <a:lnTo>
                      <a:pt x="716" y="142"/>
                    </a:lnTo>
                    <a:lnTo>
                      <a:pt x="710" y="126"/>
                    </a:lnTo>
                    <a:lnTo>
                      <a:pt x="698" y="108"/>
                    </a:lnTo>
                    <a:lnTo>
                      <a:pt x="680" y="88"/>
                    </a:lnTo>
                    <a:lnTo>
                      <a:pt x="668" y="78"/>
                    </a:lnTo>
                    <a:lnTo>
                      <a:pt x="654" y="68"/>
                    </a:lnTo>
                    <a:lnTo>
                      <a:pt x="638" y="58"/>
                    </a:lnTo>
                    <a:lnTo>
                      <a:pt x="622" y="50"/>
                    </a:lnTo>
                    <a:lnTo>
                      <a:pt x="602" y="42"/>
                    </a:lnTo>
                    <a:lnTo>
                      <a:pt x="580" y="34"/>
                    </a:lnTo>
                    <a:lnTo>
                      <a:pt x="580" y="34"/>
                    </a:lnTo>
                    <a:lnTo>
                      <a:pt x="556" y="30"/>
                    </a:lnTo>
                    <a:lnTo>
                      <a:pt x="532" y="30"/>
                    </a:lnTo>
                    <a:lnTo>
                      <a:pt x="506" y="32"/>
                    </a:lnTo>
                    <a:lnTo>
                      <a:pt x="482" y="36"/>
                    </a:lnTo>
                    <a:lnTo>
                      <a:pt x="430" y="48"/>
                    </a:lnTo>
                    <a:lnTo>
                      <a:pt x="376" y="60"/>
                    </a:lnTo>
                    <a:lnTo>
                      <a:pt x="350" y="64"/>
                    </a:lnTo>
                    <a:lnTo>
                      <a:pt x="322" y="68"/>
                    </a:lnTo>
                    <a:lnTo>
                      <a:pt x="296" y="66"/>
                    </a:lnTo>
                    <a:lnTo>
                      <a:pt x="270" y="64"/>
                    </a:lnTo>
                    <a:lnTo>
                      <a:pt x="244" y="56"/>
                    </a:lnTo>
                    <a:lnTo>
                      <a:pt x="230" y="50"/>
                    </a:lnTo>
                    <a:lnTo>
                      <a:pt x="218" y="42"/>
                    </a:lnTo>
                    <a:lnTo>
                      <a:pt x="204" y="34"/>
                    </a:lnTo>
                    <a:lnTo>
                      <a:pt x="192" y="24"/>
                    </a:lnTo>
                    <a:lnTo>
                      <a:pt x="180" y="14"/>
                    </a:lnTo>
                    <a:lnTo>
                      <a:pt x="166" y="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4" y="44"/>
                    </a:lnTo>
                    <a:lnTo>
                      <a:pt x="16" y="100"/>
                    </a:lnTo>
                    <a:lnTo>
                      <a:pt x="30" y="160"/>
                    </a:lnTo>
                    <a:lnTo>
                      <a:pt x="38" y="184"/>
                    </a:lnTo>
                    <a:lnTo>
                      <a:pt x="46" y="198"/>
                    </a:lnTo>
                    <a:lnTo>
                      <a:pt x="46" y="198"/>
                    </a:lnTo>
                    <a:lnTo>
                      <a:pt x="70" y="210"/>
                    </a:lnTo>
                    <a:lnTo>
                      <a:pt x="94" y="220"/>
                    </a:lnTo>
                    <a:lnTo>
                      <a:pt x="128" y="230"/>
                    </a:lnTo>
                    <a:lnTo>
                      <a:pt x="146" y="234"/>
                    </a:lnTo>
                    <a:lnTo>
                      <a:pt x="164" y="238"/>
                    </a:lnTo>
                    <a:lnTo>
                      <a:pt x="184" y="240"/>
                    </a:lnTo>
                    <a:lnTo>
                      <a:pt x="204" y="238"/>
                    </a:lnTo>
                    <a:lnTo>
                      <a:pt x="224" y="236"/>
                    </a:lnTo>
                    <a:lnTo>
                      <a:pt x="244" y="232"/>
                    </a:lnTo>
                    <a:lnTo>
                      <a:pt x="264" y="224"/>
                    </a:lnTo>
                    <a:lnTo>
                      <a:pt x="284" y="214"/>
                    </a:lnTo>
                    <a:lnTo>
                      <a:pt x="284" y="214"/>
                    </a:lnTo>
                    <a:lnTo>
                      <a:pt x="352" y="172"/>
                    </a:lnTo>
                    <a:lnTo>
                      <a:pt x="384" y="152"/>
                    </a:lnTo>
                    <a:lnTo>
                      <a:pt x="414" y="136"/>
                    </a:lnTo>
                    <a:lnTo>
                      <a:pt x="444" y="122"/>
                    </a:lnTo>
                    <a:lnTo>
                      <a:pt x="472" y="112"/>
                    </a:lnTo>
                    <a:lnTo>
                      <a:pt x="500" y="102"/>
                    </a:lnTo>
                    <a:lnTo>
                      <a:pt x="526" y="96"/>
                    </a:lnTo>
                    <a:lnTo>
                      <a:pt x="552" y="94"/>
                    </a:lnTo>
                    <a:lnTo>
                      <a:pt x="578" y="96"/>
                    </a:lnTo>
                    <a:lnTo>
                      <a:pt x="604" y="100"/>
                    </a:lnTo>
                    <a:lnTo>
                      <a:pt x="628" y="108"/>
                    </a:lnTo>
                    <a:lnTo>
                      <a:pt x="652" y="122"/>
                    </a:lnTo>
                    <a:lnTo>
                      <a:pt x="676" y="140"/>
                    </a:lnTo>
                    <a:lnTo>
                      <a:pt x="698" y="162"/>
                    </a:lnTo>
                    <a:lnTo>
                      <a:pt x="722" y="190"/>
                    </a:lnTo>
                    <a:lnTo>
                      <a:pt x="722" y="156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0" name="Freeform 10245"/>
              <p:cNvSpPr>
                <a:spLocks/>
              </p:cNvSpPr>
              <p:nvPr/>
            </p:nvSpPr>
            <p:spPr bwMode="auto">
              <a:xfrm>
                <a:off x="12634913" y="4119563"/>
                <a:ext cx="98425" cy="63500"/>
              </a:xfrm>
              <a:custGeom>
                <a:avLst/>
                <a:gdLst>
                  <a:gd name="T0" fmla="*/ 62 w 62"/>
                  <a:gd name="T1" fmla="*/ 8 h 40"/>
                  <a:gd name="T2" fmla="*/ 34 w 62"/>
                  <a:gd name="T3" fmla="*/ 40 h 40"/>
                  <a:gd name="T4" fmla="*/ 34 w 62"/>
                  <a:gd name="T5" fmla="*/ 40 h 40"/>
                  <a:gd name="T6" fmla="*/ 28 w 62"/>
                  <a:gd name="T7" fmla="*/ 38 h 40"/>
                  <a:gd name="T8" fmla="*/ 16 w 62"/>
                  <a:gd name="T9" fmla="*/ 30 h 40"/>
                  <a:gd name="T10" fmla="*/ 10 w 62"/>
                  <a:gd name="T11" fmla="*/ 26 h 40"/>
                  <a:gd name="T12" fmla="*/ 4 w 62"/>
                  <a:gd name="T13" fmla="*/ 20 h 40"/>
                  <a:gd name="T14" fmla="*/ 0 w 62"/>
                  <a:gd name="T15" fmla="*/ 14 h 40"/>
                  <a:gd name="T16" fmla="*/ 0 w 62"/>
                  <a:gd name="T17" fmla="*/ 8 h 40"/>
                  <a:gd name="T18" fmla="*/ 0 w 62"/>
                  <a:gd name="T19" fmla="*/ 8 h 40"/>
                  <a:gd name="T20" fmla="*/ 0 w 62"/>
                  <a:gd name="T21" fmla="*/ 4 h 40"/>
                  <a:gd name="T22" fmla="*/ 2 w 62"/>
                  <a:gd name="T23" fmla="*/ 2 h 40"/>
                  <a:gd name="T24" fmla="*/ 10 w 62"/>
                  <a:gd name="T25" fmla="*/ 0 h 40"/>
                  <a:gd name="T26" fmla="*/ 20 w 62"/>
                  <a:gd name="T27" fmla="*/ 0 h 40"/>
                  <a:gd name="T28" fmla="*/ 32 w 62"/>
                  <a:gd name="T29" fmla="*/ 0 h 40"/>
                  <a:gd name="T30" fmla="*/ 52 w 62"/>
                  <a:gd name="T31" fmla="*/ 4 h 40"/>
                  <a:gd name="T32" fmla="*/ 62 w 62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0">
                    <a:moveTo>
                      <a:pt x="62" y="8"/>
                    </a:moveTo>
                    <a:lnTo>
                      <a:pt x="34" y="40"/>
                    </a:lnTo>
                    <a:lnTo>
                      <a:pt x="34" y="40"/>
                    </a:lnTo>
                    <a:lnTo>
                      <a:pt x="28" y="38"/>
                    </a:lnTo>
                    <a:lnTo>
                      <a:pt x="16" y="30"/>
                    </a:lnTo>
                    <a:lnTo>
                      <a:pt x="10" y="26"/>
                    </a:lnTo>
                    <a:lnTo>
                      <a:pt x="4" y="20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20" y="0"/>
                    </a:lnTo>
                    <a:lnTo>
                      <a:pt x="32" y="0"/>
                    </a:lnTo>
                    <a:lnTo>
                      <a:pt x="52" y="4"/>
                    </a:lnTo>
                    <a:lnTo>
                      <a:pt x="62" y="8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1" name="Freeform 10246"/>
              <p:cNvSpPr>
                <a:spLocks/>
              </p:cNvSpPr>
              <p:nvPr/>
            </p:nvSpPr>
            <p:spPr bwMode="auto">
              <a:xfrm>
                <a:off x="12634913" y="4119563"/>
                <a:ext cx="98425" cy="63500"/>
              </a:xfrm>
              <a:custGeom>
                <a:avLst/>
                <a:gdLst>
                  <a:gd name="T0" fmla="*/ 62 w 62"/>
                  <a:gd name="T1" fmla="*/ 8 h 40"/>
                  <a:gd name="T2" fmla="*/ 34 w 62"/>
                  <a:gd name="T3" fmla="*/ 40 h 40"/>
                  <a:gd name="T4" fmla="*/ 34 w 62"/>
                  <a:gd name="T5" fmla="*/ 40 h 40"/>
                  <a:gd name="T6" fmla="*/ 28 w 62"/>
                  <a:gd name="T7" fmla="*/ 38 h 40"/>
                  <a:gd name="T8" fmla="*/ 16 w 62"/>
                  <a:gd name="T9" fmla="*/ 30 h 40"/>
                  <a:gd name="T10" fmla="*/ 10 w 62"/>
                  <a:gd name="T11" fmla="*/ 26 h 40"/>
                  <a:gd name="T12" fmla="*/ 4 w 62"/>
                  <a:gd name="T13" fmla="*/ 20 h 40"/>
                  <a:gd name="T14" fmla="*/ 0 w 62"/>
                  <a:gd name="T15" fmla="*/ 14 h 40"/>
                  <a:gd name="T16" fmla="*/ 0 w 62"/>
                  <a:gd name="T17" fmla="*/ 8 h 40"/>
                  <a:gd name="T18" fmla="*/ 0 w 62"/>
                  <a:gd name="T19" fmla="*/ 8 h 40"/>
                  <a:gd name="T20" fmla="*/ 0 w 62"/>
                  <a:gd name="T21" fmla="*/ 4 h 40"/>
                  <a:gd name="T22" fmla="*/ 2 w 62"/>
                  <a:gd name="T23" fmla="*/ 2 h 40"/>
                  <a:gd name="T24" fmla="*/ 10 w 62"/>
                  <a:gd name="T25" fmla="*/ 0 h 40"/>
                  <a:gd name="T26" fmla="*/ 20 w 62"/>
                  <a:gd name="T27" fmla="*/ 0 h 40"/>
                  <a:gd name="T28" fmla="*/ 32 w 62"/>
                  <a:gd name="T29" fmla="*/ 0 h 40"/>
                  <a:gd name="T30" fmla="*/ 52 w 62"/>
                  <a:gd name="T31" fmla="*/ 4 h 40"/>
                  <a:gd name="T32" fmla="*/ 62 w 62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0">
                    <a:moveTo>
                      <a:pt x="62" y="8"/>
                    </a:moveTo>
                    <a:lnTo>
                      <a:pt x="34" y="40"/>
                    </a:lnTo>
                    <a:lnTo>
                      <a:pt x="34" y="40"/>
                    </a:lnTo>
                    <a:lnTo>
                      <a:pt x="28" y="38"/>
                    </a:lnTo>
                    <a:lnTo>
                      <a:pt x="16" y="30"/>
                    </a:lnTo>
                    <a:lnTo>
                      <a:pt x="10" y="26"/>
                    </a:lnTo>
                    <a:lnTo>
                      <a:pt x="4" y="20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20" y="0"/>
                    </a:lnTo>
                    <a:lnTo>
                      <a:pt x="32" y="0"/>
                    </a:lnTo>
                    <a:lnTo>
                      <a:pt x="52" y="4"/>
                    </a:lnTo>
                    <a:lnTo>
                      <a:pt x="62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2" name="Freeform 10247"/>
              <p:cNvSpPr>
                <a:spLocks/>
              </p:cNvSpPr>
              <p:nvPr/>
            </p:nvSpPr>
            <p:spPr bwMode="auto">
              <a:xfrm>
                <a:off x="12669838" y="4164013"/>
                <a:ext cx="22225" cy="73025"/>
              </a:xfrm>
              <a:custGeom>
                <a:avLst/>
                <a:gdLst>
                  <a:gd name="T0" fmla="*/ 8 w 14"/>
                  <a:gd name="T1" fmla="*/ 0 h 46"/>
                  <a:gd name="T2" fmla="*/ 8 w 14"/>
                  <a:gd name="T3" fmla="*/ 0 h 46"/>
                  <a:gd name="T4" fmla="*/ 10 w 14"/>
                  <a:gd name="T5" fmla="*/ 0 h 46"/>
                  <a:gd name="T6" fmla="*/ 12 w 14"/>
                  <a:gd name="T7" fmla="*/ 6 h 46"/>
                  <a:gd name="T8" fmla="*/ 14 w 14"/>
                  <a:gd name="T9" fmla="*/ 18 h 46"/>
                  <a:gd name="T10" fmla="*/ 14 w 14"/>
                  <a:gd name="T11" fmla="*/ 24 h 46"/>
                  <a:gd name="T12" fmla="*/ 12 w 14"/>
                  <a:gd name="T13" fmla="*/ 34 h 46"/>
                  <a:gd name="T14" fmla="*/ 12 w 14"/>
                  <a:gd name="T15" fmla="*/ 34 h 46"/>
                  <a:gd name="T16" fmla="*/ 10 w 14"/>
                  <a:gd name="T17" fmla="*/ 42 h 46"/>
                  <a:gd name="T18" fmla="*/ 8 w 14"/>
                  <a:gd name="T19" fmla="*/ 46 h 46"/>
                  <a:gd name="T20" fmla="*/ 6 w 14"/>
                  <a:gd name="T21" fmla="*/ 46 h 46"/>
                  <a:gd name="T22" fmla="*/ 4 w 14"/>
                  <a:gd name="T23" fmla="*/ 44 h 46"/>
                  <a:gd name="T24" fmla="*/ 2 w 14"/>
                  <a:gd name="T25" fmla="*/ 38 h 46"/>
                  <a:gd name="T26" fmla="*/ 0 w 14"/>
                  <a:gd name="T27" fmla="*/ 34 h 46"/>
                  <a:gd name="T28" fmla="*/ 8 w 14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46">
                    <a:moveTo>
                      <a:pt x="8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2" y="6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10" y="42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4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3" name="Freeform 10248"/>
              <p:cNvSpPr>
                <a:spLocks/>
              </p:cNvSpPr>
              <p:nvPr/>
            </p:nvSpPr>
            <p:spPr bwMode="auto">
              <a:xfrm>
                <a:off x="12384088" y="4306888"/>
                <a:ext cx="187325" cy="603250"/>
              </a:xfrm>
              <a:custGeom>
                <a:avLst/>
                <a:gdLst>
                  <a:gd name="T0" fmla="*/ 118 w 118"/>
                  <a:gd name="T1" fmla="*/ 56 h 380"/>
                  <a:gd name="T2" fmla="*/ 118 w 118"/>
                  <a:gd name="T3" fmla="*/ 56 h 380"/>
                  <a:gd name="T4" fmla="*/ 108 w 118"/>
                  <a:gd name="T5" fmla="*/ 54 h 380"/>
                  <a:gd name="T6" fmla="*/ 86 w 118"/>
                  <a:gd name="T7" fmla="*/ 44 h 380"/>
                  <a:gd name="T8" fmla="*/ 70 w 118"/>
                  <a:gd name="T9" fmla="*/ 36 h 380"/>
                  <a:gd name="T10" fmla="*/ 52 w 118"/>
                  <a:gd name="T11" fmla="*/ 26 h 380"/>
                  <a:gd name="T12" fmla="*/ 34 w 118"/>
                  <a:gd name="T13" fmla="*/ 14 h 380"/>
                  <a:gd name="T14" fmla="*/ 14 w 118"/>
                  <a:gd name="T15" fmla="*/ 0 h 380"/>
                  <a:gd name="T16" fmla="*/ 14 w 118"/>
                  <a:gd name="T17" fmla="*/ 0 h 380"/>
                  <a:gd name="T18" fmla="*/ 8 w 118"/>
                  <a:gd name="T19" fmla="*/ 44 h 380"/>
                  <a:gd name="T20" fmla="*/ 2 w 118"/>
                  <a:gd name="T21" fmla="*/ 92 h 380"/>
                  <a:gd name="T22" fmla="*/ 0 w 118"/>
                  <a:gd name="T23" fmla="*/ 150 h 380"/>
                  <a:gd name="T24" fmla="*/ 0 w 118"/>
                  <a:gd name="T25" fmla="*/ 180 h 380"/>
                  <a:gd name="T26" fmla="*/ 0 w 118"/>
                  <a:gd name="T27" fmla="*/ 212 h 380"/>
                  <a:gd name="T28" fmla="*/ 4 w 118"/>
                  <a:gd name="T29" fmla="*/ 244 h 380"/>
                  <a:gd name="T30" fmla="*/ 8 w 118"/>
                  <a:gd name="T31" fmla="*/ 276 h 380"/>
                  <a:gd name="T32" fmla="*/ 14 w 118"/>
                  <a:gd name="T33" fmla="*/ 306 h 380"/>
                  <a:gd name="T34" fmla="*/ 24 w 118"/>
                  <a:gd name="T35" fmla="*/ 334 h 380"/>
                  <a:gd name="T36" fmla="*/ 36 w 118"/>
                  <a:gd name="T37" fmla="*/ 358 h 380"/>
                  <a:gd name="T38" fmla="*/ 50 w 118"/>
                  <a:gd name="T39" fmla="*/ 380 h 380"/>
                  <a:gd name="T40" fmla="*/ 50 w 118"/>
                  <a:gd name="T41" fmla="*/ 380 h 380"/>
                  <a:gd name="T42" fmla="*/ 48 w 118"/>
                  <a:gd name="T43" fmla="*/ 356 h 380"/>
                  <a:gd name="T44" fmla="*/ 48 w 118"/>
                  <a:gd name="T45" fmla="*/ 326 h 380"/>
                  <a:gd name="T46" fmla="*/ 50 w 118"/>
                  <a:gd name="T47" fmla="*/ 288 h 380"/>
                  <a:gd name="T48" fmla="*/ 58 w 118"/>
                  <a:gd name="T49" fmla="*/ 240 h 380"/>
                  <a:gd name="T50" fmla="*/ 62 w 118"/>
                  <a:gd name="T51" fmla="*/ 214 h 380"/>
                  <a:gd name="T52" fmla="*/ 70 w 118"/>
                  <a:gd name="T53" fmla="*/ 184 h 380"/>
                  <a:gd name="T54" fmla="*/ 78 w 118"/>
                  <a:gd name="T55" fmla="*/ 154 h 380"/>
                  <a:gd name="T56" fmla="*/ 90 w 118"/>
                  <a:gd name="T57" fmla="*/ 124 h 380"/>
                  <a:gd name="T58" fmla="*/ 102 w 118"/>
                  <a:gd name="T59" fmla="*/ 90 h 380"/>
                  <a:gd name="T60" fmla="*/ 118 w 118"/>
                  <a:gd name="T61" fmla="*/ 5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380">
                    <a:moveTo>
                      <a:pt x="118" y="56"/>
                    </a:moveTo>
                    <a:lnTo>
                      <a:pt x="118" y="56"/>
                    </a:lnTo>
                    <a:lnTo>
                      <a:pt x="108" y="54"/>
                    </a:lnTo>
                    <a:lnTo>
                      <a:pt x="86" y="44"/>
                    </a:lnTo>
                    <a:lnTo>
                      <a:pt x="70" y="36"/>
                    </a:lnTo>
                    <a:lnTo>
                      <a:pt x="52" y="26"/>
                    </a:lnTo>
                    <a:lnTo>
                      <a:pt x="34" y="1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4"/>
                    </a:lnTo>
                    <a:lnTo>
                      <a:pt x="2" y="92"/>
                    </a:lnTo>
                    <a:lnTo>
                      <a:pt x="0" y="150"/>
                    </a:lnTo>
                    <a:lnTo>
                      <a:pt x="0" y="180"/>
                    </a:lnTo>
                    <a:lnTo>
                      <a:pt x="0" y="212"/>
                    </a:lnTo>
                    <a:lnTo>
                      <a:pt x="4" y="244"/>
                    </a:lnTo>
                    <a:lnTo>
                      <a:pt x="8" y="276"/>
                    </a:lnTo>
                    <a:lnTo>
                      <a:pt x="14" y="306"/>
                    </a:lnTo>
                    <a:lnTo>
                      <a:pt x="24" y="334"/>
                    </a:lnTo>
                    <a:lnTo>
                      <a:pt x="36" y="358"/>
                    </a:lnTo>
                    <a:lnTo>
                      <a:pt x="50" y="380"/>
                    </a:lnTo>
                    <a:lnTo>
                      <a:pt x="50" y="380"/>
                    </a:lnTo>
                    <a:lnTo>
                      <a:pt x="48" y="356"/>
                    </a:lnTo>
                    <a:lnTo>
                      <a:pt x="48" y="326"/>
                    </a:lnTo>
                    <a:lnTo>
                      <a:pt x="50" y="288"/>
                    </a:lnTo>
                    <a:lnTo>
                      <a:pt x="58" y="240"/>
                    </a:lnTo>
                    <a:lnTo>
                      <a:pt x="62" y="214"/>
                    </a:lnTo>
                    <a:lnTo>
                      <a:pt x="70" y="184"/>
                    </a:lnTo>
                    <a:lnTo>
                      <a:pt x="78" y="154"/>
                    </a:lnTo>
                    <a:lnTo>
                      <a:pt x="90" y="124"/>
                    </a:lnTo>
                    <a:lnTo>
                      <a:pt x="102" y="90"/>
                    </a:lnTo>
                    <a:lnTo>
                      <a:pt x="118" y="56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4" name="Freeform 10249"/>
              <p:cNvSpPr>
                <a:spLocks/>
              </p:cNvSpPr>
              <p:nvPr/>
            </p:nvSpPr>
            <p:spPr bwMode="auto">
              <a:xfrm>
                <a:off x="12384088" y="4306888"/>
                <a:ext cx="187325" cy="603250"/>
              </a:xfrm>
              <a:custGeom>
                <a:avLst/>
                <a:gdLst>
                  <a:gd name="T0" fmla="*/ 118 w 118"/>
                  <a:gd name="T1" fmla="*/ 56 h 380"/>
                  <a:gd name="T2" fmla="*/ 118 w 118"/>
                  <a:gd name="T3" fmla="*/ 56 h 380"/>
                  <a:gd name="T4" fmla="*/ 108 w 118"/>
                  <a:gd name="T5" fmla="*/ 54 h 380"/>
                  <a:gd name="T6" fmla="*/ 86 w 118"/>
                  <a:gd name="T7" fmla="*/ 44 h 380"/>
                  <a:gd name="T8" fmla="*/ 70 w 118"/>
                  <a:gd name="T9" fmla="*/ 36 h 380"/>
                  <a:gd name="T10" fmla="*/ 52 w 118"/>
                  <a:gd name="T11" fmla="*/ 26 h 380"/>
                  <a:gd name="T12" fmla="*/ 34 w 118"/>
                  <a:gd name="T13" fmla="*/ 14 h 380"/>
                  <a:gd name="T14" fmla="*/ 14 w 118"/>
                  <a:gd name="T15" fmla="*/ 0 h 380"/>
                  <a:gd name="T16" fmla="*/ 14 w 118"/>
                  <a:gd name="T17" fmla="*/ 0 h 380"/>
                  <a:gd name="T18" fmla="*/ 8 w 118"/>
                  <a:gd name="T19" fmla="*/ 44 h 380"/>
                  <a:gd name="T20" fmla="*/ 2 w 118"/>
                  <a:gd name="T21" fmla="*/ 92 h 380"/>
                  <a:gd name="T22" fmla="*/ 0 w 118"/>
                  <a:gd name="T23" fmla="*/ 150 h 380"/>
                  <a:gd name="T24" fmla="*/ 0 w 118"/>
                  <a:gd name="T25" fmla="*/ 180 h 380"/>
                  <a:gd name="T26" fmla="*/ 0 w 118"/>
                  <a:gd name="T27" fmla="*/ 212 h 380"/>
                  <a:gd name="T28" fmla="*/ 4 w 118"/>
                  <a:gd name="T29" fmla="*/ 244 h 380"/>
                  <a:gd name="T30" fmla="*/ 8 w 118"/>
                  <a:gd name="T31" fmla="*/ 276 h 380"/>
                  <a:gd name="T32" fmla="*/ 14 w 118"/>
                  <a:gd name="T33" fmla="*/ 306 h 380"/>
                  <a:gd name="T34" fmla="*/ 24 w 118"/>
                  <a:gd name="T35" fmla="*/ 334 h 380"/>
                  <a:gd name="T36" fmla="*/ 36 w 118"/>
                  <a:gd name="T37" fmla="*/ 358 h 380"/>
                  <a:gd name="T38" fmla="*/ 50 w 118"/>
                  <a:gd name="T39" fmla="*/ 380 h 380"/>
                  <a:gd name="T40" fmla="*/ 50 w 118"/>
                  <a:gd name="T41" fmla="*/ 380 h 380"/>
                  <a:gd name="T42" fmla="*/ 48 w 118"/>
                  <a:gd name="T43" fmla="*/ 356 h 380"/>
                  <a:gd name="T44" fmla="*/ 48 w 118"/>
                  <a:gd name="T45" fmla="*/ 326 h 380"/>
                  <a:gd name="T46" fmla="*/ 50 w 118"/>
                  <a:gd name="T47" fmla="*/ 288 h 380"/>
                  <a:gd name="T48" fmla="*/ 58 w 118"/>
                  <a:gd name="T49" fmla="*/ 240 h 380"/>
                  <a:gd name="T50" fmla="*/ 62 w 118"/>
                  <a:gd name="T51" fmla="*/ 214 h 380"/>
                  <a:gd name="T52" fmla="*/ 70 w 118"/>
                  <a:gd name="T53" fmla="*/ 184 h 380"/>
                  <a:gd name="T54" fmla="*/ 78 w 118"/>
                  <a:gd name="T55" fmla="*/ 154 h 380"/>
                  <a:gd name="T56" fmla="*/ 90 w 118"/>
                  <a:gd name="T57" fmla="*/ 124 h 380"/>
                  <a:gd name="T58" fmla="*/ 102 w 118"/>
                  <a:gd name="T59" fmla="*/ 90 h 380"/>
                  <a:gd name="T60" fmla="*/ 118 w 118"/>
                  <a:gd name="T61" fmla="*/ 5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380">
                    <a:moveTo>
                      <a:pt x="118" y="56"/>
                    </a:moveTo>
                    <a:lnTo>
                      <a:pt x="118" y="56"/>
                    </a:lnTo>
                    <a:lnTo>
                      <a:pt x="108" y="54"/>
                    </a:lnTo>
                    <a:lnTo>
                      <a:pt x="86" y="44"/>
                    </a:lnTo>
                    <a:lnTo>
                      <a:pt x="70" y="36"/>
                    </a:lnTo>
                    <a:lnTo>
                      <a:pt x="52" y="26"/>
                    </a:lnTo>
                    <a:lnTo>
                      <a:pt x="34" y="1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4"/>
                    </a:lnTo>
                    <a:lnTo>
                      <a:pt x="2" y="92"/>
                    </a:lnTo>
                    <a:lnTo>
                      <a:pt x="0" y="150"/>
                    </a:lnTo>
                    <a:lnTo>
                      <a:pt x="0" y="180"/>
                    </a:lnTo>
                    <a:lnTo>
                      <a:pt x="0" y="212"/>
                    </a:lnTo>
                    <a:lnTo>
                      <a:pt x="4" y="244"/>
                    </a:lnTo>
                    <a:lnTo>
                      <a:pt x="8" y="276"/>
                    </a:lnTo>
                    <a:lnTo>
                      <a:pt x="14" y="306"/>
                    </a:lnTo>
                    <a:lnTo>
                      <a:pt x="24" y="334"/>
                    </a:lnTo>
                    <a:lnTo>
                      <a:pt x="36" y="358"/>
                    </a:lnTo>
                    <a:lnTo>
                      <a:pt x="50" y="380"/>
                    </a:lnTo>
                    <a:lnTo>
                      <a:pt x="50" y="380"/>
                    </a:lnTo>
                    <a:lnTo>
                      <a:pt x="48" y="356"/>
                    </a:lnTo>
                    <a:lnTo>
                      <a:pt x="48" y="326"/>
                    </a:lnTo>
                    <a:lnTo>
                      <a:pt x="50" y="288"/>
                    </a:lnTo>
                    <a:lnTo>
                      <a:pt x="58" y="240"/>
                    </a:lnTo>
                    <a:lnTo>
                      <a:pt x="62" y="214"/>
                    </a:lnTo>
                    <a:lnTo>
                      <a:pt x="70" y="184"/>
                    </a:lnTo>
                    <a:lnTo>
                      <a:pt x="78" y="154"/>
                    </a:lnTo>
                    <a:lnTo>
                      <a:pt x="90" y="124"/>
                    </a:lnTo>
                    <a:lnTo>
                      <a:pt x="102" y="90"/>
                    </a:lnTo>
                    <a:lnTo>
                      <a:pt x="118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5" name="Freeform 10250"/>
              <p:cNvSpPr>
                <a:spLocks/>
              </p:cNvSpPr>
              <p:nvPr/>
            </p:nvSpPr>
            <p:spPr bwMode="auto">
              <a:xfrm>
                <a:off x="12441238" y="4075113"/>
                <a:ext cx="190500" cy="320675"/>
              </a:xfrm>
              <a:custGeom>
                <a:avLst/>
                <a:gdLst>
                  <a:gd name="T0" fmla="*/ 108 w 120"/>
                  <a:gd name="T1" fmla="*/ 0 h 202"/>
                  <a:gd name="T2" fmla="*/ 108 w 120"/>
                  <a:gd name="T3" fmla="*/ 0 h 202"/>
                  <a:gd name="T4" fmla="*/ 100 w 120"/>
                  <a:gd name="T5" fmla="*/ 6 h 202"/>
                  <a:gd name="T6" fmla="*/ 88 w 120"/>
                  <a:gd name="T7" fmla="*/ 10 h 202"/>
                  <a:gd name="T8" fmla="*/ 74 w 120"/>
                  <a:gd name="T9" fmla="*/ 16 h 202"/>
                  <a:gd name="T10" fmla="*/ 58 w 120"/>
                  <a:gd name="T11" fmla="*/ 20 h 202"/>
                  <a:gd name="T12" fmla="*/ 40 w 120"/>
                  <a:gd name="T13" fmla="*/ 22 h 202"/>
                  <a:gd name="T14" fmla="*/ 20 w 120"/>
                  <a:gd name="T15" fmla="*/ 22 h 202"/>
                  <a:gd name="T16" fmla="*/ 0 w 120"/>
                  <a:gd name="T17" fmla="*/ 18 h 202"/>
                  <a:gd name="T18" fmla="*/ 0 w 120"/>
                  <a:gd name="T19" fmla="*/ 18 h 202"/>
                  <a:gd name="T20" fmla="*/ 8 w 120"/>
                  <a:gd name="T21" fmla="*/ 40 h 202"/>
                  <a:gd name="T22" fmla="*/ 28 w 120"/>
                  <a:gd name="T23" fmla="*/ 94 h 202"/>
                  <a:gd name="T24" fmla="*/ 40 w 120"/>
                  <a:gd name="T25" fmla="*/ 124 h 202"/>
                  <a:gd name="T26" fmla="*/ 54 w 120"/>
                  <a:gd name="T27" fmla="*/ 154 h 202"/>
                  <a:gd name="T28" fmla="*/ 68 w 120"/>
                  <a:gd name="T29" fmla="*/ 182 h 202"/>
                  <a:gd name="T30" fmla="*/ 82 w 120"/>
                  <a:gd name="T31" fmla="*/ 202 h 202"/>
                  <a:gd name="T32" fmla="*/ 82 w 120"/>
                  <a:gd name="T33" fmla="*/ 202 h 202"/>
                  <a:gd name="T34" fmla="*/ 92 w 120"/>
                  <a:gd name="T35" fmla="*/ 184 h 202"/>
                  <a:gd name="T36" fmla="*/ 100 w 120"/>
                  <a:gd name="T37" fmla="*/ 162 h 202"/>
                  <a:gd name="T38" fmla="*/ 108 w 120"/>
                  <a:gd name="T39" fmla="*/ 136 h 202"/>
                  <a:gd name="T40" fmla="*/ 116 w 120"/>
                  <a:gd name="T41" fmla="*/ 104 h 202"/>
                  <a:gd name="T42" fmla="*/ 118 w 120"/>
                  <a:gd name="T43" fmla="*/ 88 h 202"/>
                  <a:gd name="T44" fmla="*/ 120 w 120"/>
                  <a:gd name="T45" fmla="*/ 70 h 202"/>
                  <a:gd name="T46" fmla="*/ 120 w 120"/>
                  <a:gd name="T47" fmla="*/ 52 h 202"/>
                  <a:gd name="T48" fmla="*/ 118 w 120"/>
                  <a:gd name="T49" fmla="*/ 36 h 202"/>
                  <a:gd name="T50" fmla="*/ 114 w 120"/>
                  <a:gd name="T51" fmla="*/ 18 h 202"/>
                  <a:gd name="T52" fmla="*/ 108 w 120"/>
                  <a:gd name="T5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202">
                    <a:moveTo>
                      <a:pt x="108" y="0"/>
                    </a:moveTo>
                    <a:lnTo>
                      <a:pt x="108" y="0"/>
                    </a:lnTo>
                    <a:lnTo>
                      <a:pt x="100" y="6"/>
                    </a:lnTo>
                    <a:lnTo>
                      <a:pt x="88" y="10"/>
                    </a:lnTo>
                    <a:lnTo>
                      <a:pt x="74" y="16"/>
                    </a:lnTo>
                    <a:lnTo>
                      <a:pt x="58" y="20"/>
                    </a:lnTo>
                    <a:lnTo>
                      <a:pt x="40" y="22"/>
                    </a:lnTo>
                    <a:lnTo>
                      <a:pt x="2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40"/>
                    </a:lnTo>
                    <a:lnTo>
                      <a:pt x="28" y="94"/>
                    </a:lnTo>
                    <a:lnTo>
                      <a:pt x="40" y="124"/>
                    </a:lnTo>
                    <a:lnTo>
                      <a:pt x="54" y="154"/>
                    </a:lnTo>
                    <a:lnTo>
                      <a:pt x="68" y="182"/>
                    </a:lnTo>
                    <a:lnTo>
                      <a:pt x="82" y="202"/>
                    </a:lnTo>
                    <a:lnTo>
                      <a:pt x="82" y="202"/>
                    </a:lnTo>
                    <a:lnTo>
                      <a:pt x="92" y="184"/>
                    </a:lnTo>
                    <a:lnTo>
                      <a:pt x="100" y="162"/>
                    </a:lnTo>
                    <a:lnTo>
                      <a:pt x="108" y="136"/>
                    </a:lnTo>
                    <a:lnTo>
                      <a:pt x="116" y="104"/>
                    </a:lnTo>
                    <a:lnTo>
                      <a:pt x="118" y="88"/>
                    </a:lnTo>
                    <a:lnTo>
                      <a:pt x="120" y="70"/>
                    </a:lnTo>
                    <a:lnTo>
                      <a:pt x="120" y="52"/>
                    </a:lnTo>
                    <a:lnTo>
                      <a:pt x="118" y="36"/>
                    </a:lnTo>
                    <a:lnTo>
                      <a:pt x="114" y="1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6" name="Freeform 10251"/>
              <p:cNvSpPr>
                <a:spLocks/>
              </p:cNvSpPr>
              <p:nvPr/>
            </p:nvSpPr>
            <p:spPr bwMode="auto">
              <a:xfrm>
                <a:off x="12441238" y="4075113"/>
                <a:ext cx="190500" cy="320675"/>
              </a:xfrm>
              <a:custGeom>
                <a:avLst/>
                <a:gdLst>
                  <a:gd name="T0" fmla="*/ 108 w 120"/>
                  <a:gd name="T1" fmla="*/ 0 h 202"/>
                  <a:gd name="T2" fmla="*/ 108 w 120"/>
                  <a:gd name="T3" fmla="*/ 0 h 202"/>
                  <a:gd name="T4" fmla="*/ 100 w 120"/>
                  <a:gd name="T5" fmla="*/ 6 h 202"/>
                  <a:gd name="T6" fmla="*/ 88 w 120"/>
                  <a:gd name="T7" fmla="*/ 10 h 202"/>
                  <a:gd name="T8" fmla="*/ 74 w 120"/>
                  <a:gd name="T9" fmla="*/ 16 h 202"/>
                  <a:gd name="T10" fmla="*/ 58 w 120"/>
                  <a:gd name="T11" fmla="*/ 20 h 202"/>
                  <a:gd name="T12" fmla="*/ 40 w 120"/>
                  <a:gd name="T13" fmla="*/ 22 h 202"/>
                  <a:gd name="T14" fmla="*/ 20 w 120"/>
                  <a:gd name="T15" fmla="*/ 22 h 202"/>
                  <a:gd name="T16" fmla="*/ 0 w 120"/>
                  <a:gd name="T17" fmla="*/ 18 h 202"/>
                  <a:gd name="T18" fmla="*/ 0 w 120"/>
                  <a:gd name="T19" fmla="*/ 18 h 202"/>
                  <a:gd name="T20" fmla="*/ 8 w 120"/>
                  <a:gd name="T21" fmla="*/ 40 h 202"/>
                  <a:gd name="T22" fmla="*/ 28 w 120"/>
                  <a:gd name="T23" fmla="*/ 94 h 202"/>
                  <a:gd name="T24" fmla="*/ 40 w 120"/>
                  <a:gd name="T25" fmla="*/ 124 h 202"/>
                  <a:gd name="T26" fmla="*/ 54 w 120"/>
                  <a:gd name="T27" fmla="*/ 154 h 202"/>
                  <a:gd name="T28" fmla="*/ 68 w 120"/>
                  <a:gd name="T29" fmla="*/ 182 h 202"/>
                  <a:gd name="T30" fmla="*/ 82 w 120"/>
                  <a:gd name="T31" fmla="*/ 202 h 202"/>
                  <a:gd name="T32" fmla="*/ 82 w 120"/>
                  <a:gd name="T33" fmla="*/ 202 h 202"/>
                  <a:gd name="T34" fmla="*/ 92 w 120"/>
                  <a:gd name="T35" fmla="*/ 184 h 202"/>
                  <a:gd name="T36" fmla="*/ 100 w 120"/>
                  <a:gd name="T37" fmla="*/ 162 h 202"/>
                  <a:gd name="T38" fmla="*/ 108 w 120"/>
                  <a:gd name="T39" fmla="*/ 136 h 202"/>
                  <a:gd name="T40" fmla="*/ 116 w 120"/>
                  <a:gd name="T41" fmla="*/ 104 h 202"/>
                  <a:gd name="T42" fmla="*/ 118 w 120"/>
                  <a:gd name="T43" fmla="*/ 88 h 202"/>
                  <a:gd name="T44" fmla="*/ 120 w 120"/>
                  <a:gd name="T45" fmla="*/ 70 h 202"/>
                  <a:gd name="T46" fmla="*/ 120 w 120"/>
                  <a:gd name="T47" fmla="*/ 52 h 202"/>
                  <a:gd name="T48" fmla="*/ 118 w 120"/>
                  <a:gd name="T49" fmla="*/ 36 h 202"/>
                  <a:gd name="T50" fmla="*/ 114 w 120"/>
                  <a:gd name="T51" fmla="*/ 18 h 202"/>
                  <a:gd name="T52" fmla="*/ 108 w 120"/>
                  <a:gd name="T5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202">
                    <a:moveTo>
                      <a:pt x="108" y="0"/>
                    </a:moveTo>
                    <a:lnTo>
                      <a:pt x="108" y="0"/>
                    </a:lnTo>
                    <a:lnTo>
                      <a:pt x="100" y="6"/>
                    </a:lnTo>
                    <a:lnTo>
                      <a:pt x="88" y="10"/>
                    </a:lnTo>
                    <a:lnTo>
                      <a:pt x="74" y="16"/>
                    </a:lnTo>
                    <a:lnTo>
                      <a:pt x="58" y="20"/>
                    </a:lnTo>
                    <a:lnTo>
                      <a:pt x="40" y="22"/>
                    </a:lnTo>
                    <a:lnTo>
                      <a:pt x="2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40"/>
                    </a:lnTo>
                    <a:lnTo>
                      <a:pt x="28" y="94"/>
                    </a:lnTo>
                    <a:lnTo>
                      <a:pt x="40" y="124"/>
                    </a:lnTo>
                    <a:lnTo>
                      <a:pt x="54" y="154"/>
                    </a:lnTo>
                    <a:lnTo>
                      <a:pt x="68" y="182"/>
                    </a:lnTo>
                    <a:lnTo>
                      <a:pt x="82" y="202"/>
                    </a:lnTo>
                    <a:lnTo>
                      <a:pt x="82" y="202"/>
                    </a:lnTo>
                    <a:lnTo>
                      <a:pt x="92" y="184"/>
                    </a:lnTo>
                    <a:lnTo>
                      <a:pt x="100" y="162"/>
                    </a:lnTo>
                    <a:lnTo>
                      <a:pt x="108" y="136"/>
                    </a:lnTo>
                    <a:lnTo>
                      <a:pt x="116" y="104"/>
                    </a:lnTo>
                    <a:lnTo>
                      <a:pt x="118" y="88"/>
                    </a:lnTo>
                    <a:lnTo>
                      <a:pt x="120" y="70"/>
                    </a:lnTo>
                    <a:lnTo>
                      <a:pt x="120" y="52"/>
                    </a:lnTo>
                    <a:lnTo>
                      <a:pt x="118" y="36"/>
                    </a:lnTo>
                    <a:lnTo>
                      <a:pt x="114" y="18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7" name="Freeform 10252"/>
              <p:cNvSpPr>
                <a:spLocks/>
              </p:cNvSpPr>
              <p:nvPr/>
            </p:nvSpPr>
            <p:spPr bwMode="auto">
              <a:xfrm>
                <a:off x="12561888" y="3983038"/>
                <a:ext cx="171450" cy="200025"/>
              </a:xfrm>
              <a:custGeom>
                <a:avLst/>
                <a:gdLst>
                  <a:gd name="T0" fmla="*/ 0 w 108"/>
                  <a:gd name="T1" fmla="*/ 0 h 126"/>
                  <a:gd name="T2" fmla="*/ 56 w 108"/>
                  <a:gd name="T3" fmla="*/ 6 h 126"/>
                  <a:gd name="T4" fmla="*/ 108 w 108"/>
                  <a:gd name="T5" fmla="*/ 94 h 126"/>
                  <a:gd name="T6" fmla="*/ 34 w 108"/>
                  <a:gd name="T7" fmla="*/ 126 h 126"/>
                  <a:gd name="T8" fmla="*/ 34 w 108"/>
                  <a:gd name="T9" fmla="*/ 126 h 126"/>
                  <a:gd name="T10" fmla="*/ 28 w 108"/>
                  <a:gd name="T11" fmla="*/ 112 h 126"/>
                  <a:gd name="T12" fmla="*/ 14 w 108"/>
                  <a:gd name="T13" fmla="*/ 80 h 126"/>
                  <a:gd name="T14" fmla="*/ 8 w 108"/>
                  <a:gd name="T15" fmla="*/ 60 h 126"/>
                  <a:gd name="T16" fmla="*/ 2 w 108"/>
                  <a:gd name="T17" fmla="*/ 38 h 126"/>
                  <a:gd name="T18" fmla="*/ 0 w 108"/>
                  <a:gd name="T19" fmla="*/ 18 h 126"/>
                  <a:gd name="T20" fmla="*/ 0 w 108"/>
                  <a:gd name="T2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26">
                    <a:moveTo>
                      <a:pt x="0" y="0"/>
                    </a:moveTo>
                    <a:lnTo>
                      <a:pt x="56" y="6"/>
                    </a:lnTo>
                    <a:lnTo>
                      <a:pt x="108" y="94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28" y="112"/>
                    </a:lnTo>
                    <a:lnTo>
                      <a:pt x="14" y="80"/>
                    </a:lnTo>
                    <a:lnTo>
                      <a:pt x="8" y="60"/>
                    </a:lnTo>
                    <a:lnTo>
                      <a:pt x="2" y="3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8" name="Freeform 10253"/>
              <p:cNvSpPr>
                <a:spLocks/>
              </p:cNvSpPr>
              <p:nvPr/>
            </p:nvSpPr>
            <p:spPr bwMode="auto">
              <a:xfrm>
                <a:off x="12561888" y="3983038"/>
                <a:ext cx="171450" cy="200025"/>
              </a:xfrm>
              <a:custGeom>
                <a:avLst/>
                <a:gdLst>
                  <a:gd name="T0" fmla="*/ 0 w 108"/>
                  <a:gd name="T1" fmla="*/ 0 h 126"/>
                  <a:gd name="T2" fmla="*/ 56 w 108"/>
                  <a:gd name="T3" fmla="*/ 6 h 126"/>
                  <a:gd name="T4" fmla="*/ 108 w 108"/>
                  <a:gd name="T5" fmla="*/ 94 h 126"/>
                  <a:gd name="T6" fmla="*/ 34 w 108"/>
                  <a:gd name="T7" fmla="*/ 126 h 126"/>
                  <a:gd name="T8" fmla="*/ 34 w 108"/>
                  <a:gd name="T9" fmla="*/ 126 h 126"/>
                  <a:gd name="T10" fmla="*/ 28 w 108"/>
                  <a:gd name="T11" fmla="*/ 112 h 126"/>
                  <a:gd name="T12" fmla="*/ 14 w 108"/>
                  <a:gd name="T13" fmla="*/ 80 h 126"/>
                  <a:gd name="T14" fmla="*/ 8 w 108"/>
                  <a:gd name="T15" fmla="*/ 60 h 126"/>
                  <a:gd name="T16" fmla="*/ 2 w 108"/>
                  <a:gd name="T17" fmla="*/ 38 h 126"/>
                  <a:gd name="T18" fmla="*/ 0 w 108"/>
                  <a:gd name="T19" fmla="*/ 18 h 126"/>
                  <a:gd name="T20" fmla="*/ 0 w 108"/>
                  <a:gd name="T2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26">
                    <a:moveTo>
                      <a:pt x="0" y="0"/>
                    </a:moveTo>
                    <a:lnTo>
                      <a:pt x="56" y="6"/>
                    </a:lnTo>
                    <a:lnTo>
                      <a:pt x="108" y="94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28" y="112"/>
                    </a:lnTo>
                    <a:lnTo>
                      <a:pt x="14" y="80"/>
                    </a:lnTo>
                    <a:lnTo>
                      <a:pt x="8" y="60"/>
                    </a:lnTo>
                    <a:lnTo>
                      <a:pt x="2" y="38"/>
                    </a:lnTo>
                    <a:lnTo>
                      <a:pt x="0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9" name="Freeform 10254"/>
              <p:cNvSpPr>
                <a:spLocks/>
              </p:cNvSpPr>
              <p:nvPr/>
            </p:nvSpPr>
            <p:spPr bwMode="auto">
              <a:xfrm>
                <a:off x="12111038" y="5065713"/>
                <a:ext cx="419100" cy="203200"/>
              </a:xfrm>
              <a:custGeom>
                <a:avLst/>
                <a:gdLst>
                  <a:gd name="T0" fmla="*/ 0 w 264"/>
                  <a:gd name="T1" fmla="*/ 128 h 128"/>
                  <a:gd name="T2" fmla="*/ 0 w 264"/>
                  <a:gd name="T3" fmla="*/ 128 h 128"/>
                  <a:gd name="T4" fmla="*/ 36 w 264"/>
                  <a:gd name="T5" fmla="*/ 118 h 128"/>
                  <a:gd name="T6" fmla="*/ 116 w 264"/>
                  <a:gd name="T7" fmla="*/ 94 h 128"/>
                  <a:gd name="T8" fmla="*/ 162 w 264"/>
                  <a:gd name="T9" fmla="*/ 80 h 128"/>
                  <a:gd name="T10" fmla="*/ 204 w 264"/>
                  <a:gd name="T11" fmla="*/ 66 h 128"/>
                  <a:gd name="T12" fmla="*/ 236 w 264"/>
                  <a:gd name="T13" fmla="*/ 50 h 128"/>
                  <a:gd name="T14" fmla="*/ 246 w 264"/>
                  <a:gd name="T15" fmla="*/ 44 h 128"/>
                  <a:gd name="T16" fmla="*/ 254 w 264"/>
                  <a:gd name="T17" fmla="*/ 38 h 128"/>
                  <a:gd name="T18" fmla="*/ 244 w 264"/>
                  <a:gd name="T19" fmla="*/ 18 h 128"/>
                  <a:gd name="T20" fmla="*/ 264 w 264"/>
                  <a:gd name="T21" fmla="*/ 24 h 128"/>
                  <a:gd name="T22" fmla="*/ 264 w 264"/>
                  <a:gd name="T23" fmla="*/ 24 h 128"/>
                  <a:gd name="T24" fmla="*/ 250 w 264"/>
                  <a:gd name="T25" fmla="*/ 14 h 128"/>
                  <a:gd name="T26" fmla="*/ 238 w 264"/>
                  <a:gd name="T27" fmla="*/ 6 h 128"/>
                  <a:gd name="T28" fmla="*/ 230 w 264"/>
                  <a:gd name="T29" fmla="*/ 0 h 128"/>
                  <a:gd name="T30" fmla="*/ 230 w 264"/>
                  <a:gd name="T31" fmla="*/ 36 h 128"/>
                  <a:gd name="T32" fmla="*/ 230 w 264"/>
                  <a:gd name="T33" fmla="*/ 36 h 128"/>
                  <a:gd name="T34" fmla="*/ 204 w 264"/>
                  <a:gd name="T35" fmla="*/ 50 h 128"/>
                  <a:gd name="T36" fmla="*/ 142 w 264"/>
                  <a:gd name="T37" fmla="*/ 78 h 128"/>
                  <a:gd name="T38" fmla="*/ 104 w 264"/>
                  <a:gd name="T39" fmla="*/ 94 h 128"/>
                  <a:gd name="T40" fmla="*/ 66 w 264"/>
                  <a:gd name="T41" fmla="*/ 110 h 128"/>
                  <a:gd name="T42" fmla="*/ 30 w 264"/>
                  <a:gd name="T43" fmla="*/ 122 h 128"/>
                  <a:gd name="T44" fmla="*/ 0 w 264"/>
                  <a:gd name="T4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8">
                    <a:moveTo>
                      <a:pt x="0" y="128"/>
                    </a:moveTo>
                    <a:lnTo>
                      <a:pt x="0" y="128"/>
                    </a:lnTo>
                    <a:lnTo>
                      <a:pt x="36" y="118"/>
                    </a:lnTo>
                    <a:lnTo>
                      <a:pt x="116" y="94"/>
                    </a:lnTo>
                    <a:lnTo>
                      <a:pt x="162" y="80"/>
                    </a:lnTo>
                    <a:lnTo>
                      <a:pt x="204" y="66"/>
                    </a:lnTo>
                    <a:lnTo>
                      <a:pt x="236" y="50"/>
                    </a:lnTo>
                    <a:lnTo>
                      <a:pt x="246" y="44"/>
                    </a:lnTo>
                    <a:lnTo>
                      <a:pt x="254" y="38"/>
                    </a:lnTo>
                    <a:lnTo>
                      <a:pt x="244" y="18"/>
                    </a:lnTo>
                    <a:lnTo>
                      <a:pt x="264" y="24"/>
                    </a:lnTo>
                    <a:lnTo>
                      <a:pt x="264" y="24"/>
                    </a:lnTo>
                    <a:lnTo>
                      <a:pt x="250" y="14"/>
                    </a:lnTo>
                    <a:lnTo>
                      <a:pt x="238" y="6"/>
                    </a:lnTo>
                    <a:lnTo>
                      <a:pt x="230" y="0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04" y="50"/>
                    </a:lnTo>
                    <a:lnTo>
                      <a:pt x="142" y="78"/>
                    </a:lnTo>
                    <a:lnTo>
                      <a:pt x="104" y="94"/>
                    </a:lnTo>
                    <a:lnTo>
                      <a:pt x="66" y="110"/>
                    </a:lnTo>
                    <a:lnTo>
                      <a:pt x="30" y="122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0" name="Freeform 10255"/>
              <p:cNvSpPr>
                <a:spLocks/>
              </p:cNvSpPr>
              <p:nvPr/>
            </p:nvSpPr>
            <p:spPr bwMode="auto">
              <a:xfrm>
                <a:off x="12111038" y="5065713"/>
                <a:ext cx="419100" cy="203200"/>
              </a:xfrm>
              <a:custGeom>
                <a:avLst/>
                <a:gdLst>
                  <a:gd name="T0" fmla="*/ 0 w 264"/>
                  <a:gd name="T1" fmla="*/ 128 h 128"/>
                  <a:gd name="T2" fmla="*/ 0 w 264"/>
                  <a:gd name="T3" fmla="*/ 128 h 128"/>
                  <a:gd name="T4" fmla="*/ 36 w 264"/>
                  <a:gd name="T5" fmla="*/ 118 h 128"/>
                  <a:gd name="T6" fmla="*/ 116 w 264"/>
                  <a:gd name="T7" fmla="*/ 94 h 128"/>
                  <a:gd name="T8" fmla="*/ 162 w 264"/>
                  <a:gd name="T9" fmla="*/ 80 h 128"/>
                  <a:gd name="T10" fmla="*/ 204 w 264"/>
                  <a:gd name="T11" fmla="*/ 66 h 128"/>
                  <a:gd name="T12" fmla="*/ 236 w 264"/>
                  <a:gd name="T13" fmla="*/ 50 h 128"/>
                  <a:gd name="T14" fmla="*/ 246 w 264"/>
                  <a:gd name="T15" fmla="*/ 44 h 128"/>
                  <a:gd name="T16" fmla="*/ 254 w 264"/>
                  <a:gd name="T17" fmla="*/ 38 h 128"/>
                  <a:gd name="T18" fmla="*/ 244 w 264"/>
                  <a:gd name="T19" fmla="*/ 18 h 128"/>
                  <a:gd name="T20" fmla="*/ 264 w 264"/>
                  <a:gd name="T21" fmla="*/ 24 h 128"/>
                  <a:gd name="T22" fmla="*/ 264 w 264"/>
                  <a:gd name="T23" fmla="*/ 24 h 128"/>
                  <a:gd name="T24" fmla="*/ 250 w 264"/>
                  <a:gd name="T25" fmla="*/ 14 h 128"/>
                  <a:gd name="T26" fmla="*/ 238 w 264"/>
                  <a:gd name="T27" fmla="*/ 6 h 128"/>
                  <a:gd name="T28" fmla="*/ 230 w 264"/>
                  <a:gd name="T29" fmla="*/ 0 h 128"/>
                  <a:gd name="T30" fmla="*/ 230 w 264"/>
                  <a:gd name="T31" fmla="*/ 36 h 128"/>
                  <a:gd name="T32" fmla="*/ 230 w 264"/>
                  <a:gd name="T33" fmla="*/ 36 h 128"/>
                  <a:gd name="T34" fmla="*/ 204 w 264"/>
                  <a:gd name="T35" fmla="*/ 50 h 128"/>
                  <a:gd name="T36" fmla="*/ 142 w 264"/>
                  <a:gd name="T37" fmla="*/ 78 h 128"/>
                  <a:gd name="T38" fmla="*/ 104 w 264"/>
                  <a:gd name="T39" fmla="*/ 94 h 128"/>
                  <a:gd name="T40" fmla="*/ 66 w 264"/>
                  <a:gd name="T41" fmla="*/ 110 h 128"/>
                  <a:gd name="T42" fmla="*/ 30 w 264"/>
                  <a:gd name="T43" fmla="*/ 122 h 128"/>
                  <a:gd name="T44" fmla="*/ 0 w 264"/>
                  <a:gd name="T4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8">
                    <a:moveTo>
                      <a:pt x="0" y="128"/>
                    </a:moveTo>
                    <a:lnTo>
                      <a:pt x="0" y="128"/>
                    </a:lnTo>
                    <a:lnTo>
                      <a:pt x="36" y="118"/>
                    </a:lnTo>
                    <a:lnTo>
                      <a:pt x="116" y="94"/>
                    </a:lnTo>
                    <a:lnTo>
                      <a:pt x="162" y="80"/>
                    </a:lnTo>
                    <a:lnTo>
                      <a:pt x="204" y="66"/>
                    </a:lnTo>
                    <a:lnTo>
                      <a:pt x="236" y="50"/>
                    </a:lnTo>
                    <a:lnTo>
                      <a:pt x="246" y="44"/>
                    </a:lnTo>
                    <a:lnTo>
                      <a:pt x="254" y="38"/>
                    </a:lnTo>
                    <a:lnTo>
                      <a:pt x="244" y="18"/>
                    </a:lnTo>
                    <a:lnTo>
                      <a:pt x="264" y="24"/>
                    </a:lnTo>
                    <a:lnTo>
                      <a:pt x="264" y="24"/>
                    </a:lnTo>
                    <a:lnTo>
                      <a:pt x="250" y="14"/>
                    </a:lnTo>
                    <a:lnTo>
                      <a:pt x="238" y="6"/>
                    </a:lnTo>
                    <a:lnTo>
                      <a:pt x="230" y="0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04" y="50"/>
                    </a:lnTo>
                    <a:lnTo>
                      <a:pt x="142" y="78"/>
                    </a:lnTo>
                    <a:lnTo>
                      <a:pt x="104" y="94"/>
                    </a:lnTo>
                    <a:lnTo>
                      <a:pt x="66" y="110"/>
                    </a:lnTo>
                    <a:lnTo>
                      <a:pt x="30" y="122"/>
                    </a:lnTo>
                    <a:lnTo>
                      <a:pt x="0" y="1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1" name="Freeform 10256"/>
              <p:cNvSpPr>
                <a:spLocks/>
              </p:cNvSpPr>
              <p:nvPr/>
            </p:nvSpPr>
            <p:spPr bwMode="auto">
              <a:xfrm>
                <a:off x="12263438" y="4075113"/>
                <a:ext cx="1016000" cy="809625"/>
              </a:xfrm>
              <a:custGeom>
                <a:avLst/>
                <a:gdLst>
                  <a:gd name="T0" fmla="*/ 146 w 640"/>
                  <a:gd name="T1" fmla="*/ 0 h 510"/>
                  <a:gd name="T2" fmla="*/ 152 w 640"/>
                  <a:gd name="T3" fmla="*/ 4 h 510"/>
                  <a:gd name="T4" fmla="*/ 152 w 640"/>
                  <a:gd name="T5" fmla="*/ 24 h 510"/>
                  <a:gd name="T6" fmla="*/ 136 w 640"/>
                  <a:gd name="T7" fmla="*/ 80 h 510"/>
                  <a:gd name="T8" fmla="*/ 112 w 640"/>
                  <a:gd name="T9" fmla="*/ 156 h 510"/>
                  <a:gd name="T10" fmla="*/ 102 w 640"/>
                  <a:gd name="T11" fmla="*/ 216 h 510"/>
                  <a:gd name="T12" fmla="*/ 100 w 640"/>
                  <a:gd name="T13" fmla="*/ 276 h 510"/>
                  <a:gd name="T14" fmla="*/ 112 w 640"/>
                  <a:gd name="T15" fmla="*/ 338 h 510"/>
                  <a:gd name="T16" fmla="*/ 126 w 640"/>
                  <a:gd name="T17" fmla="*/ 366 h 510"/>
                  <a:gd name="T18" fmla="*/ 132 w 640"/>
                  <a:gd name="T19" fmla="*/ 378 h 510"/>
                  <a:gd name="T20" fmla="*/ 150 w 640"/>
                  <a:gd name="T21" fmla="*/ 398 h 510"/>
                  <a:gd name="T22" fmla="*/ 170 w 640"/>
                  <a:gd name="T23" fmla="*/ 412 h 510"/>
                  <a:gd name="T24" fmla="*/ 192 w 640"/>
                  <a:gd name="T25" fmla="*/ 422 h 510"/>
                  <a:gd name="T26" fmla="*/ 228 w 640"/>
                  <a:gd name="T27" fmla="*/ 428 h 510"/>
                  <a:gd name="T28" fmla="*/ 286 w 640"/>
                  <a:gd name="T29" fmla="*/ 426 h 510"/>
                  <a:gd name="T30" fmla="*/ 348 w 640"/>
                  <a:gd name="T31" fmla="*/ 410 h 510"/>
                  <a:gd name="T32" fmla="*/ 412 w 640"/>
                  <a:gd name="T33" fmla="*/ 386 h 510"/>
                  <a:gd name="T34" fmla="*/ 510 w 640"/>
                  <a:gd name="T35" fmla="*/ 338 h 510"/>
                  <a:gd name="T36" fmla="*/ 574 w 640"/>
                  <a:gd name="T37" fmla="*/ 304 h 510"/>
                  <a:gd name="T38" fmla="*/ 592 w 640"/>
                  <a:gd name="T39" fmla="*/ 328 h 510"/>
                  <a:gd name="T40" fmla="*/ 614 w 640"/>
                  <a:gd name="T41" fmla="*/ 348 h 510"/>
                  <a:gd name="T42" fmla="*/ 640 w 640"/>
                  <a:gd name="T43" fmla="*/ 362 h 510"/>
                  <a:gd name="T44" fmla="*/ 622 w 640"/>
                  <a:gd name="T45" fmla="*/ 372 h 510"/>
                  <a:gd name="T46" fmla="*/ 538 w 640"/>
                  <a:gd name="T47" fmla="*/ 416 h 510"/>
                  <a:gd name="T48" fmla="*/ 458 w 640"/>
                  <a:gd name="T49" fmla="*/ 452 h 510"/>
                  <a:gd name="T50" fmla="*/ 366 w 640"/>
                  <a:gd name="T51" fmla="*/ 484 h 510"/>
                  <a:gd name="T52" fmla="*/ 270 w 640"/>
                  <a:gd name="T53" fmla="*/ 506 h 510"/>
                  <a:gd name="T54" fmla="*/ 224 w 640"/>
                  <a:gd name="T55" fmla="*/ 510 h 510"/>
                  <a:gd name="T56" fmla="*/ 182 w 640"/>
                  <a:gd name="T57" fmla="*/ 508 h 510"/>
                  <a:gd name="T58" fmla="*/ 142 w 640"/>
                  <a:gd name="T59" fmla="*/ 498 h 510"/>
                  <a:gd name="T60" fmla="*/ 106 w 640"/>
                  <a:gd name="T61" fmla="*/ 482 h 510"/>
                  <a:gd name="T62" fmla="*/ 74 w 640"/>
                  <a:gd name="T63" fmla="*/ 456 h 510"/>
                  <a:gd name="T64" fmla="*/ 60 w 640"/>
                  <a:gd name="T65" fmla="*/ 438 h 510"/>
                  <a:gd name="T66" fmla="*/ 36 w 640"/>
                  <a:gd name="T67" fmla="*/ 400 h 510"/>
                  <a:gd name="T68" fmla="*/ 18 w 640"/>
                  <a:gd name="T69" fmla="*/ 362 h 510"/>
                  <a:gd name="T70" fmla="*/ 6 w 640"/>
                  <a:gd name="T71" fmla="*/ 322 h 510"/>
                  <a:gd name="T72" fmla="*/ 2 w 640"/>
                  <a:gd name="T73" fmla="*/ 282 h 510"/>
                  <a:gd name="T74" fmla="*/ 2 w 640"/>
                  <a:gd name="T75" fmla="*/ 224 h 510"/>
                  <a:gd name="T76" fmla="*/ 18 w 640"/>
                  <a:gd name="T77" fmla="*/ 152 h 510"/>
                  <a:gd name="T78" fmla="*/ 46 w 640"/>
                  <a:gd name="T79" fmla="*/ 88 h 510"/>
                  <a:gd name="T80" fmla="*/ 80 w 640"/>
                  <a:gd name="T81" fmla="*/ 38 h 510"/>
                  <a:gd name="T82" fmla="*/ 114 w 640"/>
                  <a:gd name="T83" fmla="*/ 8 h 510"/>
                  <a:gd name="T84" fmla="*/ 130 w 640"/>
                  <a:gd name="T85" fmla="*/ 0 h 510"/>
                  <a:gd name="T86" fmla="*/ 146 w 640"/>
                  <a:gd name="T8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0" h="510">
                    <a:moveTo>
                      <a:pt x="146" y="0"/>
                    </a:moveTo>
                    <a:lnTo>
                      <a:pt x="146" y="0"/>
                    </a:lnTo>
                    <a:lnTo>
                      <a:pt x="148" y="2"/>
                    </a:lnTo>
                    <a:lnTo>
                      <a:pt x="152" y="4"/>
                    </a:lnTo>
                    <a:lnTo>
                      <a:pt x="154" y="12"/>
                    </a:lnTo>
                    <a:lnTo>
                      <a:pt x="152" y="24"/>
                    </a:lnTo>
                    <a:lnTo>
                      <a:pt x="148" y="40"/>
                    </a:lnTo>
                    <a:lnTo>
                      <a:pt x="136" y="80"/>
                    </a:lnTo>
                    <a:lnTo>
                      <a:pt x="120" y="128"/>
                    </a:lnTo>
                    <a:lnTo>
                      <a:pt x="112" y="156"/>
                    </a:lnTo>
                    <a:lnTo>
                      <a:pt x="106" y="186"/>
                    </a:lnTo>
                    <a:lnTo>
                      <a:pt x="102" y="216"/>
                    </a:lnTo>
                    <a:lnTo>
                      <a:pt x="100" y="246"/>
                    </a:lnTo>
                    <a:lnTo>
                      <a:pt x="100" y="276"/>
                    </a:lnTo>
                    <a:lnTo>
                      <a:pt x="104" y="306"/>
                    </a:lnTo>
                    <a:lnTo>
                      <a:pt x="112" y="338"/>
                    </a:lnTo>
                    <a:lnTo>
                      <a:pt x="118" y="352"/>
                    </a:lnTo>
                    <a:lnTo>
                      <a:pt x="126" y="366"/>
                    </a:lnTo>
                    <a:lnTo>
                      <a:pt x="126" y="366"/>
                    </a:lnTo>
                    <a:lnTo>
                      <a:pt x="132" y="378"/>
                    </a:lnTo>
                    <a:lnTo>
                      <a:pt x="140" y="388"/>
                    </a:lnTo>
                    <a:lnTo>
                      <a:pt x="150" y="398"/>
                    </a:lnTo>
                    <a:lnTo>
                      <a:pt x="158" y="406"/>
                    </a:lnTo>
                    <a:lnTo>
                      <a:pt x="170" y="412"/>
                    </a:lnTo>
                    <a:lnTo>
                      <a:pt x="180" y="418"/>
                    </a:lnTo>
                    <a:lnTo>
                      <a:pt x="192" y="422"/>
                    </a:lnTo>
                    <a:lnTo>
                      <a:pt x="204" y="426"/>
                    </a:lnTo>
                    <a:lnTo>
                      <a:pt x="228" y="428"/>
                    </a:lnTo>
                    <a:lnTo>
                      <a:pt x="256" y="428"/>
                    </a:lnTo>
                    <a:lnTo>
                      <a:pt x="286" y="426"/>
                    </a:lnTo>
                    <a:lnTo>
                      <a:pt x="316" y="418"/>
                    </a:lnTo>
                    <a:lnTo>
                      <a:pt x="348" y="410"/>
                    </a:lnTo>
                    <a:lnTo>
                      <a:pt x="380" y="398"/>
                    </a:lnTo>
                    <a:lnTo>
                      <a:pt x="412" y="386"/>
                    </a:lnTo>
                    <a:lnTo>
                      <a:pt x="446" y="370"/>
                    </a:lnTo>
                    <a:lnTo>
                      <a:pt x="510" y="338"/>
                    </a:lnTo>
                    <a:lnTo>
                      <a:pt x="574" y="304"/>
                    </a:lnTo>
                    <a:lnTo>
                      <a:pt x="574" y="304"/>
                    </a:lnTo>
                    <a:lnTo>
                      <a:pt x="578" y="312"/>
                    </a:lnTo>
                    <a:lnTo>
                      <a:pt x="592" y="328"/>
                    </a:lnTo>
                    <a:lnTo>
                      <a:pt x="602" y="340"/>
                    </a:lnTo>
                    <a:lnTo>
                      <a:pt x="614" y="348"/>
                    </a:lnTo>
                    <a:lnTo>
                      <a:pt x="626" y="356"/>
                    </a:lnTo>
                    <a:lnTo>
                      <a:pt x="640" y="362"/>
                    </a:lnTo>
                    <a:lnTo>
                      <a:pt x="640" y="362"/>
                    </a:lnTo>
                    <a:lnTo>
                      <a:pt x="622" y="372"/>
                    </a:lnTo>
                    <a:lnTo>
                      <a:pt x="572" y="400"/>
                    </a:lnTo>
                    <a:lnTo>
                      <a:pt x="538" y="416"/>
                    </a:lnTo>
                    <a:lnTo>
                      <a:pt x="500" y="434"/>
                    </a:lnTo>
                    <a:lnTo>
                      <a:pt x="458" y="452"/>
                    </a:lnTo>
                    <a:lnTo>
                      <a:pt x="412" y="470"/>
                    </a:lnTo>
                    <a:lnTo>
                      <a:pt x="366" y="484"/>
                    </a:lnTo>
                    <a:lnTo>
                      <a:pt x="318" y="498"/>
                    </a:lnTo>
                    <a:lnTo>
                      <a:pt x="270" y="506"/>
                    </a:lnTo>
                    <a:lnTo>
                      <a:pt x="248" y="508"/>
                    </a:lnTo>
                    <a:lnTo>
                      <a:pt x="224" y="510"/>
                    </a:lnTo>
                    <a:lnTo>
                      <a:pt x="202" y="510"/>
                    </a:lnTo>
                    <a:lnTo>
                      <a:pt x="182" y="508"/>
                    </a:lnTo>
                    <a:lnTo>
                      <a:pt x="160" y="504"/>
                    </a:lnTo>
                    <a:lnTo>
                      <a:pt x="142" y="498"/>
                    </a:lnTo>
                    <a:lnTo>
                      <a:pt x="122" y="492"/>
                    </a:lnTo>
                    <a:lnTo>
                      <a:pt x="106" y="482"/>
                    </a:lnTo>
                    <a:lnTo>
                      <a:pt x="90" y="470"/>
                    </a:lnTo>
                    <a:lnTo>
                      <a:pt x="74" y="456"/>
                    </a:lnTo>
                    <a:lnTo>
                      <a:pt x="74" y="456"/>
                    </a:lnTo>
                    <a:lnTo>
                      <a:pt x="60" y="438"/>
                    </a:lnTo>
                    <a:lnTo>
                      <a:pt x="46" y="420"/>
                    </a:lnTo>
                    <a:lnTo>
                      <a:pt x="36" y="400"/>
                    </a:lnTo>
                    <a:lnTo>
                      <a:pt x="26" y="382"/>
                    </a:lnTo>
                    <a:lnTo>
                      <a:pt x="18" y="362"/>
                    </a:lnTo>
                    <a:lnTo>
                      <a:pt x="12" y="342"/>
                    </a:lnTo>
                    <a:lnTo>
                      <a:pt x="6" y="322"/>
                    </a:lnTo>
                    <a:lnTo>
                      <a:pt x="4" y="302"/>
                    </a:lnTo>
                    <a:lnTo>
                      <a:pt x="2" y="282"/>
                    </a:lnTo>
                    <a:lnTo>
                      <a:pt x="0" y="262"/>
                    </a:lnTo>
                    <a:lnTo>
                      <a:pt x="2" y="224"/>
                    </a:lnTo>
                    <a:lnTo>
                      <a:pt x="8" y="186"/>
                    </a:lnTo>
                    <a:lnTo>
                      <a:pt x="18" y="152"/>
                    </a:lnTo>
                    <a:lnTo>
                      <a:pt x="32" y="118"/>
                    </a:lnTo>
                    <a:lnTo>
                      <a:pt x="46" y="88"/>
                    </a:lnTo>
                    <a:lnTo>
                      <a:pt x="62" y="60"/>
                    </a:lnTo>
                    <a:lnTo>
                      <a:pt x="80" y="38"/>
                    </a:lnTo>
                    <a:lnTo>
                      <a:pt x="98" y="20"/>
                    </a:lnTo>
                    <a:lnTo>
                      <a:pt x="114" y="8"/>
                    </a:lnTo>
                    <a:lnTo>
                      <a:pt x="122" y="4"/>
                    </a:lnTo>
                    <a:lnTo>
                      <a:pt x="130" y="0"/>
                    </a:lnTo>
                    <a:lnTo>
                      <a:pt x="138" y="0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2" name="Freeform 10257"/>
              <p:cNvSpPr>
                <a:spLocks/>
              </p:cNvSpPr>
              <p:nvPr/>
            </p:nvSpPr>
            <p:spPr bwMode="auto">
              <a:xfrm>
                <a:off x="12263438" y="4075113"/>
                <a:ext cx="1016000" cy="809625"/>
              </a:xfrm>
              <a:custGeom>
                <a:avLst/>
                <a:gdLst>
                  <a:gd name="T0" fmla="*/ 146 w 640"/>
                  <a:gd name="T1" fmla="*/ 0 h 510"/>
                  <a:gd name="T2" fmla="*/ 152 w 640"/>
                  <a:gd name="T3" fmla="*/ 4 h 510"/>
                  <a:gd name="T4" fmla="*/ 152 w 640"/>
                  <a:gd name="T5" fmla="*/ 24 h 510"/>
                  <a:gd name="T6" fmla="*/ 136 w 640"/>
                  <a:gd name="T7" fmla="*/ 80 h 510"/>
                  <a:gd name="T8" fmla="*/ 112 w 640"/>
                  <a:gd name="T9" fmla="*/ 156 h 510"/>
                  <a:gd name="T10" fmla="*/ 102 w 640"/>
                  <a:gd name="T11" fmla="*/ 216 h 510"/>
                  <a:gd name="T12" fmla="*/ 100 w 640"/>
                  <a:gd name="T13" fmla="*/ 276 h 510"/>
                  <a:gd name="T14" fmla="*/ 112 w 640"/>
                  <a:gd name="T15" fmla="*/ 338 h 510"/>
                  <a:gd name="T16" fmla="*/ 126 w 640"/>
                  <a:gd name="T17" fmla="*/ 366 h 510"/>
                  <a:gd name="T18" fmla="*/ 132 w 640"/>
                  <a:gd name="T19" fmla="*/ 378 h 510"/>
                  <a:gd name="T20" fmla="*/ 150 w 640"/>
                  <a:gd name="T21" fmla="*/ 398 h 510"/>
                  <a:gd name="T22" fmla="*/ 170 w 640"/>
                  <a:gd name="T23" fmla="*/ 412 h 510"/>
                  <a:gd name="T24" fmla="*/ 192 w 640"/>
                  <a:gd name="T25" fmla="*/ 422 h 510"/>
                  <a:gd name="T26" fmla="*/ 228 w 640"/>
                  <a:gd name="T27" fmla="*/ 428 h 510"/>
                  <a:gd name="T28" fmla="*/ 286 w 640"/>
                  <a:gd name="T29" fmla="*/ 426 h 510"/>
                  <a:gd name="T30" fmla="*/ 348 w 640"/>
                  <a:gd name="T31" fmla="*/ 410 h 510"/>
                  <a:gd name="T32" fmla="*/ 412 w 640"/>
                  <a:gd name="T33" fmla="*/ 386 h 510"/>
                  <a:gd name="T34" fmla="*/ 510 w 640"/>
                  <a:gd name="T35" fmla="*/ 338 h 510"/>
                  <a:gd name="T36" fmla="*/ 574 w 640"/>
                  <a:gd name="T37" fmla="*/ 304 h 510"/>
                  <a:gd name="T38" fmla="*/ 592 w 640"/>
                  <a:gd name="T39" fmla="*/ 328 h 510"/>
                  <a:gd name="T40" fmla="*/ 614 w 640"/>
                  <a:gd name="T41" fmla="*/ 348 h 510"/>
                  <a:gd name="T42" fmla="*/ 640 w 640"/>
                  <a:gd name="T43" fmla="*/ 362 h 510"/>
                  <a:gd name="T44" fmla="*/ 622 w 640"/>
                  <a:gd name="T45" fmla="*/ 372 h 510"/>
                  <a:gd name="T46" fmla="*/ 538 w 640"/>
                  <a:gd name="T47" fmla="*/ 416 h 510"/>
                  <a:gd name="T48" fmla="*/ 458 w 640"/>
                  <a:gd name="T49" fmla="*/ 452 h 510"/>
                  <a:gd name="T50" fmla="*/ 366 w 640"/>
                  <a:gd name="T51" fmla="*/ 484 h 510"/>
                  <a:gd name="T52" fmla="*/ 270 w 640"/>
                  <a:gd name="T53" fmla="*/ 506 h 510"/>
                  <a:gd name="T54" fmla="*/ 224 w 640"/>
                  <a:gd name="T55" fmla="*/ 510 h 510"/>
                  <a:gd name="T56" fmla="*/ 182 w 640"/>
                  <a:gd name="T57" fmla="*/ 508 h 510"/>
                  <a:gd name="T58" fmla="*/ 142 w 640"/>
                  <a:gd name="T59" fmla="*/ 498 h 510"/>
                  <a:gd name="T60" fmla="*/ 106 w 640"/>
                  <a:gd name="T61" fmla="*/ 482 h 510"/>
                  <a:gd name="T62" fmla="*/ 74 w 640"/>
                  <a:gd name="T63" fmla="*/ 456 h 510"/>
                  <a:gd name="T64" fmla="*/ 60 w 640"/>
                  <a:gd name="T65" fmla="*/ 438 h 510"/>
                  <a:gd name="T66" fmla="*/ 36 w 640"/>
                  <a:gd name="T67" fmla="*/ 400 h 510"/>
                  <a:gd name="T68" fmla="*/ 18 w 640"/>
                  <a:gd name="T69" fmla="*/ 362 h 510"/>
                  <a:gd name="T70" fmla="*/ 6 w 640"/>
                  <a:gd name="T71" fmla="*/ 322 h 510"/>
                  <a:gd name="T72" fmla="*/ 2 w 640"/>
                  <a:gd name="T73" fmla="*/ 282 h 510"/>
                  <a:gd name="T74" fmla="*/ 2 w 640"/>
                  <a:gd name="T75" fmla="*/ 224 h 510"/>
                  <a:gd name="T76" fmla="*/ 18 w 640"/>
                  <a:gd name="T77" fmla="*/ 152 h 510"/>
                  <a:gd name="T78" fmla="*/ 46 w 640"/>
                  <a:gd name="T79" fmla="*/ 88 h 510"/>
                  <a:gd name="T80" fmla="*/ 80 w 640"/>
                  <a:gd name="T81" fmla="*/ 38 h 510"/>
                  <a:gd name="T82" fmla="*/ 114 w 640"/>
                  <a:gd name="T83" fmla="*/ 8 h 510"/>
                  <a:gd name="T84" fmla="*/ 130 w 640"/>
                  <a:gd name="T85" fmla="*/ 0 h 510"/>
                  <a:gd name="T86" fmla="*/ 146 w 640"/>
                  <a:gd name="T8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0" h="510">
                    <a:moveTo>
                      <a:pt x="146" y="0"/>
                    </a:moveTo>
                    <a:lnTo>
                      <a:pt x="146" y="0"/>
                    </a:lnTo>
                    <a:lnTo>
                      <a:pt x="148" y="2"/>
                    </a:lnTo>
                    <a:lnTo>
                      <a:pt x="152" y="4"/>
                    </a:lnTo>
                    <a:lnTo>
                      <a:pt x="154" y="12"/>
                    </a:lnTo>
                    <a:lnTo>
                      <a:pt x="152" y="24"/>
                    </a:lnTo>
                    <a:lnTo>
                      <a:pt x="148" y="40"/>
                    </a:lnTo>
                    <a:lnTo>
                      <a:pt x="136" y="80"/>
                    </a:lnTo>
                    <a:lnTo>
                      <a:pt x="120" y="128"/>
                    </a:lnTo>
                    <a:lnTo>
                      <a:pt x="112" y="156"/>
                    </a:lnTo>
                    <a:lnTo>
                      <a:pt x="106" y="186"/>
                    </a:lnTo>
                    <a:lnTo>
                      <a:pt x="102" y="216"/>
                    </a:lnTo>
                    <a:lnTo>
                      <a:pt x="100" y="246"/>
                    </a:lnTo>
                    <a:lnTo>
                      <a:pt x="100" y="276"/>
                    </a:lnTo>
                    <a:lnTo>
                      <a:pt x="104" y="306"/>
                    </a:lnTo>
                    <a:lnTo>
                      <a:pt x="112" y="338"/>
                    </a:lnTo>
                    <a:lnTo>
                      <a:pt x="118" y="352"/>
                    </a:lnTo>
                    <a:lnTo>
                      <a:pt x="126" y="366"/>
                    </a:lnTo>
                    <a:lnTo>
                      <a:pt x="126" y="366"/>
                    </a:lnTo>
                    <a:lnTo>
                      <a:pt x="132" y="378"/>
                    </a:lnTo>
                    <a:lnTo>
                      <a:pt x="140" y="388"/>
                    </a:lnTo>
                    <a:lnTo>
                      <a:pt x="150" y="398"/>
                    </a:lnTo>
                    <a:lnTo>
                      <a:pt x="158" y="406"/>
                    </a:lnTo>
                    <a:lnTo>
                      <a:pt x="170" y="412"/>
                    </a:lnTo>
                    <a:lnTo>
                      <a:pt x="180" y="418"/>
                    </a:lnTo>
                    <a:lnTo>
                      <a:pt x="192" y="422"/>
                    </a:lnTo>
                    <a:lnTo>
                      <a:pt x="204" y="426"/>
                    </a:lnTo>
                    <a:lnTo>
                      <a:pt x="228" y="428"/>
                    </a:lnTo>
                    <a:lnTo>
                      <a:pt x="256" y="428"/>
                    </a:lnTo>
                    <a:lnTo>
                      <a:pt x="286" y="426"/>
                    </a:lnTo>
                    <a:lnTo>
                      <a:pt x="316" y="418"/>
                    </a:lnTo>
                    <a:lnTo>
                      <a:pt x="348" y="410"/>
                    </a:lnTo>
                    <a:lnTo>
                      <a:pt x="380" y="398"/>
                    </a:lnTo>
                    <a:lnTo>
                      <a:pt x="412" y="386"/>
                    </a:lnTo>
                    <a:lnTo>
                      <a:pt x="446" y="370"/>
                    </a:lnTo>
                    <a:lnTo>
                      <a:pt x="510" y="338"/>
                    </a:lnTo>
                    <a:lnTo>
                      <a:pt x="574" y="304"/>
                    </a:lnTo>
                    <a:lnTo>
                      <a:pt x="574" y="304"/>
                    </a:lnTo>
                    <a:lnTo>
                      <a:pt x="578" y="312"/>
                    </a:lnTo>
                    <a:lnTo>
                      <a:pt x="592" y="328"/>
                    </a:lnTo>
                    <a:lnTo>
                      <a:pt x="602" y="340"/>
                    </a:lnTo>
                    <a:lnTo>
                      <a:pt x="614" y="348"/>
                    </a:lnTo>
                    <a:lnTo>
                      <a:pt x="626" y="356"/>
                    </a:lnTo>
                    <a:lnTo>
                      <a:pt x="640" y="362"/>
                    </a:lnTo>
                    <a:lnTo>
                      <a:pt x="640" y="362"/>
                    </a:lnTo>
                    <a:lnTo>
                      <a:pt x="622" y="372"/>
                    </a:lnTo>
                    <a:lnTo>
                      <a:pt x="572" y="400"/>
                    </a:lnTo>
                    <a:lnTo>
                      <a:pt x="538" y="416"/>
                    </a:lnTo>
                    <a:lnTo>
                      <a:pt x="500" y="434"/>
                    </a:lnTo>
                    <a:lnTo>
                      <a:pt x="458" y="452"/>
                    </a:lnTo>
                    <a:lnTo>
                      <a:pt x="412" y="470"/>
                    </a:lnTo>
                    <a:lnTo>
                      <a:pt x="366" y="484"/>
                    </a:lnTo>
                    <a:lnTo>
                      <a:pt x="318" y="498"/>
                    </a:lnTo>
                    <a:lnTo>
                      <a:pt x="270" y="506"/>
                    </a:lnTo>
                    <a:lnTo>
                      <a:pt x="248" y="508"/>
                    </a:lnTo>
                    <a:lnTo>
                      <a:pt x="224" y="510"/>
                    </a:lnTo>
                    <a:lnTo>
                      <a:pt x="202" y="510"/>
                    </a:lnTo>
                    <a:lnTo>
                      <a:pt x="182" y="508"/>
                    </a:lnTo>
                    <a:lnTo>
                      <a:pt x="160" y="504"/>
                    </a:lnTo>
                    <a:lnTo>
                      <a:pt x="142" y="498"/>
                    </a:lnTo>
                    <a:lnTo>
                      <a:pt x="122" y="492"/>
                    </a:lnTo>
                    <a:lnTo>
                      <a:pt x="106" y="482"/>
                    </a:lnTo>
                    <a:lnTo>
                      <a:pt x="90" y="470"/>
                    </a:lnTo>
                    <a:lnTo>
                      <a:pt x="74" y="456"/>
                    </a:lnTo>
                    <a:lnTo>
                      <a:pt x="74" y="456"/>
                    </a:lnTo>
                    <a:lnTo>
                      <a:pt x="60" y="438"/>
                    </a:lnTo>
                    <a:lnTo>
                      <a:pt x="46" y="420"/>
                    </a:lnTo>
                    <a:lnTo>
                      <a:pt x="36" y="400"/>
                    </a:lnTo>
                    <a:lnTo>
                      <a:pt x="26" y="382"/>
                    </a:lnTo>
                    <a:lnTo>
                      <a:pt x="18" y="362"/>
                    </a:lnTo>
                    <a:lnTo>
                      <a:pt x="12" y="342"/>
                    </a:lnTo>
                    <a:lnTo>
                      <a:pt x="6" y="322"/>
                    </a:lnTo>
                    <a:lnTo>
                      <a:pt x="4" y="302"/>
                    </a:lnTo>
                    <a:lnTo>
                      <a:pt x="2" y="282"/>
                    </a:lnTo>
                    <a:lnTo>
                      <a:pt x="0" y="262"/>
                    </a:lnTo>
                    <a:lnTo>
                      <a:pt x="2" y="224"/>
                    </a:lnTo>
                    <a:lnTo>
                      <a:pt x="8" y="186"/>
                    </a:lnTo>
                    <a:lnTo>
                      <a:pt x="18" y="152"/>
                    </a:lnTo>
                    <a:lnTo>
                      <a:pt x="32" y="118"/>
                    </a:lnTo>
                    <a:lnTo>
                      <a:pt x="46" y="88"/>
                    </a:lnTo>
                    <a:lnTo>
                      <a:pt x="62" y="60"/>
                    </a:lnTo>
                    <a:lnTo>
                      <a:pt x="80" y="38"/>
                    </a:lnTo>
                    <a:lnTo>
                      <a:pt x="98" y="20"/>
                    </a:lnTo>
                    <a:lnTo>
                      <a:pt x="114" y="8"/>
                    </a:lnTo>
                    <a:lnTo>
                      <a:pt x="122" y="4"/>
                    </a:lnTo>
                    <a:lnTo>
                      <a:pt x="130" y="0"/>
                    </a:lnTo>
                    <a:lnTo>
                      <a:pt x="138" y="0"/>
                    </a:lnTo>
                    <a:lnTo>
                      <a:pt x="1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3" name="Freeform 10259"/>
              <p:cNvSpPr>
                <a:spLocks/>
              </p:cNvSpPr>
              <p:nvPr/>
            </p:nvSpPr>
            <p:spPr bwMode="auto">
              <a:xfrm>
                <a:off x="12250738" y="4116388"/>
                <a:ext cx="171450" cy="717550"/>
              </a:xfrm>
              <a:custGeom>
                <a:avLst/>
                <a:gdLst>
                  <a:gd name="T0" fmla="*/ 94 w 108"/>
                  <a:gd name="T1" fmla="*/ 0 h 452"/>
                  <a:gd name="T2" fmla="*/ 94 w 108"/>
                  <a:gd name="T3" fmla="*/ 0 h 452"/>
                  <a:gd name="T4" fmla="*/ 84 w 108"/>
                  <a:gd name="T5" fmla="*/ 12 h 452"/>
                  <a:gd name="T6" fmla="*/ 64 w 108"/>
                  <a:gd name="T7" fmla="*/ 44 h 452"/>
                  <a:gd name="T8" fmla="*/ 50 w 108"/>
                  <a:gd name="T9" fmla="*/ 66 h 452"/>
                  <a:gd name="T10" fmla="*/ 36 w 108"/>
                  <a:gd name="T11" fmla="*/ 90 h 452"/>
                  <a:gd name="T12" fmla="*/ 24 w 108"/>
                  <a:gd name="T13" fmla="*/ 120 h 452"/>
                  <a:gd name="T14" fmla="*/ 14 w 108"/>
                  <a:gd name="T15" fmla="*/ 152 h 452"/>
                  <a:gd name="T16" fmla="*/ 4 w 108"/>
                  <a:gd name="T17" fmla="*/ 186 h 452"/>
                  <a:gd name="T18" fmla="*/ 0 w 108"/>
                  <a:gd name="T19" fmla="*/ 222 h 452"/>
                  <a:gd name="T20" fmla="*/ 0 w 108"/>
                  <a:gd name="T21" fmla="*/ 240 h 452"/>
                  <a:gd name="T22" fmla="*/ 0 w 108"/>
                  <a:gd name="T23" fmla="*/ 258 h 452"/>
                  <a:gd name="T24" fmla="*/ 4 w 108"/>
                  <a:gd name="T25" fmla="*/ 278 h 452"/>
                  <a:gd name="T26" fmla="*/ 8 w 108"/>
                  <a:gd name="T27" fmla="*/ 298 h 452"/>
                  <a:gd name="T28" fmla="*/ 12 w 108"/>
                  <a:gd name="T29" fmla="*/ 316 h 452"/>
                  <a:gd name="T30" fmla="*/ 20 w 108"/>
                  <a:gd name="T31" fmla="*/ 336 h 452"/>
                  <a:gd name="T32" fmla="*/ 30 w 108"/>
                  <a:gd name="T33" fmla="*/ 356 h 452"/>
                  <a:gd name="T34" fmla="*/ 40 w 108"/>
                  <a:gd name="T35" fmla="*/ 376 h 452"/>
                  <a:gd name="T36" fmla="*/ 54 w 108"/>
                  <a:gd name="T37" fmla="*/ 394 h 452"/>
                  <a:gd name="T38" fmla="*/ 70 w 108"/>
                  <a:gd name="T39" fmla="*/ 414 h 452"/>
                  <a:gd name="T40" fmla="*/ 88 w 108"/>
                  <a:gd name="T41" fmla="*/ 434 h 452"/>
                  <a:gd name="T42" fmla="*/ 108 w 108"/>
                  <a:gd name="T43" fmla="*/ 452 h 452"/>
                  <a:gd name="T44" fmla="*/ 108 w 108"/>
                  <a:gd name="T45" fmla="*/ 452 h 452"/>
                  <a:gd name="T46" fmla="*/ 100 w 108"/>
                  <a:gd name="T47" fmla="*/ 446 h 452"/>
                  <a:gd name="T48" fmla="*/ 78 w 108"/>
                  <a:gd name="T49" fmla="*/ 424 h 452"/>
                  <a:gd name="T50" fmla="*/ 66 w 108"/>
                  <a:gd name="T51" fmla="*/ 408 h 452"/>
                  <a:gd name="T52" fmla="*/ 52 w 108"/>
                  <a:gd name="T53" fmla="*/ 390 h 452"/>
                  <a:gd name="T54" fmla="*/ 40 w 108"/>
                  <a:gd name="T55" fmla="*/ 366 h 452"/>
                  <a:gd name="T56" fmla="*/ 28 w 108"/>
                  <a:gd name="T57" fmla="*/ 340 h 452"/>
                  <a:gd name="T58" fmla="*/ 18 w 108"/>
                  <a:gd name="T59" fmla="*/ 310 h 452"/>
                  <a:gd name="T60" fmla="*/ 12 w 108"/>
                  <a:gd name="T61" fmla="*/ 278 h 452"/>
                  <a:gd name="T62" fmla="*/ 12 w 108"/>
                  <a:gd name="T63" fmla="*/ 260 h 452"/>
                  <a:gd name="T64" fmla="*/ 10 w 108"/>
                  <a:gd name="T65" fmla="*/ 240 h 452"/>
                  <a:gd name="T66" fmla="*/ 12 w 108"/>
                  <a:gd name="T67" fmla="*/ 220 h 452"/>
                  <a:gd name="T68" fmla="*/ 14 w 108"/>
                  <a:gd name="T69" fmla="*/ 200 h 452"/>
                  <a:gd name="T70" fmla="*/ 18 w 108"/>
                  <a:gd name="T71" fmla="*/ 178 h 452"/>
                  <a:gd name="T72" fmla="*/ 22 w 108"/>
                  <a:gd name="T73" fmla="*/ 156 h 452"/>
                  <a:gd name="T74" fmla="*/ 30 w 108"/>
                  <a:gd name="T75" fmla="*/ 132 h 452"/>
                  <a:gd name="T76" fmla="*/ 38 w 108"/>
                  <a:gd name="T77" fmla="*/ 108 h 452"/>
                  <a:gd name="T78" fmla="*/ 50 w 108"/>
                  <a:gd name="T79" fmla="*/ 82 h 452"/>
                  <a:gd name="T80" fmla="*/ 62 w 108"/>
                  <a:gd name="T81" fmla="*/ 56 h 452"/>
                  <a:gd name="T82" fmla="*/ 76 w 108"/>
                  <a:gd name="T83" fmla="*/ 28 h 452"/>
                  <a:gd name="T84" fmla="*/ 94 w 108"/>
                  <a:gd name="T85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" h="452">
                    <a:moveTo>
                      <a:pt x="94" y="0"/>
                    </a:moveTo>
                    <a:lnTo>
                      <a:pt x="94" y="0"/>
                    </a:lnTo>
                    <a:lnTo>
                      <a:pt x="84" y="12"/>
                    </a:lnTo>
                    <a:lnTo>
                      <a:pt x="64" y="44"/>
                    </a:lnTo>
                    <a:lnTo>
                      <a:pt x="50" y="66"/>
                    </a:lnTo>
                    <a:lnTo>
                      <a:pt x="36" y="90"/>
                    </a:lnTo>
                    <a:lnTo>
                      <a:pt x="24" y="120"/>
                    </a:lnTo>
                    <a:lnTo>
                      <a:pt x="14" y="152"/>
                    </a:lnTo>
                    <a:lnTo>
                      <a:pt x="4" y="186"/>
                    </a:lnTo>
                    <a:lnTo>
                      <a:pt x="0" y="222"/>
                    </a:lnTo>
                    <a:lnTo>
                      <a:pt x="0" y="240"/>
                    </a:lnTo>
                    <a:lnTo>
                      <a:pt x="0" y="258"/>
                    </a:lnTo>
                    <a:lnTo>
                      <a:pt x="4" y="278"/>
                    </a:lnTo>
                    <a:lnTo>
                      <a:pt x="8" y="298"/>
                    </a:lnTo>
                    <a:lnTo>
                      <a:pt x="12" y="316"/>
                    </a:lnTo>
                    <a:lnTo>
                      <a:pt x="20" y="336"/>
                    </a:lnTo>
                    <a:lnTo>
                      <a:pt x="30" y="356"/>
                    </a:lnTo>
                    <a:lnTo>
                      <a:pt x="40" y="376"/>
                    </a:lnTo>
                    <a:lnTo>
                      <a:pt x="54" y="394"/>
                    </a:lnTo>
                    <a:lnTo>
                      <a:pt x="70" y="414"/>
                    </a:lnTo>
                    <a:lnTo>
                      <a:pt x="88" y="434"/>
                    </a:lnTo>
                    <a:lnTo>
                      <a:pt x="108" y="452"/>
                    </a:lnTo>
                    <a:lnTo>
                      <a:pt x="108" y="452"/>
                    </a:lnTo>
                    <a:lnTo>
                      <a:pt x="100" y="446"/>
                    </a:lnTo>
                    <a:lnTo>
                      <a:pt x="78" y="424"/>
                    </a:lnTo>
                    <a:lnTo>
                      <a:pt x="66" y="408"/>
                    </a:lnTo>
                    <a:lnTo>
                      <a:pt x="52" y="390"/>
                    </a:lnTo>
                    <a:lnTo>
                      <a:pt x="40" y="366"/>
                    </a:lnTo>
                    <a:lnTo>
                      <a:pt x="28" y="340"/>
                    </a:lnTo>
                    <a:lnTo>
                      <a:pt x="18" y="310"/>
                    </a:lnTo>
                    <a:lnTo>
                      <a:pt x="12" y="278"/>
                    </a:lnTo>
                    <a:lnTo>
                      <a:pt x="12" y="260"/>
                    </a:lnTo>
                    <a:lnTo>
                      <a:pt x="10" y="240"/>
                    </a:lnTo>
                    <a:lnTo>
                      <a:pt x="12" y="220"/>
                    </a:lnTo>
                    <a:lnTo>
                      <a:pt x="14" y="200"/>
                    </a:lnTo>
                    <a:lnTo>
                      <a:pt x="18" y="178"/>
                    </a:lnTo>
                    <a:lnTo>
                      <a:pt x="22" y="156"/>
                    </a:lnTo>
                    <a:lnTo>
                      <a:pt x="30" y="132"/>
                    </a:lnTo>
                    <a:lnTo>
                      <a:pt x="38" y="108"/>
                    </a:lnTo>
                    <a:lnTo>
                      <a:pt x="50" y="82"/>
                    </a:lnTo>
                    <a:lnTo>
                      <a:pt x="62" y="56"/>
                    </a:lnTo>
                    <a:lnTo>
                      <a:pt x="76" y="28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4" name="Freeform 10260"/>
              <p:cNvSpPr>
                <a:spLocks/>
              </p:cNvSpPr>
              <p:nvPr/>
            </p:nvSpPr>
            <p:spPr bwMode="auto">
              <a:xfrm>
                <a:off x="12250738" y="4116388"/>
                <a:ext cx="171450" cy="717550"/>
              </a:xfrm>
              <a:custGeom>
                <a:avLst/>
                <a:gdLst>
                  <a:gd name="T0" fmla="*/ 94 w 108"/>
                  <a:gd name="T1" fmla="*/ 0 h 452"/>
                  <a:gd name="T2" fmla="*/ 94 w 108"/>
                  <a:gd name="T3" fmla="*/ 0 h 452"/>
                  <a:gd name="T4" fmla="*/ 84 w 108"/>
                  <a:gd name="T5" fmla="*/ 12 h 452"/>
                  <a:gd name="T6" fmla="*/ 64 w 108"/>
                  <a:gd name="T7" fmla="*/ 44 h 452"/>
                  <a:gd name="T8" fmla="*/ 50 w 108"/>
                  <a:gd name="T9" fmla="*/ 66 h 452"/>
                  <a:gd name="T10" fmla="*/ 36 w 108"/>
                  <a:gd name="T11" fmla="*/ 90 h 452"/>
                  <a:gd name="T12" fmla="*/ 24 w 108"/>
                  <a:gd name="T13" fmla="*/ 120 h 452"/>
                  <a:gd name="T14" fmla="*/ 14 w 108"/>
                  <a:gd name="T15" fmla="*/ 152 h 452"/>
                  <a:gd name="T16" fmla="*/ 4 w 108"/>
                  <a:gd name="T17" fmla="*/ 186 h 452"/>
                  <a:gd name="T18" fmla="*/ 0 w 108"/>
                  <a:gd name="T19" fmla="*/ 222 h 452"/>
                  <a:gd name="T20" fmla="*/ 0 w 108"/>
                  <a:gd name="T21" fmla="*/ 240 h 452"/>
                  <a:gd name="T22" fmla="*/ 0 w 108"/>
                  <a:gd name="T23" fmla="*/ 258 h 452"/>
                  <a:gd name="T24" fmla="*/ 4 w 108"/>
                  <a:gd name="T25" fmla="*/ 278 h 452"/>
                  <a:gd name="T26" fmla="*/ 8 w 108"/>
                  <a:gd name="T27" fmla="*/ 298 h 452"/>
                  <a:gd name="T28" fmla="*/ 12 w 108"/>
                  <a:gd name="T29" fmla="*/ 316 h 452"/>
                  <a:gd name="T30" fmla="*/ 20 w 108"/>
                  <a:gd name="T31" fmla="*/ 336 h 452"/>
                  <a:gd name="T32" fmla="*/ 30 w 108"/>
                  <a:gd name="T33" fmla="*/ 356 h 452"/>
                  <a:gd name="T34" fmla="*/ 40 w 108"/>
                  <a:gd name="T35" fmla="*/ 376 h 452"/>
                  <a:gd name="T36" fmla="*/ 54 w 108"/>
                  <a:gd name="T37" fmla="*/ 394 h 452"/>
                  <a:gd name="T38" fmla="*/ 70 w 108"/>
                  <a:gd name="T39" fmla="*/ 414 h 452"/>
                  <a:gd name="T40" fmla="*/ 88 w 108"/>
                  <a:gd name="T41" fmla="*/ 434 h 452"/>
                  <a:gd name="T42" fmla="*/ 108 w 108"/>
                  <a:gd name="T43" fmla="*/ 452 h 452"/>
                  <a:gd name="T44" fmla="*/ 108 w 108"/>
                  <a:gd name="T45" fmla="*/ 452 h 452"/>
                  <a:gd name="T46" fmla="*/ 100 w 108"/>
                  <a:gd name="T47" fmla="*/ 446 h 452"/>
                  <a:gd name="T48" fmla="*/ 78 w 108"/>
                  <a:gd name="T49" fmla="*/ 424 h 452"/>
                  <a:gd name="T50" fmla="*/ 66 w 108"/>
                  <a:gd name="T51" fmla="*/ 408 h 452"/>
                  <a:gd name="T52" fmla="*/ 52 w 108"/>
                  <a:gd name="T53" fmla="*/ 390 h 452"/>
                  <a:gd name="T54" fmla="*/ 40 w 108"/>
                  <a:gd name="T55" fmla="*/ 366 h 452"/>
                  <a:gd name="T56" fmla="*/ 28 w 108"/>
                  <a:gd name="T57" fmla="*/ 340 h 452"/>
                  <a:gd name="T58" fmla="*/ 18 w 108"/>
                  <a:gd name="T59" fmla="*/ 310 h 452"/>
                  <a:gd name="T60" fmla="*/ 12 w 108"/>
                  <a:gd name="T61" fmla="*/ 278 h 452"/>
                  <a:gd name="T62" fmla="*/ 12 w 108"/>
                  <a:gd name="T63" fmla="*/ 260 h 452"/>
                  <a:gd name="T64" fmla="*/ 10 w 108"/>
                  <a:gd name="T65" fmla="*/ 240 h 452"/>
                  <a:gd name="T66" fmla="*/ 12 w 108"/>
                  <a:gd name="T67" fmla="*/ 220 h 452"/>
                  <a:gd name="T68" fmla="*/ 14 w 108"/>
                  <a:gd name="T69" fmla="*/ 200 h 452"/>
                  <a:gd name="T70" fmla="*/ 18 w 108"/>
                  <a:gd name="T71" fmla="*/ 178 h 452"/>
                  <a:gd name="T72" fmla="*/ 22 w 108"/>
                  <a:gd name="T73" fmla="*/ 156 h 452"/>
                  <a:gd name="T74" fmla="*/ 30 w 108"/>
                  <a:gd name="T75" fmla="*/ 132 h 452"/>
                  <a:gd name="T76" fmla="*/ 38 w 108"/>
                  <a:gd name="T77" fmla="*/ 108 h 452"/>
                  <a:gd name="T78" fmla="*/ 50 w 108"/>
                  <a:gd name="T79" fmla="*/ 82 h 452"/>
                  <a:gd name="T80" fmla="*/ 62 w 108"/>
                  <a:gd name="T81" fmla="*/ 56 h 452"/>
                  <a:gd name="T82" fmla="*/ 76 w 108"/>
                  <a:gd name="T83" fmla="*/ 28 h 452"/>
                  <a:gd name="T84" fmla="*/ 94 w 108"/>
                  <a:gd name="T85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" h="452">
                    <a:moveTo>
                      <a:pt x="94" y="0"/>
                    </a:moveTo>
                    <a:lnTo>
                      <a:pt x="94" y="0"/>
                    </a:lnTo>
                    <a:lnTo>
                      <a:pt x="84" y="12"/>
                    </a:lnTo>
                    <a:lnTo>
                      <a:pt x="64" y="44"/>
                    </a:lnTo>
                    <a:lnTo>
                      <a:pt x="50" y="66"/>
                    </a:lnTo>
                    <a:lnTo>
                      <a:pt x="36" y="90"/>
                    </a:lnTo>
                    <a:lnTo>
                      <a:pt x="24" y="120"/>
                    </a:lnTo>
                    <a:lnTo>
                      <a:pt x="14" y="152"/>
                    </a:lnTo>
                    <a:lnTo>
                      <a:pt x="4" y="186"/>
                    </a:lnTo>
                    <a:lnTo>
                      <a:pt x="0" y="222"/>
                    </a:lnTo>
                    <a:lnTo>
                      <a:pt x="0" y="240"/>
                    </a:lnTo>
                    <a:lnTo>
                      <a:pt x="0" y="258"/>
                    </a:lnTo>
                    <a:lnTo>
                      <a:pt x="4" y="278"/>
                    </a:lnTo>
                    <a:lnTo>
                      <a:pt x="8" y="298"/>
                    </a:lnTo>
                    <a:lnTo>
                      <a:pt x="12" y="316"/>
                    </a:lnTo>
                    <a:lnTo>
                      <a:pt x="20" y="336"/>
                    </a:lnTo>
                    <a:lnTo>
                      <a:pt x="30" y="356"/>
                    </a:lnTo>
                    <a:lnTo>
                      <a:pt x="40" y="376"/>
                    </a:lnTo>
                    <a:lnTo>
                      <a:pt x="54" y="394"/>
                    </a:lnTo>
                    <a:lnTo>
                      <a:pt x="70" y="414"/>
                    </a:lnTo>
                    <a:lnTo>
                      <a:pt x="88" y="434"/>
                    </a:lnTo>
                    <a:lnTo>
                      <a:pt x="108" y="452"/>
                    </a:lnTo>
                    <a:lnTo>
                      <a:pt x="108" y="452"/>
                    </a:lnTo>
                    <a:lnTo>
                      <a:pt x="100" y="446"/>
                    </a:lnTo>
                    <a:lnTo>
                      <a:pt x="78" y="424"/>
                    </a:lnTo>
                    <a:lnTo>
                      <a:pt x="66" y="408"/>
                    </a:lnTo>
                    <a:lnTo>
                      <a:pt x="52" y="390"/>
                    </a:lnTo>
                    <a:lnTo>
                      <a:pt x="40" y="366"/>
                    </a:lnTo>
                    <a:lnTo>
                      <a:pt x="28" y="340"/>
                    </a:lnTo>
                    <a:lnTo>
                      <a:pt x="18" y="310"/>
                    </a:lnTo>
                    <a:lnTo>
                      <a:pt x="12" y="278"/>
                    </a:lnTo>
                    <a:lnTo>
                      <a:pt x="12" y="260"/>
                    </a:lnTo>
                    <a:lnTo>
                      <a:pt x="10" y="240"/>
                    </a:lnTo>
                    <a:lnTo>
                      <a:pt x="12" y="220"/>
                    </a:lnTo>
                    <a:lnTo>
                      <a:pt x="14" y="200"/>
                    </a:lnTo>
                    <a:lnTo>
                      <a:pt x="18" y="178"/>
                    </a:lnTo>
                    <a:lnTo>
                      <a:pt x="22" y="156"/>
                    </a:lnTo>
                    <a:lnTo>
                      <a:pt x="30" y="132"/>
                    </a:lnTo>
                    <a:lnTo>
                      <a:pt x="38" y="108"/>
                    </a:lnTo>
                    <a:lnTo>
                      <a:pt x="50" y="82"/>
                    </a:lnTo>
                    <a:lnTo>
                      <a:pt x="62" y="56"/>
                    </a:lnTo>
                    <a:lnTo>
                      <a:pt x="76" y="28"/>
                    </a:lnTo>
                    <a:lnTo>
                      <a:pt x="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5" name="Freeform 10261"/>
              <p:cNvSpPr>
                <a:spLocks/>
              </p:cNvSpPr>
              <p:nvPr/>
            </p:nvSpPr>
            <p:spPr bwMode="auto">
              <a:xfrm>
                <a:off x="13171488" y="4357688"/>
                <a:ext cx="304800" cy="295275"/>
              </a:xfrm>
              <a:custGeom>
                <a:avLst/>
                <a:gdLst>
                  <a:gd name="T0" fmla="*/ 2 w 192"/>
                  <a:gd name="T1" fmla="*/ 126 h 186"/>
                  <a:gd name="T2" fmla="*/ 2 w 192"/>
                  <a:gd name="T3" fmla="*/ 74 h 186"/>
                  <a:gd name="T4" fmla="*/ 10 w 192"/>
                  <a:gd name="T5" fmla="*/ 34 h 186"/>
                  <a:gd name="T6" fmla="*/ 22 w 192"/>
                  <a:gd name="T7" fmla="*/ 12 h 186"/>
                  <a:gd name="T8" fmla="*/ 28 w 192"/>
                  <a:gd name="T9" fmla="*/ 6 h 186"/>
                  <a:gd name="T10" fmla="*/ 46 w 192"/>
                  <a:gd name="T11" fmla="*/ 0 h 186"/>
                  <a:gd name="T12" fmla="*/ 62 w 192"/>
                  <a:gd name="T13" fmla="*/ 0 h 186"/>
                  <a:gd name="T14" fmla="*/ 80 w 192"/>
                  <a:gd name="T15" fmla="*/ 10 h 186"/>
                  <a:gd name="T16" fmla="*/ 88 w 192"/>
                  <a:gd name="T17" fmla="*/ 8 h 186"/>
                  <a:gd name="T18" fmla="*/ 122 w 192"/>
                  <a:gd name="T19" fmla="*/ 8 h 186"/>
                  <a:gd name="T20" fmla="*/ 140 w 192"/>
                  <a:gd name="T21" fmla="*/ 20 h 186"/>
                  <a:gd name="T22" fmla="*/ 146 w 192"/>
                  <a:gd name="T23" fmla="*/ 30 h 186"/>
                  <a:gd name="T24" fmla="*/ 156 w 192"/>
                  <a:gd name="T25" fmla="*/ 32 h 186"/>
                  <a:gd name="T26" fmla="*/ 174 w 192"/>
                  <a:gd name="T27" fmla="*/ 44 h 186"/>
                  <a:gd name="T28" fmla="*/ 190 w 192"/>
                  <a:gd name="T29" fmla="*/ 68 h 186"/>
                  <a:gd name="T30" fmla="*/ 192 w 192"/>
                  <a:gd name="T31" fmla="*/ 86 h 186"/>
                  <a:gd name="T32" fmla="*/ 188 w 192"/>
                  <a:gd name="T33" fmla="*/ 108 h 186"/>
                  <a:gd name="T34" fmla="*/ 186 w 192"/>
                  <a:gd name="T35" fmla="*/ 110 h 186"/>
                  <a:gd name="T36" fmla="*/ 172 w 192"/>
                  <a:gd name="T37" fmla="*/ 114 h 186"/>
                  <a:gd name="T38" fmla="*/ 162 w 192"/>
                  <a:gd name="T39" fmla="*/ 110 h 186"/>
                  <a:gd name="T40" fmla="*/ 156 w 192"/>
                  <a:gd name="T41" fmla="*/ 102 h 186"/>
                  <a:gd name="T42" fmla="*/ 144 w 192"/>
                  <a:gd name="T43" fmla="*/ 86 h 186"/>
                  <a:gd name="T44" fmla="*/ 128 w 192"/>
                  <a:gd name="T45" fmla="*/ 74 h 186"/>
                  <a:gd name="T46" fmla="*/ 114 w 192"/>
                  <a:gd name="T47" fmla="*/ 72 h 186"/>
                  <a:gd name="T48" fmla="*/ 104 w 192"/>
                  <a:gd name="T49" fmla="*/ 88 h 186"/>
                  <a:gd name="T50" fmla="*/ 102 w 192"/>
                  <a:gd name="T51" fmla="*/ 102 h 186"/>
                  <a:gd name="T52" fmla="*/ 102 w 192"/>
                  <a:gd name="T53" fmla="*/ 146 h 186"/>
                  <a:gd name="T54" fmla="*/ 94 w 192"/>
                  <a:gd name="T55" fmla="*/ 168 h 186"/>
                  <a:gd name="T56" fmla="*/ 84 w 192"/>
                  <a:gd name="T57" fmla="*/ 178 h 186"/>
                  <a:gd name="T58" fmla="*/ 68 w 192"/>
                  <a:gd name="T59" fmla="*/ 184 h 186"/>
                  <a:gd name="T60" fmla="*/ 52 w 192"/>
                  <a:gd name="T61" fmla="*/ 186 h 186"/>
                  <a:gd name="T62" fmla="*/ 26 w 192"/>
                  <a:gd name="T63" fmla="*/ 178 h 186"/>
                  <a:gd name="T64" fmla="*/ 10 w 192"/>
                  <a:gd name="T65" fmla="*/ 160 h 186"/>
                  <a:gd name="T66" fmla="*/ 2 w 192"/>
                  <a:gd name="T67" fmla="*/ 13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2" h="186">
                    <a:moveTo>
                      <a:pt x="2" y="126"/>
                    </a:moveTo>
                    <a:lnTo>
                      <a:pt x="2" y="126"/>
                    </a:lnTo>
                    <a:lnTo>
                      <a:pt x="0" y="110"/>
                    </a:lnTo>
                    <a:lnTo>
                      <a:pt x="2" y="74"/>
                    </a:lnTo>
                    <a:lnTo>
                      <a:pt x="6" y="54"/>
                    </a:lnTo>
                    <a:lnTo>
                      <a:pt x="10" y="34"/>
                    </a:lnTo>
                    <a:lnTo>
                      <a:pt x="18" y="18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72" y="4"/>
                    </a:lnTo>
                    <a:lnTo>
                      <a:pt x="80" y="10"/>
                    </a:lnTo>
                    <a:lnTo>
                      <a:pt x="80" y="10"/>
                    </a:lnTo>
                    <a:lnTo>
                      <a:pt x="88" y="8"/>
                    </a:lnTo>
                    <a:lnTo>
                      <a:pt x="110" y="8"/>
                    </a:lnTo>
                    <a:lnTo>
                      <a:pt x="122" y="8"/>
                    </a:lnTo>
                    <a:lnTo>
                      <a:pt x="132" y="12"/>
                    </a:lnTo>
                    <a:lnTo>
                      <a:pt x="140" y="20"/>
                    </a:lnTo>
                    <a:lnTo>
                      <a:pt x="144" y="24"/>
                    </a:lnTo>
                    <a:lnTo>
                      <a:pt x="146" y="30"/>
                    </a:lnTo>
                    <a:lnTo>
                      <a:pt x="146" y="30"/>
                    </a:lnTo>
                    <a:lnTo>
                      <a:pt x="156" y="32"/>
                    </a:lnTo>
                    <a:lnTo>
                      <a:pt x="164" y="38"/>
                    </a:lnTo>
                    <a:lnTo>
                      <a:pt x="174" y="44"/>
                    </a:lnTo>
                    <a:lnTo>
                      <a:pt x="184" y="56"/>
                    </a:lnTo>
                    <a:lnTo>
                      <a:pt x="190" y="68"/>
                    </a:lnTo>
                    <a:lnTo>
                      <a:pt x="192" y="78"/>
                    </a:lnTo>
                    <a:lnTo>
                      <a:pt x="192" y="86"/>
                    </a:lnTo>
                    <a:lnTo>
                      <a:pt x="192" y="96"/>
                    </a:lnTo>
                    <a:lnTo>
                      <a:pt x="188" y="108"/>
                    </a:lnTo>
                    <a:lnTo>
                      <a:pt x="188" y="108"/>
                    </a:lnTo>
                    <a:lnTo>
                      <a:pt x="186" y="110"/>
                    </a:lnTo>
                    <a:lnTo>
                      <a:pt x="178" y="114"/>
                    </a:lnTo>
                    <a:lnTo>
                      <a:pt x="172" y="114"/>
                    </a:lnTo>
                    <a:lnTo>
                      <a:pt x="166" y="112"/>
                    </a:lnTo>
                    <a:lnTo>
                      <a:pt x="162" y="110"/>
                    </a:lnTo>
                    <a:lnTo>
                      <a:pt x="156" y="102"/>
                    </a:lnTo>
                    <a:lnTo>
                      <a:pt x="156" y="102"/>
                    </a:lnTo>
                    <a:lnTo>
                      <a:pt x="150" y="94"/>
                    </a:lnTo>
                    <a:lnTo>
                      <a:pt x="144" y="86"/>
                    </a:lnTo>
                    <a:lnTo>
                      <a:pt x="136" y="78"/>
                    </a:lnTo>
                    <a:lnTo>
                      <a:pt x="128" y="74"/>
                    </a:lnTo>
                    <a:lnTo>
                      <a:pt x="120" y="72"/>
                    </a:lnTo>
                    <a:lnTo>
                      <a:pt x="114" y="72"/>
                    </a:lnTo>
                    <a:lnTo>
                      <a:pt x="108" y="78"/>
                    </a:lnTo>
                    <a:lnTo>
                      <a:pt x="104" y="88"/>
                    </a:lnTo>
                    <a:lnTo>
                      <a:pt x="104" y="88"/>
                    </a:lnTo>
                    <a:lnTo>
                      <a:pt x="102" y="102"/>
                    </a:lnTo>
                    <a:lnTo>
                      <a:pt x="102" y="116"/>
                    </a:lnTo>
                    <a:lnTo>
                      <a:pt x="102" y="146"/>
                    </a:lnTo>
                    <a:lnTo>
                      <a:pt x="100" y="158"/>
                    </a:lnTo>
                    <a:lnTo>
                      <a:pt x="94" y="168"/>
                    </a:lnTo>
                    <a:lnTo>
                      <a:pt x="90" y="174"/>
                    </a:lnTo>
                    <a:lnTo>
                      <a:pt x="84" y="178"/>
                    </a:lnTo>
                    <a:lnTo>
                      <a:pt x="76" y="182"/>
                    </a:lnTo>
                    <a:lnTo>
                      <a:pt x="68" y="184"/>
                    </a:lnTo>
                    <a:lnTo>
                      <a:pt x="68" y="184"/>
                    </a:lnTo>
                    <a:lnTo>
                      <a:pt x="52" y="186"/>
                    </a:lnTo>
                    <a:lnTo>
                      <a:pt x="38" y="184"/>
                    </a:lnTo>
                    <a:lnTo>
                      <a:pt x="26" y="178"/>
                    </a:lnTo>
                    <a:lnTo>
                      <a:pt x="18" y="170"/>
                    </a:lnTo>
                    <a:lnTo>
                      <a:pt x="10" y="160"/>
                    </a:lnTo>
                    <a:lnTo>
                      <a:pt x="6" y="148"/>
                    </a:lnTo>
                    <a:lnTo>
                      <a:pt x="2" y="136"/>
                    </a:lnTo>
                    <a:lnTo>
                      <a:pt x="2" y="126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6" name="Freeform 10262"/>
              <p:cNvSpPr>
                <a:spLocks/>
              </p:cNvSpPr>
              <p:nvPr/>
            </p:nvSpPr>
            <p:spPr bwMode="auto">
              <a:xfrm>
                <a:off x="13171488" y="4357688"/>
                <a:ext cx="304800" cy="295275"/>
              </a:xfrm>
              <a:custGeom>
                <a:avLst/>
                <a:gdLst>
                  <a:gd name="T0" fmla="*/ 2 w 192"/>
                  <a:gd name="T1" fmla="*/ 126 h 186"/>
                  <a:gd name="T2" fmla="*/ 2 w 192"/>
                  <a:gd name="T3" fmla="*/ 74 h 186"/>
                  <a:gd name="T4" fmla="*/ 10 w 192"/>
                  <a:gd name="T5" fmla="*/ 34 h 186"/>
                  <a:gd name="T6" fmla="*/ 22 w 192"/>
                  <a:gd name="T7" fmla="*/ 12 h 186"/>
                  <a:gd name="T8" fmla="*/ 28 w 192"/>
                  <a:gd name="T9" fmla="*/ 6 h 186"/>
                  <a:gd name="T10" fmla="*/ 46 w 192"/>
                  <a:gd name="T11" fmla="*/ 0 h 186"/>
                  <a:gd name="T12" fmla="*/ 62 w 192"/>
                  <a:gd name="T13" fmla="*/ 0 h 186"/>
                  <a:gd name="T14" fmla="*/ 80 w 192"/>
                  <a:gd name="T15" fmla="*/ 10 h 186"/>
                  <a:gd name="T16" fmla="*/ 88 w 192"/>
                  <a:gd name="T17" fmla="*/ 8 h 186"/>
                  <a:gd name="T18" fmla="*/ 122 w 192"/>
                  <a:gd name="T19" fmla="*/ 8 h 186"/>
                  <a:gd name="T20" fmla="*/ 140 w 192"/>
                  <a:gd name="T21" fmla="*/ 20 h 186"/>
                  <a:gd name="T22" fmla="*/ 146 w 192"/>
                  <a:gd name="T23" fmla="*/ 30 h 186"/>
                  <a:gd name="T24" fmla="*/ 156 w 192"/>
                  <a:gd name="T25" fmla="*/ 32 h 186"/>
                  <a:gd name="T26" fmla="*/ 174 w 192"/>
                  <a:gd name="T27" fmla="*/ 44 h 186"/>
                  <a:gd name="T28" fmla="*/ 190 w 192"/>
                  <a:gd name="T29" fmla="*/ 68 h 186"/>
                  <a:gd name="T30" fmla="*/ 192 w 192"/>
                  <a:gd name="T31" fmla="*/ 86 h 186"/>
                  <a:gd name="T32" fmla="*/ 188 w 192"/>
                  <a:gd name="T33" fmla="*/ 108 h 186"/>
                  <a:gd name="T34" fmla="*/ 186 w 192"/>
                  <a:gd name="T35" fmla="*/ 110 h 186"/>
                  <a:gd name="T36" fmla="*/ 172 w 192"/>
                  <a:gd name="T37" fmla="*/ 114 h 186"/>
                  <a:gd name="T38" fmla="*/ 162 w 192"/>
                  <a:gd name="T39" fmla="*/ 110 h 186"/>
                  <a:gd name="T40" fmla="*/ 156 w 192"/>
                  <a:gd name="T41" fmla="*/ 102 h 186"/>
                  <a:gd name="T42" fmla="*/ 144 w 192"/>
                  <a:gd name="T43" fmla="*/ 86 h 186"/>
                  <a:gd name="T44" fmla="*/ 128 w 192"/>
                  <a:gd name="T45" fmla="*/ 74 h 186"/>
                  <a:gd name="T46" fmla="*/ 114 w 192"/>
                  <a:gd name="T47" fmla="*/ 72 h 186"/>
                  <a:gd name="T48" fmla="*/ 104 w 192"/>
                  <a:gd name="T49" fmla="*/ 88 h 186"/>
                  <a:gd name="T50" fmla="*/ 102 w 192"/>
                  <a:gd name="T51" fmla="*/ 102 h 186"/>
                  <a:gd name="T52" fmla="*/ 102 w 192"/>
                  <a:gd name="T53" fmla="*/ 146 h 186"/>
                  <a:gd name="T54" fmla="*/ 94 w 192"/>
                  <a:gd name="T55" fmla="*/ 168 h 186"/>
                  <a:gd name="T56" fmla="*/ 84 w 192"/>
                  <a:gd name="T57" fmla="*/ 178 h 186"/>
                  <a:gd name="T58" fmla="*/ 68 w 192"/>
                  <a:gd name="T59" fmla="*/ 184 h 186"/>
                  <a:gd name="T60" fmla="*/ 52 w 192"/>
                  <a:gd name="T61" fmla="*/ 186 h 186"/>
                  <a:gd name="T62" fmla="*/ 26 w 192"/>
                  <a:gd name="T63" fmla="*/ 178 h 186"/>
                  <a:gd name="T64" fmla="*/ 10 w 192"/>
                  <a:gd name="T65" fmla="*/ 160 h 186"/>
                  <a:gd name="T66" fmla="*/ 2 w 192"/>
                  <a:gd name="T67" fmla="*/ 13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2" h="186">
                    <a:moveTo>
                      <a:pt x="2" y="126"/>
                    </a:moveTo>
                    <a:lnTo>
                      <a:pt x="2" y="126"/>
                    </a:lnTo>
                    <a:lnTo>
                      <a:pt x="0" y="110"/>
                    </a:lnTo>
                    <a:lnTo>
                      <a:pt x="2" y="74"/>
                    </a:lnTo>
                    <a:lnTo>
                      <a:pt x="6" y="54"/>
                    </a:lnTo>
                    <a:lnTo>
                      <a:pt x="10" y="34"/>
                    </a:lnTo>
                    <a:lnTo>
                      <a:pt x="18" y="18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72" y="4"/>
                    </a:lnTo>
                    <a:lnTo>
                      <a:pt x="80" y="10"/>
                    </a:lnTo>
                    <a:lnTo>
                      <a:pt x="80" y="10"/>
                    </a:lnTo>
                    <a:lnTo>
                      <a:pt x="88" y="8"/>
                    </a:lnTo>
                    <a:lnTo>
                      <a:pt x="110" y="8"/>
                    </a:lnTo>
                    <a:lnTo>
                      <a:pt x="122" y="8"/>
                    </a:lnTo>
                    <a:lnTo>
                      <a:pt x="132" y="12"/>
                    </a:lnTo>
                    <a:lnTo>
                      <a:pt x="140" y="20"/>
                    </a:lnTo>
                    <a:lnTo>
                      <a:pt x="144" y="24"/>
                    </a:lnTo>
                    <a:lnTo>
                      <a:pt x="146" y="30"/>
                    </a:lnTo>
                    <a:lnTo>
                      <a:pt x="146" y="30"/>
                    </a:lnTo>
                    <a:lnTo>
                      <a:pt x="156" y="32"/>
                    </a:lnTo>
                    <a:lnTo>
                      <a:pt x="164" y="38"/>
                    </a:lnTo>
                    <a:lnTo>
                      <a:pt x="174" y="44"/>
                    </a:lnTo>
                    <a:lnTo>
                      <a:pt x="184" y="56"/>
                    </a:lnTo>
                    <a:lnTo>
                      <a:pt x="190" y="68"/>
                    </a:lnTo>
                    <a:lnTo>
                      <a:pt x="192" y="78"/>
                    </a:lnTo>
                    <a:lnTo>
                      <a:pt x="192" y="86"/>
                    </a:lnTo>
                    <a:lnTo>
                      <a:pt x="192" y="96"/>
                    </a:lnTo>
                    <a:lnTo>
                      <a:pt x="188" y="108"/>
                    </a:lnTo>
                    <a:lnTo>
                      <a:pt x="188" y="108"/>
                    </a:lnTo>
                    <a:lnTo>
                      <a:pt x="186" y="110"/>
                    </a:lnTo>
                    <a:lnTo>
                      <a:pt x="178" y="114"/>
                    </a:lnTo>
                    <a:lnTo>
                      <a:pt x="172" y="114"/>
                    </a:lnTo>
                    <a:lnTo>
                      <a:pt x="166" y="112"/>
                    </a:lnTo>
                    <a:lnTo>
                      <a:pt x="162" y="110"/>
                    </a:lnTo>
                    <a:lnTo>
                      <a:pt x="156" y="102"/>
                    </a:lnTo>
                    <a:lnTo>
                      <a:pt x="156" y="102"/>
                    </a:lnTo>
                    <a:lnTo>
                      <a:pt x="150" y="94"/>
                    </a:lnTo>
                    <a:lnTo>
                      <a:pt x="144" y="86"/>
                    </a:lnTo>
                    <a:lnTo>
                      <a:pt x="136" y="78"/>
                    </a:lnTo>
                    <a:lnTo>
                      <a:pt x="128" y="74"/>
                    </a:lnTo>
                    <a:lnTo>
                      <a:pt x="120" y="72"/>
                    </a:lnTo>
                    <a:lnTo>
                      <a:pt x="114" y="72"/>
                    </a:lnTo>
                    <a:lnTo>
                      <a:pt x="108" y="78"/>
                    </a:lnTo>
                    <a:lnTo>
                      <a:pt x="104" y="88"/>
                    </a:lnTo>
                    <a:lnTo>
                      <a:pt x="104" y="88"/>
                    </a:lnTo>
                    <a:lnTo>
                      <a:pt x="102" y="102"/>
                    </a:lnTo>
                    <a:lnTo>
                      <a:pt x="102" y="116"/>
                    </a:lnTo>
                    <a:lnTo>
                      <a:pt x="102" y="146"/>
                    </a:lnTo>
                    <a:lnTo>
                      <a:pt x="100" y="158"/>
                    </a:lnTo>
                    <a:lnTo>
                      <a:pt x="94" y="168"/>
                    </a:lnTo>
                    <a:lnTo>
                      <a:pt x="90" y="174"/>
                    </a:lnTo>
                    <a:lnTo>
                      <a:pt x="84" y="178"/>
                    </a:lnTo>
                    <a:lnTo>
                      <a:pt x="76" y="182"/>
                    </a:lnTo>
                    <a:lnTo>
                      <a:pt x="68" y="184"/>
                    </a:lnTo>
                    <a:lnTo>
                      <a:pt x="68" y="184"/>
                    </a:lnTo>
                    <a:lnTo>
                      <a:pt x="52" y="186"/>
                    </a:lnTo>
                    <a:lnTo>
                      <a:pt x="38" y="184"/>
                    </a:lnTo>
                    <a:lnTo>
                      <a:pt x="26" y="178"/>
                    </a:lnTo>
                    <a:lnTo>
                      <a:pt x="18" y="170"/>
                    </a:lnTo>
                    <a:lnTo>
                      <a:pt x="10" y="160"/>
                    </a:lnTo>
                    <a:lnTo>
                      <a:pt x="6" y="148"/>
                    </a:lnTo>
                    <a:lnTo>
                      <a:pt x="2" y="136"/>
                    </a:lnTo>
                    <a:lnTo>
                      <a:pt x="2" y="1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7" name="Freeform 10263"/>
              <p:cNvSpPr>
                <a:spLocks/>
              </p:cNvSpPr>
              <p:nvPr/>
            </p:nvSpPr>
            <p:spPr bwMode="auto">
              <a:xfrm>
                <a:off x="13234988" y="4405313"/>
                <a:ext cx="200025" cy="200025"/>
              </a:xfrm>
              <a:custGeom>
                <a:avLst/>
                <a:gdLst>
                  <a:gd name="T0" fmla="*/ 126 w 126"/>
                  <a:gd name="T1" fmla="*/ 68 h 126"/>
                  <a:gd name="T2" fmla="*/ 126 w 126"/>
                  <a:gd name="T3" fmla="*/ 68 h 126"/>
                  <a:gd name="T4" fmla="*/ 124 w 126"/>
                  <a:gd name="T5" fmla="*/ 80 h 126"/>
                  <a:gd name="T6" fmla="*/ 118 w 126"/>
                  <a:gd name="T7" fmla="*/ 92 h 126"/>
                  <a:gd name="T8" fmla="*/ 112 w 126"/>
                  <a:gd name="T9" fmla="*/ 102 h 126"/>
                  <a:gd name="T10" fmla="*/ 104 w 126"/>
                  <a:gd name="T11" fmla="*/ 110 h 126"/>
                  <a:gd name="T12" fmla="*/ 94 w 126"/>
                  <a:gd name="T13" fmla="*/ 118 h 126"/>
                  <a:gd name="T14" fmla="*/ 82 w 126"/>
                  <a:gd name="T15" fmla="*/ 122 h 126"/>
                  <a:gd name="T16" fmla="*/ 70 w 126"/>
                  <a:gd name="T17" fmla="*/ 126 h 126"/>
                  <a:gd name="T18" fmla="*/ 58 w 126"/>
                  <a:gd name="T19" fmla="*/ 126 h 126"/>
                  <a:gd name="T20" fmla="*/ 58 w 126"/>
                  <a:gd name="T21" fmla="*/ 126 h 126"/>
                  <a:gd name="T22" fmla="*/ 46 w 126"/>
                  <a:gd name="T23" fmla="*/ 124 h 126"/>
                  <a:gd name="T24" fmla="*/ 34 w 126"/>
                  <a:gd name="T25" fmla="*/ 118 h 126"/>
                  <a:gd name="T26" fmla="*/ 24 w 126"/>
                  <a:gd name="T27" fmla="*/ 112 h 126"/>
                  <a:gd name="T28" fmla="*/ 14 w 126"/>
                  <a:gd name="T29" fmla="*/ 104 h 126"/>
                  <a:gd name="T30" fmla="*/ 8 w 126"/>
                  <a:gd name="T31" fmla="*/ 94 h 126"/>
                  <a:gd name="T32" fmla="*/ 4 w 126"/>
                  <a:gd name="T33" fmla="*/ 82 h 126"/>
                  <a:gd name="T34" fmla="*/ 0 w 126"/>
                  <a:gd name="T35" fmla="*/ 70 h 126"/>
                  <a:gd name="T36" fmla="*/ 0 w 126"/>
                  <a:gd name="T37" fmla="*/ 58 h 126"/>
                  <a:gd name="T38" fmla="*/ 0 w 126"/>
                  <a:gd name="T39" fmla="*/ 58 h 126"/>
                  <a:gd name="T40" fmla="*/ 2 w 126"/>
                  <a:gd name="T41" fmla="*/ 46 h 126"/>
                  <a:gd name="T42" fmla="*/ 6 w 126"/>
                  <a:gd name="T43" fmla="*/ 34 h 126"/>
                  <a:gd name="T44" fmla="*/ 14 w 126"/>
                  <a:gd name="T45" fmla="*/ 24 h 126"/>
                  <a:gd name="T46" fmla="*/ 22 w 126"/>
                  <a:gd name="T47" fmla="*/ 16 h 126"/>
                  <a:gd name="T48" fmla="*/ 32 w 126"/>
                  <a:gd name="T49" fmla="*/ 8 h 126"/>
                  <a:gd name="T50" fmla="*/ 42 w 126"/>
                  <a:gd name="T51" fmla="*/ 4 h 126"/>
                  <a:gd name="T52" fmla="*/ 54 w 126"/>
                  <a:gd name="T53" fmla="*/ 0 h 126"/>
                  <a:gd name="T54" fmla="*/ 68 w 126"/>
                  <a:gd name="T55" fmla="*/ 0 h 126"/>
                  <a:gd name="T56" fmla="*/ 68 w 126"/>
                  <a:gd name="T57" fmla="*/ 0 h 126"/>
                  <a:gd name="T58" fmla="*/ 80 w 126"/>
                  <a:gd name="T59" fmla="*/ 2 h 126"/>
                  <a:gd name="T60" fmla="*/ 92 w 126"/>
                  <a:gd name="T61" fmla="*/ 6 h 126"/>
                  <a:gd name="T62" fmla="*/ 102 w 126"/>
                  <a:gd name="T63" fmla="*/ 14 h 126"/>
                  <a:gd name="T64" fmla="*/ 110 w 126"/>
                  <a:gd name="T65" fmla="*/ 22 h 126"/>
                  <a:gd name="T66" fmla="*/ 118 w 126"/>
                  <a:gd name="T67" fmla="*/ 32 h 126"/>
                  <a:gd name="T68" fmla="*/ 122 w 126"/>
                  <a:gd name="T69" fmla="*/ 42 h 126"/>
                  <a:gd name="T70" fmla="*/ 126 w 126"/>
                  <a:gd name="T71" fmla="*/ 54 h 126"/>
                  <a:gd name="T72" fmla="*/ 126 w 126"/>
                  <a:gd name="T73" fmla="*/ 6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6">
                    <a:moveTo>
                      <a:pt x="126" y="68"/>
                    </a:moveTo>
                    <a:lnTo>
                      <a:pt x="126" y="68"/>
                    </a:lnTo>
                    <a:lnTo>
                      <a:pt x="124" y="80"/>
                    </a:lnTo>
                    <a:lnTo>
                      <a:pt x="118" y="92"/>
                    </a:lnTo>
                    <a:lnTo>
                      <a:pt x="112" y="102"/>
                    </a:lnTo>
                    <a:lnTo>
                      <a:pt x="104" y="110"/>
                    </a:lnTo>
                    <a:lnTo>
                      <a:pt x="94" y="118"/>
                    </a:lnTo>
                    <a:lnTo>
                      <a:pt x="82" y="122"/>
                    </a:lnTo>
                    <a:lnTo>
                      <a:pt x="70" y="126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46" y="124"/>
                    </a:lnTo>
                    <a:lnTo>
                      <a:pt x="34" y="118"/>
                    </a:lnTo>
                    <a:lnTo>
                      <a:pt x="24" y="112"/>
                    </a:lnTo>
                    <a:lnTo>
                      <a:pt x="14" y="104"/>
                    </a:lnTo>
                    <a:lnTo>
                      <a:pt x="8" y="94"/>
                    </a:lnTo>
                    <a:lnTo>
                      <a:pt x="4" y="82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4" y="24"/>
                    </a:lnTo>
                    <a:lnTo>
                      <a:pt x="22" y="16"/>
                    </a:lnTo>
                    <a:lnTo>
                      <a:pt x="32" y="8"/>
                    </a:lnTo>
                    <a:lnTo>
                      <a:pt x="42" y="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0" y="2"/>
                    </a:lnTo>
                    <a:lnTo>
                      <a:pt x="92" y="6"/>
                    </a:lnTo>
                    <a:lnTo>
                      <a:pt x="102" y="14"/>
                    </a:lnTo>
                    <a:lnTo>
                      <a:pt x="110" y="22"/>
                    </a:lnTo>
                    <a:lnTo>
                      <a:pt x="118" y="32"/>
                    </a:lnTo>
                    <a:lnTo>
                      <a:pt x="122" y="42"/>
                    </a:lnTo>
                    <a:lnTo>
                      <a:pt x="126" y="54"/>
                    </a:lnTo>
                    <a:lnTo>
                      <a:pt x="126" y="68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8" name="Freeform 10264"/>
              <p:cNvSpPr>
                <a:spLocks/>
              </p:cNvSpPr>
              <p:nvPr/>
            </p:nvSpPr>
            <p:spPr bwMode="auto">
              <a:xfrm>
                <a:off x="13234988" y="4405313"/>
                <a:ext cx="200025" cy="200025"/>
              </a:xfrm>
              <a:custGeom>
                <a:avLst/>
                <a:gdLst>
                  <a:gd name="T0" fmla="*/ 126 w 126"/>
                  <a:gd name="T1" fmla="*/ 68 h 126"/>
                  <a:gd name="T2" fmla="*/ 126 w 126"/>
                  <a:gd name="T3" fmla="*/ 68 h 126"/>
                  <a:gd name="T4" fmla="*/ 124 w 126"/>
                  <a:gd name="T5" fmla="*/ 80 h 126"/>
                  <a:gd name="T6" fmla="*/ 118 w 126"/>
                  <a:gd name="T7" fmla="*/ 92 h 126"/>
                  <a:gd name="T8" fmla="*/ 112 w 126"/>
                  <a:gd name="T9" fmla="*/ 102 h 126"/>
                  <a:gd name="T10" fmla="*/ 104 w 126"/>
                  <a:gd name="T11" fmla="*/ 110 h 126"/>
                  <a:gd name="T12" fmla="*/ 94 w 126"/>
                  <a:gd name="T13" fmla="*/ 118 h 126"/>
                  <a:gd name="T14" fmla="*/ 82 w 126"/>
                  <a:gd name="T15" fmla="*/ 122 h 126"/>
                  <a:gd name="T16" fmla="*/ 70 w 126"/>
                  <a:gd name="T17" fmla="*/ 126 h 126"/>
                  <a:gd name="T18" fmla="*/ 58 w 126"/>
                  <a:gd name="T19" fmla="*/ 126 h 126"/>
                  <a:gd name="T20" fmla="*/ 58 w 126"/>
                  <a:gd name="T21" fmla="*/ 126 h 126"/>
                  <a:gd name="T22" fmla="*/ 46 w 126"/>
                  <a:gd name="T23" fmla="*/ 124 h 126"/>
                  <a:gd name="T24" fmla="*/ 34 w 126"/>
                  <a:gd name="T25" fmla="*/ 118 h 126"/>
                  <a:gd name="T26" fmla="*/ 24 w 126"/>
                  <a:gd name="T27" fmla="*/ 112 h 126"/>
                  <a:gd name="T28" fmla="*/ 14 w 126"/>
                  <a:gd name="T29" fmla="*/ 104 h 126"/>
                  <a:gd name="T30" fmla="*/ 8 w 126"/>
                  <a:gd name="T31" fmla="*/ 94 h 126"/>
                  <a:gd name="T32" fmla="*/ 4 w 126"/>
                  <a:gd name="T33" fmla="*/ 82 h 126"/>
                  <a:gd name="T34" fmla="*/ 0 w 126"/>
                  <a:gd name="T35" fmla="*/ 70 h 126"/>
                  <a:gd name="T36" fmla="*/ 0 w 126"/>
                  <a:gd name="T37" fmla="*/ 58 h 126"/>
                  <a:gd name="T38" fmla="*/ 0 w 126"/>
                  <a:gd name="T39" fmla="*/ 58 h 126"/>
                  <a:gd name="T40" fmla="*/ 2 w 126"/>
                  <a:gd name="T41" fmla="*/ 46 h 126"/>
                  <a:gd name="T42" fmla="*/ 6 w 126"/>
                  <a:gd name="T43" fmla="*/ 34 h 126"/>
                  <a:gd name="T44" fmla="*/ 14 w 126"/>
                  <a:gd name="T45" fmla="*/ 24 h 126"/>
                  <a:gd name="T46" fmla="*/ 22 w 126"/>
                  <a:gd name="T47" fmla="*/ 16 h 126"/>
                  <a:gd name="T48" fmla="*/ 32 w 126"/>
                  <a:gd name="T49" fmla="*/ 8 h 126"/>
                  <a:gd name="T50" fmla="*/ 42 w 126"/>
                  <a:gd name="T51" fmla="*/ 4 h 126"/>
                  <a:gd name="T52" fmla="*/ 54 w 126"/>
                  <a:gd name="T53" fmla="*/ 0 h 126"/>
                  <a:gd name="T54" fmla="*/ 68 w 126"/>
                  <a:gd name="T55" fmla="*/ 0 h 126"/>
                  <a:gd name="T56" fmla="*/ 68 w 126"/>
                  <a:gd name="T57" fmla="*/ 0 h 126"/>
                  <a:gd name="T58" fmla="*/ 80 w 126"/>
                  <a:gd name="T59" fmla="*/ 2 h 126"/>
                  <a:gd name="T60" fmla="*/ 92 w 126"/>
                  <a:gd name="T61" fmla="*/ 6 h 126"/>
                  <a:gd name="T62" fmla="*/ 102 w 126"/>
                  <a:gd name="T63" fmla="*/ 14 h 126"/>
                  <a:gd name="T64" fmla="*/ 110 w 126"/>
                  <a:gd name="T65" fmla="*/ 22 h 126"/>
                  <a:gd name="T66" fmla="*/ 118 w 126"/>
                  <a:gd name="T67" fmla="*/ 32 h 126"/>
                  <a:gd name="T68" fmla="*/ 122 w 126"/>
                  <a:gd name="T69" fmla="*/ 42 h 126"/>
                  <a:gd name="T70" fmla="*/ 126 w 126"/>
                  <a:gd name="T71" fmla="*/ 54 h 126"/>
                  <a:gd name="T72" fmla="*/ 126 w 126"/>
                  <a:gd name="T73" fmla="*/ 6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6">
                    <a:moveTo>
                      <a:pt x="126" y="68"/>
                    </a:moveTo>
                    <a:lnTo>
                      <a:pt x="126" y="68"/>
                    </a:lnTo>
                    <a:lnTo>
                      <a:pt x="124" y="80"/>
                    </a:lnTo>
                    <a:lnTo>
                      <a:pt x="118" y="92"/>
                    </a:lnTo>
                    <a:lnTo>
                      <a:pt x="112" y="102"/>
                    </a:lnTo>
                    <a:lnTo>
                      <a:pt x="104" y="110"/>
                    </a:lnTo>
                    <a:lnTo>
                      <a:pt x="94" y="118"/>
                    </a:lnTo>
                    <a:lnTo>
                      <a:pt x="82" y="122"/>
                    </a:lnTo>
                    <a:lnTo>
                      <a:pt x="70" y="126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46" y="124"/>
                    </a:lnTo>
                    <a:lnTo>
                      <a:pt x="34" y="118"/>
                    </a:lnTo>
                    <a:lnTo>
                      <a:pt x="24" y="112"/>
                    </a:lnTo>
                    <a:lnTo>
                      <a:pt x="14" y="104"/>
                    </a:lnTo>
                    <a:lnTo>
                      <a:pt x="8" y="94"/>
                    </a:lnTo>
                    <a:lnTo>
                      <a:pt x="4" y="82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4" y="24"/>
                    </a:lnTo>
                    <a:lnTo>
                      <a:pt x="22" y="16"/>
                    </a:lnTo>
                    <a:lnTo>
                      <a:pt x="32" y="8"/>
                    </a:lnTo>
                    <a:lnTo>
                      <a:pt x="42" y="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0" y="2"/>
                    </a:lnTo>
                    <a:lnTo>
                      <a:pt x="92" y="6"/>
                    </a:lnTo>
                    <a:lnTo>
                      <a:pt x="102" y="14"/>
                    </a:lnTo>
                    <a:lnTo>
                      <a:pt x="110" y="22"/>
                    </a:lnTo>
                    <a:lnTo>
                      <a:pt x="118" y="32"/>
                    </a:lnTo>
                    <a:lnTo>
                      <a:pt x="122" y="42"/>
                    </a:lnTo>
                    <a:lnTo>
                      <a:pt x="126" y="54"/>
                    </a:lnTo>
                    <a:lnTo>
                      <a:pt x="126" y="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9" name="Freeform 10265"/>
              <p:cNvSpPr>
                <a:spLocks/>
              </p:cNvSpPr>
              <p:nvPr/>
            </p:nvSpPr>
            <p:spPr bwMode="auto">
              <a:xfrm>
                <a:off x="13273088" y="4443413"/>
                <a:ext cx="123825" cy="123825"/>
              </a:xfrm>
              <a:custGeom>
                <a:avLst/>
                <a:gdLst>
                  <a:gd name="T0" fmla="*/ 78 w 78"/>
                  <a:gd name="T1" fmla="*/ 42 h 78"/>
                  <a:gd name="T2" fmla="*/ 78 w 78"/>
                  <a:gd name="T3" fmla="*/ 42 h 78"/>
                  <a:gd name="T4" fmla="*/ 76 w 78"/>
                  <a:gd name="T5" fmla="*/ 50 h 78"/>
                  <a:gd name="T6" fmla="*/ 74 w 78"/>
                  <a:gd name="T7" fmla="*/ 56 h 78"/>
                  <a:gd name="T8" fmla="*/ 70 w 78"/>
                  <a:gd name="T9" fmla="*/ 64 h 78"/>
                  <a:gd name="T10" fmla="*/ 64 w 78"/>
                  <a:gd name="T11" fmla="*/ 68 h 78"/>
                  <a:gd name="T12" fmla="*/ 58 w 78"/>
                  <a:gd name="T13" fmla="*/ 74 h 78"/>
                  <a:gd name="T14" fmla="*/ 52 w 78"/>
                  <a:gd name="T15" fmla="*/ 76 h 78"/>
                  <a:gd name="T16" fmla="*/ 44 w 78"/>
                  <a:gd name="T17" fmla="*/ 78 h 78"/>
                  <a:gd name="T18" fmla="*/ 36 w 78"/>
                  <a:gd name="T19" fmla="*/ 78 h 78"/>
                  <a:gd name="T20" fmla="*/ 36 w 78"/>
                  <a:gd name="T21" fmla="*/ 78 h 78"/>
                  <a:gd name="T22" fmla="*/ 28 w 78"/>
                  <a:gd name="T23" fmla="*/ 76 h 78"/>
                  <a:gd name="T24" fmla="*/ 20 w 78"/>
                  <a:gd name="T25" fmla="*/ 74 h 78"/>
                  <a:gd name="T26" fmla="*/ 14 w 78"/>
                  <a:gd name="T27" fmla="*/ 70 h 78"/>
                  <a:gd name="T28" fmla="*/ 8 w 78"/>
                  <a:gd name="T29" fmla="*/ 64 h 78"/>
                  <a:gd name="T30" fmla="*/ 4 w 78"/>
                  <a:gd name="T31" fmla="*/ 58 h 78"/>
                  <a:gd name="T32" fmla="*/ 2 w 78"/>
                  <a:gd name="T33" fmla="*/ 52 h 78"/>
                  <a:gd name="T34" fmla="*/ 0 w 78"/>
                  <a:gd name="T35" fmla="*/ 44 h 78"/>
                  <a:gd name="T36" fmla="*/ 0 w 78"/>
                  <a:gd name="T37" fmla="*/ 36 h 78"/>
                  <a:gd name="T38" fmla="*/ 0 w 78"/>
                  <a:gd name="T39" fmla="*/ 36 h 78"/>
                  <a:gd name="T40" fmla="*/ 0 w 78"/>
                  <a:gd name="T41" fmla="*/ 28 h 78"/>
                  <a:gd name="T42" fmla="*/ 4 w 78"/>
                  <a:gd name="T43" fmla="*/ 20 h 78"/>
                  <a:gd name="T44" fmla="*/ 8 w 78"/>
                  <a:gd name="T45" fmla="*/ 14 h 78"/>
                  <a:gd name="T46" fmla="*/ 12 w 78"/>
                  <a:gd name="T47" fmla="*/ 8 h 78"/>
                  <a:gd name="T48" fmla="*/ 20 w 78"/>
                  <a:gd name="T49" fmla="*/ 4 h 78"/>
                  <a:gd name="T50" fmla="*/ 26 w 78"/>
                  <a:gd name="T51" fmla="*/ 2 h 78"/>
                  <a:gd name="T52" fmla="*/ 34 w 78"/>
                  <a:gd name="T53" fmla="*/ 0 h 78"/>
                  <a:gd name="T54" fmla="*/ 42 w 78"/>
                  <a:gd name="T55" fmla="*/ 0 h 78"/>
                  <a:gd name="T56" fmla="*/ 42 w 78"/>
                  <a:gd name="T57" fmla="*/ 0 h 78"/>
                  <a:gd name="T58" fmla="*/ 50 w 78"/>
                  <a:gd name="T59" fmla="*/ 0 h 78"/>
                  <a:gd name="T60" fmla="*/ 56 w 78"/>
                  <a:gd name="T61" fmla="*/ 4 h 78"/>
                  <a:gd name="T62" fmla="*/ 64 w 78"/>
                  <a:gd name="T63" fmla="*/ 8 h 78"/>
                  <a:gd name="T64" fmla="*/ 68 w 78"/>
                  <a:gd name="T65" fmla="*/ 14 h 78"/>
                  <a:gd name="T66" fmla="*/ 74 w 78"/>
                  <a:gd name="T67" fmla="*/ 20 h 78"/>
                  <a:gd name="T68" fmla="*/ 76 w 78"/>
                  <a:gd name="T69" fmla="*/ 26 h 78"/>
                  <a:gd name="T70" fmla="*/ 78 w 78"/>
                  <a:gd name="T71" fmla="*/ 34 h 78"/>
                  <a:gd name="T72" fmla="*/ 78 w 78"/>
                  <a:gd name="T73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8">
                    <a:moveTo>
                      <a:pt x="78" y="42"/>
                    </a:moveTo>
                    <a:lnTo>
                      <a:pt x="78" y="42"/>
                    </a:lnTo>
                    <a:lnTo>
                      <a:pt x="76" y="50"/>
                    </a:lnTo>
                    <a:lnTo>
                      <a:pt x="74" y="56"/>
                    </a:lnTo>
                    <a:lnTo>
                      <a:pt x="70" y="64"/>
                    </a:lnTo>
                    <a:lnTo>
                      <a:pt x="64" y="68"/>
                    </a:lnTo>
                    <a:lnTo>
                      <a:pt x="58" y="74"/>
                    </a:lnTo>
                    <a:lnTo>
                      <a:pt x="52" y="76"/>
                    </a:lnTo>
                    <a:lnTo>
                      <a:pt x="44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28" y="76"/>
                    </a:lnTo>
                    <a:lnTo>
                      <a:pt x="20" y="74"/>
                    </a:lnTo>
                    <a:lnTo>
                      <a:pt x="14" y="70"/>
                    </a:lnTo>
                    <a:lnTo>
                      <a:pt x="8" y="64"/>
                    </a:lnTo>
                    <a:lnTo>
                      <a:pt x="4" y="58"/>
                    </a:lnTo>
                    <a:lnTo>
                      <a:pt x="2" y="52"/>
                    </a:lnTo>
                    <a:lnTo>
                      <a:pt x="0" y="4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28"/>
                    </a:lnTo>
                    <a:lnTo>
                      <a:pt x="4" y="20"/>
                    </a:lnTo>
                    <a:lnTo>
                      <a:pt x="8" y="14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6" y="4"/>
                    </a:lnTo>
                    <a:lnTo>
                      <a:pt x="64" y="8"/>
                    </a:lnTo>
                    <a:lnTo>
                      <a:pt x="68" y="14"/>
                    </a:lnTo>
                    <a:lnTo>
                      <a:pt x="74" y="20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  <a:close/>
                  </a:path>
                </a:pathLst>
              </a:custGeom>
              <a:solidFill>
                <a:srgbClr val="737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0" name="Freeform 10266"/>
              <p:cNvSpPr>
                <a:spLocks/>
              </p:cNvSpPr>
              <p:nvPr/>
            </p:nvSpPr>
            <p:spPr bwMode="auto">
              <a:xfrm>
                <a:off x="13273088" y="4443413"/>
                <a:ext cx="123825" cy="123825"/>
              </a:xfrm>
              <a:custGeom>
                <a:avLst/>
                <a:gdLst>
                  <a:gd name="T0" fmla="*/ 78 w 78"/>
                  <a:gd name="T1" fmla="*/ 42 h 78"/>
                  <a:gd name="T2" fmla="*/ 78 w 78"/>
                  <a:gd name="T3" fmla="*/ 42 h 78"/>
                  <a:gd name="T4" fmla="*/ 76 w 78"/>
                  <a:gd name="T5" fmla="*/ 50 h 78"/>
                  <a:gd name="T6" fmla="*/ 74 w 78"/>
                  <a:gd name="T7" fmla="*/ 56 h 78"/>
                  <a:gd name="T8" fmla="*/ 70 w 78"/>
                  <a:gd name="T9" fmla="*/ 64 h 78"/>
                  <a:gd name="T10" fmla="*/ 64 w 78"/>
                  <a:gd name="T11" fmla="*/ 68 h 78"/>
                  <a:gd name="T12" fmla="*/ 58 w 78"/>
                  <a:gd name="T13" fmla="*/ 74 h 78"/>
                  <a:gd name="T14" fmla="*/ 52 w 78"/>
                  <a:gd name="T15" fmla="*/ 76 h 78"/>
                  <a:gd name="T16" fmla="*/ 44 w 78"/>
                  <a:gd name="T17" fmla="*/ 78 h 78"/>
                  <a:gd name="T18" fmla="*/ 36 w 78"/>
                  <a:gd name="T19" fmla="*/ 78 h 78"/>
                  <a:gd name="T20" fmla="*/ 36 w 78"/>
                  <a:gd name="T21" fmla="*/ 78 h 78"/>
                  <a:gd name="T22" fmla="*/ 28 w 78"/>
                  <a:gd name="T23" fmla="*/ 76 h 78"/>
                  <a:gd name="T24" fmla="*/ 20 w 78"/>
                  <a:gd name="T25" fmla="*/ 74 h 78"/>
                  <a:gd name="T26" fmla="*/ 14 w 78"/>
                  <a:gd name="T27" fmla="*/ 70 h 78"/>
                  <a:gd name="T28" fmla="*/ 8 w 78"/>
                  <a:gd name="T29" fmla="*/ 64 h 78"/>
                  <a:gd name="T30" fmla="*/ 4 w 78"/>
                  <a:gd name="T31" fmla="*/ 58 h 78"/>
                  <a:gd name="T32" fmla="*/ 2 w 78"/>
                  <a:gd name="T33" fmla="*/ 52 h 78"/>
                  <a:gd name="T34" fmla="*/ 0 w 78"/>
                  <a:gd name="T35" fmla="*/ 44 h 78"/>
                  <a:gd name="T36" fmla="*/ 0 w 78"/>
                  <a:gd name="T37" fmla="*/ 36 h 78"/>
                  <a:gd name="T38" fmla="*/ 0 w 78"/>
                  <a:gd name="T39" fmla="*/ 36 h 78"/>
                  <a:gd name="T40" fmla="*/ 0 w 78"/>
                  <a:gd name="T41" fmla="*/ 28 h 78"/>
                  <a:gd name="T42" fmla="*/ 4 w 78"/>
                  <a:gd name="T43" fmla="*/ 20 h 78"/>
                  <a:gd name="T44" fmla="*/ 8 w 78"/>
                  <a:gd name="T45" fmla="*/ 14 h 78"/>
                  <a:gd name="T46" fmla="*/ 12 w 78"/>
                  <a:gd name="T47" fmla="*/ 8 h 78"/>
                  <a:gd name="T48" fmla="*/ 20 w 78"/>
                  <a:gd name="T49" fmla="*/ 4 h 78"/>
                  <a:gd name="T50" fmla="*/ 26 w 78"/>
                  <a:gd name="T51" fmla="*/ 2 h 78"/>
                  <a:gd name="T52" fmla="*/ 34 w 78"/>
                  <a:gd name="T53" fmla="*/ 0 h 78"/>
                  <a:gd name="T54" fmla="*/ 42 w 78"/>
                  <a:gd name="T55" fmla="*/ 0 h 78"/>
                  <a:gd name="T56" fmla="*/ 42 w 78"/>
                  <a:gd name="T57" fmla="*/ 0 h 78"/>
                  <a:gd name="T58" fmla="*/ 50 w 78"/>
                  <a:gd name="T59" fmla="*/ 0 h 78"/>
                  <a:gd name="T60" fmla="*/ 56 w 78"/>
                  <a:gd name="T61" fmla="*/ 4 h 78"/>
                  <a:gd name="T62" fmla="*/ 64 w 78"/>
                  <a:gd name="T63" fmla="*/ 8 h 78"/>
                  <a:gd name="T64" fmla="*/ 68 w 78"/>
                  <a:gd name="T65" fmla="*/ 14 h 78"/>
                  <a:gd name="T66" fmla="*/ 74 w 78"/>
                  <a:gd name="T67" fmla="*/ 20 h 78"/>
                  <a:gd name="T68" fmla="*/ 76 w 78"/>
                  <a:gd name="T69" fmla="*/ 26 h 78"/>
                  <a:gd name="T70" fmla="*/ 78 w 78"/>
                  <a:gd name="T71" fmla="*/ 34 h 78"/>
                  <a:gd name="T72" fmla="*/ 78 w 78"/>
                  <a:gd name="T73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8">
                    <a:moveTo>
                      <a:pt x="78" y="42"/>
                    </a:moveTo>
                    <a:lnTo>
                      <a:pt x="78" y="42"/>
                    </a:lnTo>
                    <a:lnTo>
                      <a:pt x="76" y="50"/>
                    </a:lnTo>
                    <a:lnTo>
                      <a:pt x="74" y="56"/>
                    </a:lnTo>
                    <a:lnTo>
                      <a:pt x="70" y="64"/>
                    </a:lnTo>
                    <a:lnTo>
                      <a:pt x="64" y="68"/>
                    </a:lnTo>
                    <a:lnTo>
                      <a:pt x="58" y="74"/>
                    </a:lnTo>
                    <a:lnTo>
                      <a:pt x="52" y="76"/>
                    </a:lnTo>
                    <a:lnTo>
                      <a:pt x="44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28" y="76"/>
                    </a:lnTo>
                    <a:lnTo>
                      <a:pt x="20" y="74"/>
                    </a:lnTo>
                    <a:lnTo>
                      <a:pt x="14" y="70"/>
                    </a:lnTo>
                    <a:lnTo>
                      <a:pt x="8" y="64"/>
                    </a:lnTo>
                    <a:lnTo>
                      <a:pt x="4" y="58"/>
                    </a:lnTo>
                    <a:lnTo>
                      <a:pt x="2" y="52"/>
                    </a:lnTo>
                    <a:lnTo>
                      <a:pt x="0" y="4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28"/>
                    </a:lnTo>
                    <a:lnTo>
                      <a:pt x="4" y="20"/>
                    </a:lnTo>
                    <a:lnTo>
                      <a:pt x="8" y="14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6" y="4"/>
                    </a:lnTo>
                    <a:lnTo>
                      <a:pt x="64" y="8"/>
                    </a:lnTo>
                    <a:lnTo>
                      <a:pt x="68" y="14"/>
                    </a:lnTo>
                    <a:lnTo>
                      <a:pt x="74" y="20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1" name="Freeform 10267"/>
              <p:cNvSpPr>
                <a:spLocks/>
              </p:cNvSpPr>
              <p:nvPr/>
            </p:nvSpPr>
            <p:spPr bwMode="auto">
              <a:xfrm>
                <a:off x="10580688" y="4360863"/>
                <a:ext cx="339725" cy="311150"/>
              </a:xfrm>
              <a:custGeom>
                <a:avLst/>
                <a:gdLst>
                  <a:gd name="T0" fmla="*/ 204 w 214"/>
                  <a:gd name="T1" fmla="*/ 110 h 196"/>
                  <a:gd name="T2" fmla="*/ 74 w 214"/>
                  <a:gd name="T3" fmla="*/ 8 h 196"/>
                  <a:gd name="T4" fmla="*/ 74 w 214"/>
                  <a:gd name="T5" fmla="*/ 8 h 196"/>
                  <a:gd name="T6" fmla="*/ 70 w 214"/>
                  <a:gd name="T7" fmla="*/ 4 h 196"/>
                  <a:gd name="T8" fmla="*/ 64 w 214"/>
                  <a:gd name="T9" fmla="*/ 2 h 196"/>
                  <a:gd name="T10" fmla="*/ 52 w 214"/>
                  <a:gd name="T11" fmla="*/ 0 h 196"/>
                  <a:gd name="T12" fmla="*/ 40 w 214"/>
                  <a:gd name="T13" fmla="*/ 4 h 196"/>
                  <a:gd name="T14" fmla="*/ 36 w 214"/>
                  <a:gd name="T15" fmla="*/ 8 h 196"/>
                  <a:gd name="T16" fmla="*/ 32 w 214"/>
                  <a:gd name="T17" fmla="*/ 12 h 196"/>
                  <a:gd name="T18" fmla="*/ 8 w 214"/>
                  <a:gd name="T19" fmla="*/ 42 h 196"/>
                  <a:gd name="T20" fmla="*/ 8 w 214"/>
                  <a:gd name="T21" fmla="*/ 42 h 196"/>
                  <a:gd name="T22" fmla="*/ 4 w 214"/>
                  <a:gd name="T23" fmla="*/ 48 h 196"/>
                  <a:gd name="T24" fmla="*/ 2 w 214"/>
                  <a:gd name="T25" fmla="*/ 54 h 196"/>
                  <a:gd name="T26" fmla="*/ 0 w 214"/>
                  <a:gd name="T27" fmla="*/ 66 h 196"/>
                  <a:gd name="T28" fmla="*/ 4 w 214"/>
                  <a:gd name="T29" fmla="*/ 76 h 196"/>
                  <a:gd name="T30" fmla="*/ 8 w 214"/>
                  <a:gd name="T31" fmla="*/ 82 h 196"/>
                  <a:gd name="T32" fmla="*/ 12 w 214"/>
                  <a:gd name="T33" fmla="*/ 86 h 196"/>
                  <a:gd name="T34" fmla="*/ 14 w 214"/>
                  <a:gd name="T35" fmla="*/ 88 h 196"/>
                  <a:gd name="T36" fmla="*/ 14 w 214"/>
                  <a:gd name="T37" fmla="*/ 88 h 196"/>
                  <a:gd name="T38" fmla="*/ 16 w 214"/>
                  <a:gd name="T39" fmla="*/ 80 h 196"/>
                  <a:gd name="T40" fmla="*/ 20 w 214"/>
                  <a:gd name="T41" fmla="*/ 72 h 196"/>
                  <a:gd name="T42" fmla="*/ 42 w 214"/>
                  <a:gd name="T43" fmla="*/ 44 h 196"/>
                  <a:gd name="T44" fmla="*/ 42 w 214"/>
                  <a:gd name="T45" fmla="*/ 44 h 196"/>
                  <a:gd name="T46" fmla="*/ 50 w 214"/>
                  <a:gd name="T47" fmla="*/ 38 h 196"/>
                  <a:gd name="T48" fmla="*/ 58 w 214"/>
                  <a:gd name="T49" fmla="*/ 34 h 196"/>
                  <a:gd name="T50" fmla="*/ 68 w 214"/>
                  <a:gd name="T51" fmla="*/ 34 h 196"/>
                  <a:gd name="T52" fmla="*/ 76 w 214"/>
                  <a:gd name="T53" fmla="*/ 38 h 196"/>
                  <a:gd name="T54" fmla="*/ 174 w 214"/>
                  <a:gd name="T55" fmla="*/ 114 h 196"/>
                  <a:gd name="T56" fmla="*/ 174 w 214"/>
                  <a:gd name="T57" fmla="*/ 114 h 196"/>
                  <a:gd name="T58" fmla="*/ 180 w 214"/>
                  <a:gd name="T59" fmla="*/ 122 h 196"/>
                  <a:gd name="T60" fmla="*/ 182 w 214"/>
                  <a:gd name="T61" fmla="*/ 132 h 196"/>
                  <a:gd name="T62" fmla="*/ 180 w 214"/>
                  <a:gd name="T63" fmla="*/ 142 h 196"/>
                  <a:gd name="T64" fmla="*/ 174 w 214"/>
                  <a:gd name="T65" fmla="*/ 150 h 196"/>
                  <a:gd name="T66" fmla="*/ 154 w 214"/>
                  <a:gd name="T67" fmla="*/ 178 h 196"/>
                  <a:gd name="T68" fmla="*/ 154 w 214"/>
                  <a:gd name="T69" fmla="*/ 178 h 196"/>
                  <a:gd name="T70" fmla="*/ 146 w 214"/>
                  <a:gd name="T71" fmla="*/ 184 h 196"/>
                  <a:gd name="T72" fmla="*/ 140 w 214"/>
                  <a:gd name="T73" fmla="*/ 188 h 196"/>
                  <a:gd name="T74" fmla="*/ 140 w 214"/>
                  <a:gd name="T75" fmla="*/ 188 h 196"/>
                  <a:gd name="T76" fmla="*/ 140 w 214"/>
                  <a:gd name="T77" fmla="*/ 188 h 196"/>
                  <a:gd name="T78" fmla="*/ 146 w 214"/>
                  <a:gd name="T79" fmla="*/ 192 h 196"/>
                  <a:gd name="T80" fmla="*/ 152 w 214"/>
                  <a:gd name="T81" fmla="*/ 194 h 196"/>
                  <a:gd name="T82" fmla="*/ 164 w 214"/>
                  <a:gd name="T83" fmla="*/ 196 h 196"/>
                  <a:gd name="T84" fmla="*/ 174 w 214"/>
                  <a:gd name="T85" fmla="*/ 192 h 196"/>
                  <a:gd name="T86" fmla="*/ 180 w 214"/>
                  <a:gd name="T87" fmla="*/ 188 h 196"/>
                  <a:gd name="T88" fmla="*/ 184 w 214"/>
                  <a:gd name="T89" fmla="*/ 184 h 196"/>
                  <a:gd name="T90" fmla="*/ 208 w 214"/>
                  <a:gd name="T91" fmla="*/ 154 h 196"/>
                  <a:gd name="T92" fmla="*/ 208 w 214"/>
                  <a:gd name="T93" fmla="*/ 154 h 196"/>
                  <a:gd name="T94" fmla="*/ 212 w 214"/>
                  <a:gd name="T95" fmla="*/ 148 h 196"/>
                  <a:gd name="T96" fmla="*/ 214 w 214"/>
                  <a:gd name="T97" fmla="*/ 142 h 196"/>
                  <a:gd name="T98" fmla="*/ 214 w 214"/>
                  <a:gd name="T99" fmla="*/ 130 h 196"/>
                  <a:gd name="T100" fmla="*/ 212 w 214"/>
                  <a:gd name="T101" fmla="*/ 120 h 196"/>
                  <a:gd name="T102" fmla="*/ 208 w 214"/>
                  <a:gd name="T103" fmla="*/ 114 h 196"/>
                  <a:gd name="T104" fmla="*/ 204 w 214"/>
                  <a:gd name="T105" fmla="*/ 11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6">
                    <a:moveTo>
                      <a:pt x="204" y="110"/>
                    </a:moveTo>
                    <a:lnTo>
                      <a:pt x="74" y="8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2" y="0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2" y="1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" y="48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0"/>
                    </a:lnTo>
                    <a:lnTo>
                      <a:pt x="20" y="7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50" y="38"/>
                    </a:lnTo>
                    <a:lnTo>
                      <a:pt x="58" y="34"/>
                    </a:lnTo>
                    <a:lnTo>
                      <a:pt x="68" y="34"/>
                    </a:lnTo>
                    <a:lnTo>
                      <a:pt x="76" y="38"/>
                    </a:lnTo>
                    <a:lnTo>
                      <a:pt x="174" y="114"/>
                    </a:lnTo>
                    <a:lnTo>
                      <a:pt x="174" y="114"/>
                    </a:lnTo>
                    <a:lnTo>
                      <a:pt x="180" y="122"/>
                    </a:lnTo>
                    <a:lnTo>
                      <a:pt x="182" y="132"/>
                    </a:lnTo>
                    <a:lnTo>
                      <a:pt x="180" y="142"/>
                    </a:lnTo>
                    <a:lnTo>
                      <a:pt x="174" y="150"/>
                    </a:lnTo>
                    <a:lnTo>
                      <a:pt x="154" y="178"/>
                    </a:lnTo>
                    <a:lnTo>
                      <a:pt x="154" y="178"/>
                    </a:lnTo>
                    <a:lnTo>
                      <a:pt x="146" y="184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2"/>
                    </a:lnTo>
                    <a:lnTo>
                      <a:pt x="152" y="194"/>
                    </a:lnTo>
                    <a:lnTo>
                      <a:pt x="164" y="196"/>
                    </a:lnTo>
                    <a:lnTo>
                      <a:pt x="174" y="192"/>
                    </a:lnTo>
                    <a:lnTo>
                      <a:pt x="180" y="188"/>
                    </a:lnTo>
                    <a:lnTo>
                      <a:pt x="184" y="184"/>
                    </a:lnTo>
                    <a:lnTo>
                      <a:pt x="208" y="154"/>
                    </a:lnTo>
                    <a:lnTo>
                      <a:pt x="208" y="154"/>
                    </a:lnTo>
                    <a:lnTo>
                      <a:pt x="212" y="148"/>
                    </a:lnTo>
                    <a:lnTo>
                      <a:pt x="214" y="142"/>
                    </a:lnTo>
                    <a:lnTo>
                      <a:pt x="214" y="130"/>
                    </a:lnTo>
                    <a:lnTo>
                      <a:pt x="212" y="120"/>
                    </a:lnTo>
                    <a:lnTo>
                      <a:pt x="208" y="114"/>
                    </a:lnTo>
                    <a:lnTo>
                      <a:pt x="204" y="110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2" name="Freeform 10268"/>
              <p:cNvSpPr>
                <a:spLocks/>
              </p:cNvSpPr>
              <p:nvPr/>
            </p:nvSpPr>
            <p:spPr bwMode="auto">
              <a:xfrm>
                <a:off x="10580688" y="4360863"/>
                <a:ext cx="339725" cy="311150"/>
              </a:xfrm>
              <a:custGeom>
                <a:avLst/>
                <a:gdLst>
                  <a:gd name="T0" fmla="*/ 204 w 214"/>
                  <a:gd name="T1" fmla="*/ 110 h 196"/>
                  <a:gd name="T2" fmla="*/ 74 w 214"/>
                  <a:gd name="T3" fmla="*/ 8 h 196"/>
                  <a:gd name="T4" fmla="*/ 74 w 214"/>
                  <a:gd name="T5" fmla="*/ 8 h 196"/>
                  <a:gd name="T6" fmla="*/ 70 w 214"/>
                  <a:gd name="T7" fmla="*/ 4 h 196"/>
                  <a:gd name="T8" fmla="*/ 64 w 214"/>
                  <a:gd name="T9" fmla="*/ 2 h 196"/>
                  <a:gd name="T10" fmla="*/ 52 w 214"/>
                  <a:gd name="T11" fmla="*/ 0 h 196"/>
                  <a:gd name="T12" fmla="*/ 40 w 214"/>
                  <a:gd name="T13" fmla="*/ 4 h 196"/>
                  <a:gd name="T14" fmla="*/ 36 w 214"/>
                  <a:gd name="T15" fmla="*/ 8 h 196"/>
                  <a:gd name="T16" fmla="*/ 32 w 214"/>
                  <a:gd name="T17" fmla="*/ 12 h 196"/>
                  <a:gd name="T18" fmla="*/ 8 w 214"/>
                  <a:gd name="T19" fmla="*/ 42 h 196"/>
                  <a:gd name="T20" fmla="*/ 8 w 214"/>
                  <a:gd name="T21" fmla="*/ 42 h 196"/>
                  <a:gd name="T22" fmla="*/ 4 w 214"/>
                  <a:gd name="T23" fmla="*/ 48 h 196"/>
                  <a:gd name="T24" fmla="*/ 2 w 214"/>
                  <a:gd name="T25" fmla="*/ 54 h 196"/>
                  <a:gd name="T26" fmla="*/ 0 w 214"/>
                  <a:gd name="T27" fmla="*/ 66 h 196"/>
                  <a:gd name="T28" fmla="*/ 4 w 214"/>
                  <a:gd name="T29" fmla="*/ 76 h 196"/>
                  <a:gd name="T30" fmla="*/ 8 w 214"/>
                  <a:gd name="T31" fmla="*/ 82 h 196"/>
                  <a:gd name="T32" fmla="*/ 12 w 214"/>
                  <a:gd name="T33" fmla="*/ 86 h 196"/>
                  <a:gd name="T34" fmla="*/ 14 w 214"/>
                  <a:gd name="T35" fmla="*/ 88 h 196"/>
                  <a:gd name="T36" fmla="*/ 14 w 214"/>
                  <a:gd name="T37" fmla="*/ 88 h 196"/>
                  <a:gd name="T38" fmla="*/ 16 w 214"/>
                  <a:gd name="T39" fmla="*/ 80 h 196"/>
                  <a:gd name="T40" fmla="*/ 20 w 214"/>
                  <a:gd name="T41" fmla="*/ 72 h 196"/>
                  <a:gd name="T42" fmla="*/ 42 w 214"/>
                  <a:gd name="T43" fmla="*/ 44 h 196"/>
                  <a:gd name="T44" fmla="*/ 42 w 214"/>
                  <a:gd name="T45" fmla="*/ 44 h 196"/>
                  <a:gd name="T46" fmla="*/ 50 w 214"/>
                  <a:gd name="T47" fmla="*/ 38 h 196"/>
                  <a:gd name="T48" fmla="*/ 58 w 214"/>
                  <a:gd name="T49" fmla="*/ 34 h 196"/>
                  <a:gd name="T50" fmla="*/ 68 w 214"/>
                  <a:gd name="T51" fmla="*/ 34 h 196"/>
                  <a:gd name="T52" fmla="*/ 76 w 214"/>
                  <a:gd name="T53" fmla="*/ 38 h 196"/>
                  <a:gd name="T54" fmla="*/ 174 w 214"/>
                  <a:gd name="T55" fmla="*/ 114 h 196"/>
                  <a:gd name="T56" fmla="*/ 174 w 214"/>
                  <a:gd name="T57" fmla="*/ 114 h 196"/>
                  <a:gd name="T58" fmla="*/ 180 w 214"/>
                  <a:gd name="T59" fmla="*/ 122 h 196"/>
                  <a:gd name="T60" fmla="*/ 182 w 214"/>
                  <a:gd name="T61" fmla="*/ 132 h 196"/>
                  <a:gd name="T62" fmla="*/ 180 w 214"/>
                  <a:gd name="T63" fmla="*/ 142 h 196"/>
                  <a:gd name="T64" fmla="*/ 174 w 214"/>
                  <a:gd name="T65" fmla="*/ 150 h 196"/>
                  <a:gd name="T66" fmla="*/ 154 w 214"/>
                  <a:gd name="T67" fmla="*/ 178 h 196"/>
                  <a:gd name="T68" fmla="*/ 154 w 214"/>
                  <a:gd name="T69" fmla="*/ 178 h 196"/>
                  <a:gd name="T70" fmla="*/ 146 w 214"/>
                  <a:gd name="T71" fmla="*/ 184 h 196"/>
                  <a:gd name="T72" fmla="*/ 140 w 214"/>
                  <a:gd name="T73" fmla="*/ 188 h 196"/>
                  <a:gd name="T74" fmla="*/ 140 w 214"/>
                  <a:gd name="T75" fmla="*/ 188 h 196"/>
                  <a:gd name="T76" fmla="*/ 140 w 214"/>
                  <a:gd name="T77" fmla="*/ 188 h 196"/>
                  <a:gd name="T78" fmla="*/ 146 w 214"/>
                  <a:gd name="T79" fmla="*/ 192 h 196"/>
                  <a:gd name="T80" fmla="*/ 152 w 214"/>
                  <a:gd name="T81" fmla="*/ 194 h 196"/>
                  <a:gd name="T82" fmla="*/ 164 w 214"/>
                  <a:gd name="T83" fmla="*/ 196 h 196"/>
                  <a:gd name="T84" fmla="*/ 174 w 214"/>
                  <a:gd name="T85" fmla="*/ 192 h 196"/>
                  <a:gd name="T86" fmla="*/ 180 w 214"/>
                  <a:gd name="T87" fmla="*/ 188 h 196"/>
                  <a:gd name="T88" fmla="*/ 184 w 214"/>
                  <a:gd name="T89" fmla="*/ 184 h 196"/>
                  <a:gd name="T90" fmla="*/ 208 w 214"/>
                  <a:gd name="T91" fmla="*/ 154 h 196"/>
                  <a:gd name="T92" fmla="*/ 208 w 214"/>
                  <a:gd name="T93" fmla="*/ 154 h 196"/>
                  <a:gd name="T94" fmla="*/ 212 w 214"/>
                  <a:gd name="T95" fmla="*/ 148 h 196"/>
                  <a:gd name="T96" fmla="*/ 214 w 214"/>
                  <a:gd name="T97" fmla="*/ 142 h 196"/>
                  <a:gd name="T98" fmla="*/ 214 w 214"/>
                  <a:gd name="T99" fmla="*/ 130 h 196"/>
                  <a:gd name="T100" fmla="*/ 212 w 214"/>
                  <a:gd name="T101" fmla="*/ 120 h 196"/>
                  <a:gd name="T102" fmla="*/ 208 w 214"/>
                  <a:gd name="T103" fmla="*/ 114 h 196"/>
                  <a:gd name="T104" fmla="*/ 204 w 214"/>
                  <a:gd name="T105" fmla="*/ 11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6">
                    <a:moveTo>
                      <a:pt x="204" y="110"/>
                    </a:moveTo>
                    <a:lnTo>
                      <a:pt x="74" y="8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2" y="0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2" y="1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" y="48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0"/>
                    </a:lnTo>
                    <a:lnTo>
                      <a:pt x="20" y="7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50" y="38"/>
                    </a:lnTo>
                    <a:lnTo>
                      <a:pt x="58" y="34"/>
                    </a:lnTo>
                    <a:lnTo>
                      <a:pt x="68" y="34"/>
                    </a:lnTo>
                    <a:lnTo>
                      <a:pt x="76" y="38"/>
                    </a:lnTo>
                    <a:lnTo>
                      <a:pt x="174" y="114"/>
                    </a:lnTo>
                    <a:lnTo>
                      <a:pt x="174" y="114"/>
                    </a:lnTo>
                    <a:lnTo>
                      <a:pt x="180" y="122"/>
                    </a:lnTo>
                    <a:lnTo>
                      <a:pt x="182" y="132"/>
                    </a:lnTo>
                    <a:lnTo>
                      <a:pt x="180" y="142"/>
                    </a:lnTo>
                    <a:lnTo>
                      <a:pt x="174" y="150"/>
                    </a:lnTo>
                    <a:lnTo>
                      <a:pt x="154" y="178"/>
                    </a:lnTo>
                    <a:lnTo>
                      <a:pt x="154" y="178"/>
                    </a:lnTo>
                    <a:lnTo>
                      <a:pt x="146" y="184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2"/>
                    </a:lnTo>
                    <a:lnTo>
                      <a:pt x="152" y="194"/>
                    </a:lnTo>
                    <a:lnTo>
                      <a:pt x="164" y="196"/>
                    </a:lnTo>
                    <a:lnTo>
                      <a:pt x="174" y="192"/>
                    </a:lnTo>
                    <a:lnTo>
                      <a:pt x="180" y="188"/>
                    </a:lnTo>
                    <a:lnTo>
                      <a:pt x="184" y="184"/>
                    </a:lnTo>
                    <a:lnTo>
                      <a:pt x="208" y="154"/>
                    </a:lnTo>
                    <a:lnTo>
                      <a:pt x="208" y="154"/>
                    </a:lnTo>
                    <a:lnTo>
                      <a:pt x="212" y="148"/>
                    </a:lnTo>
                    <a:lnTo>
                      <a:pt x="214" y="142"/>
                    </a:lnTo>
                    <a:lnTo>
                      <a:pt x="214" y="130"/>
                    </a:lnTo>
                    <a:lnTo>
                      <a:pt x="212" y="120"/>
                    </a:lnTo>
                    <a:lnTo>
                      <a:pt x="208" y="114"/>
                    </a:lnTo>
                    <a:lnTo>
                      <a:pt x="204" y="1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3" name="Freeform 10269"/>
              <p:cNvSpPr>
                <a:spLocks/>
              </p:cNvSpPr>
              <p:nvPr/>
            </p:nvSpPr>
            <p:spPr bwMode="auto">
              <a:xfrm>
                <a:off x="10558463" y="4344988"/>
                <a:ext cx="339725" cy="307975"/>
              </a:xfrm>
              <a:custGeom>
                <a:avLst/>
                <a:gdLst>
                  <a:gd name="T0" fmla="*/ 202 w 214"/>
                  <a:gd name="T1" fmla="*/ 108 h 194"/>
                  <a:gd name="T2" fmla="*/ 74 w 214"/>
                  <a:gd name="T3" fmla="*/ 6 h 194"/>
                  <a:gd name="T4" fmla="*/ 74 w 214"/>
                  <a:gd name="T5" fmla="*/ 6 h 194"/>
                  <a:gd name="T6" fmla="*/ 68 w 214"/>
                  <a:gd name="T7" fmla="*/ 2 h 194"/>
                  <a:gd name="T8" fmla="*/ 64 w 214"/>
                  <a:gd name="T9" fmla="*/ 0 h 194"/>
                  <a:gd name="T10" fmla="*/ 52 w 214"/>
                  <a:gd name="T11" fmla="*/ 0 h 194"/>
                  <a:gd name="T12" fmla="*/ 40 w 214"/>
                  <a:gd name="T13" fmla="*/ 2 h 194"/>
                  <a:gd name="T14" fmla="*/ 34 w 214"/>
                  <a:gd name="T15" fmla="*/ 6 h 194"/>
                  <a:gd name="T16" fmla="*/ 30 w 214"/>
                  <a:gd name="T17" fmla="*/ 10 h 194"/>
                  <a:gd name="T18" fmla="*/ 6 w 214"/>
                  <a:gd name="T19" fmla="*/ 42 h 194"/>
                  <a:gd name="T20" fmla="*/ 6 w 214"/>
                  <a:gd name="T21" fmla="*/ 42 h 194"/>
                  <a:gd name="T22" fmla="*/ 4 w 214"/>
                  <a:gd name="T23" fmla="*/ 46 h 194"/>
                  <a:gd name="T24" fmla="*/ 0 w 214"/>
                  <a:gd name="T25" fmla="*/ 52 h 194"/>
                  <a:gd name="T26" fmla="*/ 0 w 214"/>
                  <a:gd name="T27" fmla="*/ 64 h 194"/>
                  <a:gd name="T28" fmla="*/ 4 w 214"/>
                  <a:gd name="T29" fmla="*/ 76 h 194"/>
                  <a:gd name="T30" fmla="*/ 6 w 214"/>
                  <a:gd name="T31" fmla="*/ 80 h 194"/>
                  <a:gd name="T32" fmla="*/ 12 w 214"/>
                  <a:gd name="T33" fmla="*/ 84 h 194"/>
                  <a:gd name="T34" fmla="*/ 12 w 214"/>
                  <a:gd name="T35" fmla="*/ 86 h 194"/>
                  <a:gd name="T36" fmla="*/ 12 w 214"/>
                  <a:gd name="T37" fmla="*/ 86 h 194"/>
                  <a:gd name="T38" fmla="*/ 14 w 214"/>
                  <a:gd name="T39" fmla="*/ 78 h 194"/>
                  <a:gd name="T40" fmla="*/ 20 w 214"/>
                  <a:gd name="T41" fmla="*/ 70 h 194"/>
                  <a:gd name="T42" fmla="*/ 40 w 214"/>
                  <a:gd name="T43" fmla="*/ 44 h 194"/>
                  <a:gd name="T44" fmla="*/ 40 w 214"/>
                  <a:gd name="T45" fmla="*/ 44 h 194"/>
                  <a:gd name="T46" fmla="*/ 48 w 214"/>
                  <a:gd name="T47" fmla="*/ 36 h 194"/>
                  <a:gd name="T48" fmla="*/ 58 w 214"/>
                  <a:gd name="T49" fmla="*/ 32 h 194"/>
                  <a:gd name="T50" fmla="*/ 68 w 214"/>
                  <a:gd name="T51" fmla="*/ 32 h 194"/>
                  <a:gd name="T52" fmla="*/ 76 w 214"/>
                  <a:gd name="T53" fmla="*/ 36 h 194"/>
                  <a:gd name="T54" fmla="*/ 172 w 214"/>
                  <a:gd name="T55" fmla="*/ 114 h 194"/>
                  <a:gd name="T56" fmla="*/ 172 w 214"/>
                  <a:gd name="T57" fmla="*/ 114 h 194"/>
                  <a:gd name="T58" fmla="*/ 178 w 214"/>
                  <a:gd name="T59" fmla="*/ 120 h 194"/>
                  <a:gd name="T60" fmla="*/ 180 w 214"/>
                  <a:gd name="T61" fmla="*/ 130 h 194"/>
                  <a:gd name="T62" fmla="*/ 180 w 214"/>
                  <a:gd name="T63" fmla="*/ 140 h 194"/>
                  <a:gd name="T64" fmla="*/ 174 w 214"/>
                  <a:gd name="T65" fmla="*/ 150 h 194"/>
                  <a:gd name="T66" fmla="*/ 152 w 214"/>
                  <a:gd name="T67" fmla="*/ 176 h 194"/>
                  <a:gd name="T68" fmla="*/ 152 w 214"/>
                  <a:gd name="T69" fmla="*/ 176 h 194"/>
                  <a:gd name="T70" fmla="*/ 146 w 214"/>
                  <a:gd name="T71" fmla="*/ 182 h 194"/>
                  <a:gd name="T72" fmla="*/ 138 w 214"/>
                  <a:gd name="T73" fmla="*/ 186 h 194"/>
                  <a:gd name="T74" fmla="*/ 140 w 214"/>
                  <a:gd name="T75" fmla="*/ 188 h 194"/>
                  <a:gd name="T76" fmla="*/ 140 w 214"/>
                  <a:gd name="T77" fmla="*/ 188 h 194"/>
                  <a:gd name="T78" fmla="*/ 146 w 214"/>
                  <a:gd name="T79" fmla="*/ 190 h 194"/>
                  <a:gd name="T80" fmla="*/ 152 w 214"/>
                  <a:gd name="T81" fmla="*/ 192 h 194"/>
                  <a:gd name="T82" fmla="*/ 162 w 214"/>
                  <a:gd name="T83" fmla="*/ 194 h 194"/>
                  <a:gd name="T84" fmla="*/ 174 w 214"/>
                  <a:gd name="T85" fmla="*/ 190 h 194"/>
                  <a:gd name="T86" fmla="*/ 180 w 214"/>
                  <a:gd name="T87" fmla="*/ 186 h 194"/>
                  <a:gd name="T88" fmla="*/ 184 w 214"/>
                  <a:gd name="T89" fmla="*/ 182 h 194"/>
                  <a:gd name="T90" fmla="*/ 208 w 214"/>
                  <a:gd name="T91" fmla="*/ 152 h 194"/>
                  <a:gd name="T92" fmla="*/ 208 w 214"/>
                  <a:gd name="T93" fmla="*/ 152 h 194"/>
                  <a:gd name="T94" fmla="*/ 212 w 214"/>
                  <a:gd name="T95" fmla="*/ 146 h 194"/>
                  <a:gd name="T96" fmla="*/ 214 w 214"/>
                  <a:gd name="T97" fmla="*/ 140 h 194"/>
                  <a:gd name="T98" fmla="*/ 214 w 214"/>
                  <a:gd name="T99" fmla="*/ 128 h 194"/>
                  <a:gd name="T100" fmla="*/ 210 w 214"/>
                  <a:gd name="T101" fmla="*/ 118 h 194"/>
                  <a:gd name="T102" fmla="*/ 208 w 214"/>
                  <a:gd name="T103" fmla="*/ 112 h 194"/>
                  <a:gd name="T104" fmla="*/ 202 w 214"/>
                  <a:gd name="T105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4">
                    <a:moveTo>
                      <a:pt x="202" y="108"/>
                    </a:moveTo>
                    <a:lnTo>
                      <a:pt x="74" y="6"/>
                    </a:lnTo>
                    <a:lnTo>
                      <a:pt x="74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40" y="2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6"/>
                    </a:lnTo>
                    <a:lnTo>
                      <a:pt x="0" y="52"/>
                    </a:lnTo>
                    <a:lnTo>
                      <a:pt x="0" y="64"/>
                    </a:lnTo>
                    <a:lnTo>
                      <a:pt x="4" y="76"/>
                    </a:lnTo>
                    <a:lnTo>
                      <a:pt x="6" y="80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4" y="78"/>
                    </a:lnTo>
                    <a:lnTo>
                      <a:pt x="20" y="7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8" y="36"/>
                    </a:lnTo>
                    <a:lnTo>
                      <a:pt x="58" y="32"/>
                    </a:lnTo>
                    <a:lnTo>
                      <a:pt x="68" y="32"/>
                    </a:lnTo>
                    <a:lnTo>
                      <a:pt x="76" y="36"/>
                    </a:lnTo>
                    <a:lnTo>
                      <a:pt x="172" y="114"/>
                    </a:lnTo>
                    <a:lnTo>
                      <a:pt x="172" y="114"/>
                    </a:lnTo>
                    <a:lnTo>
                      <a:pt x="178" y="120"/>
                    </a:lnTo>
                    <a:lnTo>
                      <a:pt x="180" y="130"/>
                    </a:lnTo>
                    <a:lnTo>
                      <a:pt x="180" y="140"/>
                    </a:lnTo>
                    <a:lnTo>
                      <a:pt x="174" y="150"/>
                    </a:lnTo>
                    <a:lnTo>
                      <a:pt x="152" y="176"/>
                    </a:lnTo>
                    <a:lnTo>
                      <a:pt x="152" y="176"/>
                    </a:lnTo>
                    <a:lnTo>
                      <a:pt x="146" y="182"/>
                    </a:lnTo>
                    <a:lnTo>
                      <a:pt x="138" y="186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0"/>
                    </a:lnTo>
                    <a:lnTo>
                      <a:pt x="152" y="192"/>
                    </a:lnTo>
                    <a:lnTo>
                      <a:pt x="162" y="194"/>
                    </a:lnTo>
                    <a:lnTo>
                      <a:pt x="174" y="190"/>
                    </a:lnTo>
                    <a:lnTo>
                      <a:pt x="180" y="186"/>
                    </a:lnTo>
                    <a:lnTo>
                      <a:pt x="184" y="182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12" y="146"/>
                    </a:lnTo>
                    <a:lnTo>
                      <a:pt x="214" y="140"/>
                    </a:lnTo>
                    <a:lnTo>
                      <a:pt x="214" y="128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2" y="108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4" name="Freeform 10270"/>
              <p:cNvSpPr>
                <a:spLocks/>
              </p:cNvSpPr>
              <p:nvPr/>
            </p:nvSpPr>
            <p:spPr bwMode="auto">
              <a:xfrm>
                <a:off x="10558463" y="4344988"/>
                <a:ext cx="339725" cy="307975"/>
              </a:xfrm>
              <a:custGeom>
                <a:avLst/>
                <a:gdLst>
                  <a:gd name="T0" fmla="*/ 202 w 214"/>
                  <a:gd name="T1" fmla="*/ 108 h 194"/>
                  <a:gd name="T2" fmla="*/ 74 w 214"/>
                  <a:gd name="T3" fmla="*/ 6 h 194"/>
                  <a:gd name="T4" fmla="*/ 74 w 214"/>
                  <a:gd name="T5" fmla="*/ 6 h 194"/>
                  <a:gd name="T6" fmla="*/ 68 w 214"/>
                  <a:gd name="T7" fmla="*/ 2 h 194"/>
                  <a:gd name="T8" fmla="*/ 64 w 214"/>
                  <a:gd name="T9" fmla="*/ 0 h 194"/>
                  <a:gd name="T10" fmla="*/ 52 w 214"/>
                  <a:gd name="T11" fmla="*/ 0 h 194"/>
                  <a:gd name="T12" fmla="*/ 40 w 214"/>
                  <a:gd name="T13" fmla="*/ 2 h 194"/>
                  <a:gd name="T14" fmla="*/ 34 w 214"/>
                  <a:gd name="T15" fmla="*/ 6 h 194"/>
                  <a:gd name="T16" fmla="*/ 30 w 214"/>
                  <a:gd name="T17" fmla="*/ 10 h 194"/>
                  <a:gd name="T18" fmla="*/ 6 w 214"/>
                  <a:gd name="T19" fmla="*/ 42 h 194"/>
                  <a:gd name="T20" fmla="*/ 6 w 214"/>
                  <a:gd name="T21" fmla="*/ 42 h 194"/>
                  <a:gd name="T22" fmla="*/ 4 w 214"/>
                  <a:gd name="T23" fmla="*/ 46 h 194"/>
                  <a:gd name="T24" fmla="*/ 0 w 214"/>
                  <a:gd name="T25" fmla="*/ 52 h 194"/>
                  <a:gd name="T26" fmla="*/ 0 w 214"/>
                  <a:gd name="T27" fmla="*/ 64 h 194"/>
                  <a:gd name="T28" fmla="*/ 4 w 214"/>
                  <a:gd name="T29" fmla="*/ 76 h 194"/>
                  <a:gd name="T30" fmla="*/ 6 w 214"/>
                  <a:gd name="T31" fmla="*/ 80 h 194"/>
                  <a:gd name="T32" fmla="*/ 12 w 214"/>
                  <a:gd name="T33" fmla="*/ 84 h 194"/>
                  <a:gd name="T34" fmla="*/ 12 w 214"/>
                  <a:gd name="T35" fmla="*/ 86 h 194"/>
                  <a:gd name="T36" fmla="*/ 12 w 214"/>
                  <a:gd name="T37" fmla="*/ 86 h 194"/>
                  <a:gd name="T38" fmla="*/ 14 w 214"/>
                  <a:gd name="T39" fmla="*/ 78 h 194"/>
                  <a:gd name="T40" fmla="*/ 20 w 214"/>
                  <a:gd name="T41" fmla="*/ 70 h 194"/>
                  <a:gd name="T42" fmla="*/ 40 w 214"/>
                  <a:gd name="T43" fmla="*/ 44 h 194"/>
                  <a:gd name="T44" fmla="*/ 40 w 214"/>
                  <a:gd name="T45" fmla="*/ 44 h 194"/>
                  <a:gd name="T46" fmla="*/ 48 w 214"/>
                  <a:gd name="T47" fmla="*/ 36 h 194"/>
                  <a:gd name="T48" fmla="*/ 58 w 214"/>
                  <a:gd name="T49" fmla="*/ 32 h 194"/>
                  <a:gd name="T50" fmla="*/ 68 w 214"/>
                  <a:gd name="T51" fmla="*/ 32 h 194"/>
                  <a:gd name="T52" fmla="*/ 76 w 214"/>
                  <a:gd name="T53" fmla="*/ 36 h 194"/>
                  <a:gd name="T54" fmla="*/ 172 w 214"/>
                  <a:gd name="T55" fmla="*/ 114 h 194"/>
                  <a:gd name="T56" fmla="*/ 172 w 214"/>
                  <a:gd name="T57" fmla="*/ 114 h 194"/>
                  <a:gd name="T58" fmla="*/ 178 w 214"/>
                  <a:gd name="T59" fmla="*/ 120 h 194"/>
                  <a:gd name="T60" fmla="*/ 180 w 214"/>
                  <a:gd name="T61" fmla="*/ 130 h 194"/>
                  <a:gd name="T62" fmla="*/ 180 w 214"/>
                  <a:gd name="T63" fmla="*/ 140 h 194"/>
                  <a:gd name="T64" fmla="*/ 174 w 214"/>
                  <a:gd name="T65" fmla="*/ 150 h 194"/>
                  <a:gd name="T66" fmla="*/ 152 w 214"/>
                  <a:gd name="T67" fmla="*/ 176 h 194"/>
                  <a:gd name="T68" fmla="*/ 152 w 214"/>
                  <a:gd name="T69" fmla="*/ 176 h 194"/>
                  <a:gd name="T70" fmla="*/ 146 w 214"/>
                  <a:gd name="T71" fmla="*/ 182 h 194"/>
                  <a:gd name="T72" fmla="*/ 138 w 214"/>
                  <a:gd name="T73" fmla="*/ 186 h 194"/>
                  <a:gd name="T74" fmla="*/ 140 w 214"/>
                  <a:gd name="T75" fmla="*/ 188 h 194"/>
                  <a:gd name="T76" fmla="*/ 140 w 214"/>
                  <a:gd name="T77" fmla="*/ 188 h 194"/>
                  <a:gd name="T78" fmla="*/ 146 w 214"/>
                  <a:gd name="T79" fmla="*/ 190 h 194"/>
                  <a:gd name="T80" fmla="*/ 152 w 214"/>
                  <a:gd name="T81" fmla="*/ 192 h 194"/>
                  <a:gd name="T82" fmla="*/ 162 w 214"/>
                  <a:gd name="T83" fmla="*/ 194 h 194"/>
                  <a:gd name="T84" fmla="*/ 174 w 214"/>
                  <a:gd name="T85" fmla="*/ 190 h 194"/>
                  <a:gd name="T86" fmla="*/ 180 w 214"/>
                  <a:gd name="T87" fmla="*/ 186 h 194"/>
                  <a:gd name="T88" fmla="*/ 184 w 214"/>
                  <a:gd name="T89" fmla="*/ 182 h 194"/>
                  <a:gd name="T90" fmla="*/ 208 w 214"/>
                  <a:gd name="T91" fmla="*/ 152 h 194"/>
                  <a:gd name="T92" fmla="*/ 208 w 214"/>
                  <a:gd name="T93" fmla="*/ 152 h 194"/>
                  <a:gd name="T94" fmla="*/ 212 w 214"/>
                  <a:gd name="T95" fmla="*/ 146 h 194"/>
                  <a:gd name="T96" fmla="*/ 214 w 214"/>
                  <a:gd name="T97" fmla="*/ 140 h 194"/>
                  <a:gd name="T98" fmla="*/ 214 w 214"/>
                  <a:gd name="T99" fmla="*/ 128 h 194"/>
                  <a:gd name="T100" fmla="*/ 210 w 214"/>
                  <a:gd name="T101" fmla="*/ 118 h 194"/>
                  <a:gd name="T102" fmla="*/ 208 w 214"/>
                  <a:gd name="T103" fmla="*/ 112 h 194"/>
                  <a:gd name="T104" fmla="*/ 202 w 214"/>
                  <a:gd name="T105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4">
                    <a:moveTo>
                      <a:pt x="202" y="108"/>
                    </a:moveTo>
                    <a:lnTo>
                      <a:pt x="74" y="6"/>
                    </a:lnTo>
                    <a:lnTo>
                      <a:pt x="74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40" y="2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6"/>
                    </a:lnTo>
                    <a:lnTo>
                      <a:pt x="0" y="52"/>
                    </a:lnTo>
                    <a:lnTo>
                      <a:pt x="0" y="64"/>
                    </a:lnTo>
                    <a:lnTo>
                      <a:pt x="4" y="76"/>
                    </a:lnTo>
                    <a:lnTo>
                      <a:pt x="6" y="80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4" y="78"/>
                    </a:lnTo>
                    <a:lnTo>
                      <a:pt x="20" y="7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8" y="36"/>
                    </a:lnTo>
                    <a:lnTo>
                      <a:pt x="58" y="32"/>
                    </a:lnTo>
                    <a:lnTo>
                      <a:pt x="68" y="32"/>
                    </a:lnTo>
                    <a:lnTo>
                      <a:pt x="76" y="36"/>
                    </a:lnTo>
                    <a:lnTo>
                      <a:pt x="172" y="114"/>
                    </a:lnTo>
                    <a:lnTo>
                      <a:pt x="172" y="114"/>
                    </a:lnTo>
                    <a:lnTo>
                      <a:pt x="178" y="120"/>
                    </a:lnTo>
                    <a:lnTo>
                      <a:pt x="180" y="130"/>
                    </a:lnTo>
                    <a:lnTo>
                      <a:pt x="180" y="140"/>
                    </a:lnTo>
                    <a:lnTo>
                      <a:pt x="174" y="150"/>
                    </a:lnTo>
                    <a:lnTo>
                      <a:pt x="152" y="176"/>
                    </a:lnTo>
                    <a:lnTo>
                      <a:pt x="152" y="176"/>
                    </a:lnTo>
                    <a:lnTo>
                      <a:pt x="146" y="182"/>
                    </a:lnTo>
                    <a:lnTo>
                      <a:pt x="138" y="186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0"/>
                    </a:lnTo>
                    <a:lnTo>
                      <a:pt x="152" y="192"/>
                    </a:lnTo>
                    <a:lnTo>
                      <a:pt x="162" y="194"/>
                    </a:lnTo>
                    <a:lnTo>
                      <a:pt x="174" y="190"/>
                    </a:lnTo>
                    <a:lnTo>
                      <a:pt x="180" y="186"/>
                    </a:lnTo>
                    <a:lnTo>
                      <a:pt x="184" y="182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12" y="146"/>
                    </a:lnTo>
                    <a:lnTo>
                      <a:pt x="214" y="140"/>
                    </a:lnTo>
                    <a:lnTo>
                      <a:pt x="214" y="128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2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5" name="Freeform 10271"/>
              <p:cNvSpPr>
                <a:spLocks/>
              </p:cNvSpPr>
              <p:nvPr/>
            </p:nvSpPr>
            <p:spPr bwMode="auto">
              <a:xfrm>
                <a:off x="9850438" y="4271963"/>
                <a:ext cx="1384300" cy="1343025"/>
              </a:xfrm>
              <a:custGeom>
                <a:avLst/>
                <a:gdLst>
                  <a:gd name="T0" fmla="*/ 566 w 872"/>
                  <a:gd name="T1" fmla="*/ 834 h 846"/>
                  <a:gd name="T2" fmla="*/ 566 w 872"/>
                  <a:gd name="T3" fmla="*/ 834 h 846"/>
                  <a:gd name="T4" fmla="*/ 560 w 872"/>
                  <a:gd name="T5" fmla="*/ 840 h 846"/>
                  <a:gd name="T6" fmla="*/ 556 w 872"/>
                  <a:gd name="T7" fmla="*/ 842 h 846"/>
                  <a:gd name="T8" fmla="*/ 544 w 872"/>
                  <a:gd name="T9" fmla="*/ 846 h 846"/>
                  <a:gd name="T10" fmla="*/ 532 w 872"/>
                  <a:gd name="T11" fmla="*/ 846 h 846"/>
                  <a:gd name="T12" fmla="*/ 526 w 872"/>
                  <a:gd name="T13" fmla="*/ 844 h 846"/>
                  <a:gd name="T14" fmla="*/ 522 w 872"/>
                  <a:gd name="T15" fmla="*/ 840 h 846"/>
                  <a:gd name="T16" fmla="*/ 10 w 872"/>
                  <a:gd name="T17" fmla="*/ 434 h 846"/>
                  <a:gd name="T18" fmla="*/ 10 w 872"/>
                  <a:gd name="T19" fmla="*/ 434 h 846"/>
                  <a:gd name="T20" fmla="*/ 6 w 872"/>
                  <a:gd name="T21" fmla="*/ 428 h 846"/>
                  <a:gd name="T22" fmla="*/ 2 w 872"/>
                  <a:gd name="T23" fmla="*/ 424 h 846"/>
                  <a:gd name="T24" fmla="*/ 0 w 872"/>
                  <a:gd name="T25" fmla="*/ 412 h 846"/>
                  <a:gd name="T26" fmla="*/ 0 w 872"/>
                  <a:gd name="T27" fmla="*/ 400 h 846"/>
                  <a:gd name="T28" fmla="*/ 2 w 872"/>
                  <a:gd name="T29" fmla="*/ 394 h 846"/>
                  <a:gd name="T30" fmla="*/ 6 w 872"/>
                  <a:gd name="T31" fmla="*/ 390 h 846"/>
                  <a:gd name="T32" fmla="*/ 306 w 872"/>
                  <a:gd name="T33" fmla="*/ 12 h 846"/>
                  <a:gd name="T34" fmla="*/ 306 w 872"/>
                  <a:gd name="T35" fmla="*/ 12 h 846"/>
                  <a:gd name="T36" fmla="*/ 310 w 872"/>
                  <a:gd name="T37" fmla="*/ 6 h 846"/>
                  <a:gd name="T38" fmla="*/ 316 w 872"/>
                  <a:gd name="T39" fmla="*/ 4 h 846"/>
                  <a:gd name="T40" fmla="*/ 328 w 872"/>
                  <a:gd name="T41" fmla="*/ 0 h 846"/>
                  <a:gd name="T42" fmla="*/ 340 w 872"/>
                  <a:gd name="T43" fmla="*/ 0 h 846"/>
                  <a:gd name="T44" fmla="*/ 344 w 872"/>
                  <a:gd name="T45" fmla="*/ 2 h 846"/>
                  <a:gd name="T46" fmla="*/ 350 w 872"/>
                  <a:gd name="T47" fmla="*/ 6 h 846"/>
                  <a:gd name="T48" fmla="*/ 862 w 872"/>
                  <a:gd name="T49" fmla="*/ 412 h 846"/>
                  <a:gd name="T50" fmla="*/ 862 w 872"/>
                  <a:gd name="T51" fmla="*/ 412 h 846"/>
                  <a:gd name="T52" fmla="*/ 866 w 872"/>
                  <a:gd name="T53" fmla="*/ 418 h 846"/>
                  <a:gd name="T54" fmla="*/ 868 w 872"/>
                  <a:gd name="T55" fmla="*/ 422 h 846"/>
                  <a:gd name="T56" fmla="*/ 872 w 872"/>
                  <a:gd name="T57" fmla="*/ 434 h 846"/>
                  <a:gd name="T58" fmla="*/ 872 w 872"/>
                  <a:gd name="T59" fmla="*/ 446 h 846"/>
                  <a:gd name="T60" fmla="*/ 870 w 872"/>
                  <a:gd name="T61" fmla="*/ 452 h 846"/>
                  <a:gd name="T62" fmla="*/ 866 w 872"/>
                  <a:gd name="T63" fmla="*/ 456 h 846"/>
                  <a:gd name="T64" fmla="*/ 566 w 872"/>
                  <a:gd name="T65" fmla="*/ 834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2" h="846">
                    <a:moveTo>
                      <a:pt x="566" y="834"/>
                    </a:moveTo>
                    <a:lnTo>
                      <a:pt x="566" y="834"/>
                    </a:lnTo>
                    <a:lnTo>
                      <a:pt x="560" y="840"/>
                    </a:lnTo>
                    <a:lnTo>
                      <a:pt x="556" y="842"/>
                    </a:lnTo>
                    <a:lnTo>
                      <a:pt x="544" y="846"/>
                    </a:lnTo>
                    <a:lnTo>
                      <a:pt x="532" y="846"/>
                    </a:lnTo>
                    <a:lnTo>
                      <a:pt x="526" y="844"/>
                    </a:lnTo>
                    <a:lnTo>
                      <a:pt x="522" y="840"/>
                    </a:lnTo>
                    <a:lnTo>
                      <a:pt x="10" y="434"/>
                    </a:lnTo>
                    <a:lnTo>
                      <a:pt x="10" y="434"/>
                    </a:lnTo>
                    <a:lnTo>
                      <a:pt x="6" y="428"/>
                    </a:lnTo>
                    <a:lnTo>
                      <a:pt x="2" y="424"/>
                    </a:lnTo>
                    <a:lnTo>
                      <a:pt x="0" y="412"/>
                    </a:lnTo>
                    <a:lnTo>
                      <a:pt x="0" y="400"/>
                    </a:lnTo>
                    <a:lnTo>
                      <a:pt x="2" y="394"/>
                    </a:lnTo>
                    <a:lnTo>
                      <a:pt x="6" y="390"/>
                    </a:lnTo>
                    <a:lnTo>
                      <a:pt x="306" y="12"/>
                    </a:lnTo>
                    <a:lnTo>
                      <a:pt x="306" y="12"/>
                    </a:lnTo>
                    <a:lnTo>
                      <a:pt x="310" y="6"/>
                    </a:lnTo>
                    <a:lnTo>
                      <a:pt x="316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4" y="2"/>
                    </a:lnTo>
                    <a:lnTo>
                      <a:pt x="350" y="6"/>
                    </a:lnTo>
                    <a:lnTo>
                      <a:pt x="862" y="412"/>
                    </a:lnTo>
                    <a:lnTo>
                      <a:pt x="862" y="412"/>
                    </a:lnTo>
                    <a:lnTo>
                      <a:pt x="866" y="418"/>
                    </a:lnTo>
                    <a:lnTo>
                      <a:pt x="868" y="422"/>
                    </a:lnTo>
                    <a:lnTo>
                      <a:pt x="872" y="434"/>
                    </a:lnTo>
                    <a:lnTo>
                      <a:pt x="872" y="446"/>
                    </a:lnTo>
                    <a:lnTo>
                      <a:pt x="870" y="452"/>
                    </a:lnTo>
                    <a:lnTo>
                      <a:pt x="866" y="456"/>
                    </a:lnTo>
                    <a:lnTo>
                      <a:pt x="566" y="83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6" name="Freeform 10272"/>
              <p:cNvSpPr>
                <a:spLocks/>
              </p:cNvSpPr>
              <p:nvPr/>
            </p:nvSpPr>
            <p:spPr bwMode="auto">
              <a:xfrm>
                <a:off x="9847263" y="4271963"/>
                <a:ext cx="1330325" cy="1295400"/>
              </a:xfrm>
              <a:custGeom>
                <a:avLst/>
                <a:gdLst>
                  <a:gd name="T0" fmla="*/ 530 w 838"/>
                  <a:gd name="T1" fmla="*/ 804 h 816"/>
                  <a:gd name="T2" fmla="*/ 530 w 838"/>
                  <a:gd name="T3" fmla="*/ 804 h 816"/>
                  <a:gd name="T4" fmla="*/ 520 w 838"/>
                  <a:gd name="T5" fmla="*/ 812 h 816"/>
                  <a:gd name="T6" fmla="*/ 510 w 838"/>
                  <a:gd name="T7" fmla="*/ 816 h 816"/>
                  <a:gd name="T8" fmla="*/ 498 w 838"/>
                  <a:gd name="T9" fmla="*/ 816 h 816"/>
                  <a:gd name="T10" fmla="*/ 492 w 838"/>
                  <a:gd name="T11" fmla="*/ 814 h 816"/>
                  <a:gd name="T12" fmla="*/ 488 w 838"/>
                  <a:gd name="T13" fmla="*/ 810 h 816"/>
                  <a:gd name="T14" fmla="*/ 12 w 838"/>
                  <a:gd name="T15" fmla="*/ 432 h 816"/>
                  <a:gd name="T16" fmla="*/ 12 w 838"/>
                  <a:gd name="T17" fmla="*/ 432 h 816"/>
                  <a:gd name="T18" fmla="*/ 6 w 838"/>
                  <a:gd name="T19" fmla="*/ 428 h 816"/>
                  <a:gd name="T20" fmla="*/ 4 w 838"/>
                  <a:gd name="T21" fmla="*/ 424 h 816"/>
                  <a:gd name="T22" fmla="*/ 0 w 838"/>
                  <a:gd name="T23" fmla="*/ 412 h 816"/>
                  <a:gd name="T24" fmla="*/ 2 w 838"/>
                  <a:gd name="T25" fmla="*/ 400 h 816"/>
                  <a:gd name="T26" fmla="*/ 8 w 838"/>
                  <a:gd name="T27" fmla="*/ 390 h 816"/>
                  <a:gd name="T28" fmla="*/ 308 w 838"/>
                  <a:gd name="T29" fmla="*/ 12 h 816"/>
                  <a:gd name="T30" fmla="*/ 308 w 838"/>
                  <a:gd name="T31" fmla="*/ 12 h 816"/>
                  <a:gd name="T32" fmla="*/ 318 w 838"/>
                  <a:gd name="T33" fmla="*/ 4 h 816"/>
                  <a:gd name="T34" fmla="*/ 328 w 838"/>
                  <a:gd name="T35" fmla="*/ 0 h 816"/>
                  <a:gd name="T36" fmla="*/ 340 w 838"/>
                  <a:gd name="T37" fmla="*/ 0 h 816"/>
                  <a:gd name="T38" fmla="*/ 346 w 838"/>
                  <a:gd name="T39" fmla="*/ 2 h 816"/>
                  <a:gd name="T40" fmla="*/ 350 w 838"/>
                  <a:gd name="T41" fmla="*/ 6 h 816"/>
                  <a:gd name="T42" fmla="*/ 826 w 838"/>
                  <a:gd name="T43" fmla="*/ 384 h 816"/>
                  <a:gd name="T44" fmla="*/ 826 w 838"/>
                  <a:gd name="T45" fmla="*/ 384 h 816"/>
                  <a:gd name="T46" fmla="*/ 832 w 838"/>
                  <a:gd name="T47" fmla="*/ 388 h 816"/>
                  <a:gd name="T48" fmla="*/ 834 w 838"/>
                  <a:gd name="T49" fmla="*/ 394 h 816"/>
                  <a:gd name="T50" fmla="*/ 838 w 838"/>
                  <a:gd name="T51" fmla="*/ 404 h 816"/>
                  <a:gd name="T52" fmla="*/ 836 w 838"/>
                  <a:gd name="T53" fmla="*/ 416 h 816"/>
                  <a:gd name="T54" fmla="*/ 830 w 838"/>
                  <a:gd name="T55" fmla="*/ 426 h 816"/>
                  <a:gd name="T56" fmla="*/ 530 w 838"/>
                  <a:gd name="T57" fmla="*/ 80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8" h="816">
                    <a:moveTo>
                      <a:pt x="530" y="804"/>
                    </a:moveTo>
                    <a:lnTo>
                      <a:pt x="530" y="804"/>
                    </a:lnTo>
                    <a:lnTo>
                      <a:pt x="520" y="812"/>
                    </a:lnTo>
                    <a:lnTo>
                      <a:pt x="510" y="816"/>
                    </a:lnTo>
                    <a:lnTo>
                      <a:pt x="498" y="816"/>
                    </a:lnTo>
                    <a:lnTo>
                      <a:pt x="492" y="814"/>
                    </a:lnTo>
                    <a:lnTo>
                      <a:pt x="488" y="810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0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26" y="384"/>
                    </a:lnTo>
                    <a:lnTo>
                      <a:pt x="826" y="384"/>
                    </a:lnTo>
                    <a:lnTo>
                      <a:pt x="832" y="388"/>
                    </a:lnTo>
                    <a:lnTo>
                      <a:pt x="834" y="394"/>
                    </a:lnTo>
                    <a:lnTo>
                      <a:pt x="838" y="404"/>
                    </a:lnTo>
                    <a:lnTo>
                      <a:pt x="836" y="416"/>
                    </a:lnTo>
                    <a:lnTo>
                      <a:pt x="830" y="426"/>
                    </a:lnTo>
                    <a:lnTo>
                      <a:pt x="530" y="80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7" name="Freeform 10273"/>
              <p:cNvSpPr>
                <a:spLocks/>
              </p:cNvSpPr>
              <p:nvPr/>
            </p:nvSpPr>
            <p:spPr bwMode="auto">
              <a:xfrm>
                <a:off x="9847263" y="4271963"/>
                <a:ext cx="1330325" cy="1295400"/>
              </a:xfrm>
              <a:custGeom>
                <a:avLst/>
                <a:gdLst>
                  <a:gd name="T0" fmla="*/ 530 w 838"/>
                  <a:gd name="T1" fmla="*/ 804 h 816"/>
                  <a:gd name="T2" fmla="*/ 530 w 838"/>
                  <a:gd name="T3" fmla="*/ 804 h 816"/>
                  <a:gd name="T4" fmla="*/ 520 w 838"/>
                  <a:gd name="T5" fmla="*/ 812 h 816"/>
                  <a:gd name="T6" fmla="*/ 510 w 838"/>
                  <a:gd name="T7" fmla="*/ 816 h 816"/>
                  <a:gd name="T8" fmla="*/ 498 w 838"/>
                  <a:gd name="T9" fmla="*/ 816 h 816"/>
                  <a:gd name="T10" fmla="*/ 492 w 838"/>
                  <a:gd name="T11" fmla="*/ 814 h 816"/>
                  <a:gd name="T12" fmla="*/ 488 w 838"/>
                  <a:gd name="T13" fmla="*/ 810 h 816"/>
                  <a:gd name="T14" fmla="*/ 12 w 838"/>
                  <a:gd name="T15" fmla="*/ 432 h 816"/>
                  <a:gd name="T16" fmla="*/ 12 w 838"/>
                  <a:gd name="T17" fmla="*/ 432 h 816"/>
                  <a:gd name="T18" fmla="*/ 6 w 838"/>
                  <a:gd name="T19" fmla="*/ 428 h 816"/>
                  <a:gd name="T20" fmla="*/ 4 w 838"/>
                  <a:gd name="T21" fmla="*/ 424 h 816"/>
                  <a:gd name="T22" fmla="*/ 0 w 838"/>
                  <a:gd name="T23" fmla="*/ 412 h 816"/>
                  <a:gd name="T24" fmla="*/ 2 w 838"/>
                  <a:gd name="T25" fmla="*/ 400 h 816"/>
                  <a:gd name="T26" fmla="*/ 8 w 838"/>
                  <a:gd name="T27" fmla="*/ 390 h 816"/>
                  <a:gd name="T28" fmla="*/ 308 w 838"/>
                  <a:gd name="T29" fmla="*/ 12 h 816"/>
                  <a:gd name="T30" fmla="*/ 308 w 838"/>
                  <a:gd name="T31" fmla="*/ 12 h 816"/>
                  <a:gd name="T32" fmla="*/ 318 w 838"/>
                  <a:gd name="T33" fmla="*/ 4 h 816"/>
                  <a:gd name="T34" fmla="*/ 328 w 838"/>
                  <a:gd name="T35" fmla="*/ 0 h 816"/>
                  <a:gd name="T36" fmla="*/ 340 w 838"/>
                  <a:gd name="T37" fmla="*/ 0 h 816"/>
                  <a:gd name="T38" fmla="*/ 346 w 838"/>
                  <a:gd name="T39" fmla="*/ 2 h 816"/>
                  <a:gd name="T40" fmla="*/ 350 w 838"/>
                  <a:gd name="T41" fmla="*/ 6 h 816"/>
                  <a:gd name="T42" fmla="*/ 826 w 838"/>
                  <a:gd name="T43" fmla="*/ 384 h 816"/>
                  <a:gd name="T44" fmla="*/ 826 w 838"/>
                  <a:gd name="T45" fmla="*/ 384 h 816"/>
                  <a:gd name="T46" fmla="*/ 832 w 838"/>
                  <a:gd name="T47" fmla="*/ 388 h 816"/>
                  <a:gd name="T48" fmla="*/ 834 w 838"/>
                  <a:gd name="T49" fmla="*/ 394 h 816"/>
                  <a:gd name="T50" fmla="*/ 838 w 838"/>
                  <a:gd name="T51" fmla="*/ 404 h 816"/>
                  <a:gd name="T52" fmla="*/ 836 w 838"/>
                  <a:gd name="T53" fmla="*/ 416 h 816"/>
                  <a:gd name="T54" fmla="*/ 830 w 838"/>
                  <a:gd name="T55" fmla="*/ 426 h 816"/>
                  <a:gd name="T56" fmla="*/ 530 w 838"/>
                  <a:gd name="T57" fmla="*/ 80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8" h="816">
                    <a:moveTo>
                      <a:pt x="530" y="804"/>
                    </a:moveTo>
                    <a:lnTo>
                      <a:pt x="530" y="804"/>
                    </a:lnTo>
                    <a:lnTo>
                      <a:pt x="520" y="812"/>
                    </a:lnTo>
                    <a:lnTo>
                      <a:pt x="510" y="816"/>
                    </a:lnTo>
                    <a:lnTo>
                      <a:pt x="498" y="816"/>
                    </a:lnTo>
                    <a:lnTo>
                      <a:pt x="492" y="814"/>
                    </a:lnTo>
                    <a:lnTo>
                      <a:pt x="488" y="810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0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26" y="384"/>
                    </a:lnTo>
                    <a:lnTo>
                      <a:pt x="826" y="384"/>
                    </a:lnTo>
                    <a:lnTo>
                      <a:pt x="832" y="388"/>
                    </a:lnTo>
                    <a:lnTo>
                      <a:pt x="834" y="394"/>
                    </a:lnTo>
                    <a:lnTo>
                      <a:pt x="838" y="404"/>
                    </a:lnTo>
                    <a:lnTo>
                      <a:pt x="836" y="416"/>
                    </a:lnTo>
                    <a:lnTo>
                      <a:pt x="830" y="426"/>
                    </a:lnTo>
                    <a:lnTo>
                      <a:pt x="530" y="804"/>
                    </a:lnTo>
                    <a:close/>
                  </a:path>
                </a:pathLst>
              </a:custGeom>
              <a:noFill/>
              <a:ln w="12700">
                <a:solidFill>
                  <a:srgbClr val="65737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8" name="Freeform 10274"/>
              <p:cNvSpPr>
                <a:spLocks/>
              </p:cNvSpPr>
              <p:nvPr/>
            </p:nvSpPr>
            <p:spPr bwMode="auto">
              <a:xfrm>
                <a:off x="9764713" y="4205288"/>
                <a:ext cx="1336675" cy="1301750"/>
              </a:xfrm>
              <a:custGeom>
                <a:avLst/>
                <a:gdLst>
                  <a:gd name="T0" fmla="*/ 534 w 842"/>
                  <a:gd name="T1" fmla="*/ 808 h 820"/>
                  <a:gd name="T2" fmla="*/ 534 w 842"/>
                  <a:gd name="T3" fmla="*/ 808 h 820"/>
                  <a:gd name="T4" fmla="*/ 530 w 842"/>
                  <a:gd name="T5" fmla="*/ 814 h 820"/>
                  <a:gd name="T6" fmla="*/ 524 w 842"/>
                  <a:gd name="T7" fmla="*/ 816 h 820"/>
                  <a:gd name="T8" fmla="*/ 514 w 842"/>
                  <a:gd name="T9" fmla="*/ 820 h 820"/>
                  <a:gd name="T10" fmla="*/ 502 w 842"/>
                  <a:gd name="T11" fmla="*/ 820 h 820"/>
                  <a:gd name="T12" fmla="*/ 496 w 842"/>
                  <a:gd name="T13" fmla="*/ 818 h 820"/>
                  <a:gd name="T14" fmla="*/ 492 w 842"/>
                  <a:gd name="T15" fmla="*/ 814 h 820"/>
                  <a:gd name="T16" fmla="*/ 12 w 842"/>
                  <a:gd name="T17" fmla="*/ 432 h 820"/>
                  <a:gd name="T18" fmla="*/ 12 w 842"/>
                  <a:gd name="T19" fmla="*/ 432 h 820"/>
                  <a:gd name="T20" fmla="*/ 6 w 842"/>
                  <a:gd name="T21" fmla="*/ 428 h 820"/>
                  <a:gd name="T22" fmla="*/ 4 w 842"/>
                  <a:gd name="T23" fmla="*/ 424 h 820"/>
                  <a:gd name="T24" fmla="*/ 0 w 842"/>
                  <a:gd name="T25" fmla="*/ 412 h 820"/>
                  <a:gd name="T26" fmla="*/ 2 w 842"/>
                  <a:gd name="T27" fmla="*/ 402 h 820"/>
                  <a:gd name="T28" fmla="*/ 4 w 842"/>
                  <a:gd name="T29" fmla="*/ 396 h 820"/>
                  <a:gd name="T30" fmla="*/ 8 w 842"/>
                  <a:gd name="T31" fmla="*/ 390 h 820"/>
                  <a:gd name="T32" fmla="*/ 308 w 842"/>
                  <a:gd name="T33" fmla="*/ 12 h 820"/>
                  <a:gd name="T34" fmla="*/ 308 w 842"/>
                  <a:gd name="T35" fmla="*/ 12 h 820"/>
                  <a:gd name="T36" fmla="*/ 312 w 842"/>
                  <a:gd name="T37" fmla="*/ 8 h 820"/>
                  <a:gd name="T38" fmla="*/ 318 w 842"/>
                  <a:gd name="T39" fmla="*/ 4 h 820"/>
                  <a:gd name="T40" fmla="*/ 328 w 842"/>
                  <a:gd name="T41" fmla="*/ 0 h 820"/>
                  <a:gd name="T42" fmla="*/ 340 w 842"/>
                  <a:gd name="T43" fmla="*/ 0 h 820"/>
                  <a:gd name="T44" fmla="*/ 346 w 842"/>
                  <a:gd name="T45" fmla="*/ 2 h 820"/>
                  <a:gd name="T46" fmla="*/ 350 w 842"/>
                  <a:gd name="T47" fmla="*/ 6 h 820"/>
                  <a:gd name="T48" fmla="*/ 832 w 842"/>
                  <a:gd name="T49" fmla="*/ 388 h 820"/>
                  <a:gd name="T50" fmla="*/ 832 w 842"/>
                  <a:gd name="T51" fmla="*/ 388 h 820"/>
                  <a:gd name="T52" fmla="*/ 836 w 842"/>
                  <a:gd name="T53" fmla="*/ 392 h 820"/>
                  <a:gd name="T54" fmla="*/ 838 w 842"/>
                  <a:gd name="T55" fmla="*/ 398 h 820"/>
                  <a:gd name="T56" fmla="*/ 842 w 842"/>
                  <a:gd name="T57" fmla="*/ 408 h 820"/>
                  <a:gd name="T58" fmla="*/ 840 w 842"/>
                  <a:gd name="T59" fmla="*/ 420 h 820"/>
                  <a:gd name="T60" fmla="*/ 838 w 842"/>
                  <a:gd name="T61" fmla="*/ 426 h 820"/>
                  <a:gd name="T62" fmla="*/ 834 w 842"/>
                  <a:gd name="T63" fmla="*/ 430 h 820"/>
                  <a:gd name="T64" fmla="*/ 534 w 842"/>
                  <a:gd name="T65" fmla="*/ 808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2" h="820">
                    <a:moveTo>
                      <a:pt x="534" y="808"/>
                    </a:moveTo>
                    <a:lnTo>
                      <a:pt x="534" y="808"/>
                    </a:lnTo>
                    <a:lnTo>
                      <a:pt x="530" y="814"/>
                    </a:lnTo>
                    <a:lnTo>
                      <a:pt x="524" y="816"/>
                    </a:lnTo>
                    <a:lnTo>
                      <a:pt x="514" y="820"/>
                    </a:lnTo>
                    <a:lnTo>
                      <a:pt x="502" y="820"/>
                    </a:lnTo>
                    <a:lnTo>
                      <a:pt x="496" y="818"/>
                    </a:lnTo>
                    <a:lnTo>
                      <a:pt x="492" y="814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2"/>
                    </a:lnTo>
                    <a:lnTo>
                      <a:pt x="4" y="396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2" y="8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32" y="388"/>
                    </a:lnTo>
                    <a:lnTo>
                      <a:pt x="832" y="388"/>
                    </a:lnTo>
                    <a:lnTo>
                      <a:pt x="836" y="392"/>
                    </a:lnTo>
                    <a:lnTo>
                      <a:pt x="838" y="398"/>
                    </a:lnTo>
                    <a:lnTo>
                      <a:pt x="842" y="408"/>
                    </a:lnTo>
                    <a:lnTo>
                      <a:pt x="840" y="420"/>
                    </a:lnTo>
                    <a:lnTo>
                      <a:pt x="838" y="426"/>
                    </a:lnTo>
                    <a:lnTo>
                      <a:pt x="834" y="430"/>
                    </a:lnTo>
                    <a:lnTo>
                      <a:pt x="534" y="808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9" name="Freeform 10275"/>
              <p:cNvSpPr>
                <a:spLocks/>
              </p:cNvSpPr>
              <p:nvPr/>
            </p:nvSpPr>
            <p:spPr bwMode="auto">
              <a:xfrm>
                <a:off x="9828213" y="4265613"/>
                <a:ext cx="1181100" cy="1155700"/>
              </a:xfrm>
              <a:custGeom>
                <a:avLst/>
                <a:gdLst>
                  <a:gd name="T0" fmla="*/ 470 w 744"/>
                  <a:gd name="T1" fmla="*/ 718 h 728"/>
                  <a:gd name="T2" fmla="*/ 470 w 744"/>
                  <a:gd name="T3" fmla="*/ 718 h 728"/>
                  <a:gd name="T4" fmla="*/ 460 w 744"/>
                  <a:gd name="T5" fmla="*/ 726 h 728"/>
                  <a:gd name="T6" fmla="*/ 452 w 744"/>
                  <a:gd name="T7" fmla="*/ 728 h 728"/>
                  <a:gd name="T8" fmla="*/ 440 w 744"/>
                  <a:gd name="T9" fmla="*/ 728 h 728"/>
                  <a:gd name="T10" fmla="*/ 432 w 744"/>
                  <a:gd name="T11" fmla="*/ 724 h 728"/>
                  <a:gd name="T12" fmla="*/ 8 w 744"/>
                  <a:gd name="T13" fmla="*/ 386 h 728"/>
                  <a:gd name="T14" fmla="*/ 8 w 744"/>
                  <a:gd name="T15" fmla="*/ 386 h 728"/>
                  <a:gd name="T16" fmla="*/ 2 w 744"/>
                  <a:gd name="T17" fmla="*/ 378 h 728"/>
                  <a:gd name="T18" fmla="*/ 0 w 744"/>
                  <a:gd name="T19" fmla="*/ 368 h 728"/>
                  <a:gd name="T20" fmla="*/ 0 w 744"/>
                  <a:gd name="T21" fmla="*/ 358 h 728"/>
                  <a:gd name="T22" fmla="*/ 6 w 744"/>
                  <a:gd name="T23" fmla="*/ 348 h 728"/>
                  <a:gd name="T24" fmla="*/ 274 w 744"/>
                  <a:gd name="T25" fmla="*/ 12 h 728"/>
                  <a:gd name="T26" fmla="*/ 274 w 744"/>
                  <a:gd name="T27" fmla="*/ 12 h 728"/>
                  <a:gd name="T28" fmla="*/ 282 w 744"/>
                  <a:gd name="T29" fmla="*/ 4 h 728"/>
                  <a:gd name="T30" fmla="*/ 292 w 744"/>
                  <a:gd name="T31" fmla="*/ 0 h 728"/>
                  <a:gd name="T32" fmla="*/ 302 w 744"/>
                  <a:gd name="T33" fmla="*/ 2 h 728"/>
                  <a:gd name="T34" fmla="*/ 312 w 744"/>
                  <a:gd name="T35" fmla="*/ 6 h 728"/>
                  <a:gd name="T36" fmla="*/ 734 w 744"/>
                  <a:gd name="T37" fmla="*/ 342 h 728"/>
                  <a:gd name="T38" fmla="*/ 734 w 744"/>
                  <a:gd name="T39" fmla="*/ 342 h 728"/>
                  <a:gd name="T40" fmla="*/ 740 w 744"/>
                  <a:gd name="T41" fmla="*/ 350 h 728"/>
                  <a:gd name="T42" fmla="*/ 744 w 744"/>
                  <a:gd name="T43" fmla="*/ 360 h 728"/>
                  <a:gd name="T44" fmla="*/ 742 w 744"/>
                  <a:gd name="T45" fmla="*/ 370 h 728"/>
                  <a:gd name="T46" fmla="*/ 738 w 744"/>
                  <a:gd name="T47" fmla="*/ 380 h 728"/>
                  <a:gd name="T48" fmla="*/ 470 w 744"/>
                  <a:gd name="T49" fmla="*/ 71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44" h="728">
                    <a:moveTo>
                      <a:pt x="470" y="718"/>
                    </a:moveTo>
                    <a:lnTo>
                      <a:pt x="470" y="718"/>
                    </a:lnTo>
                    <a:lnTo>
                      <a:pt x="460" y="726"/>
                    </a:lnTo>
                    <a:lnTo>
                      <a:pt x="452" y="728"/>
                    </a:lnTo>
                    <a:lnTo>
                      <a:pt x="440" y="728"/>
                    </a:lnTo>
                    <a:lnTo>
                      <a:pt x="432" y="724"/>
                    </a:lnTo>
                    <a:lnTo>
                      <a:pt x="8" y="386"/>
                    </a:lnTo>
                    <a:lnTo>
                      <a:pt x="8" y="386"/>
                    </a:lnTo>
                    <a:lnTo>
                      <a:pt x="2" y="378"/>
                    </a:lnTo>
                    <a:lnTo>
                      <a:pt x="0" y="368"/>
                    </a:lnTo>
                    <a:lnTo>
                      <a:pt x="0" y="358"/>
                    </a:lnTo>
                    <a:lnTo>
                      <a:pt x="6" y="348"/>
                    </a:lnTo>
                    <a:lnTo>
                      <a:pt x="274" y="12"/>
                    </a:lnTo>
                    <a:lnTo>
                      <a:pt x="274" y="12"/>
                    </a:lnTo>
                    <a:lnTo>
                      <a:pt x="282" y="4"/>
                    </a:lnTo>
                    <a:lnTo>
                      <a:pt x="292" y="0"/>
                    </a:lnTo>
                    <a:lnTo>
                      <a:pt x="302" y="2"/>
                    </a:lnTo>
                    <a:lnTo>
                      <a:pt x="312" y="6"/>
                    </a:lnTo>
                    <a:lnTo>
                      <a:pt x="734" y="342"/>
                    </a:lnTo>
                    <a:lnTo>
                      <a:pt x="734" y="342"/>
                    </a:lnTo>
                    <a:lnTo>
                      <a:pt x="740" y="350"/>
                    </a:lnTo>
                    <a:lnTo>
                      <a:pt x="744" y="360"/>
                    </a:lnTo>
                    <a:lnTo>
                      <a:pt x="742" y="370"/>
                    </a:lnTo>
                    <a:lnTo>
                      <a:pt x="738" y="380"/>
                    </a:lnTo>
                    <a:lnTo>
                      <a:pt x="470" y="718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0" name="Freeform 10276"/>
              <p:cNvSpPr>
                <a:spLocks/>
              </p:cNvSpPr>
              <p:nvPr/>
            </p:nvSpPr>
            <p:spPr bwMode="auto">
              <a:xfrm>
                <a:off x="11269663" y="4862513"/>
                <a:ext cx="69850" cy="114300"/>
              </a:xfrm>
              <a:custGeom>
                <a:avLst/>
                <a:gdLst>
                  <a:gd name="T0" fmla="*/ 4 w 44"/>
                  <a:gd name="T1" fmla="*/ 22 h 72"/>
                  <a:gd name="T2" fmla="*/ 4 w 44"/>
                  <a:gd name="T3" fmla="*/ 22 h 72"/>
                  <a:gd name="T4" fmla="*/ 8 w 44"/>
                  <a:gd name="T5" fmla="*/ 30 h 72"/>
                  <a:gd name="T6" fmla="*/ 10 w 44"/>
                  <a:gd name="T7" fmla="*/ 38 h 72"/>
                  <a:gd name="T8" fmla="*/ 12 w 44"/>
                  <a:gd name="T9" fmla="*/ 48 h 72"/>
                  <a:gd name="T10" fmla="*/ 14 w 44"/>
                  <a:gd name="T11" fmla="*/ 58 h 72"/>
                  <a:gd name="T12" fmla="*/ 14 w 44"/>
                  <a:gd name="T13" fmla="*/ 58 h 72"/>
                  <a:gd name="T14" fmla="*/ 14 w 44"/>
                  <a:gd name="T15" fmla="*/ 64 h 72"/>
                  <a:gd name="T16" fmla="*/ 18 w 44"/>
                  <a:gd name="T17" fmla="*/ 68 h 72"/>
                  <a:gd name="T18" fmla="*/ 22 w 44"/>
                  <a:gd name="T19" fmla="*/ 72 h 72"/>
                  <a:gd name="T20" fmla="*/ 28 w 44"/>
                  <a:gd name="T21" fmla="*/ 72 h 72"/>
                  <a:gd name="T22" fmla="*/ 34 w 44"/>
                  <a:gd name="T23" fmla="*/ 72 h 72"/>
                  <a:gd name="T24" fmla="*/ 38 w 44"/>
                  <a:gd name="T25" fmla="*/ 68 h 72"/>
                  <a:gd name="T26" fmla="*/ 42 w 44"/>
                  <a:gd name="T27" fmla="*/ 64 h 72"/>
                  <a:gd name="T28" fmla="*/ 44 w 44"/>
                  <a:gd name="T29" fmla="*/ 58 h 72"/>
                  <a:gd name="T30" fmla="*/ 44 w 44"/>
                  <a:gd name="T31" fmla="*/ 58 h 72"/>
                  <a:gd name="T32" fmla="*/ 42 w 44"/>
                  <a:gd name="T33" fmla="*/ 44 h 72"/>
                  <a:gd name="T34" fmla="*/ 40 w 44"/>
                  <a:gd name="T35" fmla="*/ 30 h 72"/>
                  <a:gd name="T36" fmla="*/ 36 w 44"/>
                  <a:gd name="T37" fmla="*/ 18 h 72"/>
                  <a:gd name="T38" fmla="*/ 28 w 44"/>
                  <a:gd name="T39" fmla="*/ 6 h 72"/>
                  <a:gd name="T40" fmla="*/ 28 w 44"/>
                  <a:gd name="T41" fmla="*/ 6 h 72"/>
                  <a:gd name="T42" fmla="*/ 24 w 44"/>
                  <a:gd name="T43" fmla="*/ 2 h 72"/>
                  <a:gd name="T44" fmla="*/ 20 w 44"/>
                  <a:gd name="T45" fmla="*/ 0 h 72"/>
                  <a:gd name="T46" fmla="*/ 14 w 44"/>
                  <a:gd name="T47" fmla="*/ 0 h 72"/>
                  <a:gd name="T48" fmla="*/ 8 w 44"/>
                  <a:gd name="T49" fmla="*/ 2 h 72"/>
                  <a:gd name="T50" fmla="*/ 4 w 44"/>
                  <a:gd name="T51" fmla="*/ 4 h 72"/>
                  <a:gd name="T52" fmla="*/ 2 w 44"/>
                  <a:gd name="T53" fmla="*/ 10 h 72"/>
                  <a:gd name="T54" fmla="*/ 0 w 44"/>
                  <a:gd name="T55" fmla="*/ 16 h 72"/>
                  <a:gd name="T56" fmla="*/ 4 w 44"/>
                  <a:gd name="T5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72">
                    <a:moveTo>
                      <a:pt x="4" y="22"/>
                    </a:moveTo>
                    <a:lnTo>
                      <a:pt x="4" y="22"/>
                    </a:lnTo>
                    <a:lnTo>
                      <a:pt x="8" y="30"/>
                    </a:lnTo>
                    <a:lnTo>
                      <a:pt x="10" y="38"/>
                    </a:lnTo>
                    <a:lnTo>
                      <a:pt x="12" y="4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4" y="64"/>
                    </a:lnTo>
                    <a:lnTo>
                      <a:pt x="18" y="68"/>
                    </a:lnTo>
                    <a:lnTo>
                      <a:pt x="22" y="72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4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2" y="44"/>
                    </a:lnTo>
                    <a:lnTo>
                      <a:pt x="40" y="30"/>
                    </a:lnTo>
                    <a:lnTo>
                      <a:pt x="36" y="1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1" name="Freeform 10277"/>
              <p:cNvSpPr>
                <a:spLocks/>
              </p:cNvSpPr>
              <p:nvPr/>
            </p:nvSpPr>
            <p:spPr bwMode="auto">
              <a:xfrm>
                <a:off x="11269663" y="4862513"/>
                <a:ext cx="69850" cy="114300"/>
              </a:xfrm>
              <a:custGeom>
                <a:avLst/>
                <a:gdLst>
                  <a:gd name="T0" fmla="*/ 4 w 44"/>
                  <a:gd name="T1" fmla="*/ 22 h 72"/>
                  <a:gd name="T2" fmla="*/ 4 w 44"/>
                  <a:gd name="T3" fmla="*/ 22 h 72"/>
                  <a:gd name="T4" fmla="*/ 8 w 44"/>
                  <a:gd name="T5" fmla="*/ 30 h 72"/>
                  <a:gd name="T6" fmla="*/ 10 w 44"/>
                  <a:gd name="T7" fmla="*/ 38 h 72"/>
                  <a:gd name="T8" fmla="*/ 12 w 44"/>
                  <a:gd name="T9" fmla="*/ 48 h 72"/>
                  <a:gd name="T10" fmla="*/ 14 w 44"/>
                  <a:gd name="T11" fmla="*/ 58 h 72"/>
                  <a:gd name="T12" fmla="*/ 14 w 44"/>
                  <a:gd name="T13" fmla="*/ 58 h 72"/>
                  <a:gd name="T14" fmla="*/ 14 w 44"/>
                  <a:gd name="T15" fmla="*/ 64 h 72"/>
                  <a:gd name="T16" fmla="*/ 18 w 44"/>
                  <a:gd name="T17" fmla="*/ 68 h 72"/>
                  <a:gd name="T18" fmla="*/ 22 w 44"/>
                  <a:gd name="T19" fmla="*/ 72 h 72"/>
                  <a:gd name="T20" fmla="*/ 28 w 44"/>
                  <a:gd name="T21" fmla="*/ 72 h 72"/>
                  <a:gd name="T22" fmla="*/ 34 w 44"/>
                  <a:gd name="T23" fmla="*/ 72 h 72"/>
                  <a:gd name="T24" fmla="*/ 38 w 44"/>
                  <a:gd name="T25" fmla="*/ 68 h 72"/>
                  <a:gd name="T26" fmla="*/ 42 w 44"/>
                  <a:gd name="T27" fmla="*/ 64 h 72"/>
                  <a:gd name="T28" fmla="*/ 44 w 44"/>
                  <a:gd name="T29" fmla="*/ 58 h 72"/>
                  <a:gd name="T30" fmla="*/ 44 w 44"/>
                  <a:gd name="T31" fmla="*/ 58 h 72"/>
                  <a:gd name="T32" fmla="*/ 42 w 44"/>
                  <a:gd name="T33" fmla="*/ 44 h 72"/>
                  <a:gd name="T34" fmla="*/ 40 w 44"/>
                  <a:gd name="T35" fmla="*/ 30 h 72"/>
                  <a:gd name="T36" fmla="*/ 36 w 44"/>
                  <a:gd name="T37" fmla="*/ 18 h 72"/>
                  <a:gd name="T38" fmla="*/ 28 w 44"/>
                  <a:gd name="T39" fmla="*/ 6 h 72"/>
                  <a:gd name="T40" fmla="*/ 28 w 44"/>
                  <a:gd name="T41" fmla="*/ 6 h 72"/>
                  <a:gd name="T42" fmla="*/ 24 w 44"/>
                  <a:gd name="T43" fmla="*/ 2 h 72"/>
                  <a:gd name="T44" fmla="*/ 20 w 44"/>
                  <a:gd name="T45" fmla="*/ 0 h 72"/>
                  <a:gd name="T46" fmla="*/ 14 w 44"/>
                  <a:gd name="T47" fmla="*/ 0 h 72"/>
                  <a:gd name="T48" fmla="*/ 8 w 44"/>
                  <a:gd name="T49" fmla="*/ 2 h 72"/>
                  <a:gd name="T50" fmla="*/ 4 w 44"/>
                  <a:gd name="T51" fmla="*/ 4 h 72"/>
                  <a:gd name="T52" fmla="*/ 2 w 44"/>
                  <a:gd name="T53" fmla="*/ 10 h 72"/>
                  <a:gd name="T54" fmla="*/ 0 w 44"/>
                  <a:gd name="T55" fmla="*/ 16 h 72"/>
                  <a:gd name="T56" fmla="*/ 4 w 44"/>
                  <a:gd name="T5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72">
                    <a:moveTo>
                      <a:pt x="4" y="22"/>
                    </a:moveTo>
                    <a:lnTo>
                      <a:pt x="4" y="22"/>
                    </a:lnTo>
                    <a:lnTo>
                      <a:pt x="8" y="30"/>
                    </a:lnTo>
                    <a:lnTo>
                      <a:pt x="10" y="38"/>
                    </a:lnTo>
                    <a:lnTo>
                      <a:pt x="12" y="4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4" y="64"/>
                    </a:lnTo>
                    <a:lnTo>
                      <a:pt x="18" y="68"/>
                    </a:lnTo>
                    <a:lnTo>
                      <a:pt x="22" y="72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4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2" y="44"/>
                    </a:lnTo>
                    <a:lnTo>
                      <a:pt x="40" y="30"/>
                    </a:lnTo>
                    <a:lnTo>
                      <a:pt x="36" y="1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2" name="Freeform 10278"/>
              <p:cNvSpPr>
                <a:spLocks/>
              </p:cNvSpPr>
              <p:nvPr/>
            </p:nvSpPr>
            <p:spPr bwMode="auto">
              <a:xfrm>
                <a:off x="11352213" y="4862513"/>
                <a:ext cx="57150" cy="95250"/>
              </a:xfrm>
              <a:custGeom>
                <a:avLst/>
                <a:gdLst>
                  <a:gd name="T0" fmla="*/ 2 w 36"/>
                  <a:gd name="T1" fmla="*/ 18 h 60"/>
                  <a:gd name="T2" fmla="*/ 2 w 36"/>
                  <a:gd name="T3" fmla="*/ 18 h 60"/>
                  <a:gd name="T4" fmla="*/ 4 w 36"/>
                  <a:gd name="T5" fmla="*/ 32 h 60"/>
                  <a:gd name="T6" fmla="*/ 6 w 36"/>
                  <a:gd name="T7" fmla="*/ 46 h 60"/>
                  <a:gd name="T8" fmla="*/ 6 w 36"/>
                  <a:gd name="T9" fmla="*/ 46 h 60"/>
                  <a:gd name="T10" fmla="*/ 6 w 36"/>
                  <a:gd name="T11" fmla="*/ 52 h 60"/>
                  <a:gd name="T12" fmla="*/ 10 w 36"/>
                  <a:gd name="T13" fmla="*/ 56 h 60"/>
                  <a:gd name="T14" fmla="*/ 14 w 36"/>
                  <a:gd name="T15" fmla="*/ 60 h 60"/>
                  <a:gd name="T16" fmla="*/ 20 w 36"/>
                  <a:gd name="T17" fmla="*/ 60 h 60"/>
                  <a:gd name="T18" fmla="*/ 26 w 36"/>
                  <a:gd name="T19" fmla="*/ 60 h 60"/>
                  <a:gd name="T20" fmla="*/ 30 w 36"/>
                  <a:gd name="T21" fmla="*/ 56 h 60"/>
                  <a:gd name="T22" fmla="*/ 34 w 36"/>
                  <a:gd name="T23" fmla="*/ 52 h 60"/>
                  <a:gd name="T24" fmla="*/ 36 w 36"/>
                  <a:gd name="T25" fmla="*/ 46 h 60"/>
                  <a:gd name="T26" fmla="*/ 36 w 36"/>
                  <a:gd name="T27" fmla="*/ 46 h 60"/>
                  <a:gd name="T28" fmla="*/ 34 w 36"/>
                  <a:gd name="T29" fmla="*/ 28 h 60"/>
                  <a:gd name="T30" fmla="*/ 30 w 36"/>
                  <a:gd name="T31" fmla="*/ 10 h 60"/>
                  <a:gd name="T32" fmla="*/ 30 w 36"/>
                  <a:gd name="T33" fmla="*/ 10 h 60"/>
                  <a:gd name="T34" fmla="*/ 28 w 36"/>
                  <a:gd name="T35" fmla="*/ 4 h 60"/>
                  <a:gd name="T36" fmla="*/ 22 w 36"/>
                  <a:gd name="T37" fmla="*/ 0 h 60"/>
                  <a:gd name="T38" fmla="*/ 18 w 36"/>
                  <a:gd name="T39" fmla="*/ 0 h 60"/>
                  <a:gd name="T40" fmla="*/ 12 w 36"/>
                  <a:gd name="T41" fmla="*/ 0 h 60"/>
                  <a:gd name="T42" fmla="*/ 6 w 36"/>
                  <a:gd name="T43" fmla="*/ 2 h 60"/>
                  <a:gd name="T44" fmla="*/ 2 w 36"/>
                  <a:gd name="T45" fmla="*/ 6 h 60"/>
                  <a:gd name="T46" fmla="*/ 0 w 36"/>
                  <a:gd name="T47" fmla="*/ 12 h 60"/>
                  <a:gd name="T48" fmla="*/ 2 w 36"/>
                  <a:gd name="T49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60">
                    <a:moveTo>
                      <a:pt x="2" y="18"/>
                    </a:moveTo>
                    <a:lnTo>
                      <a:pt x="2" y="18"/>
                    </a:lnTo>
                    <a:lnTo>
                      <a:pt x="4" y="3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4" y="60"/>
                    </a:lnTo>
                    <a:lnTo>
                      <a:pt x="20" y="60"/>
                    </a:lnTo>
                    <a:lnTo>
                      <a:pt x="26" y="60"/>
                    </a:lnTo>
                    <a:lnTo>
                      <a:pt x="30" y="56"/>
                    </a:lnTo>
                    <a:lnTo>
                      <a:pt x="34" y="52"/>
                    </a:lnTo>
                    <a:lnTo>
                      <a:pt x="36" y="46"/>
                    </a:lnTo>
                    <a:lnTo>
                      <a:pt x="36" y="46"/>
                    </a:lnTo>
                    <a:lnTo>
                      <a:pt x="34" y="2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3" name="Freeform 10279"/>
              <p:cNvSpPr>
                <a:spLocks/>
              </p:cNvSpPr>
              <p:nvPr/>
            </p:nvSpPr>
            <p:spPr bwMode="auto">
              <a:xfrm>
                <a:off x="11352213" y="4862513"/>
                <a:ext cx="57150" cy="95250"/>
              </a:xfrm>
              <a:custGeom>
                <a:avLst/>
                <a:gdLst>
                  <a:gd name="T0" fmla="*/ 2 w 36"/>
                  <a:gd name="T1" fmla="*/ 18 h 60"/>
                  <a:gd name="T2" fmla="*/ 2 w 36"/>
                  <a:gd name="T3" fmla="*/ 18 h 60"/>
                  <a:gd name="T4" fmla="*/ 4 w 36"/>
                  <a:gd name="T5" fmla="*/ 32 h 60"/>
                  <a:gd name="T6" fmla="*/ 6 w 36"/>
                  <a:gd name="T7" fmla="*/ 46 h 60"/>
                  <a:gd name="T8" fmla="*/ 6 w 36"/>
                  <a:gd name="T9" fmla="*/ 46 h 60"/>
                  <a:gd name="T10" fmla="*/ 6 w 36"/>
                  <a:gd name="T11" fmla="*/ 52 h 60"/>
                  <a:gd name="T12" fmla="*/ 10 w 36"/>
                  <a:gd name="T13" fmla="*/ 56 h 60"/>
                  <a:gd name="T14" fmla="*/ 14 w 36"/>
                  <a:gd name="T15" fmla="*/ 60 h 60"/>
                  <a:gd name="T16" fmla="*/ 20 w 36"/>
                  <a:gd name="T17" fmla="*/ 60 h 60"/>
                  <a:gd name="T18" fmla="*/ 26 w 36"/>
                  <a:gd name="T19" fmla="*/ 60 h 60"/>
                  <a:gd name="T20" fmla="*/ 30 w 36"/>
                  <a:gd name="T21" fmla="*/ 56 h 60"/>
                  <a:gd name="T22" fmla="*/ 34 w 36"/>
                  <a:gd name="T23" fmla="*/ 52 h 60"/>
                  <a:gd name="T24" fmla="*/ 36 w 36"/>
                  <a:gd name="T25" fmla="*/ 46 h 60"/>
                  <a:gd name="T26" fmla="*/ 36 w 36"/>
                  <a:gd name="T27" fmla="*/ 46 h 60"/>
                  <a:gd name="T28" fmla="*/ 34 w 36"/>
                  <a:gd name="T29" fmla="*/ 28 h 60"/>
                  <a:gd name="T30" fmla="*/ 30 w 36"/>
                  <a:gd name="T31" fmla="*/ 10 h 60"/>
                  <a:gd name="T32" fmla="*/ 30 w 36"/>
                  <a:gd name="T33" fmla="*/ 10 h 60"/>
                  <a:gd name="T34" fmla="*/ 28 w 36"/>
                  <a:gd name="T35" fmla="*/ 4 h 60"/>
                  <a:gd name="T36" fmla="*/ 22 w 36"/>
                  <a:gd name="T37" fmla="*/ 0 h 60"/>
                  <a:gd name="T38" fmla="*/ 18 w 36"/>
                  <a:gd name="T39" fmla="*/ 0 h 60"/>
                  <a:gd name="T40" fmla="*/ 12 w 36"/>
                  <a:gd name="T41" fmla="*/ 0 h 60"/>
                  <a:gd name="T42" fmla="*/ 6 w 36"/>
                  <a:gd name="T43" fmla="*/ 2 h 60"/>
                  <a:gd name="T44" fmla="*/ 2 w 36"/>
                  <a:gd name="T45" fmla="*/ 6 h 60"/>
                  <a:gd name="T46" fmla="*/ 0 w 36"/>
                  <a:gd name="T47" fmla="*/ 12 h 60"/>
                  <a:gd name="T48" fmla="*/ 2 w 36"/>
                  <a:gd name="T49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60">
                    <a:moveTo>
                      <a:pt x="2" y="18"/>
                    </a:moveTo>
                    <a:lnTo>
                      <a:pt x="2" y="18"/>
                    </a:lnTo>
                    <a:lnTo>
                      <a:pt x="4" y="3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4" y="60"/>
                    </a:lnTo>
                    <a:lnTo>
                      <a:pt x="20" y="60"/>
                    </a:lnTo>
                    <a:lnTo>
                      <a:pt x="26" y="60"/>
                    </a:lnTo>
                    <a:lnTo>
                      <a:pt x="30" y="56"/>
                    </a:lnTo>
                    <a:lnTo>
                      <a:pt x="34" y="52"/>
                    </a:lnTo>
                    <a:lnTo>
                      <a:pt x="36" y="46"/>
                    </a:lnTo>
                    <a:lnTo>
                      <a:pt x="36" y="46"/>
                    </a:lnTo>
                    <a:lnTo>
                      <a:pt x="34" y="2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4" name="Freeform 10280"/>
              <p:cNvSpPr>
                <a:spLocks/>
              </p:cNvSpPr>
              <p:nvPr/>
            </p:nvSpPr>
            <p:spPr bwMode="auto">
              <a:xfrm>
                <a:off x="9590088" y="4770438"/>
                <a:ext cx="63500" cy="161925"/>
              </a:xfrm>
              <a:custGeom>
                <a:avLst/>
                <a:gdLst>
                  <a:gd name="T0" fmla="*/ 10 w 40"/>
                  <a:gd name="T1" fmla="*/ 8 h 102"/>
                  <a:gd name="T2" fmla="*/ 10 w 40"/>
                  <a:gd name="T3" fmla="*/ 8 h 102"/>
                  <a:gd name="T4" fmla="*/ 4 w 40"/>
                  <a:gd name="T5" fmla="*/ 20 h 102"/>
                  <a:gd name="T6" fmla="*/ 2 w 40"/>
                  <a:gd name="T7" fmla="*/ 30 h 102"/>
                  <a:gd name="T8" fmla="*/ 0 w 40"/>
                  <a:gd name="T9" fmla="*/ 42 h 102"/>
                  <a:gd name="T10" fmla="*/ 0 w 40"/>
                  <a:gd name="T11" fmla="*/ 52 h 102"/>
                  <a:gd name="T12" fmla="*/ 2 w 40"/>
                  <a:gd name="T13" fmla="*/ 62 h 102"/>
                  <a:gd name="T14" fmla="*/ 4 w 40"/>
                  <a:gd name="T15" fmla="*/ 74 h 102"/>
                  <a:gd name="T16" fmla="*/ 14 w 40"/>
                  <a:gd name="T17" fmla="*/ 96 h 102"/>
                  <a:gd name="T18" fmla="*/ 14 w 40"/>
                  <a:gd name="T19" fmla="*/ 96 h 102"/>
                  <a:gd name="T20" fmla="*/ 16 w 40"/>
                  <a:gd name="T21" fmla="*/ 100 h 102"/>
                  <a:gd name="T22" fmla="*/ 22 w 40"/>
                  <a:gd name="T23" fmla="*/ 102 h 102"/>
                  <a:gd name="T24" fmla="*/ 28 w 40"/>
                  <a:gd name="T25" fmla="*/ 102 h 102"/>
                  <a:gd name="T26" fmla="*/ 32 w 40"/>
                  <a:gd name="T27" fmla="*/ 100 h 102"/>
                  <a:gd name="T28" fmla="*/ 36 w 40"/>
                  <a:gd name="T29" fmla="*/ 98 h 102"/>
                  <a:gd name="T30" fmla="*/ 40 w 40"/>
                  <a:gd name="T31" fmla="*/ 92 h 102"/>
                  <a:gd name="T32" fmla="*/ 40 w 40"/>
                  <a:gd name="T33" fmla="*/ 86 h 102"/>
                  <a:gd name="T34" fmla="*/ 38 w 40"/>
                  <a:gd name="T35" fmla="*/ 80 h 102"/>
                  <a:gd name="T36" fmla="*/ 38 w 40"/>
                  <a:gd name="T37" fmla="*/ 80 h 102"/>
                  <a:gd name="T38" fmla="*/ 34 w 40"/>
                  <a:gd name="T39" fmla="*/ 66 h 102"/>
                  <a:gd name="T40" fmla="*/ 30 w 40"/>
                  <a:gd name="T41" fmla="*/ 52 h 102"/>
                  <a:gd name="T42" fmla="*/ 30 w 40"/>
                  <a:gd name="T43" fmla="*/ 38 h 102"/>
                  <a:gd name="T44" fmla="*/ 34 w 40"/>
                  <a:gd name="T45" fmla="*/ 24 h 102"/>
                  <a:gd name="T46" fmla="*/ 34 w 40"/>
                  <a:gd name="T47" fmla="*/ 24 h 102"/>
                  <a:gd name="T48" fmla="*/ 36 w 40"/>
                  <a:gd name="T49" fmla="*/ 16 h 102"/>
                  <a:gd name="T50" fmla="*/ 36 w 40"/>
                  <a:gd name="T51" fmla="*/ 12 h 102"/>
                  <a:gd name="T52" fmla="*/ 32 w 40"/>
                  <a:gd name="T53" fmla="*/ 6 h 102"/>
                  <a:gd name="T54" fmla="*/ 28 w 40"/>
                  <a:gd name="T55" fmla="*/ 2 h 102"/>
                  <a:gd name="T56" fmla="*/ 22 w 40"/>
                  <a:gd name="T57" fmla="*/ 0 h 102"/>
                  <a:gd name="T58" fmla="*/ 18 w 40"/>
                  <a:gd name="T59" fmla="*/ 0 h 102"/>
                  <a:gd name="T60" fmla="*/ 12 w 40"/>
                  <a:gd name="T61" fmla="*/ 4 h 102"/>
                  <a:gd name="T62" fmla="*/ 10 w 40"/>
                  <a:gd name="T63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02">
                    <a:moveTo>
                      <a:pt x="10" y="8"/>
                    </a:moveTo>
                    <a:lnTo>
                      <a:pt x="10" y="8"/>
                    </a:lnTo>
                    <a:lnTo>
                      <a:pt x="4" y="20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2" y="62"/>
                    </a:lnTo>
                    <a:lnTo>
                      <a:pt x="4" y="74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2" y="100"/>
                    </a:lnTo>
                    <a:lnTo>
                      <a:pt x="36" y="98"/>
                    </a:lnTo>
                    <a:lnTo>
                      <a:pt x="40" y="92"/>
                    </a:lnTo>
                    <a:lnTo>
                      <a:pt x="40" y="86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4" y="66"/>
                    </a:lnTo>
                    <a:lnTo>
                      <a:pt x="30" y="52"/>
                    </a:lnTo>
                    <a:lnTo>
                      <a:pt x="30" y="3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4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5" name="Freeform 10281"/>
              <p:cNvSpPr>
                <a:spLocks/>
              </p:cNvSpPr>
              <p:nvPr/>
            </p:nvSpPr>
            <p:spPr bwMode="auto">
              <a:xfrm>
                <a:off x="9590088" y="4770438"/>
                <a:ext cx="63500" cy="161925"/>
              </a:xfrm>
              <a:custGeom>
                <a:avLst/>
                <a:gdLst>
                  <a:gd name="T0" fmla="*/ 10 w 40"/>
                  <a:gd name="T1" fmla="*/ 8 h 102"/>
                  <a:gd name="T2" fmla="*/ 10 w 40"/>
                  <a:gd name="T3" fmla="*/ 8 h 102"/>
                  <a:gd name="T4" fmla="*/ 4 w 40"/>
                  <a:gd name="T5" fmla="*/ 20 h 102"/>
                  <a:gd name="T6" fmla="*/ 2 w 40"/>
                  <a:gd name="T7" fmla="*/ 30 h 102"/>
                  <a:gd name="T8" fmla="*/ 0 w 40"/>
                  <a:gd name="T9" fmla="*/ 42 h 102"/>
                  <a:gd name="T10" fmla="*/ 0 w 40"/>
                  <a:gd name="T11" fmla="*/ 52 h 102"/>
                  <a:gd name="T12" fmla="*/ 2 w 40"/>
                  <a:gd name="T13" fmla="*/ 62 h 102"/>
                  <a:gd name="T14" fmla="*/ 4 w 40"/>
                  <a:gd name="T15" fmla="*/ 74 h 102"/>
                  <a:gd name="T16" fmla="*/ 14 w 40"/>
                  <a:gd name="T17" fmla="*/ 96 h 102"/>
                  <a:gd name="T18" fmla="*/ 14 w 40"/>
                  <a:gd name="T19" fmla="*/ 96 h 102"/>
                  <a:gd name="T20" fmla="*/ 16 w 40"/>
                  <a:gd name="T21" fmla="*/ 100 h 102"/>
                  <a:gd name="T22" fmla="*/ 22 w 40"/>
                  <a:gd name="T23" fmla="*/ 102 h 102"/>
                  <a:gd name="T24" fmla="*/ 28 w 40"/>
                  <a:gd name="T25" fmla="*/ 102 h 102"/>
                  <a:gd name="T26" fmla="*/ 32 w 40"/>
                  <a:gd name="T27" fmla="*/ 100 h 102"/>
                  <a:gd name="T28" fmla="*/ 36 w 40"/>
                  <a:gd name="T29" fmla="*/ 98 h 102"/>
                  <a:gd name="T30" fmla="*/ 40 w 40"/>
                  <a:gd name="T31" fmla="*/ 92 h 102"/>
                  <a:gd name="T32" fmla="*/ 40 w 40"/>
                  <a:gd name="T33" fmla="*/ 86 h 102"/>
                  <a:gd name="T34" fmla="*/ 38 w 40"/>
                  <a:gd name="T35" fmla="*/ 80 h 102"/>
                  <a:gd name="T36" fmla="*/ 38 w 40"/>
                  <a:gd name="T37" fmla="*/ 80 h 102"/>
                  <a:gd name="T38" fmla="*/ 34 w 40"/>
                  <a:gd name="T39" fmla="*/ 66 h 102"/>
                  <a:gd name="T40" fmla="*/ 30 w 40"/>
                  <a:gd name="T41" fmla="*/ 52 h 102"/>
                  <a:gd name="T42" fmla="*/ 30 w 40"/>
                  <a:gd name="T43" fmla="*/ 38 h 102"/>
                  <a:gd name="T44" fmla="*/ 34 w 40"/>
                  <a:gd name="T45" fmla="*/ 24 h 102"/>
                  <a:gd name="T46" fmla="*/ 34 w 40"/>
                  <a:gd name="T47" fmla="*/ 24 h 102"/>
                  <a:gd name="T48" fmla="*/ 36 w 40"/>
                  <a:gd name="T49" fmla="*/ 16 h 102"/>
                  <a:gd name="T50" fmla="*/ 36 w 40"/>
                  <a:gd name="T51" fmla="*/ 12 h 102"/>
                  <a:gd name="T52" fmla="*/ 32 w 40"/>
                  <a:gd name="T53" fmla="*/ 6 h 102"/>
                  <a:gd name="T54" fmla="*/ 28 w 40"/>
                  <a:gd name="T55" fmla="*/ 2 h 102"/>
                  <a:gd name="T56" fmla="*/ 22 w 40"/>
                  <a:gd name="T57" fmla="*/ 0 h 102"/>
                  <a:gd name="T58" fmla="*/ 18 w 40"/>
                  <a:gd name="T59" fmla="*/ 0 h 102"/>
                  <a:gd name="T60" fmla="*/ 12 w 40"/>
                  <a:gd name="T61" fmla="*/ 4 h 102"/>
                  <a:gd name="T62" fmla="*/ 10 w 40"/>
                  <a:gd name="T63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02">
                    <a:moveTo>
                      <a:pt x="10" y="8"/>
                    </a:moveTo>
                    <a:lnTo>
                      <a:pt x="10" y="8"/>
                    </a:lnTo>
                    <a:lnTo>
                      <a:pt x="4" y="20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2" y="62"/>
                    </a:lnTo>
                    <a:lnTo>
                      <a:pt x="4" y="74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2" y="100"/>
                    </a:lnTo>
                    <a:lnTo>
                      <a:pt x="36" y="98"/>
                    </a:lnTo>
                    <a:lnTo>
                      <a:pt x="40" y="92"/>
                    </a:lnTo>
                    <a:lnTo>
                      <a:pt x="40" y="86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4" y="66"/>
                    </a:lnTo>
                    <a:lnTo>
                      <a:pt x="30" y="52"/>
                    </a:lnTo>
                    <a:lnTo>
                      <a:pt x="30" y="3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4"/>
                    </a:lnTo>
                    <a:lnTo>
                      <a:pt x="10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6" name="Freeform 10282"/>
              <p:cNvSpPr>
                <a:spLocks/>
              </p:cNvSpPr>
              <p:nvPr/>
            </p:nvSpPr>
            <p:spPr bwMode="auto">
              <a:xfrm>
                <a:off x="9507538" y="4786313"/>
                <a:ext cx="50800" cy="133350"/>
              </a:xfrm>
              <a:custGeom>
                <a:avLst/>
                <a:gdLst>
                  <a:gd name="T0" fmla="*/ 0 w 32"/>
                  <a:gd name="T1" fmla="*/ 14 h 84"/>
                  <a:gd name="T2" fmla="*/ 0 w 32"/>
                  <a:gd name="T3" fmla="*/ 14 h 84"/>
                  <a:gd name="T4" fmla="*/ 0 w 32"/>
                  <a:gd name="T5" fmla="*/ 44 h 84"/>
                  <a:gd name="T6" fmla="*/ 4 w 32"/>
                  <a:gd name="T7" fmla="*/ 74 h 84"/>
                  <a:gd name="T8" fmla="*/ 4 w 32"/>
                  <a:gd name="T9" fmla="*/ 74 h 84"/>
                  <a:gd name="T10" fmla="*/ 6 w 32"/>
                  <a:gd name="T11" fmla="*/ 80 h 84"/>
                  <a:gd name="T12" fmla="*/ 10 w 32"/>
                  <a:gd name="T13" fmla="*/ 84 h 84"/>
                  <a:gd name="T14" fmla="*/ 16 w 32"/>
                  <a:gd name="T15" fmla="*/ 84 h 84"/>
                  <a:gd name="T16" fmla="*/ 20 w 32"/>
                  <a:gd name="T17" fmla="*/ 84 h 84"/>
                  <a:gd name="T18" fmla="*/ 26 w 32"/>
                  <a:gd name="T19" fmla="*/ 82 h 84"/>
                  <a:gd name="T20" fmla="*/ 30 w 32"/>
                  <a:gd name="T21" fmla="*/ 78 h 84"/>
                  <a:gd name="T22" fmla="*/ 32 w 32"/>
                  <a:gd name="T23" fmla="*/ 72 h 84"/>
                  <a:gd name="T24" fmla="*/ 32 w 32"/>
                  <a:gd name="T25" fmla="*/ 66 h 84"/>
                  <a:gd name="T26" fmla="*/ 32 w 32"/>
                  <a:gd name="T27" fmla="*/ 66 h 84"/>
                  <a:gd name="T28" fmla="*/ 30 w 32"/>
                  <a:gd name="T29" fmla="*/ 40 h 84"/>
                  <a:gd name="T30" fmla="*/ 30 w 32"/>
                  <a:gd name="T31" fmla="*/ 14 h 84"/>
                  <a:gd name="T32" fmla="*/ 30 w 32"/>
                  <a:gd name="T33" fmla="*/ 14 h 84"/>
                  <a:gd name="T34" fmla="*/ 28 w 32"/>
                  <a:gd name="T35" fmla="*/ 8 h 84"/>
                  <a:gd name="T36" fmla="*/ 24 w 32"/>
                  <a:gd name="T37" fmla="*/ 2 h 84"/>
                  <a:gd name="T38" fmla="*/ 20 w 32"/>
                  <a:gd name="T39" fmla="*/ 0 h 84"/>
                  <a:gd name="T40" fmla="*/ 14 w 32"/>
                  <a:gd name="T41" fmla="*/ 0 h 84"/>
                  <a:gd name="T42" fmla="*/ 8 w 32"/>
                  <a:gd name="T43" fmla="*/ 0 h 84"/>
                  <a:gd name="T44" fmla="*/ 4 w 32"/>
                  <a:gd name="T45" fmla="*/ 2 h 84"/>
                  <a:gd name="T46" fmla="*/ 0 w 32"/>
                  <a:gd name="T47" fmla="*/ 8 h 84"/>
                  <a:gd name="T48" fmla="*/ 0 w 32"/>
                  <a:gd name="T49" fmla="*/ 1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84">
                    <a:moveTo>
                      <a:pt x="0" y="14"/>
                    </a:moveTo>
                    <a:lnTo>
                      <a:pt x="0" y="14"/>
                    </a:lnTo>
                    <a:lnTo>
                      <a:pt x="0" y="44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80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0" y="84"/>
                    </a:lnTo>
                    <a:lnTo>
                      <a:pt x="26" y="82"/>
                    </a:lnTo>
                    <a:lnTo>
                      <a:pt x="30" y="78"/>
                    </a:lnTo>
                    <a:lnTo>
                      <a:pt x="32" y="72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0" y="40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8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17" name="Freeform 10283"/>
              <p:cNvSpPr>
                <a:spLocks/>
              </p:cNvSpPr>
              <p:nvPr/>
            </p:nvSpPr>
            <p:spPr bwMode="auto">
              <a:xfrm>
                <a:off x="9507538" y="4786313"/>
                <a:ext cx="50800" cy="133350"/>
              </a:xfrm>
              <a:custGeom>
                <a:avLst/>
                <a:gdLst>
                  <a:gd name="T0" fmla="*/ 0 w 32"/>
                  <a:gd name="T1" fmla="*/ 14 h 84"/>
                  <a:gd name="T2" fmla="*/ 0 w 32"/>
                  <a:gd name="T3" fmla="*/ 14 h 84"/>
                  <a:gd name="T4" fmla="*/ 0 w 32"/>
                  <a:gd name="T5" fmla="*/ 44 h 84"/>
                  <a:gd name="T6" fmla="*/ 4 w 32"/>
                  <a:gd name="T7" fmla="*/ 74 h 84"/>
                  <a:gd name="T8" fmla="*/ 4 w 32"/>
                  <a:gd name="T9" fmla="*/ 74 h 84"/>
                  <a:gd name="T10" fmla="*/ 6 w 32"/>
                  <a:gd name="T11" fmla="*/ 80 h 84"/>
                  <a:gd name="T12" fmla="*/ 10 w 32"/>
                  <a:gd name="T13" fmla="*/ 84 h 84"/>
                  <a:gd name="T14" fmla="*/ 16 w 32"/>
                  <a:gd name="T15" fmla="*/ 84 h 84"/>
                  <a:gd name="T16" fmla="*/ 20 w 32"/>
                  <a:gd name="T17" fmla="*/ 84 h 84"/>
                  <a:gd name="T18" fmla="*/ 26 w 32"/>
                  <a:gd name="T19" fmla="*/ 82 h 84"/>
                  <a:gd name="T20" fmla="*/ 30 w 32"/>
                  <a:gd name="T21" fmla="*/ 78 h 84"/>
                  <a:gd name="T22" fmla="*/ 32 w 32"/>
                  <a:gd name="T23" fmla="*/ 72 h 84"/>
                  <a:gd name="T24" fmla="*/ 32 w 32"/>
                  <a:gd name="T25" fmla="*/ 66 h 84"/>
                  <a:gd name="T26" fmla="*/ 32 w 32"/>
                  <a:gd name="T27" fmla="*/ 66 h 84"/>
                  <a:gd name="T28" fmla="*/ 30 w 32"/>
                  <a:gd name="T29" fmla="*/ 40 h 84"/>
                  <a:gd name="T30" fmla="*/ 30 w 32"/>
                  <a:gd name="T31" fmla="*/ 14 h 84"/>
                  <a:gd name="T32" fmla="*/ 30 w 32"/>
                  <a:gd name="T33" fmla="*/ 14 h 84"/>
                  <a:gd name="T34" fmla="*/ 28 w 32"/>
                  <a:gd name="T35" fmla="*/ 8 h 84"/>
                  <a:gd name="T36" fmla="*/ 24 w 32"/>
                  <a:gd name="T37" fmla="*/ 2 h 84"/>
                  <a:gd name="T38" fmla="*/ 20 w 32"/>
                  <a:gd name="T39" fmla="*/ 0 h 84"/>
                  <a:gd name="T40" fmla="*/ 14 w 32"/>
                  <a:gd name="T41" fmla="*/ 0 h 84"/>
                  <a:gd name="T42" fmla="*/ 8 w 32"/>
                  <a:gd name="T43" fmla="*/ 0 h 84"/>
                  <a:gd name="T44" fmla="*/ 4 w 32"/>
                  <a:gd name="T45" fmla="*/ 2 h 84"/>
                  <a:gd name="T46" fmla="*/ 0 w 32"/>
                  <a:gd name="T47" fmla="*/ 8 h 84"/>
                  <a:gd name="T48" fmla="*/ 0 w 32"/>
                  <a:gd name="T49" fmla="*/ 1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84">
                    <a:moveTo>
                      <a:pt x="0" y="14"/>
                    </a:moveTo>
                    <a:lnTo>
                      <a:pt x="0" y="14"/>
                    </a:lnTo>
                    <a:lnTo>
                      <a:pt x="0" y="44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80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0" y="84"/>
                    </a:lnTo>
                    <a:lnTo>
                      <a:pt x="26" y="82"/>
                    </a:lnTo>
                    <a:lnTo>
                      <a:pt x="30" y="78"/>
                    </a:lnTo>
                    <a:lnTo>
                      <a:pt x="32" y="72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0" y="40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8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26" name="Text Placeholder 2"/>
          <p:cNvSpPr txBox="1">
            <a:spLocks/>
          </p:cNvSpPr>
          <p:nvPr/>
        </p:nvSpPr>
        <p:spPr>
          <a:xfrm>
            <a:off x="1773813" y="183731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Clear Sans" panose="020B0503030202020304" pitchFamily="34" charset="0"/>
              </a:rPr>
              <a:t>输入标题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j-ea"/>
              <a:ea typeface="+mj-ea"/>
              <a:cs typeface="Clear Sans" panose="020B05030302020203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9198" y="2176591"/>
            <a:ext cx="256807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字。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Clear Sans Light" panose="020B03030302020203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773813" y="424684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rPr>
              <a:t>输入标题</a:t>
            </a:r>
            <a:endParaRPr lang="en-GB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cs typeface="Clear Sans" panose="020B05030302020203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19198" y="4586113"/>
            <a:ext cx="256807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字。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Clear Sans Light" panose="020B03030302020203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8061671" y="183731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rPr>
              <a:t>输入标题</a:t>
            </a:r>
            <a:endParaRPr lang="en-GB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cs typeface="Clear Sans" panose="020B05030302020203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42353" y="2176591"/>
            <a:ext cx="251668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字。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Clear Sans Light" panose="020B03030302020203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061671" y="424684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rPr>
              <a:t>输入标题</a:t>
            </a:r>
            <a:endParaRPr lang="en-GB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cs typeface="Clear Sans" panose="020B05030302020203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42353" y="4586113"/>
            <a:ext cx="2516684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根据自己的需要添加适当的文字，在幻灯片中，一页的文字最好不要超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字，根据自己的需要添加适当的文字一页的文字最好不要超过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  <a:cs typeface="Clear Sans Light" panose="020B0303030202020304" pitchFamily="34" charset="0"/>
              </a:rPr>
              <a:t>字。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  <a:cs typeface="Clear Sans Light" panose="020B03030302020203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214845" y="1792899"/>
            <a:ext cx="1273483" cy="1275214"/>
            <a:chOff x="4367245" y="2135799"/>
            <a:chExt cx="1273483" cy="1275214"/>
          </a:xfrm>
        </p:grpSpPr>
        <p:grpSp>
          <p:nvGrpSpPr>
            <p:cNvPr id="35" name="Group 34"/>
            <p:cNvGrpSpPr/>
            <p:nvPr/>
          </p:nvGrpSpPr>
          <p:grpSpPr>
            <a:xfrm>
              <a:off x="4367245" y="2135799"/>
              <a:ext cx="1273483" cy="1275214"/>
              <a:chOff x="2720353" y="4348356"/>
              <a:chExt cx="1040836" cy="1042251"/>
            </a:xfrm>
          </p:grpSpPr>
          <p:sp>
            <p:nvSpPr>
              <p:cNvPr id="37" name="Freeform 17"/>
              <p:cNvSpPr>
                <a:spLocks noEditPoints="1"/>
              </p:cNvSpPr>
              <p:nvPr/>
            </p:nvSpPr>
            <p:spPr bwMode="auto">
              <a:xfrm>
                <a:off x="2720353" y="4348356"/>
                <a:ext cx="1040836" cy="1042251"/>
              </a:xfrm>
              <a:custGeom>
                <a:avLst/>
                <a:gdLst>
                  <a:gd name="T0" fmla="*/ 132 w 264"/>
                  <a:gd name="T1" fmla="*/ 261 h 264"/>
                  <a:gd name="T2" fmla="*/ 3 w 264"/>
                  <a:gd name="T3" fmla="*/ 132 h 264"/>
                  <a:gd name="T4" fmla="*/ 132 w 264"/>
                  <a:gd name="T5" fmla="*/ 4 h 264"/>
                  <a:gd name="T6" fmla="*/ 261 w 264"/>
                  <a:gd name="T7" fmla="*/ 132 h 264"/>
                  <a:gd name="T8" fmla="*/ 132 w 264"/>
                  <a:gd name="T9" fmla="*/ 261 h 264"/>
                  <a:gd name="T10" fmla="*/ 132 w 264"/>
                  <a:gd name="T11" fmla="*/ 0 h 264"/>
                  <a:gd name="T12" fmla="*/ 0 w 264"/>
                  <a:gd name="T13" fmla="*/ 132 h 264"/>
                  <a:gd name="T14" fmla="*/ 132 w 264"/>
                  <a:gd name="T15" fmla="*/ 264 h 264"/>
                  <a:gd name="T16" fmla="*/ 264 w 264"/>
                  <a:gd name="T17" fmla="*/ 132 h 264"/>
                  <a:gd name="T18" fmla="*/ 132 w 264"/>
                  <a:gd name="T1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4">
                    <a:moveTo>
                      <a:pt x="132" y="261"/>
                    </a:moveTo>
                    <a:cubicBezTo>
                      <a:pt x="61" y="261"/>
                      <a:pt x="3" y="203"/>
                      <a:pt x="3" y="132"/>
                    </a:cubicBezTo>
                    <a:cubicBezTo>
                      <a:pt x="3" y="61"/>
                      <a:pt x="61" y="4"/>
                      <a:pt x="132" y="4"/>
                    </a:cubicBezTo>
                    <a:cubicBezTo>
                      <a:pt x="203" y="4"/>
                      <a:pt x="261" y="61"/>
                      <a:pt x="261" y="132"/>
                    </a:cubicBezTo>
                    <a:cubicBezTo>
                      <a:pt x="261" y="203"/>
                      <a:pt x="203" y="261"/>
                      <a:pt x="132" y="261"/>
                    </a:cubicBezTo>
                    <a:moveTo>
                      <a:pt x="132" y="0"/>
                    </a:moveTo>
                    <a:cubicBezTo>
                      <a:pt x="59" y="0"/>
                      <a:pt x="0" y="60"/>
                      <a:pt x="0" y="132"/>
                    </a:cubicBezTo>
                    <a:cubicBezTo>
                      <a:pt x="0" y="205"/>
                      <a:pt x="59" y="264"/>
                      <a:pt x="132" y="264"/>
                    </a:cubicBezTo>
                    <a:cubicBezTo>
                      <a:pt x="205" y="264"/>
                      <a:pt x="264" y="205"/>
                      <a:pt x="264" y="132"/>
                    </a:cubicBezTo>
                    <a:cubicBezTo>
                      <a:pt x="264" y="60"/>
                      <a:pt x="205" y="0"/>
                      <a:pt x="132" y="0"/>
                    </a:cubicBez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2846215" y="4475632"/>
                <a:ext cx="789112" cy="791941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6" name="Text Placeholder 1"/>
            <p:cNvSpPr txBox="1">
              <a:spLocks/>
            </p:cNvSpPr>
            <p:nvPr/>
          </p:nvSpPr>
          <p:spPr>
            <a:xfrm>
              <a:off x="4698550" y="2553668"/>
              <a:ext cx="673100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Clear Sans Medium" panose="020B0603030202020304" pitchFamily="34" charset="0"/>
                </a:rPr>
                <a:t>A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436800" y="1792899"/>
            <a:ext cx="1273483" cy="1275214"/>
            <a:chOff x="6589200" y="2135799"/>
            <a:chExt cx="1273483" cy="1275214"/>
          </a:xfrm>
        </p:grpSpPr>
        <p:grpSp>
          <p:nvGrpSpPr>
            <p:cNvPr id="40" name="Group 39"/>
            <p:cNvGrpSpPr/>
            <p:nvPr/>
          </p:nvGrpSpPr>
          <p:grpSpPr>
            <a:xfrm>
              <a:off x="6589200" y="2135799"/>
              <a:ext cx="1273483" cy="1275214"/>
              <a:chOff x="2720353" y="4348356"/>
              <a:chExt cx="1040836" cy="1042251"/>
            </a:xfrm>
          </p:grpSpPr>
          <p:sp>
            <p:nvSpPr>
              <p:cNvPr id="55" name="Freeform 17"/>
              <p:cNvSpPr>
                <a:spLocks noEditPoints="1"/>
              </p:cNvSpPr>
              <p:nvPr/>
            </p:nvSpPr>
            <p:spPr bwMode="auto">
              <a:xfrm>
                <a:off x="2720353" y="4348356"/>
                <a:ext cx="1040836" cy="1042251"/>
              </a:xfrm>
              <a:custGeom>
                <a:avLst/>
                <a:gdLst>
                  <a:gd name="T0" fmla="*/ 132 w 264"/>
                  <a:gd name="T1" fmla="*/ 261 h 264"/>
                  <a:gd name="T2" fmla="*/ 3 w 264"/>
                  <a:gd name="T3" fmla="*/ 132 h 264"/>
                  <a:gd name="T4" fmla="*/ 132 w 264"/>
                  <a:gd name="T5" fmla="*/ 4 h 264"/>
                  <a:gd name="T6" fmla="*/ 261 w 264"/>
                  <a:gd name="T7" fmla="*/ 132 h 264"/>
                  <a:gd name="T8" fmla="*/ 132 w 264"/>
                  <a:gd name="T9" fmla="*/ 261 h 264"/>
                  <a:gd name="T10" fmla="*/ 132 w 264"/>
                  <a:gd name="T11" fmla="*/ 0 h 264"/>
                  <a:gd name="T12" fmla="*/ 0 w 264"/>
                  <a:gd name="T13" fmla="*/ 132 h 264"/>
                  <a:gd name="T14" fmla="*/ 132 w 264"/>
                  <a:gd name="T15" fmla="*/ 264 h 264"/>
                  <a:gd name="T16" fmla="*/ 264 w 264"/>
                  <a:gd name="T17" fmla="*/ 132 h 264"/>
                  <a:gd name="T18" fmla="*/ 132 w 264"/>
                  <a:gd name="T1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4">
                    <a:moveTo>
                      <a:pt x="132" y="261"/>
                    </a:moveTo>
                    <a:cubicBezTo>
                      <a:pt x="61" y="261"/>
                      <a:pt x="3" y="203"/>
                      <a:pt x="3" y="132"/>
                    </a:cubicBezTo>
                    <a:cubicBezTo>
                      <a:pt x="3" y="61"/>
                      <a:pt x="61" y="4"/>
                      <a:pt x="132" y="4"/>
                    </a:cubicBezTo>
                    <a:cubicBezTo>
                      <a:pt x="203" y="4"/>
                      <a:pt x="261" y="61"/>
                      <a:pt x="261" y="132"/>
                    </a:cubicBezTo>
                    <a:cubicBezTo>
                      <a:pt x="261" y="203"/>
                      <a:pt x="203" y="261"/>
                      <a:pt x="132" y="261"/>
                    </a:cubicBezTo>
                    <a:moveTo>
                      <a:pt x="132" y="0"/>
                    </a:moveTo>
                    <a:cubicBezTo>
                      <a:pt x="59" y="0"/>
                      <a:pt x="0" y="60"/>
                      <a:pt x="0" y="132"/>
                    </a:cubicBezTo>
                    <a:cubicBezTo>
                      <a:pt x="0" y="205"/>
                      <a:pt x="59" y="264"/>
                      <a:pt x="132" y="264"/>
                    </a:cubicBezTo>
                    <a:cubicBezTo>
                      <a:pt x="205" y="264"/>
                      <a:pt x="264" y="205"/>
                      <a:pt x="264" y="132"/>
                    </a:cubicBezTo>
                    <a:cubicBezTo>
                      <a:pt x="264" y="60"/>
                      <a:pt x="205" y="0"/>
                      <a:pt x="132" y="0"/>
                    </a:cubicBez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6" name="Oval 18"/>
              <p:cNvSpPr>
                <a:spLocks noChangeArrowheads="1"/>
              </p:cNvSpPr>
              <p:nvPr/>
            </p:nvSpPr>
            <p:spPr bwMode="auto">
              <a:xfrm>
                <a:off x="2846215" y="4475632"/>
                <a:ext cx="789112" cy="791941"/>
              </a:xfrm>
              <a:prstGeom prst="ellipse">
                <a:avLst/>
              </a:prstGeom>
              <a:solidFill>
                <a:srgbClr val="0EBEA9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41" name="Text Placeholder 1"/>
            <p:cNvSpPr txBox="1">
              <a:spLocks/>
            </p:cNvSpPr>
            <p:nvPr/>
          </p:nvSpPr>
          <p:spPr>
            <a:xfrm>
              <a:off x="6938076" y="2563193"/>
              <a:ext cx="673100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Clear Sans Medium" panose="020B0603030202020304" pitchFamily="34" charset="0"/>
                </a:rPr>
                <a:t>I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4845" y="3996506"/>
            <a:ext cx="1273483" cy="1275214"/>
            <a:chOff x="4367245" y="4339406"/>
            <a:chExt cx="1273483" cy="1275214"/>
          </a:xfrm>
        </p:grpSpPr>
        <p:grpSp>
          <p:nvGrpSpPr>
            <p:cNvPr id="58" name="Group 57"/>
            <p:cNvGrpSpPr/>
            <p:nvPr/>
          </p:nvGrpSpPr>
          <p:grpSpPr>
            <a:xfrm>
              <a:off x="4367245" y="4339406"/>
              <a:ext cx="1273483" cy="1275214"/>
              <a:chOff x="2720353" y="4348356"/>
              <a:chExt cx="1040836" cy="1042251"/>
            </a:xfrm>
          </p:grpSpPr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2720353" y="4348356"/>
                <a:ext cx="1040836" cy="1042251"/>
              </a:xfrm>
              <a:custGeom>
                <a:avLst/>
                <a:gdLst>
                  <a:gd name="T0" fmla="*/ 132 w 264"/>
                  <a:gd name="T1" fmla="*/ 261 h 264"/>
                  <a:gd name="T2" fmla="*/ 3 w 264"/>
                  <a:gd name="T3" fmla="*/ 132 h 264"/>
                  <a:gd name="T4" fmla="*/ 132 w 264"/>
                  <a:gd name="T5" fmla="*/ 4 h 264"/>
                  <a:gd name="T6" fmla="*/ 261 w 264"/>
                  <a:gd name="T7" fmla="*/ 132 h 264"/>
                  <a:gd name="T8" fmla="*/ 132 w 264"/>
                  <a:gd name="T9" fmla="*/ 261 h 264"/>
                  <a:gd name="T10" fmla="*/ 132 w 264"/>
                  <a:gd name="T11" fmla="*/ 0 h 264"/>
                  <a:gd name="T12" fmla="*/ 0 w 264"/>
                  <a:gd name="T13" fmla="*/ 132 h 264"/>
                  <a:gd name="T14" fmla="*/ 132 w 264"/>
                  <a:gd name="T15" fmla="*/ 264 h 264"/>
                  <a:gd name="T16" fmla="*/ 264 w 264"/>
                  <a:gd name="T17" fmla="*/ 132 h 264"/>
                  <a:gd name="T18" fmla="*/ 132 w 264"/>
                  <a:gd name="T1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4">
                    <a:moveTo>
                      <a:pt x="132" y="261"/>
                    </a:moveTo>
                    <a:cubicBezTo>
                      <a:pt x="61" y="261"/>
                      <a:pt x="3" y="203"/>
                      <a:pt x="3" y="132"/>
                    </a:cubicBezTo>
                    <a:cubicBezTo>
                      <a:pt x="3" y="61"/>
                      <a:pt x="61" y="4"/>
                      <a:pt x="132" y="4"/>
                    </a:cubicBezTo>
                    <a:cubicBezTo>
                      <a:pt x="203" y="4"/>
                      <a:pt x="261" y="61"/>
                      <a:pt x="261" y="132"/>
                    </a:cubicBezTo>
                    <a:cubicBezTo>
                      <a:pt x="261" y="203"/>
                      <a:pt x="203" y="261"/>
                      <a:pt x="132" y="261"/>
                    </a:cubicBezTo>
                    <a:moveTo>
                      <a:pt x="132" y="0"/>
                    </a:moveTo>
                    <a:cubicBezTo>
                      <a:pt x="59" y="0"/>
                      <a:pt x="0" y="60"/>
                      <a:pt x="0" y="132"/>
                    </a:cubicBezTo>
                    <a:cubicBezTo>
                      <a:pt x="0" y="205"/>
                      <a:pt x="59" y="264"/>
                      <a:pt x="132" y="264"/>
                    </a:cubicBezTo>
                    <a:cubicBezTo>
                      <a:pt x="205" y="264"/>
                      <a:pt x="264" y="205"/>
                      <a:pt x="264" y="132"/>
                    </a:cubicBezTo>
                    <a:cubicBezTo>
                      <a:pt x="264" y="60"/>
                      <a:pt x="205" y="0"/>
                      <a:pt x="132" y="0"/>
                    </a:cubicBez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1" name="Oval 18"/>
              <p:cNvSpPr>
                <a:spLocks noChangeArrowheads="1"/>
              </p:cNvSpPr>
              <p:nvPr/>
            </p:nvSpPr>
            <p:spPr bwMode="auto">
              <a:xfrm>
                <a:off x="2846215" y="4475632"/>
                <a:ext cx="789112" cy="791941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9" name="Text Placeholder 1"/>
            <p:cNvSpPr txBox="1">
              <a:spLocks/>
            </p:cNvSpPr>
            <p:nvPr/>
          </p:nvSpPr>
          <p:spPr>
            <a:xfrm>
              <a:off x="4717600" y="4768019"/>
              <a:ext cx="673100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Clear Sans Medium" panose="020B0603030202020304" pitchFamily="34" charset="0"/>
                </a:rPr>
                <a:t>D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435643" y="3996506"/>
            <a:ext cx="1273483" cy="1275214"/>
            <a:chOff x="6588043" y="4339406"/>
            <a:chExt cx="1273483" cy="1275214"/>
          </a:xfrm>
        </p:grpSpPr>
        <p:grpSp>
          <p:nvGrpSpPr>
            <p:cNvPr id="63" name="Group 62"/>
            <p:cNvGrpSpPr/>
            <p:nvPr/>
          </p:nvGrpSpPr>
          <p:grpSpPr>
            <a:xfrm>
              <a:off x="6588043" y="4339406"/>
              <a:ext cx="1273483" cy="1275214"/>
              <a:chOff x="2720353" y="4348356"/>
              <a:chExt cx="1040836" cy="1042251"/>
            </a:xfrm>
          </p:grpSpPr>
          <p:sp>
            <p:nvSpPr>
              <p:cNvPr id="65" name="Freeform 17"/>
              <p:cNvSpPr>
                <a:spLocks noEditPoints="1"/>
              </p:cNvSpPr>
              <p:nvPr/>
            </p:nvSpPr>
            <p:spPr bwMode="auto">
              <a:xfrm>
                <a:off x="2720353" y="4348356"/>
                <a:ext cx="1040836" cy="1042251"/>
              </a:xfrm>
              <a:custGeom>
                <a:avLst/>
                <a:gdLst>
                  <a:gd name="T0" fmla="*/ 132 w 264"/>
                  <a:gd name="T1" fmla="*/ 261 h 264"/>
                  <a:gd name="T2" fmla="*/ 3 w 264"/>
                  <a:gd name="T3" fmla="*/ 132 h 264"/>
                  <a:gd name="T4" fmla="*/ 132 w 264"/>
                  <a:gd name="T5" fmla="*/ 4 h 264"/>
                  <a:gd name="T6" fmla="*/ 261 w 264"/>
                  <a:gd name="T7" fmla="*/ 132 h 264"/>
                  <a:gd name="T8" fmla="*/ 132 w 264"/>
                  <a:gd name="T9" fmla="*/ 261 h 264"/>
                  <a:gd name="T10" fmla="*/ 132 w 264"/>
                  <a:gd name="T11" fmla="*/ 0 h 264"/>
                  <a:gd name="T12" fmla="*/ 0 w 264"/>
                  <a:gd name="T13" fmla="*/ 132 h 264"/>
                  <a:gd name="T14" fmla="*/ 132 w 264"/>
                  <a:gd name="T15" fmla="*/ 264 h 264"/>
                  <a:gd name="T16" fmla="*/ 264 w 264"/>
                  <a:gd name="T17" fmla="*/ 132 h 264"/>
                  <a:gd name="T18" fmla="*/ 132 w 264"/>
                  <a:gd name="T1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4">
                    <a:moveTo>
                      <a:pt x="132" y="261"/>
                    </a:moveTo>
                    <a:cubicBezTo>
                      <a:pt x="61" y="261"/>
                      <a:pt x="3" y="203"/>
                      <a:pt x="3" y="132"/>
                    </a:cubicBezTo>
                    <a:cubicBezTo>
                      <a:pt x="3" y="61"/>
                      <a:pt x="61" y="4"/>
                      <a:pt x="132" y="4"/>
                    </a:cubicBezTo>
                    <a:cubicBezTo>
                      <a:pt x="203" y="4"/>
                      <a:pt x="261" y="61"/>
                      <a:pt x="261" y="132"/>
                    </a:cubicBezTo>
                    <a:cubicBezTo>
                      <a:pt x="261" y="203"/>
                      <a:pt x="203" y="261"/>
                      <a:pt x="132" y="261"/>
                    </a:cubicBezTo>
                    <a:moveTo>
                      <a:pt x="132" y="0"/>
                    </a:moveTo>
                    <a:cubicBezTo>
                      <a:pt x="59" y="0"/>
                      <a:pt x="0" y="60"/>
                      <a:pt x="0" y="132"/>
                    </a:cubicBezTo>
                    <a:cubicBezTo>
                      <a:pt x="0" y="205"/>
                      <a:pt x="59" y="264"/>
                      <a:pt x="132" y="264"/>
                    </a:cubicBezTo>
                    <a:cubicBezTo>
                      <a:pt x="205" y="264"/>
                      <a:pt x="264" y="205"/>
                      <a:pt x="264" y="132"/>
                    </a:cubicBezTo>
                    <a:cubicBezTo>
                      <a:pt x="264" y="60"/>
                      <a:pt x="205" y="0"/>
                      <a:pt x="132" y="0"/>
                    </a:cubicBezTo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Oval 18"/>
              <p:cNvSpPr>
                <a:spLocks noChangeArrowheads="1"/>
              </p:cNvSpPr>
              <p:nvPr/>
            </p:nvSpPr>
            <p:spPr bwMode="auto">
              <a:xfrm>
                <a:off x="2846215" y="4475632"/>
                <a:ext cx="789112" cy="791941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4" name="Text Placeholder 1"/>
            <p:cNvSpPr txBox="1">
              <a:spLocks/>
            </p:cNvSpPr>
            <p:nvPr/>
          </p:nvSpPr>
          <p:spPr>
            <a:xfrm>
              <a:off x="6944256" y="4768019"/>
              <a:ext cx="673100" cy="456087"/>
            </a:xfrm>
            <a:prstGeom prst="rect">
              <a:avLst/>
            </a:prstGeom>
          </p:spPr>
          <p:txBody>
            <a:bodyPr vert="horz" lIns="0" tIns="0" rIns="91440" bIns="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Clear Sans Medium" panose="020B0603030202020304" pitchFamily="34" charset="0"/>
                </a:rPr>
                <a:t>A</a:t>
              </a:r>
            </a:p>
          </p:txBody>
        </p:sp>
      </p:grpSp>
      <p:sp>
        <p:nvSpPr>
          <p:cNvPr id="220" name="矩形 219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21" name="泪滴形 220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2327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1125547" y="1800354"/>
            <a:ext cx="3542114" cy="5970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单击此处添加标题文本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solidFill>
                <a:srgbClr val="B2D235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25546" y="2273194"/>
            <a:ext cx="38687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  <a:ea typeface="+mj-ea"/>
              </a:rPr>
              <a:t>字。</a:t>
            </a:r>
            <a:endParaRPr kumimoji="0" lang="en-AU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234906" y="3907340"/>
            <a:ext cx="2818246" cy="1182554"/>
            <a:chOff x="1373612" y="4158698"/>
            <a:chExt cx="2818246" cy="1182554"/>
          </a:xfrm>
        </p:grpSpPr>
        <p:sp>
          <p:nvSpPr>
            <p:cNvPr id="79" name="TextBox 78"/>
            <p:cNvSpPr txBox="1"/>
            <p:nvPr/>
          </p:nvSpPr>
          <p:spPr>
            <a:xfrm>
              <a:off x="2863733" y="4158698"/>
              <a:ext cx="6585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Lato Black" panose="020F0A02020204030203" pitchFamily="34" charset="0"/>
                  <a:ea typeface="Montserrat" charset="0"/>
                  <a:cs typeface="Montserrat" charset="0"/>
                </a:rPr>
                <a:t>35%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277883" y="4488011"/>
              <a:ext cx="6585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Lato Black" panose="020F0A02020204030203" pitchFamily="34" charset="0"/>
                  <a:ea typeface="Montserrat" charset="0"/>
                  <a:cs typeface="Montserrat" charset="0"/>
                </a:rPr>
                <a:t>50%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3533313" y="4749068"/>
              <a:ext cx="6585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Lato Black" panose="020F0A02020204030203" pitchFamily="34" charset="0"/>
                  <a:ea typeface="Montserrat" charset="0"/>
                  <a:cs typeface="Montserrat" charset="0"/>
                </a:rPr>
                <a:t>65%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373613" y="4220961"/>
              <a:ext cx="1505844" cy="283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1373613" y="4498437"/>
              <a:ext cx="1903767" cy="283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373612" y="4781270"/>
              <a:ext cx="2148665" cy="283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1373613" y="5058114"/>
              <a:ext cx="1044666" cy="283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430576" y="5047415"/>
              <a:ext cx="65854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Lato Black" panose="020F0A02020204030203" pitchFamily="34" charset="0"/>
                  <a:ea typeface="Montserrat" charset="0"/>
                  <a:cs typeface="Montserrat" charset="0"/>
                </a:rPr>
                <a:t>20%</a:t>
              </a:r>
              <a:endPara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098907" y="3157009"/>
            <a:ext cx="6112143" cy="1022713"/>
            <a:chOff x="6098907" y="3157009"/>
            <a:chExt cx="6112143" cy="1022713"/>
          </a:xfrm>
        </p:grpSpPr>
        <p:sp>
          <p:nvSpPr>
            <p:cNvPr id="89" name="Freeform 18"/>
            <p:cNvSpPr>
              <a:spLocks/>
            </p:cNvSpPr>
            <p:nvPr/>
          </p:nvSpPr>
          <p:spPr bwMode="auto">
            <a:xfrm>
              <a:off x="6728494" y="3157009"/>
              <a:ext cx="5482556" cy="666117"/>
            </a:xfrm>
            <a:custGeom>
              <a:avLst/>
              <a:gdLst>
                <a:gd name="T0" fmla="*/ 0 w 4970"/>
                <a:gd name="T1" fmla="*/ 0 h 566"/>
                <a:gd name="T2" fmla="*/ 4970 w 4970"/>
                <a:gd name="T3" fmla="*/ 0 h 566"/>
                <a:gd name="T4" fmla="*/ 4970 w 4970"/>
                <a:gd name="T5" fmla="*/ 566 h 566"/>
                <a:gd name="T6" fmla="*/ 0 w 4970"/>
                <a:gd name="T7" fmla="*/ 566 h 566"/>
                <a:gd name="T8" fmla="*/ 0 w 4970"/>
                <a:gd name="T9" fmla="*/ 0 h 566"/>
                <a:gd name="T10" fmla="*/ 0 w 4970"/>
                <a:gd name="T11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0" h="566">
                  <a:moveTo>
                    <a:pt x="0" y="0"/>
                  </a:moveTo>
                  <a:lnTo>
                    <a:pt x="4970" y="0"/>
                  </a:lnTo>
                  <a:lnTo>
                    <a:pt x="4970" y="566"/>
                  </a:lnTo>
                  <a:lnTo>
                    <a:pt x="0" y="5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27"/>
            <p:cNvSpPr>
              <a:spLocks/>
            </p:cNvSpPr>
            <p:nvPr/>
          </p:nvSpPr>
          <p:spPr bwMode="auto">
            <a:xfrm>
              <a:off x="6098907" y="3157009"/>
              <a:ext cx="774391" cy="1022713"/>
            </a:xfrm>
            <a:custGeom>
              <a:avLst/>
              <a:gdLst>
                <a:gd name="T0" fmla="*/ 0 w 658"/>
                <a:gd name="T1" fmla="*/ 869 h 869"/>
                <a:gd name="T2" fmla="*/ 0 w 658"/>
                <a:gd name="T3" fmla="*/ 0 h 869"/>
                <a:gd name="T4" fmla="*/ 658 w 658"/>
                <a:gd name="T5" fmla="*/ 0 h 869"/>
                <a:gd name="T6" fmla="*/ 658 w 658"/>
                <a:gd name="T7" fmla="*/ 869 h 869"/>
                <a:gd name="T8" fmla="*/ 334 w 658"/>
                <a:gd name="T9" fmla="*/ 623 h 869"/>
                <a:gd name="T10" fmla="*/ 0 w 658"/>
                <a:gd name="T11" fmla="*/ 869 h 869"/>
                <a:gd name="T12" fmla="*/ 0 w 658"/>
                <a:gd name="T13" fmla="*/ 869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869">
                  <a:moveTo>
                    <a:pt x="0" y="869"/>
                  </a:moveTo>
                  <a:lnTo>
                    <a:pt x="0" y="0"/>
                  </a:lnTo>
                  <a:lnTo>
                    <a:pt x="658" y="0"/>
                  </a:lnTo>
                  <a:lnTo>
                    <a:pt x="658" y="869"/>
                  </a:lnTo>
                  <a:lnTo>
                    <a:pt x="334" y="623"/>
                  </a:lnTo>
                  <a:lnTo>
                    <a:pt x="0" y="869"/>
                  </a:lnTo>
                  <a:lnTo>
                    <a:pt x="0" y="8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28"/>
            <p:cNvSpPr>
              <a:spLocks/>
            </p:cNvSpPr>
            <p:nvPr/>
          </p:nvSpPr>
          <p:spPr bwMode="auto">
            <a:xfrm flipV="1">
              <a:off x="6873298" y="3157009"/>
              <a:ext cx="55314" cy="666117"/>
            </a:xfrm>
            <a:custGeom>
              <a:avLst/>
              <a:gdLst>
                <a:gd name="T0" fmla="*/ 0 w 47"/>
                <a:gd name="T1" fmla="*/ 0 h 566"/>
                <a:gd name="T2" fmla="*/ 0 w 47"/>
                <a:gd name="T3" fmla="*/ 566 h 566"/>
                <a:gd name="T4" fmla="*/ 47 w 47"/>
                <a:gd name="T5" fmla="*/ 0 h 566"/>
                <a:gd name="T6" fmla="*/ 0 w 47"/>
                <a:gd name="T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66">
                  <a:moveTo>
                    <a:pt x="0" y="0"/>
                  </a:moveTo>
                  <a:lnTo>
                    <a:pt x="0" y="566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8464228" y="3268591"/>
              <a:ext cx="2463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Lato Black" panose="020F0A02020204030203" pitchFamily="34" charset="0"/>
                </a:rPr>
                <a:t>输入标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题</a:t>
              </a:r>
              <a:r>
                <a:rPr lang="en-US" altLang="zh-CN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2</a:t>
              </a:r>
              <a:endParaRPr lang="id-ID" altLang="zh-CN" sz="1600" dirty="0">
                <a:solidFill>
                  <a:prstClr val="white"/>
                </a:solidFill>
                <a:latin typeface="Lato Black" panose="020F0A02020204030203" pitchFamily="34" charset="0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6362442" y="3301304"/>
              <a:ext cx="307019" cy="491710"/>
              <a:chOff x="3937433" y="1753640"/>
              <a:chExt cx="406400" cy="650875"/>
            </a:xfrm>
          </p:grpSpPr>
          <p:sp>
            <p:nvSpPr>
              <p:cNvPr id="119" name="Freeform 115"/>
              <p:cNvSpPr>
                <a:spLocks/>
              </p:cNvSpPr>
              <p:nvPr/>
            </p:nvSpPr>
            <p:spPr bwMode="auto">
              <a:xfrm>
                <a:off x="3946958" y="1925090"/>
                <a:ext cx="387350" cy="141288"/>
              </a:xfrm>
              <a:custGeom>
                <a:avLst/>
                <a:gdLst>
                  <a:gd name="T0" fmla="*/ 224 w 263"/>
                  <a:gd name="T1" fmla="*/ 28 h 96"/>
                  <a:gd name="T2" fmla="*/ 43 w 263"/>
                  <a:gd name="T3" fmla="*/ 3 h 96"/>
                  <a:gd name="T4" fmla="*/ 1 w 263"/>
                  <a:gd name="T5" fmla="*/ 30 h 96"/>
                  <a:gd name="T6" fmla="*/ 39 w 263"/>
                  <a:gd name="T7" fmla="*/ 68 h 96"/>
                  <a:gd name="T8" fmla="*/ 220 w 263"/>
                  <a:gd name="T9" fmla="*/ 93 h 96"/>
                  <a:gd name="T10" fmla="*/ 262 w 263"/>
                  <a:gd name="T11" fmla="*/ 66 h 96"/>
                  <a:gd name="T12" fmla="*/ 224 w 263"/>
                  <a:gd name="T13" fmla="*/ 2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3" h="96">
                    <a:moveTo>
                      <a:pt x="224" y="28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21" y="0"/>
                      <a:pt x="2" y="12"/>
                      <a:pt x="1" y="30"/>
                    </a:cubicBezTo>
                    <a:cubicBezTo>
                      <a:pt x="0" y="48"/>
                      <a:pt x="17" y="65"/>
                      <a:pt x="39" y="68"/>
                    </a:cubicBezTo>
                    <a:cubicBezTo>
                      <a:pt x="220" y="93"/>
                      <a:pt x="220" y="93"/>
                      <a:pt x="220" y="93"/>
                    </a:cubicBezTo>
                    <a:cubicBezTo>
                      <a:pt x="242" y="96"/>
                      <a:pt x="261" y="84"/>
                      <a:pt x="262" y="66"/>
                    </a:cubicBezTo>
                    <a:cubicBezTo>
                      <a:pt x="263" y="48"/>
                      <a:pt x="246" y="31"/>
                      <a:pt x="224" y="28"/>
                    </a:cubicBezTo>
                    <a:close/>
                  </a:path>
                </a:pathLst>
              </a:custGeom>
              <a:solidFill>
                <a:srgbClr val="E5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auto">
              <a:xfrm>
                <a:off x="3997758" y="1807615"/>
                <a:ext cx="325438" cy="93663"/>
              </a:xfrm>
              <a:custGeom>
                <a:avLst/>
                <a:gdLst>
                  <a:gd name="T0" fmla="*/ 193 w 221"/>
                  <a:gd name="T1" fmla="*/ 17 h 63"/>
                  <a:gd name="T2" fmla="*/ 28 w 221"/>
                  <a:gd name="T3" fmla="*/ 1 h 63"/>
                  <a:gd name="T4" fmla="*/ 0 w 221"/>
                  <a:gd name="T5" fmla="*/ 22 h 63"/>
                  <a:gd name="T6" fmla="*/ 28 w 221"/>
                  <a:gd name="T7" fmla="*/ 47 h 63"/>
                  <a:gd name="T8" fmla="*/ 193 w 221"/>
                  <a:gd name="T9" fmla="*/ 62 h 63"/>
                  <a:gd name="T10" fmla="*/ 221 w 221"/>
                  <a:gd name="T11" fmla="*/ 42 h 63"/>
                  <a:gd name="T12" fmla="*/ 193 w 221"/>
                  <a:gd name="T13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63">
                    <a:moveTo>
                      <a:pt x="193" y="17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13" y="0"/>
                      <a:pt x="0" y="10"/>
                      <a:pt x="0" y="22"/>
                    </a:cubicBezTo>
                    <a:cubicBezTo>
                      <a:pt x="0" y="35"/>
                      <a:pt x="13" y="46"/>
                      <a:pt x="28" y="47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208" y="63"/>
                      <a:pt x="221" y="54"/>
                      <a:pt x="221" y="42"/>
                    </a:cubicBezTo>
                    <a:cubicBezTo>
                      <a:pt x="221" y="29"/>
                      <a:pt x="208" y="18"/>
                      <a:pt x="193" y="17"/>
                    </a:cubicBezTo>
                    <a:close/>
                  </a:path>
                </a:pathLst>
              </a:custGeom>
              <a:solidFill>
                <a:srgbClr val="E5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auto">
              <a:xfrm>
                <a:off x="4019983" y="2258465"/>
                <a:ext cx="239713" cy="146050"/>
              </a:xfrm>
              <a:custGeom>
                <a:avLst/>
                <a:gdLst>
                  <a:gd name="T0" fmla="*/ 163 w 163"/>
                  <a:gd name="T1" fmla="*/ 37 h 99"/>
                  <a:gd name="T2" fmla="*/ 151 w 163"/>
                  <a:gd name="T3" fmla="*/ 24 h 99"/>
                  <a:gd name="T4" fmla="*/ 163 w 163"/>
                  <a:gd name="T5" fmla="*/ 12 h 99"/>
                  <a:gd name="T6" fmla="*/ 151 w 163"/>
                  <a:gd name="T7" fmla="*/ 0 h 99"/>
                  <a:gd name="T8" fmla="*/ 12 w 163"/>
                  <a:gd name="T9" fmla="*/ 0 h 99"/>
                  <a:gd name="T10" fmla="*/ 0 w 163"/>
                  <a:gd name="T11" fmla="*/ 12 h 99"/>
                  <a:gd name="T12" fmla="*/ 12 w 163"/>
                  <a:gd name="T13" fmla="*/ 24 h 99"/>
                  <a:gd name="T14" fmla="*/ 0 w 163"/>
                  <a:gd name="T15" fmla="*/ 37 h 99"/>
                  <a:gd name="T16" fmla="*/ 12 w 163"/>
                  <a:gd name="T17" fmla="*/ 49 h 99"/>
                  <a:gd name="T18" fmla="*/ 0 w 163"/>
                  <a:gd name="T19" fmla="*/ 61 h 99"/>
                  <a:gd name="T20" fmla="*/ 12 w 163"/>
                  <a:gd name="T21" fmla="*/ 73 h 99"/>
                  <a:gd name="T22" fmla="*/ 24 w 163"/>
                  <a:gd name="T23" fmla="*/ 73 h 99"/>
                  <a:gd name="T24" fmla="*/ 81 w 163"/>
                  <a:gd name="T25" fmla="*/ 99 h 99"/>
                  <a:gd name="T26" fmla="*/ 139 w 163"/>
                  <a:gd name="T27" fmla="*/ 73 h 99"/>
                  <a:gd name="T28" fmla="*/ 151 w 163"/>
                  <a:gd name="T29" fmla="*/ 73 h 99"/>
                  <a:gd name="T30" fmla="*/ 163 w 163"/>
                  <a:gd name="T31" fmla="*/ 61 h 99"/>
                  <a:gd name="T32" fmla="*/ 151 w 163"/>
                  <a:gd name="T33" fmla="*/ 49 h 99"/>
                  <a:gd name="T34" fmla="*/ 163 w 163"/>
                  <a:gd name="T35" fmla="*/ 3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99">
                    <a:moveTo>
                      <a:pt x="163" y="37"/>
                    </a:moveTo>
                    <a:cubicBezTo>
                      <a:pt x="163" y="30"/>
                      <a:pt x="157" y="24"/>
                      <a:pt x="151" y="24"/>
                    </a:cubicBezTo>
                    <a:cubicBezTo>
                      <a:pt x="157" y="24"/>
                      <a:pt x="163" y="19"/>
                      <a:pt x="163" y="12"/>
                    </a:cubicBezTo>
                    <a:cubicBezTo>
                      <a:pt x="163" y="5"/>
                      <a:pt x="157" y="0"/>
                      <a:pt x="15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5" y="24"/>
                      <a:pt x="0" y="30"/>
                      <a:pt x="0" y="37"/>
                    </a:cubicBezTo>
                    <a:cubicBezTo>
                      <a:pt x="0" y="43"/>
                      <a:pt x="5" y="49"/>
                      <a:pt x="12" y="49"/>
                    </a:cubicBezTo>
                    <a:cubicBezTo>
                      <a:pt x="5" y="49"/>
                      <a:pt x="0" y="54"/>
                      <a:pt x="0" y="61"/>
                    </a:cubicBezTo>
                    <a:cubicBezTo>
                      <a:pt x="0" y="68"/>
                      <a:pt x="5" y="73"/>
                      <a:pt x="12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4" y="88"/>
                      <a:pt x="56" y="99"/>
                      <a:pt x="81" y="99"/>
                    </a:cubicBezTo>
                    <a:cubicBezTo>
                      <a:pt x="107" y="99"/>
                      <a:pt x="128" y="88"/>
                      <a:pt x="139" y="73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7" y="73"/>
                      <a:pt x="163" y="68"/>
                      <a:pt x="163" y="61"/>
                    </a:cubicBezTo>
                    <a:cubicBezTo>
                      <a:pt x="163" y="54"/>
                      <a:pt x="157" y="49"/>
                      <a:pt x="151" y="49"/>
                    </a:cubicBezTo>
                    <a:cubicBezTo>
                      <a:pt x="157" y="49"/>
                      <a:pt x="163" y="43"/>
                      <a:pt x="163" y="37"/>
                    </a:cubicBezTo>
                    <a:close/>
                  </a:path>
                </a:pathLst>
              </a:custGeom>
              <a:solidFill>
                <a:srgbClr val="9297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auto">
              <a:xfrm>
                <a:off x="4139045" y="2258465"/>
                <a:ext cx="120650" cy="146050"/>
              </a:xfrm>
              <a:custGeom>
                <a:avLst/>
                <a:gdLst>
                  <a:gd name="T0" fmla="*/ 82 w 82"/>
                  <a:gd name="T1" fmla="*/ 12 h 99"/>
                  <a:gd name="T2" fmla="*/ 70 w 82"/>
                  <a:gd name="T3" fmla="*/ 0 h 99"/>
                  <a:gd name="T4" fmla="*/ 0 w 82"/>
                  <a:gd name="T5" fmla="*/ 0 h 99"/>
                  <a:gd name="T6" fmla="*/ 0 w 82"/>
                  <a:gd name="T7" fmla="*/ 99 h 99"/>
                  <a:gd name="T8" fmla="*/ 0 w 82"/>
                  <a:gd name="T9" fmla="*/ 99 h 99"/>
                  <a:gd name="T10" fmla="*/ 58 w 82"/>
                  <a:gd name="T11" fmla="*/ 73 h 99"/>
                  <a:gd name="T12" fmla="*/ 70 w 82"/>
                  <a:gd name="T13" fmla="*/ 73 h 99"/>
                  <a:gd name="T14" fmla="*/ 82 w 82"/>
                  <a:gd name="T15" fmla="*/ 61 h 99"/>
                  <a:gd name="T16" fmla="*/ 70 w 82"/>
                  <a:gd name="T17" fmla="*/ 49 h 99"/>
                  <a:gd name="T18" fmla="*/ 82 w 82"/>
                  <a:gd name="T19" fmla="*/ 37 h 99"/>
                  <a:gd name="T20" fmla="*/ 70 w 82"/>
                  <a:gd name="T21" fmla="*/ 24 h 99"/>
                  <a:gd name="T22" fmla="*/ 82 w 82"/>
                  <a:gd name="T23" fmla="*/ 1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9">
                    <a:moveTo>
                      <a:pt x="82" y="12"/>
                    </a:moveTo>
                    <a:cubicBezTo>
                      <a:pt x="82" y="5"/>
                      <a:pt x="76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26" y="99"/>
                      <a:pt x="47" y="88"/>
                      <a:pt x="58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6" y="73"/>
                      <a:pt x="82" y="68"/>
                      <a:pt x="82" y="61"/>
                    </a:cubicBezTo>
                    <a:cubicBezTo>
                      <a:pt x="82" y="54"/>
                      <a:pt x="76" y="49"/>
                      <a:pt x="70" y="49"/>
                    </a:cubicBezTo>
                    <a:cubicBezTo>
                      <a:pt x="76" y="49"/>
                      <a:pt x="82" y="43"/>
                      <a:pt x="82" y="37"/>
                    </a:cubicBezTo>
                    <a:cubicBezTo>
                      <a:pt x="82" y="30"/>
                      <a:pt x="76" y="24"/>
                      <a:pt x="70" y="24"/>
                    </a:cubicBezTo>
                    <a:cubicBezTo>
                      <a:pt x="76" y="24"/>
                      <a:pt x="82" y="19"/>
                      <a:pt x="82" y="12"/>
                    </a:cubicBezTo>
                    <a:close/>
                  </a:path>
                </a:pathLst>
              </a:custGeom>
              <a:solidFill>
                <a:srgbClr val="7981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937433" y="1825078"/>
                <a:ext cx="406400" cy="203200"/>
              </a:xfrm>
              <a:custGeom>
                <a:avLst/>
                <a:gdLst>
                  <a:gd name="T0" fmla="*/ 60 w 277"/>
                  <a:gd name="T1" fmla="*/ 130 h 138"/>
                  <a:gd name="T2" fmla="*/ 242 w 277"/>
                  <a:gd name="T3" fmla="*/ 71 h 138"/>
                  <a:gd name="T4" fmla="*/ 270 w 277"/>
                  <a:gd name="T5" fmla="*/ 26 h 138"/>
                  <a:gd name="T6" fmla="*/ 216 w 277"/>
                  <a:gd name="T7" fmla="*/ 8 h 138"/>
                  <a:gd name="T8" fmla="*/ 34 w 277"/>
                  <a:gd name="T9" fmla="*/ 67 h 138"/>
                  <a:gd name="T10" fmla="*/ 7 w 277"/>
                  <a:gd name="T11" fmla="*/ 112 h 138"/>
                  <a:gd name="T12" fmla="*/ 60 w 277"/>
                  <a:gd name="T13" fmla="*/ 13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138">
                    <a:moveTo>
                      <a:pt x="60" y="130"/>
                    </a:moveTo>
                    <a:cubicBezTo>
                      <a:pt x="242" y="71"/>
                      <a:pt x="242" y="71"/>
                      <a:pt x="242" y="71"/>
                    </a:cubicBezTo>
                    <a:cubicBezTo>
                      <a:pt x="265" y="63"/>
                      <a:pt x="277" y="43"/>
                      <a:pt x="270" y="26"/>
                    </a:cubicBezTo>
                    <a:cubicBezTo>
                      <a:pt x="262" y="9"/>
                      <a:pt x="239" y="0"/>
                      <a:pt x="216" y="8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12" y="75"/>
                      <a:pt x="0" y="95"/>
                      <a:pt x="7" y="112"/>
                    </a:cubicBezTo>
                    <a:cubicBezTo>
                      <a:pt x="14" y="130"/>
                      <a:pt x="38" y="138"/>
                      <a:pt x="60" y="130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988233" y="1753640"/>
                <a:ext cx="247650" cy="123825"/>
              </a:xfrm>
              <a:custGeom>
                <a:avLst/>
                <a:gdLst>
                  <a:gd name="T0" fmla="*/ 37 w 169"/>
                  <a:gd name="T1" fmla="*/ 79 h 84"/>
                  <a:gd name="T2" fmla="*/ 148 w 169"/>
                  <a:gd name="T3" fmla="*/ 43 h 84"/>
                  <a:gd name="T4" fmla="*/ 165 w 169"/>
                  <a:gd name="T5" fmla="*/ 15 h 84"/>
                  <a:gd name="T6" fmla="*/ 132 w 169"/>
                  <a:gd name="T7" fmla="*/ 4 h 84"/>
                  <a:gd name="T8" fmla="*/ 21 w 169"/>
                  <a:gd name="T9" fmla="*/ 41 h 84"/>
                  <a:gd name="T10" fmla="*/ 4 w 169"/>
                  <a:gd name="T11" fmla="*/ 68 h 84"/>
                  <a:gd name="T12" fmla="*/ 37 w 169"/>
                  <a:gd name="T13" fmla="*/ 7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84">
                    <a:moveTo>
                      <a:pt x="37" y="79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62" y="38"/>
                      <a:pt x="169" y="26"/>
                      <a:pt x="165" y="15"/>
                    </a:cubicBezTo>
                    <a:cubicBezTo>
                      <a:pt x="160" y="5"/>
                      <a:pt x="146" y="0"/>
                      <a:pt x="132" y="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7" y="45"/>
                      <a:pt x="0" y="57"/>
                      <a:pt x="4" y="68"/>
                    </a:cubicBezTo>
                    <a:cubicBezTo>
                      <a:pt x="9" y="79"/>
                      <a:pt x="23" y="84"/>
                      <a:pt x="37" y="79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4031095" y="2118765"/>
                <a:ext cx="93663" cy="139700"/>
              </a:xfrm>
              <a:custGeom>
                <a:avLst/>
                <a:gdLst>
                  <a:gd name="T0" fmla="*/ 58 w 59"/>
                  <a:gd name="T1" fmla="*/ 0 h 88"/>
                  <a:gd name="T2" fmla="*/ 0 w 59"/>
                  <a:gd name="T3" fmla="*/ 19 h 88"/>
                  <a:gd name="T4" fmla="*/ 0 w 59"/>
                  <a:gd name="T5" fmla="*/ 88 h 88"/>
                  <a:gd name="T6" fmla="*/ 59 w 59"/>
                  <a:gd name="T7" fmla="*/ 88 h 88"/>
                  <a:gd name="T8" fmla="*/ 58 w 59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8">
                    <a:moveTo>
                      <a:pt x="58" y="0"/>
                    </a:moveTo>
                    <a:lnTo>
                      <a:pt x="0" y="19"/>
                    </a:lnTo>
                    <a:lnTo>
                      <a:pt x="0" y="88"/>
                    </a:lnTo>
                    <a:lnTo>
                      <a:pt x="59" y="88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4156508" y="2077490"/>
                <a:ext cx="92075" cy="180975"/>
              </a:xfrm>
              <a:custGeom>
                <a:avLst/>
                <a:gdLst>
                  <a:gd name="T0" fmla="*/ 58 w 58"/>
                  <a:gd name="T1" fmla="*/ 0 h 114"/>
                  <a:gd name="T2" fmla="*/ 0 w 58"/>
                  <a:gd name="T3" fmla="*/ 19 h 114"/>
                  <a:gd name="T4" fmla="*/ 0 w 58"/>
                  <a:gd name="T5" fmla="*/ 114 h 114"/>
                  <a:gd name="T6" fmla="*/ 58 w 58"/>
                  <a:gd name="T7" fmla="*/ 114 h 114"/>
                  <a:gd name="T8" fmla="*/ 58 w 58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4">
                    <a:moveTo>
                      <a:pt x="58" y="0"/>
                    </a:moveTo>
                    <a:lnTo>
                      <a:pt x="0" y="19"/>
                    </a:lnTo>
                    <a:lnTo>
                      <a:pt x="0" y="114"/>
                    </a:lnTo>
                    <a:lnTo>
                      <a:pt x="58" y="114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E5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937433" y="1963190"/>
                <a:ext cx="406400" cy="201613"/>
              </a:xfrm>
              <a:custGeom>
                <a:avLst/>
                <a:gdLst>
                  <a:gd name="T0" fmla="*/ 216 w 277"/>
                  <a:gd name="T1" fmla="*/ 7 h 137"/>
                  <a:gd name="T2" fmla="*/ 34 w 277"/>
                  <a:gd name="T3" fmla="*/ 67 h 137"/>
                  <a:gd name="T4" fmla="*/ 7 w 277"/>
                  <a:gd name="T5" fmla="*/ 112 h 137"/>
                  <a:gd name="T6" fmla="*/ 60 w 277"/>
                  <a:gd name="T7" fmla="*/ 130 h 137"/>
                  <a:gd name="T8" fmla="*/ 242 w 277"/>
                  <a:gd name="T9" fmla="*/ 70 h 137"/>
                  <a:gd name="T10" fmla="*/ 270 w 277"/>
                  <a:gd name="T11" fmla="*/ 25 h 137"/>
                  <a:gd name="T12" fmla="*/ 216 w 277"/>
                  <a:gd name="T13" fmla="*/ 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137">
                    <a:moveTo>
                      <a:pt x="216" y="7"/>
                    </a:moveTo>
                    <a:cubicBezTo>
                      <a:pt x="34" y="67"/>
                      <a:pt x="34" y="67"/>
                      <a:pt x="34" y="67"/>
                    </a:cubicBezTo>
                    <a:cubicBezTo>
                      <a:pt x="12" y="74"/>
                      <a:pt x="0" y="94"/>
                      <a:pt x="7" y="112"/>
                    </a:cubicBezTo>
                    <a:cubicBezTo>
                      <a:pt x="14" y="129"/>
                      <a:pt x="38" y="137"/>
                      <a:pt x="60" y="130"/>
                    </a:cubicBezTo>
                    <a:cubicBezTo>
                      <a:pt x="242" y="70"/>
                      <a:pt x="242" y="70"/>
                      <a:pt x="242" y="70"/>
                    </a:cubicBezTo>
                    <a:cubicBezTo>
                      <a:pt x="265" y="63"/>
                      <a:pt x="277" y="43"/>
                      <a:pt x="270" y="25"/>
                    </a:cubicBezTo>
                    <a:cubicBezTo>
                      <a:pt x="262" y="8"/>
                      <a:pt x="239" y="0"/>
                      <a:pt x="216" y="7"/>
                    </a:cubicBezTo>
                    <a:close/>
                  </a:path>
                </a:pathLst>
              </a:custGeom>
              <a:solidFill>
                <a:srgbClr val="F1C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6209812" y="4537198"/>
            <a:ext cx="6001238" cy="1022713"/>
            <a:chOff x="6209812" y="4537198"/>
            <a:chExt cx="6001238" cy="1022713"/>
          </a:xfrm>
        </p:grpSpPr>
        <p:sp>
          <p:nvSpPr>
            <p:cNvPr id="92" name="Freeform 21"/>
            <p:cNvSpPr>
              <a:spLocks/>
            </p:cNvSpPr>
            <p:nvPr/>
          </p:nvSpPr>
          <p:spPr bwMode="auto">
            <a:xfrm>
              <a:off x="6728494" y="4537198"/>
              <a:ext cx="5482556" cy="663763"/>
            </a:xfrm>
            <a:custGeom>
              <a:avLst/>
              <a:gdLst>
                <a:gd name="T0" fmla="*/ 0 w 4970"/>
                <a:gd name="T1" fmla="*/ 564 h 564"/>
                <a:gd name="T2" fmla="*/ 4970 w 4970"/>
                <a:gd name="T3" fmla="*/ 564 h 564"/>
                <a:gd name="T4" fmla="*/ 4970 w 4970"/>
                <a:gd name="T5" fmla="*/ 0 h 564"/>
                <a:gd name="T6" fmla="*/ 0 w 4970"/>
                <a:gd name="T7" fmla="*/ 0 h 564"/>
                <a:gd name="T8" fmla="*/ 0 w 4970"/>
                <a:gd name="T9" fmla="*/ 564 h 564"/>
                <a:gd name="T10" fmla="*/ 0 w 4970"/>
                <a:gd name="T1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0" h="564">
                  <a:moveTo>
                    <a:pt x="0" y="564"/>
                  </a:moveTo>
                  <a:lnTo>
                    <a:pt x="4970" y="564"/>
                  </a:lnTo>
                  <a:lnTo>
                    <a:pt x="4970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0" y="5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25"/>
            <p:cNvSpPr>
              <a:spLocks/>
            </p:cNvSpPr>
            <p:nvPr/>
          </p:nvSpPr>
          <p:spPr bwMode="auto">
            <a:xfrm>
              <a:off x="6209812" y="4537198"/>
              <a:ext cx="774391" cy="1022713"/>
            </a:xfrm>
            <a:custGeom>
              <a:avLst/>
              <a:gdLst>
                <a:gd name="T0" fmla="*/ 0 w 658"/>
                <a:gd name="T1" fmla="*/ 869 h 869"/>
                <a:gd name="T2" fmla="*/ 0 w 658"/>
                <a:gd name="T3" fmla="*/ 0 h 869"/>
                <a:gd name="T4" fmla="*/ 658 w 658"/>
                <a:gd name="T5" fmla="*/ 0 h 869"/>
                <a:gd name="T6" fmla="*/ 658 w 658"/>
                <a:gd name="T7" fmla="*/ 869 h 869"/>
                <a:gd name="T8" fmla="*/ 334 w 658"/>
                <a:gd name="T9" fmla="*/ 623 h 869"/>
                <a:gd name="T10" fmla="*/ 0 w 658"/>
                <a:gd name="T11" fmla="*/ 869 h 869"/>
                <a:gd name="T12" fmla="*/ 0 w 658"/>
                <a:gd name="T13" fmla="*/ 869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869">
                  <a:moveTo>
                    <a:pt x="0" y="869"/>
                  </a:moveTo>
                  <a:lnTo>
                    <a:pt x="0" y="0"/>
                  </a:lnTo>
                  <a:lnTo>
                    <a:pt x="658" y="0"/>
                  </a:lnTo>
                  <a:lnTo>
                    <a:pt x="658" y="869"/>
                  </a:lnTo>
                  <a:lnTo>
                    <a:pt x="334" y="623"/>
                  </a:lnTo>
                  <a:lnTo>
                    <a:pt x="0" y="869"/>
                  </a:lnTo>
                  <a:lnTo>
                    <a:pt x="0" y="8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reeform 30"/>
            <p:cNvSpPr>
              <a:spLocks/>
            </p:cNvSpPr>
            <p:nvPr/>
          </p:nvSpPr>
          <p:spPr bwMode="auto">
            <a:xfrm flipV="1">
              <a:off x="6984202" y="4537198"/>
              <a:ext cx="55314" cy="663763"/>
            </a:xfrm>
            <a:custGeom>
              <a:avLst/>
              <a:gdLst>
                <a:gd name="T0" fmla="*/ 0 w 47"/>
                <a:gd name="T1" fmla="*/ 0 h 564"/>
                <a:gd name="T2" fmla="*/ 0 w 47"/>
                <a:gd name="T3" fmla="*/ 564 h 564"/>
                <a:gd name="T4" fmla="*/ 47 w 47"/>
                <a:gd name="T5" fmla="*/ 0 h 564"/>
                <a:gd name="T6" fmla="*/ 0 w 47"/>
                <a:gd name="T7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64">
                  <a:moveTo>
                    <a:pt x="0" y="0"/>
                  </a:moveTo>
                  <a:lnTo>
                    <a:pt x="0" y="564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flipH="1">
              <a:off x="8464228" y="4628229"/>
              <a:ext cx="2463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Lato Black" panose="020F0A02020204030203" pitchFamily="34" charset="0"/>
                </a:rPr>
                <a:t>输入标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题</a:t>
              </a:r>
              <a:r>
                <a:rPr lang="en-US" altLang="zh-CN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4</a:t>
              </a:r>
              <a:endParaRPr lang="id-ID" altLang="zh-CN" sz="1600" dirty="0">
                <a:solidFill>
                  <a:prstClr val="white"/>
                </a:solidFill>
                <a:latin typeface="Lato Black" panose="020F0A02020204030203" pitchFamily="34" charset="0"/>
              </a:endParaRPr>
            </a:p>
          </p:txBody>
        </p:sp>
        <p:grpSp>
          <p:nvGrpSpPr>
            <p:cNvPr id="130" name="Group 129"/>
            <p:cNvGrpSpPr/>
            <p:nvPr/>
          </p:nvGrpSpPr>
          <p:grpSpPr>
            <a:xfrm>
              <a:off x="6444875" y="4699664"/>
              <a:ext cx="456080" cy="446349"/>
              <a:chOff x="3981450" y="1687513"/>
              <a:chExt cx="1711326" cy="1674813"/>
            </a:xfrm>
          </p:grpSpPr>
          <p:sp>
            <p:nvSpPr>
              <p:cNvPr id="131" name="Freeform 51"/>
              <p:cNvSpPr>
                <a:spLocks/>
              </p:cNvSpPr>
              <p:nvPr/>
            </p:nvSpPr>
            <p:spPr bwMode="auto">
              <a:xfrm>
                <a:off x="4257675" y="2570163"/>
                <a:ext cx="554038" cy="557213"/>
              </a:xfrm>
              <a:custGeom>
                <a:avLst/>
                <a:gdLst>
                  <a:gd name="T0" fmla="*/ 49 w 142"/>
                  <a:gd name="T1" fmla="*/ 130 h 143"/>
                  <a:gd name="T2" fmla="*/ 13 w 142"/>
                  <a:gd name="T3" fmla="*/ 94 h 143"/>
                  <a:gd name="T4" fmla="*/ 72 w 142"/>
                  <a:gd name="T5" fmla="*/ 0 h 143"/>
                  <a:gd name="T6" fmla="*/ 142 w 142"/>
                  <a:gd name="T7" fmla="*/ 71 h 143"/>
                  <a:gd name="T8" fmla="*/ 49 w 142"/>
                  <a:gd name="T9" fmla="*/ 13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3">
                    <a:moveTo>
                      <a:pt x="49" y="130"/>
                    </a:moveTo>
                    <a:cubicBezTo>
                      <a:pt x="28" y="143"/>
                      <a:pt x="0" y="114"/>
                      <a:pt x="13" y="94"/>
                    </a:cubicBezTo>
                    <a:cubicBezTo>
                      <a:pt x="36" y="59"/>
                      <a:pt x="50" y="36"/>
                      <a:pt x="72" y="0"/>
                    </a:cubicBezTo>
                    <a:cubicBezTo>
                      <a:pt x="98" y="21"/>
                      <a:pt x="122" y="45"/>
                      <a:pt x="142" y="71"/>
                    </a:cubicBezTo>
                    <a:cubicBezTo>
                      <a:pt x="106" y="93"/>
                      <a:pt x="84" y="107"/>
                      <a:pt x="49" y="13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Freeform 52"/>
              <p:cNvSpPr>
                <a:spLocks/>
              </p:cNvSpPr>
              <p:nvPr/>
            </p:nvSpPr>
            <p:spPr bwMode="auto">
              <a:xfrm>
                <a:off x="4541838" y="1687513"/>
                <a:ext cx="1150938" cy="1150938"/>
              </a:xfrm>
              <a:custGeom>
                <a:avLst/>
                <a:gdLst>
                  <a:gd name="T0" fmla="*/ 253 w 295"/>
                  <a:gd name="T1" fmla="*/ 87 h 295"/>
                  <a:gd name="T2" fmla="*/ 209 w 295"/>
                  <a:gd name="T3" fmla="*/ 42 h 295"/>
                  <a:gd name="T4" fmla="*/ 0 w 295"/>
                  <a:gd name="T5" fmla="*/ 226 h 295"/>
                  <a:gd name="T6" fmla="*/ 69 w 295"/>
                  <a:gd name="T7" fmla="*/ 295 h 295"/>
                  <a:gd name="T8" fmla="*/ 253 w 295"/>
                  <a:gd name="T9" fmla="*/ 8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253" y="87"/>
                    </a:moveTo>
                    <a:cubicBezTo>
                      <a:pt x="295" y="40"/>
                      <a:pt x="256" y="0"/>
                      <a:pt x="209" y="42"/>
                    </a:cubicBezTo>
                    <a:cubicBezTo>
                      <a:pt x="130" y="113"/>
                      <a:pt x="80" y="157"/>
                      <a:pt x="0" y="226"/>
                    </a:cubicBezTo>
                    <a:cubicBezTo>
                      <a:pt x="23" y="249"/>
                      <a:pt x="46" y="272"/>
                      <a:pt x="69" y="295"/>
                    </a:cubicBezTo>
                    <a:cubicBezTo>
                      <a:pt x="139" y="216"/>
                      <a:pt x="183" y="166"/>
                      <a:pt x="253" y="8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 53"/>
              <p:cNvSpPr>
                <a:spLocks/>
              </p:cNvSpPr>
              <p:nvPr/>
            </p:nvSpPr>
            <p:spPr bwMode="auto">
              <a:xfrm>
                <a:off x="4491038" y="2562226"/>
                <a:ext cx="331788" cy="327025"/>
              </a:xfrm>
              <a:custGeom>
                <a:avLst/>
                <a:gdLst>
                  <a:gd name="T0" fmla="*/ 209 w 209"/>
                  <a:gd name="T1" fmla="*/ 182 h 206"/>
                  <a:gd name="T2" fmla="*/ 27 w 209"/>
                  <a:gd name="T3" fmla="*/ 0 h 206"/>
                  <a:gd name="T4" fmla="*/ 0 w 209"/>
                  <a:gd name="T5" fmla="*/ 27 h 206"/>
                  <a:gd name="T6" fmla="*/ 182 w 209"/>
                  <a:gd name="T7" fmla="*/ 206 h 206"/>
                  <a:gd name="T8" fmla="*/ 209 w 209"/>
                  <a:gd name="T9" fmla="*/ 1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206">
                    <a:moveTo>
                      <a:pt x="209" y="182"/>
                    </a:moveTo>
                    <a:lnTo>
                      <a:pt x="27" y="0"/>
                    </a:lnTo>
                    <a:lnTo>
                      <a:pt x="0" y="27"/>
                    </a:lnTo>
                    <a:lnTo>
                      <a:pt x="182" y="206"/>
                    </a:lnTo>
                    <a:lnTo>
                      <a:pt x="209" y="182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Freeform 54"/>
              <p:cNvSpPr>
                <a:spLocks/>
              </p:cNvSpPr>
              <p:nvPr/>
            </p:nvSpPr>
            <p:spPr bwMode="auto">
              <a:xfrm>
                <a:off x="3981450" y="2870201"/>
                <a:ext cx="533400" cy="492125"/>
              </a:xfrm>
              <a:custGeom>
                <a:avLst/>
                <a:gdLst>
                  <a:gd name="T0" fmla="*/ 31 w 137"/>
                  <a:gd name="T1" fmla="*/ 47 h 126"/>
                  <a:gd name="T2" fmla="*/ 0 w 137"/>
                  <a:gd name="T3" fmla="*/ 112 h 126"/>
                  <a:gd name="T4" fmla="*/ 96 w 137"/>
                  <a:gd name="T5" fmla="*/ 106 h 126"/>
                  <a:gd name="T6" fmla="*/ 118 w 137"/>
                  <a:gd name="T7" fmla="*/ 89 h 126"/>
                  <a:gd name="T8" fmla="*/ 113 w 137"/>
                  <a:gd name="T9" fmla="*/ 18 h 126"/>
                  <a:gd name="T10" fmla="*/ 42 w 137"/>
                  <a:gd name="T11" fmla="*/ 24 h 126"/>
                  <a:gd name="T12" fmla="*/ 31 w 137"/>
                  <a:gd name="T13" fmla="*/ 4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26">
                    <a:moveTo>
                      <a:pt x="31" y="47"/>
                    </a:moveTo>
                    <a:cubicBezTo>
                      <a:pt x="27" y="64"/>
                      <a:pt x="28" y="108"/>
                      <a:pt x="0" y="112"/>
                    </a:cubicBezTo>
                    <a:cubicBezTo>
                      <a:pt x="0" y="112"/>
                      <a:pt x="59" y="126"/>
                      <a:pt x="96" y="106"/>
                    </a:cubicBezTo>
                    <a:cubicBezTo>
                      <a:pt x="105" y="102"/>
                      <a:pt x="112" y="97"/>
                      <a:pt x="118" y="89"/>
                    </a:cubicBezTo>
                    <a:cubicBezTo>
                      <a:pt x="137" y="68"/>
                      <a:pt x="134" y="36"/>
                      <a:pt x="113" y="18"/>
                    </a:cubicBezTo>
                    <a:cubicBezTo>
                      <a:pt x="92" y="0"/>
                      <a:pt x="60" y="3"/>
                      <a:pt x="42" y="24"/>
                    </a:cubicBezTo>
                    <a:cubicBezTo>
                      <a:pt x="36" y="30"/>
                      <a:pt x="32" y="38"/>
                      <a:pt x="31" y="47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Freeform 55"/>
              <p:cNvSpPr>
                <a:spLocks/>
              </p:cNvSpPr>
              <p:nvPr/>
            </p:nvSpPr>
            <p:spPr bwMode="auto">
              <a:xfrm>
                <a:off x="4332288" y="2620963"/>
                <a:ext cx="295275" cy="323850"/>
              </a:xfrm>
              <a:custGeom>
                <a:avLst/>
                <a:gdLst>
                  <a:gd name="T0" fmla="*/ 24 w 76"/>
                  <a:gd name="T1" fmla="*/ 83 h 83"/>
                  <a:gd name="T2" fmla="*/ 76 w 76"/>
                  <a:gd name="T3" fmla="*/ 31 h 83"/>
                  <a:gd name="T4" fmla="*/ 45 w 76"/>
                  <a:gd name="T5" fmla="*/ 0 h 83"/>
                  <a:gd name="T6" fmla="*/ 0 w 76"/>
                  <a:gd name="T7" fmla="*/ 71 h 83"/>
                  <a:gd name="T8" fmla="*/ 23 w 76"/>
                  <a:gd name="T9" fmla="*/ 82 h 83"/>
                  <a:gd name="T10" fmla="*/ 24 w 76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3">
                    <a:moveTo>
                      <a:pt x="24" y="83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9" y="26"/>
                      <a:pt x="17" y="45"/>
                      <a:pt x="0" y="71"/>
                    </a:cubicBezTo>
                    <a:cubicBezTo>
                      <a:pt x="8" y="73"/>
                      <a:pt x="16" y="76"/>
                      <a:pt x="23" y="82"/>
                    </a:cubicBezTo>
                    <a:cubicBezTo>
                      <a:pt x="23" y="82"/>
                      <a:pt x="23" y="83"/>
                      <a:pt x="24" y="8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 56"/>
              <p:cNvSpPr>
                <a:spLocks/>
              </p:cNvSpPr>
              <p:nvPr/>
            </p:nvSpPr>
            <p:spPr bwMode="auto">
              <a:xfrm>
                <a:off x="4541838" y="1770063"/>
                <a:ext cx="1022350" cy="928688"/>
              </a:xfrm>
              <a:custGeom>
                <a:avLst/>
                <a:gdLst>
                  <a:gd name="T0" fmla="*/ 33 w 262"/>
                  <a:gd name="T1" fmla="*/ 238 h 238"/>
                  <a:gd name="T2" fmla="*/ 262 w 262"/>
                  <a:gd name="T3" fmla="*/ 8 h 238"/>
                  <a:gd name="T4" fmla="*/ 209 w 262"/>
                  <a:gd name="T5" fmla="*/ 21 h 238"/>
                  <a:gd name="T6" fmla="*/ 0 w 262"/>
                  <a:gd name="T7" fmla="*/ 205 h 238"/>
                  <a:gd name="T8" fmla="*/ 33 w 262"/>
                  <a:gd name="T9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38">
                    <a:moveTo>
                      <a:pt x="33" y="238"/>
                    </a:moveTo>
                    <a:cubicBezTo>
                      <a:pt x="262" y="8"/>
                      <a:pt x="262" y="8"/>
                      <a:pt x="262" y="8"/>
                    </a:cubicBezTo>
                    <a:cubicBezTo>
                      <a:pt x="251" y="0"/>
                      <a:pt x="231" y="2"/>
                      <a:pt x="209" y="21"/>
                    </a:cubicBezTo>
                    <a:cubicBezTo>
                      <a:pt x="130" y="92"/>
                      <a:pt x="80" y="136"/>
                      <a:pt x="0" y="205"/>
                    </a:cubicBezTo>
                    <a:lnTo>
                      <a:pt x="33" y="2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 57"/>
              <p:cNvSpPr>
                <a:spLocks/>
              </p:cNvSpPr>
              <p:nvPr/>
            </p:nvSpPr>
            <p:spPr bwMode="auto">
              <a:xfrm>
                <a:off x="4491038" y="2562226"/>
                <a:ext cx="179388" cy="179388"/>
              </a:xfrm>
              <a:custGeom>
                <a:avLst/>
                <a:gdLst>
                  <a:gd name="T0" fmla="*/ 113 w 113"/>
                  <a:gd name="T1" fmla="*/ 86 h 113"/>
                  <a:gd name="T2" fmla="*/ 32 w 113"/>
                  <a:gd name="T3" fmla="*/ 5 h 113"/>
                  <a:gd name="T4" fmla="*/ 27 w 113"/>
                  <a:gd name="T5" fmla="*/ 0 h 113"/>
                  <a:gd name="T6" fmla="*/ 0 w 113"/>
                  <a:gd name="T7" fmla="*/ 27 h 113"/>
                  <a:gd name="T8" fmla="*/ 10 w 113"/>
                  <a:gd name="T9" fmla="*/ 37 h 113"/>
                  <a:gd name="T10" fmla="*/ 86 w 113"/>
                  <a:gd name="T11" fmla="*/ 113 h 113"/>
                  <a:gd name="T12" fmla="*/ 113 w 113"/>
                  <a:gd name="T13" fmla="*/ 8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13">
                    <a:moveTo>
                      <a:pt x="113" y="86"/>
                    </a:moveTo>
                    <a:lnTo>
                      <a:pt x="32" y="5"/>
                    </a:lnTo>
                    <a:lnTo>
                      <a:pt x="27" y="0"/>
                    </a:lnTo>
                    <a:lnTo>
                      <a:pt x="0" y="27"/>
                    </a:lnTo>
                    <a:lnTo>
                      <a:pt x="10" y="37"/>
                    </a:lnTo>
                    <a:lnTo>
                      <a:pt x="86" y="113"/>
                    </a:lnTo>
                    <a:lnTo>
                      <a:pt x="113" y="8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 58"/>
              <p:cNvSpPr>
                <a:spLocks/>
              </p:cNvSpPr>
              <p:nvPr/>
            </p:nvSpPr>
            <p:spPr bwMode="auto">
              <a:xfrm>
                <a:off x="3981450" y="2886076"/>
                <a:ext cx="444500" cy="441325"/>
              </a:xfrm>
              <a:custGeom>
                <a:avLst/>
                <a:gdLst>
                  <a:gd name="T0" fmla="*/ 57 w 114"/>
                  <a:gd name="T1" fmla="*/ 62 h 113"/>
                  <a:gd name="T2" fmla="*/ 114 w 114"/>
                  <a:gd name="T3" fmla="*/ 15 h 113"/>
                  <a:gd name="T4" fmla="*/ 113 w 114"/>
                  <a:gd name="T5" fmla="*/ 14 h 113"/>
                  <a:gd name="T6" fmla="*/ 90 w 114"/>
                  <a:gd name="T7" fmla="*/ 3 h 113"/>
                  <a:gd name="T8" fmla="*/ 42 w 114"/>
                  <a:gd name="T9" fmla="*/ 20 h 113"/>
                  <a:gd name="T10" fmla="*/ 31 w 114"/>
                  <a:gd name="T11" fmla="*/ 43 h 113"/>
                  <a:gd name="T12" fmla="*/ 0 w 114"/>
                  <a:gd name="T13" fmla="*/ 108 h 113"/>
                  <a:gd name="T14" fmla="*/ 57 w 114"/>
                  <a:gd name="T15" fmla="*/ 6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13">
                    <a:moveTo>
                      <a:pt x="57" y="62"/>
                    </a:moveTo>
                    <a:cubicBezTo>
                      <a:pt x="72" y="11"/>
                      <a:pt x="114" y="15"/>
                      <a:pt x="114" y="15"/>
                    </a:cubicBezTo>
                    <a:cubicBezTo>
                      <a:pt x="113" y="15"/>
                      <a:pt x="113" y="14"/>
                      <a:pt x="113" y="14"/>
                    </a:cubicBezTo>
                    <a:cubicBezTo>
                      <a:pt x="106" y="8"/>
                      <a:pt x="98" y="5"/>
                      <a:pt x="90" y="3"/>
                    </a:cubicBezTo>
                    <a:cubicBezTo>
                      <a:pt x="73" y="0"/>
                      <a:pt x="54" y="5"/>
                      <a:pt x="42" y="20"/>
                    </a:cubicBezTo>
                    <a:cubicBezTo>
                      <a:pt x="36" y="26"/>
                      <a:pt x="32" y="34"/>
                      <a:pt x="31" y="43"/>
                    </a:cubicBezTo>
                    <a:cubicBezTo>
                      <a:pt x="27" y="60"/>
                      <a:pt x="28" y="104"/>
                      <a:pt x="0" y="108"/>
                    </a:cubicBezTo>
                    <a:cubicBezTo>
                      <a:pt x="0" y="108"/>
                      <a:pt x="42" y="113"/>
                      <a:pt x="57" y="6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7090693" y="2481992"/>
            <a:ext cx="5120357" cy="1022713"/>
            <a:chOff x="7090693" y="2481992"/>
            <a:chExt cx="5120357" cy="1022713"/>
          </a:xfrm>
        </p:grpSpPr>
        <p:sp>
          <p:nvSpPr>
            <p:cNvPr id="91" name="Freeform 20"/>
            <p:cNvSpPr>
              <a:spLocks/>
            </p:cNvSpPr>
            <p:nvPr/>
          </p:nvSpPr>
          <p:spPr bwMode="auto">
            <a:xfrm>
              <a:off x="7472003" y="2481992"/>
              <a:ext cx="4739047" cy="666117"/>
            </a:xfrm>
            <a:custGeom>
              <a:avLst/>
              <a:gdLst>
                <a:gd name="T0" fmla="*/ 0 w 4296"/>
                <a:gd name="T1" fmla="*/ 566 h 566"/>
                <a:gd name="T2" fmla="*/ 4296 w 4296"/>
                <a:gd name="T3" fmla="*/ 566 h 566"/>
                <a:gd name="T4" fmla="*/ 4296 w 4296"/>
                <a:gd name="T5" fmla="*/ 0 h 566"/>
                <a:gd name="T6" fmla="*/ 0 w 4296"/>
                <a:gd name="T7" fmla="*/ 0 h 566"/>
                <a:gd name="T8" fmla="*/ 0 w 4296"/>
                <a:gd name="T9" fmla="*/ 566 h 566"/>
                <a:gd name="T10" fmla="*/ 0 w 4296"/>
                <a:gd name="T11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96" h="566">
                  <a:moveTo>
                    <a:pt x="0" y="566"/>
                  </a:moveTo>
                  <a:lnTo>
                    <a:pt x="4296" y="566"/>
                  </a:lnTo>
                  <a:lnTo>
                    <a:pt x="4296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0" y="5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24"/>
            <p:cNvSpPr>
              <a:spLocks/>
            </p:cNvSpPr>
            <p:nvPr/>
          </p:nvSpPr>
          <p:spPr bwMode="auto">
            <a:xfrm>
              <a:off x="7090693" y="2481992"/>
              <a:ext cx="773214" cy="1022713"/>
            </a:xfrm>
            <a:custGeom>
              <a:avLst/>
              <a:gdLst>
                <a:gd name="T0" fmla="*/ 0 w 657"/>
                <a:gd name="T1" fmla="*/ 869 h 869"/>
                <a:gd name="T2" fmla="*/ 0 w 657"/>
                <a:gd name="T3" fmla="*/ 0 h 869"/>
                <a:gd name="T4" fmla="*/ 657 w 657"/>
                <a:gd name="T5" fmla="*/ 0 h 869"/>
                <a:gd name="T6" fmla="*/ 657 w 657"/>
                <a:gd name="T7" fmla="*/ 869 h 869"/>
                <a:gd name="T8" fmla="*/ 333 w 657"/>
                <a:gd name="T9" fmla="*/ 622 h 869"/>
                <a:gd name="T10" fmla="*/ 0 w 657"/>
                <a:gd name="T11" fmla="*/ 869 h 869"/>
                <a:gd name="T12" fmla="*/ 0 w 657"/>
                <a:gd name="T13" fmla="*/ 869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869">
                  <a:moveTo>
                    <a:pt x="0" y="869"/>
                  </a:moveTo>
                  <a:lnTo>
                    <a:pt x="0" y="0"/>
                  </a:lnTo>
                  <a:lnTo>
                    <a:pt x="657" y="0"/>
                  </a:lnTo>
                  <a:lnTo>
                    <a:pt x="657" y="869"/>
                  </a:lnTo>
                  <a:lnTo>
                    <a:pt x="333" y="622"/>
                  </a:lnTo>
                  <a:lnTo>
                    <a:pt x="0" y="869"/>
                  </a:lnTo>
                  <a:lnTo>
                    <a:pt x="0" y="8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reeform 31"/>
            <p:cNvSpPr>
              <a:spLocks/>
            </p:cNvSpPr>
            <p:nvPr/>
          </p:nvSpPr>
          <p:spPr bwMode="auto">
            <a:xfrm flipV="1">
              <a:off x="7863907" y="2481992"/>
              <a:ext cx="58844" cy="666117"/>
            </a:xfrm>
            <a:custGeom>
              <a:avLst/>
              <a:gdLst>
                <a:gd name="T0" fmla="*/ 0 w 50"/>
                <a:gd name="T1" fmla="*/ 0 h 566"/>
                <a:gd name="T2" fmla="*/ 0 w 50"/>
                <a:gd name="T3" fmla="*/ 566 h 566"/>
                <a:gd name="T4" fmla="*/ 50 w 50"/>
                <a:gd name="T5" fmla="*/ 0 h 566"/>
                <a:gd name="T6" fmla="*/ 0 w 50"/>
                <a:gd name="T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6">
                  <a:moveTo>
                    <a:pt x="0" y="0"/>
                  </a:moveTo>
                  <a:lnTo>
                    <a:pt x="0" y="566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flipH="1">
              <a:off x="8464228" y="2602474"/>
              <a:ext cx="2463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Black" panose="020F0A02020204030203" pitchFamily="34" charset="0"/>
                  <a:ea typeface="+mn-ea"/>
                  <a:cs typeface="+mn-cs"/>
                </a:rPr>
                <a:t>输入标题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Black" panose="020F0A02020204030203" pitchFamily="34" charset="0"/>
                  <a:ea typeface="+mn-ea"/>
                  <a:cs typeface="+mn-cs"/>
                </a:rPr>
                <a:t>1</a:t>
              </a: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lack" panose="020F0A02020204030203" pitchFamily="34" charset="0"/>
                <a:ea typeface="+mn-ea"/>
                <a:cs typeface="+mn-cs"/>
              </a:endParaRPr>
            </a:p>
          </p:txBody>
        </p:sp>
        <p:grpSp>
          <p:nvGrpSpPr>
            <p:cNvPr id="141" name="Group 140"/>
            <p:cNvGrpSpPr/>
            <p:nvPr/>
          </p:nvGrpSpPr>
          <p:grpSpPr>
            <a:xfrm>
              <a:off x="7303699" y="2650683"/>
              <a:ext cx="382932" cy="413456"/>
              <a:chOff x="10059508" y="3692838"/>
              <a:chExt cx="569667" cy="615076"/>
            </a:xfrm>
          </p:grpSpPr>
          <p:sp>
            <p:nvSpPr>
              <p:cNvPr id="142" name="Freeform 53"/>
              <p:cNvSpPr>
                <a:spLocks noEditPoints="1"/>
              </p:cNvSpPr>
              <p:nvPr/>
            </p:nvSpPr>
            <p:spPr bwMode="auto">
              <a:xfrm>
                <a:off x="10059508" y="3692838"/>
                <a:ext cx="462339" cy="426563"/>
              </a:xfrm>
              <a:custGeom>
                <a:avLst/>
                <a:gdLst>
                  <a:gd name="T0" fmla="*/ 92 w 142"/>
                  <a:gd name="T1" fmla="*/ 119 h 131"/>
                  <a:gd name="T2" fmla="*/ 92 w 142"/>
                  <a:gd name="T3" fmla="*/ 91 h 131"/>
                  <a:gd name="T4" fmla="*/ 142 w 142"/>
                  <a:gd name="T5" fmla="*/ 0 h 131"/>
                  <a:gd name="T6" fmla="*/ 31 w 142"/>
                  <a:gd name="T7" fmla="*/ 0 h 131"/>
                  <a:gd name="T8" fmla="*/ 31 w 142"/>
                  <a:gd name="T9" fmla="*/ 3 h 131"/>
                  <a:gd name="T10" fmla="*/ 0 w 142"/>
                  <a:gd name="T11" fmla="*/ 3 h 131"/>
                  <a:gd name="T12" fmla="*/ 0 w 142"/>
                  <a:gd name="T13" fmla="*/ 6 h 131"/>
                  <a:gd name="T14" fmla="*/ 19 w 142"/>
                  <a:gd name="T15" fmla="*/ 53 h 131"/>
                  <a:gd name="T16" fmla="*/ 45 w 142"/>
                  <a:gd name="T17" fmla="*/ 63 h 131"/>
                  <a:gd name="T18" fmla="*/ 46 w 142"/>
                  <a:gd name="T19" fmla="*/ 63 h 131"/>
                  <a:gd name="T20" fmla="*/ 80 w 142"/>
                  <a:gd name="T21" fmla="*/ 91 h 131"/>
                  <a:gd name="T22" fmla="*/ 80 w 142"/>
                  <a:gd name="T23" fmla="*/ 119 h 131"/>
                  <a:gd name="T24" fmla="*/ 45 w 142"/>
                  <a:gd name="T25" fmla="*/ 131 h 131"/>
                  <a:gd name="T26" fmla="*/ 128 w 142"/>
                  <a:gd name="T27" fmla="*/ 131 h 131"/>
                  <a:gd name="T28" fmla="*/ 92 w 142"/>
                  <a:gd name="T29" fmla="*/ 119 h 131"/>
                  <a:gd name="T30" fmla="*/ 24 w 142"/>
                  <a:gd name="T31" fmla="*/ 49 h 131"/>
                  <a:gd name="T32" fmla="*/ 6 w 142"/>
                  <a:gd name="T33" fmla="*/ 9 h 131"/>
                  <a:gd name="T34" fmla="*/ 31 w 142"/>
                  <a:gd name="T35" fmla="*/ 9 h 131"/>
                  <a:gd name="T36" fmla="*/ 42 w 142"/>
                  <a:gd name="T37" fmla="*/ 56 h 131"/>
                  <a:gd name="T38" fmla="*/ 24 w 142"/>
                  <a:gd name="T39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" h="131">
                    <a:moveTo>
                      <a:pt x="92" y="119"/>
                    </a:moveTo>
                    <a:cubicBezTo>
                      <a:pt x="92" y="91"/>
                      <a:pt x="92" y="91"/>
                      <a:pt x="92" y="91"/>
                    </a:cubicBezTo>
                    <a:cubicBezTo>
                      <a:pt x="120" y="85"/>
                      <a:pt x="142" y="47"/>
                      <a:pt x="14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1"/>
                      <a:pt x="31" y="2"/>
                      <a:pt x="3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38"/>
                      <a:pt x="19" y="53"/>
                    </a:cubicBezTo>
                    <a:cubicBezTo>
                      <a:pt x="26" y="60"/>
                      <a:pt x="3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55" y="78"/>
                      <a:pt x="66" y="88"/>
                      <a:pt x="80" y="91"/>
                    </a:cubicBezTo>
                    <a:cubicBezTo>
                      <a:pt x="80" y="119"/>
                      <a:pt x="80" y="119"/>
                      <a:pt x="80" y="119"/>
                    </a:cubicBezTo>
                    <a:cubicBezTo>
                      <a:pt x="60" y="120"/>
                      <a:pt x="45" y="125"/>
                      <a:pt x="45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28" y="125"/>
                      <a:pt x="112" y="120"/>
                      <a:pt x="92" y="119"/>
                    </a:cubicBezTo>
                    <a:close/>
                    <a:moveTo>
                      <a:pt x="24" y="49"/>
                    </a:moveTo>
                    <a:cubicBezTo>
                      <a:pt x="11" y="37"/>
                      <a:pt x="7" y="17"/>
                      <a:pt x="6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27"/>
                      <a:pt x="36" y="43"/>
                      <a:pt x="42" y="56"/>
                    </a:cubicBezTo>
                    <a:cubicBezTo>
                      <a:pt x="35" y="56"/>
                      <a:pt x="29" y="53"/>
                      <a:pt x="24" y="49"/>
                    </a:cubicBezTo>
                    <a:close/>
                  </a:path>
                </a:pathLst>
              </a:custGeom>
              <a:solidFill>
                <a:srgbClr val="FFD88A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 54"/>
              <p:cNvSpPr>
                <a:spLocks noEditPoints="1"/>
              </p:cNvSpPr>
              <p:nvPr/>
            </p:nvSpPr>
            <p:spPr bwMode="auto">
              <a:xfrm>
                <a:off x="10338837" y="3692838"/>
                <a:ext cx="290338" cy="426563"/>
              </a:xfrm>
              <a:custGeom>
                <a:avLst/>
                <a:gdLst>
                  <a:gd name="T0" fmla="*/ 56 w 89"/>
                  <a:gd name="T1" fmla="*/ 3 h 131"/>
                  <a:gd name="T2" fmla="*/ 56 w 89"/>
                  <a:gd name="T3" fmla="*/ 0 h 131"/>
                  <a:gd name="T4" fmla="*/ 0 w 89"/>
                  <a:gd name="T5" fmla="*/ 0 h 131"/>
                  <a:gd name="T6" fmla="*/ 0 w 89"/>
                  <a:gd name="T7" fmla="*/ 86 h 131"/>
                  <a:gd name="T8" fmla="*/ 0 w 89"/>
                  <a:gd name="T9" fmla="*/ 91 h 131"/>
                  <a:gd name="T10" fmla="*/ 0 w 89"/>
                  <a:gd name="T11" fmla="*/ 119 h 131"/>
                  <a:gd name="T12" fmla="*/ 0 w 89"/>
                  <a:gd name="T13" fmla="*/ 121 h 131"/>
                  <a:gd name="T14" fmla="*/ 0 w 89"/>
                  <a:gd name="T15" fmla="*/ 131 h 131"/>
                  <a:gd name="T16" fmla="*/ 42 w 89"/>
                  <a:gd name="T17" fmla="*/ 131 h 131"/>
                  <a:gd name="T18" fmla="*/ 6 w 89"/>
                  <a:gd name="T19" fmla="*/ 119 h 131"/>
                  <a:gd name="T20" fmla="*/ 6 w 89"/>
                  <a:gd name="T21" fmla="*/ 91 h 131"/>
                  <a:gd name="T22" fmla="*/ 40 w 89"/>
                  <a:gd name="T23" fmla="*/ 63 h 131"/>
                  <a:gd name="T24" fmla="*/ 43 w 89"/>
                  <a:gd name="T25" fmla="*/ 63 h 131"/>
                  <a:gd name="T26" fmla="*/ 69 w 89"/>
                  <a:gd name="T27" fmla="*/ 53 h 131"/>
                  <a:gd name="T28" fmla="*/ 89 w 89"/>
                  <a:gd name="T29" fmla="*/ 6 h 131"/>
                  <a:gd name="T30" fmla="*/ 89 w 89"/>
                  <a:gd name="T31" fmla="*/ 3 h 131"/>
                  <a:gd name="T32" fmla="*/ 56 w 89"/>
                  <a:gd name="T33" fmla="*/ 3 h 131"/>
                  <a:gd name="T34" fmla="*/ 65 w 89"/>
                  <a:gd name="T35" fmla="*/ 49 h 131"/>
                  <a:gd name="T36" fmla="*/ 44 w 89"/>
                  <a:gd name="T37" fmla="*/ 56 h 131"/>
                  <a:gd name="T38" fmla="*/ 55 w 89"/>
                  <a:gd name="T39" fmla="*/ 9 h 131"/>
                  <a:gd name="T40" fmla="*/ 82 w 89"/>
                  <a:gd name="T41" fmla="*/ 9 h 131"/>
                  <a:gd name="T42" fmla="*/ 65 w 89"/>
                  <a:gd name="T43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9" h="131">
                    <a:moveTo>
                      <a:pt x="56" y="3"/>
                    </a:moveTo>
                    <a:cubicBezTo>
                      <a:pt x="56" y="2"/>
                      <a:pt x="56" y="1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25"/>
                      <a:pt x="26" y="120"/>
                      <a:pt x="6" y="119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0" y="88"/>
                      <a:pt x="32" y="78"/>
                      <a:pt x="40" y="63"/>
                    </a:cubicBezTo>
                    <a:cubicBezTo>
                      <a:pt x="41" y="63"/>
                      <a:pt x="42" y="63"/>
                      <a:pt x="43" y="63"/>
                    </a:cubicBezTo>
                    <a:cubicBezTo>
                      <a:pt x="53" y="63"/>
                      <a:pt x="62" y="60"/>
                      <a:pt x="69" y="53"/>
                    </a:cubicBezTo>
                    <a:cubicBezTo>
                      <a:pt x="87" y="38"/>
                      <a:pt x="89" y="7"/>
                      <a:pt x="89" y="6"/>
                    </a:cubicBezTo>
                    <a:cubicBezTo>
                      <a:pt x="89" y="3"/>
                      <a:pt x="89" y="3"/>
                      <a:pt x="89" y="3"/>
                    </a:cubicBezTo>
                    <a:lnTo>
                      <a:pt x="56" y="3"/>
                    </a:lnTo>
                    <a:close/>
                    <a:moveTo>
                      <a:pt x="65" y="49"/>
                    </a:moveTo>
                    <a:cubicBezTo>
                      <a:pt x="59" y="54"/>
                      <a:pt x="52" y="56"/>
                      <a:pt x="44" y="56"/>
                    </a:cubicBezTo>
                    <a:cubicBezTo>
                      <a:pt x="50" y="43"/>
                      <a:pt x="54" y="27"/>
                      <a:pt x="55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1" y="17"/>
                      <a:pt x="78" y="37"/>
                      <a:pt x="65" y="49"/>
                    </a:cubicBezTo>
                    <a:close/>
                  </a:path>
                </a:pathLst>
              </a:custGeom>
              <a:solidFill>
                <a:srgbClr val="FDC00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Rectangle 55"/>
              <p:cNvSpPr>
                <a:spLocks noChangeArrowheads="1"/>
              </p:cNvSpPr>
              <p:nvPr/>
            </p:nvSpPr>
            <p:spPr bwMode="auto">
              <a:xfrm>
                <a:off x="10190229" y="4119401"/>
                <a:ext cx="298594" cy="152737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Rectangle 56"/>
              <p:cNvSpPr>
                <a:spLocks noChangeArrowheads="1"/>
              </p:cNvSpPr>
              <p:nvPr/>
            </p:nvSpPr>
            <p:spPr bwMode="auto">
              <a:xfrm>
                <a:off x="10164085" y="4272138"/>
                <a:ext cx="355010" cy="35776"/>
              </a:xfrm>
              <a:prstGeom prst="rect">
                <a:avLst/>
              </a:prstGeom>
              <a:solidFill>
                <a:srgbClr val="0F303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Oval 57"/>
              <p:cNvSpPr>
                <a:spLocks noChangeArrowheads="1"/>
              </p:cNvSpPr>
              <p:nvPr/>
            </p:nvSpPr>
            <p:spPr bwMode="auto">
              <a:xfrm>
                <a:off x="10264533" y="4148298"/>
                <a:ext cx="149985" cy="94945"/>
              </a:xfrm>
              <a:prstGeom prst="ellipse">
                <a:avLst/>
              </a:prstGeom>
              <a:solidFill>
                <a:srgbClr val="A7DAE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7442338" y="3847104"/>
            <a:ext cx="4768712" cy="1022713"/>
            <a:chOff x="7442338" y="3847104"/>
            <a:chExt cx="4768712" cy="1022713"/>
          </a:xfrm>
        </p:grpSpPr>
        <p:sp>
          <p:nvSpPr>
            <p:cNvPr id="90" name="Freeform 19"/>
            <p:cNvSpPr>
              <a:spLocks/>
            </p:cNvSpPr>
            <p:nvPr/>
          </p:nvSpPr>
          <p:spPr bwMode="auto">
            <a:xfrm>
              <a:off x="7472003" y="3848870"/>
              <a:ext cx="4739047" cy="662587"/>
            </a:xfrm>
            <a:custGeom>
              <a:avLst/>
              <a:gdLst>
                <a:gd name="T0" fmla="*/ 0 w 4296"/>
                <a:gd name="T1" fmla="*/ 0 h 563"/>
                <a:gd name="T2" fmla="*/ 4296 w 4296"/>
                <a:gd name="T3" fmla="*/ 0 h 563"/>
                <a:gd name="T4" fmla="*/ 4296 w 4296"/>
                <a:gd name="T5" fmla="*/ 563 h 563"/>
                <a:gd name="T6" fmla="*/ 0 w 4296"/>
                <a:gd name="T7" fmla="*/ 563 h 563"/>
                <a:gd name="T8" fmla="*/ 0 w 4296"/>
                <a:gd name="T9" fmla="*/ 0 h 563"/>
                <a:gd name="T10" fmla="*/ 0 w 4296"/>
                <a:gd name="T11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96" h="563">
                  <a:moveTo>
                    <a:pt x="0" y="0"/>
                  </a:moveTo>
                  <a:lnTo>
                    <a:pt x="4296" y="0"/>
                  </a:lnTo>
                  <a:lnTo>
                    <a:pt x="4296" y="563"/>
                  </a:lnTo>
                  <a:lnTo>
                    <a:pt x="0" y="5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26"/>
            <p:cNvSpPr>
              <a:spLocks/>
            </p:cNvSpPr>
            <p:nvPr/>
          </p:nvSpPr>
          <p:spPr bwMode="auto">
            <a:xfrm>
              <a:off x="7442338" y="3847104"/>
              <a:ext cx="773214" cy="1022713"/>
            </a:xfrm>
            <a:custGeom>
              <a:avLst/>
              <a:gdLst>
                <a:gd name="T0" fmla="*/ 0 w 657"/>
                <a:gd name="T1" fmla="*/ 869 h 869"/>
                <a:gd name="T2" fmla="*/ 0 w 657"/>
                <a:gd name="T3" fmla="*/ 0 h 869"/>
                <a:gd name="T4" fmla="*/ 657 w 657"/>
                <a:gd name="T5" fmla="*/ 0 h 869"/>
                <a:gd name="T6" fmla="*/ 657 w 657"/>
                <a:gd name="T7" fmla="*/ 869 h 869"/>
                <a:gd name="T8" fmla="*/ 333 w 657"/>
                <a:gd name="T9" fmla="*/ 623 h 869"/>
                <a:gd name="T10" fmla="*/ 0 w 657"/>
                <a:gd name="T11" fmla="*/ 869 h 869"/>
                <a:gd name="T12" fmla="*/ 0 w 657"/>
                <a:gd name="T13" fmla="*/ 869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869">
                  <a:moveTo>
                    <a:pt x="0" y="869"/>
                  </a:moveTo>
                  <a:lnTo>
                    <a:pt x="0" y="0"/>
                  </a:lnTo>
                  <a:lnTo>
                    <a:pt x="657" y="0"/>
                  </a:lnTo>
                  <a:lnTo>
                    <a:pt x="657" y="869"/>
                  </a:lnTo>
                  <a:lnTo>
                    <a:pt x="333" y="623"/>
                  </a:lnTo>
                  <a:lnTo>
                    <a:pt x="0" y="869"/>
                  </a:lnTo>
                  <a:lnTo>
                    <a:pt x="0" y="8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9"/>
            <p:cNvSpPr>
              <a:spLocks/>
            </p:cNvSpPr>
            <p:nvPr/>
          </p:nvSpPr>
          <p:spPr bwMode="auto">
            <a:xfrm flipV="1">
              <a:off x="8215551" y="3847104"/>
              <a:ext cx="58844" cy="662587"/>
            </a:xfrm>
            <a:custGeom>
              <a:avLst/>
              <a:gdLst>
                <a:gd name="T0" fmla="*/ 0 w 50"/>
                <a:gd name="T1" fmla="*/ 0 h 563"/>
                <a:gd name="T2" fmla="*/ 0 w 50"/>
                <a:gd name="T3" fmla="*/ 563 h 563"/>
                <a:gd name="T4" fmla="*/ 50 w 50"/>
                <a:gd name="T5" fmla="*/ 0 h 563"/>
                <a:gd name="T6" fmla="*/ 0 w 50"/>
                <a:gd name="T7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3">
                  <a:moveTo>
                    <a:pt x="0" y="0"/>
                  </a:moveTo>
                  <a:lnTo>
                    <a:pt x="0" y="563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flipH="1">
              <a:off x="8464228" y="3926263"/>
              <a:ext cx="2463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Lato Black" panose="020F0A02020204030203" pitchFamily="34" charset="0"/>
                </a:rPr>
                <a:t>输入标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题</a:t>
              </a:r>
              <a:r>
                <a:rPr lang="en-US" altLang="zh-CN" sz="1600" dirty="0" smtClean="0">
                  <a:solidFill>
                    <a:prstClr val="white"/>
                  </a:solidFill>
                  <a:latin typeface="Lato Black" panose="020F0A02020204030203" pitchFamily="34" charset="0"/>
                </a:rPr>
                <a:t>3</a:t>
              </a:r>
              <a:endParaRPr lang="id-ID" altLang="zh-CN" sz="1600" dirty="0">
                <a:solidFill>
                  <a:prstClr val="white"/>
                </a:solidFill>
                <a:latin typeface="Lato Black" panose="020F0A02020204030203" pitchFamily="34" charset="0"/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7620956" y="4020425"/>
              <a:ext cx="396398" cy="396703"/>
              <a:chOff x="5260975" y="2411355"/>
              <a:chExt cx="2068513" cy="2070101"/>
            </a:xfrm>
          </p:grpSpPr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5260975" y="3379730"/>
                <a:ext cx="2068513" cy="1101725"/>
              </a:xfrm>
              <a:custGeom>
                <a:avLst/>
                <a:gdLst>
                  <a:gd name="T0" fmla="*/ 1303 w 1303"/>
                  <a:gd name="T1" fmla="*/ 687 h 694"/>
                  <a:gd name="T2" fmla="*/ 5 w 1303"/>
                  <a:gd name="T3" fmla="*/ 694 h 694"/>
                  <a:gd name="T4" fmla="*/ 0 w 1303"/>
                  <a:gd name="T5" fmla="*/ 7 h 694"/>
                  <a:gd name="T6" fmla="*/ 1298 w 1303"/>
                  <a:gd name="T7" fmla="*/ 0 h 694"/>
                  <a:gd name="T8" fmla="*/ 1303 w 1303"/>
                  <a:gd name="T9" fmla="*/ 687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3" h="694">
                    <a:moveTo>
                      <a:pt x="1303" y="687"/>
                    </a:moveTo>
                    <a:lnTo>
                      <a:pt x="5" y="694"/>
                    </a:lnTo>
                    <a:lnTo>
                      <a:pt x="0" y="7"/>
                    </a:lnTo>
                    <a:lnTo>
                      <a:pt x="1298" y="0"/>
                    </a:lnTo>
                    <a:lnTo>
                      <a:pt x="1303" y="68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 23"/>
              <p:cNvSpPr>
                <a:spLocks/>
              </p:cNvSpPr>
              <p:nvPr/>
            </p:nvSpPr>
            <p:spPr bwMode="auto">
              <a:xfrm>
                <a:off x="5265738" y="3924243"/>
                <a:ext cx="2063750" cy="557213"/>
              </a:xfrm>
              <a:custGeom>
                <a:avLst/>
                <a:gdLst>
                  <a:gd name="T0" fmla="*/ 1300 w 1300"/>
                  <a:gd name="T1" fmla="*/ 344 h 351"/>
                  <a:gd name="T2" fmla="*/ 2 w 1300"/>
                  <a:gd name="T3" fmla="*/ 351 h 351"/>
                  <a:gd name="T4" fmla="*/ 0 w 1300"/>
                  <a:gd name="T5" fmla="*/ 7 h 351"/>
                  <a:gd name="T6" fmla="*/ 1297 w 1300"/>
                  <a:gd name="T7" fmla="*/ 0 h 351"/>
                  <a:gd name="T8" fmla="*/ 1300 w 1300"/>
                  <a:gd name="T9" fmla="*/ 344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0" h="351">
                    <a:moveTo>
                      <a:pt x="1300" y="344"/>
                    </a:moveTo>
                    <a:lnTo>
                      <a:pt x="2" y="351"/>
                    </a:lnTo>
                    <a:lnTo>
                      <a:pt x="0" y="7"/>
                    </a:lnTo>
                    <a:lnTo>
                      <a:pt x="1297" y="0"/>
                    </a:lnTo>
                    <a:lnTo>
                      <a:pt x="1300" y="34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 24"/>
              <p:cNvSpPr>
                <a:spLocks/>
              </p:cNvSpPr>
              <p:nvPr/>
            </p:nvSpPr>
            <p:spPr bwMode="auto">
              <a:xfrm>
                <a:off x="5260975" y="3390843"/>
                <a:ext cx="1033463" cy="1090613"/>
              </a:xfrm>
              <a:custGeom>
                <a:avLst/>
                <a:gdLst>
                  <a:gd name="T0" fmla="*/ 0 w 651"/>
                  <a:gd name="T1" fmla="*/ 0 h 687"/>
                  <a:gd name="T2" fmla="*/ 651 w 651"/>
                  <a:gd name="T3" fmla="*/ 341 h 687"/>
                  <a:gd name="T4" fmla="*/ 5 w 651"/>
                  <a:gd name="T5" fmla="*/ 687 h 687"/>
                  <a:gd name="T6" fmla="*/ 0 w 651"/>
                  <a:gd name="T7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1" h="687">
                    <a:moveTo>
                      <a:pt x="0" y="0"/>
                    </a:moveTo>
                    <a:lnTo>
                      <a:pt x="651" y="341"/>
                    </a:lnTo>
                    <a:lnTo>
                      <a:pt x="5" y="6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 25"/>
              <p:cNvSpPr>
                <a:spLocks/>
              </p:cNvSpPr>
              <p:nvPr/>
            </p:nvSpPr>
            <p:spPr bwMode="auto">
              <a:xfrm>
                <a:off x="6294438" y="3379730"/>
                <a:ext cx="1035050" cy="1090613"/>
              </a:xfrm>
              <a:custGeom>
                <a:avLst/>
                <a:gdLst>
                  <a:gd name="T0" fmla="*/ 647 w 652"/>
                  <a:gd name="T1" fmla="*/ 0 h 687"/>
                  <a:gd name="T2" fmla="*/ 0 w 652"/>
                  <a:gd name="T3" fmla="*/ 348 h 687"/>
                  <a:gd name="T4" fmla="*/ 652 w 652"/>
                  <a:gd name="T5" fmla="*/ 687 h 687"/>
                  <a:gd name="T6" fmla="*/ 647 w 652"/>
                  <a:gd name="T7" fmla="*/ 0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2" h="687">
                    <a:moveTo>
                      <a:pt x="647" y="0"/>
                    </a:moveTo>
                    <a:lnTo>
                      <a:pt x="0" y="348"/>
                    </a:lnTo>
                    <a:lnTo>
                      <a:pt x="652" y="687"/>
                    </a:lnTo>
                    <a:lnTo>
                      <a:pt x="647" y="0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 26"/>
              <p:cNvSpPr>
                <a:spLocks/>
              </p:cNvSpPr>
              <p:nvPr/>
            </p:nvSpPr>
            <p:spPr bwMode="auto">
              <a:xfrm>
                <a:off x="5260975" y="2698693"/>
                <a:ext cx="2060575" cy="692150"/>
              </a:xfrm>
              <a:custGeom>
                <a:avLst/>
                <a:gdLst>
                  <a:gd name="T0" fmla="*/ 0 w 1298"/>
                  <a:gd name="T1" fmla="*/ 436 h 436"/>
                  <a:gd name="T2" fmla="*/ 647 w 1298"/>
                  <a:gd name="T3" fmla="*/ 0 h 436"/>
                  <a:gd name="T4" fmla="*/ 1298 w 1298"/>
                  <a:gd name="T5" fmla="*/ 429 h 436"/>
                  <a:gd name="T6" fmla="*/ 0 w 1298"/>
                  <a:gd name="T7" fmla="*/ 436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8" h="436">
                    <a:moveTo>
                      <a:pt x="0" y="436"/>
                    </a:moveTo>
                    <a:lnTo>
                      <a:pt x="647" y="0"/>
                    </a:lnTo>
                    <a:lnTo>
                      <a:pt x="1298" y="429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 27"/>
              <p:cNvSpPr>
                <a:spLocks/>
              </p:cNvSpPr>
              <p:nvPr/>
            </p:nvSpPr>
            <p:spPr bwMode="auto">
              <a:xfrm>
                <a:off x="5445125" y="2411355"/>
                <a:ext cx="1651000" cy="1520825"/>
              </a:xfrm>
              <a:custGeom>
                <a:avLst/>
                <a:gdLst>
                  <a:gd name="T0" fmla="*/ 3 w 1040"/>
                  <a:gd name="T1" fmla="*/ 678 h 958"/>
                  <a:gd name="T2" fmla="*/ 0 w 1040"/>
                  <a:gd name="T3" fmla="*/ 8 h 958"/>
                  <a:gd name="T4" fmla="*/ 1040 w 1040"/>
                  <a:gd name="T5" fmla="*/ 0 h 958"/>
                  <a:gd name="T6" fmla="*/ 1040 w 1040"/>
                  <a:gd name="T7" fmla="*/ 685 h 958"/>
                  <a:gd name="T8" fmla="*/ 535 w 1040"/>
                  <a:gd name="T9" fmla="*/ 958 h 958"/>
                  <a:gd name="T10" fmla="*/ 3 w 1040"/>
                  <a:gd name="T11" fmla="*/ 678 h 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0" h="958">
                    <a:moveTo>
                      <a:pt x="3" y="678"/>
                    </a:moveTo>
                    <a:lnTo>
                      <a:pt x="0" y="8"/>
                    </a:lnTo>
                    <a:lnTo>
                      <a:pt x="1040" y="0"/>
                    </a:lnTo>
                    <a:lnTo>
                      <a:pt x="1040" y="685"/>
                    </a:lnTo>
                    <a:lnTo>
                      <a:pt x="535" y="958"/>
                    </a:lnTo>
                    <a:lnTo>
                      <a:pt x="3" y="6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 28"/>
              <p:cNvSpPr>
                <a:spLocks/>
              </p:cNvSpPr>
              <p:nvPr/>
            </p:nvSpPr>
            <p:spPr bwMode="auto">
              <a:xfrm>
                <a:off x="5678488" y="3295593"/>
                <a:ext cx="1228725" cy="79375"/>
              </a:xfrm>
              <a:custGeom>
                <a:avLst/>
                <a:gdLst>
                  <a:gd name="T0" fmla="*/ 317 w 327"/>
                  <a:gd name="T1" fmla="*/ 19 h 21"/>
                  <a:gd name="T2" fmla="*/ 10 w 327"/>
                  <a:gd name="T3" fmla="*/ 21 h 21"/>
                  <a:gd name="T4" fmla="*/ 0 w 327"/>
                  <a:gd name="T5" fmla="*/ 11 h 21"/>
                  <a:gd name="T6" fmla="*/ 0 w 327"/>
                  <a:gd name="T7" fmla="*/ 11 h 21"/>
                  <a:gd name="T8" fmla="*/ 9 w 327"/>
                  <a:gd name="T9" fmla="*/ 1 h 21"/>
                  <a:gd name="T10" fmla="*/ 317 w 327"/>
                  <a:gd name="T11" fmla="*/ 0 h 21"/>
                  <a:gd name="T12" fmla="*/ 327 w 327"/>
                  <a:gd name="T13" fmla="*/ 9 h 21"/>
                  <a:gd name="T14" fmla="*/ 317 w 327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1">
                    <a:moveTo>
                      <a:pt x="317" y="19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4" y="1"/>
                      <a:pt x="9" y="1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3" y="19"/>
                      <a:pt x="317" y="19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29"/>
              <p:cNvSpPr>
                <a:spLocks/>
              </p:cNvSpPr>
              <p:nvPr/>
            </p:nvSpPr>
            <p:spPr bwMode="auto">
              <a:xfrm>
                <a:off x="5678488" y="3446405"/>
                <a:ext cx="1228725" cy="82550"/>
              </a:xfrm>
              <a:custGeom>
                <a:avLst/>
                <a:gdLst>
                  <a:gd name="T0" fmla="*/ 317 w 327"/>
                  <a:gd name="T1" fmla="*/ 20 h 22"/>
                  <a:gd name="T2" fmla="*/ 10 w 327"/>
                  <a:gd name="T3" fmla="*/ 21 h 22"/>
                  <a:gd name="T4" fmla="*/ 0 w 327"/>
                  <a:gd name="T5" fmla="*/ 12 h 22"/>
                  <a:gd name="T6" fmla="*/ 0 w 327"/>
                  <a:gd name="T7" fmla="*/ 12 h 22"/>
                  <a:gd name="T8" fmla="*/ 10 w 327"/>
                  <a:gd name="T9" fmla="*/ 2 h 22"/>
                  <a:gd name="T10" fmla="*/ 317 w 327"/>
                  <a:gd name="T11" fmla="*/ 0 h 22"/>
                  <a:gd name="T12" fmla="*/ 327 w 327"/>
                  <a:gd name="T13" fmla="*/ 10 h 22"/>
                  <a:gd name="T14" fmla="*/ 317 w 327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2">
                    <a:moveTo>
                      <a:pt x="317" y="2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2"/>
                      <a:pt x="0" y="1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2"/>
                      <a:pt x="10" y="2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3" y="0"/>
                      <a:pt x="327" y="5"/>
                      <a:pt x="327" y="10"/>
                    </a:cubicBezTo>
                    <a:cubicBezTo>
                      <a:pt x="327" y="15"/>
                      <a:pt x="323" y="20"/>
                      <a:pt x="317" y="2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 30"/>
              <p:cNvSpPr>
                <a:spLocks/>
              </p:cNvSpPr>
              <p:nvPr/>
            </p:nvSpPr>
            <p:spPr bwMode="auto">
              <a:xfrm>
                <a:off x="5678488" y="2987618"/>
                <a:ext cx="1228725" cy="79375"/>
              </a:xfrm>
              <a:custGeom>
                <a:avLst/>
                <a:gdLst>
                  <a:gd name="T0" fmla="*/ 317 w 327"/>
                  <a:gd name="T1" fmla="*/ 19 h 21"/>
                  <a:gd name="T2" fmla="*/ 10 w 327"/>
                  <a:gd name="T3" fmla="*/ 21 h 21"/>
                  <a:gd name="T4" fmla="*/ 0 w 327"/>
                  <a:gd name="T5" fmla="*/ 11 h 21"/>
                  <a:gd name="T6" fmla="*/ 0 w 327"/>
                  <a:gd name="T7" fmla="*/ 11 h 21"/>
                  <a:gd name="T8" fmla="*/ 9 w 327"/>
                  <a:gd name="T9" fmla="*/ 1 h 21"/>
                  <a:gd name="T10" fmla="*/ 317 w 327"/>
                  <a:gd name="T11" fmla="*/ 0 h 21"/>
                  <a:gd name="T12" fmla="*/ 327 w 327"/>
                  <a:gd name="T13" fmla="*/ 9 h 21"/>
                  <a:gd name="T14" fmla="*/ 317 w 327"/>
                  <a:gd name="T15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1">
                    <a:moveTo>
                      <a:pt x="317" y="19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4" y="1"/>
                      <a:pt x="9" y="1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3" y="19"/>
                      <a:pt x="317" y="19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 31"/>
              <p:cNvSpPr>
                <a:spLocks/>
              </p:cNvSpPr>
              <p:nvPr/>
            </p:nvSpPr>
            <p:spPr bwMode="auto">
              <a:xfrm>
                <a:off x="5678488" y="3138430"/>
                <a:ext cx="1228725" cy="79375"/>
              </a:xfrm>
              <a:custGeom>
                <a:avLst/>
                <a:gdLst>
                  <a:gd name="T0" fmla="*/ 317 w 327"/>
                  <a:gd name="T1" fmla="*/ 20 h 21"/>
                  <a:gd name="T2" fmla="*/ 10 w 327"/>
                  <a:gd name="T3" fmla="*/ 21 h 21"/>
                  <a:gd name="T4" fmla="*/ 0 w 327"/>
                  <a:gd name="T5" fmla="*/ 12 h 21"/>
                  <a:gd name="T6" fmla="*/ 0 w 327"/>
                  <a:gd name="T7" fmla="*/ 12 h 21"/>
                  <a:gd name="T8" fmla="*/ 10 w 327"/>
                  <a:gd name="T9" fmla="*/ 2 h 21"/>
                  <a:gd name="T10" fmla="*/ 317 w 327"/>
                  <a:gd name="T11" fmla="*/ 0 h 21"/>
                  <a:gd name="T12" fmla="*/ 327 w 327"/>
                  <a:gd name="T13" fmla="*/ 10 h 21"/>
                  <a:gd name="T14" fmla="*/ 317 w 327"/>
                  <a:gd name="T15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1">
                    <a:moveTo>
                      <a:pt x="317" y="2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2"/>
                      <a:pt x="10" y="2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3" y="0"/>
                      <a:pt x="327" y="5"/>
                      <a:pt x="327" y="10"/>
                    </a:cubicBezTo>
                    <a:cubicBezTo>
                      <a:pt x="327" y="15"/>
                      <a:pt x="323" y="20"/>
                      <a:pt x="317" y="2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 32"/>
              <p:cNvSpPr>
                <a:spLocks/>
              </p:cNvSpPr>
              <p:nvPr/>
            </p:nvSpPr>
            <p:spPr bwMode="auto">
              <a:xfrm>
                <a:off x="5678488" y="2674880"/>
                <a:ext cx="1228725" cy="82550"/>
              </a:xfrm>
              <a:custGeom>
                <a:avLst/>
                <a:gdLst>
                  <a:gd name="T0" fmla="*/ 317 w 327"/>
                  <a:gd name="T1" fmla="*/ 20 h 22"/>
                  <a:gd name="T2" fmla="*/ 10 w 327"/>
                  <a:gd name="T3" fmla="*/ 22 h 22"/>
                  <a:gd name="T4" fmla="*/ 0 w 327"/>
                  <a:gd name="T5" fmla="*/ 12 h 22"/>
                  <a:gd name="T6" fmla="*/ 0 w 327"/>
                  <a:gd name="T7" fmla="*/ 12 h 22"/>
                  <a:gd name="T8" fmla="*/ 9 w 327"/>
                  <a:gd name="T9" fmla="*/ 2 h 22"/>
                  <a:gd name="T10" fmla="*/ 317 w 327"/>
                  <a:gd name="T11" fmla="*/ 1 h 22"/>
                  <a:gd name="T12" fmla="*/ 327 w 327"/>
                  <a:gd name="T13" fmla="*/ 10 h 22"/>
                  <a:gd name="T14" fmla="*/ 317 w 327"/>
                  <a:gd name="T1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2">
                    <a:moveTo>
                      <a:pt x="317" y="20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1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2"/>
                      <a:pt x="9" y="2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6"/>
                      <a:pt x="323" y="20"/>
                      <a:pt x="317" y="2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 33"/>
              <p:cNvSpPr>
                <a:spLocks/>
              </p:cNvSpPr>
              <p:nvPr/>
            </p:nvSpPr>
            <p:spPr bwMode="auto">
              <a:xfrm>
                <a:off x="5678488" y="2830455"/>
                <a:ext cx="1228725" cy="77788"/>
              </a:xfrm>
              <a:custGeom>
                <a:avLst/>
                <a:gdLst>
                  <a:gd name="T0" fmla="*/ 317 w 327"/>
                  <a:gd name="T1" fmla="*/ 20 h 21"/>
                  <a:gd name="T2" fmla="*/ 10 w 327"/>
                  <a:gd name="T3" fmla="*/ 21 h 21"/>
                  <a:gd name="T4" fmla="*/ 0 w 327"/>
                  <a:gd name="T5" fmla="*/ 12 h 21"/>
                  <a:gd name="T6" fmla="*/ 0 w 327"/>
                  <a:gd name="T7" fmla="*/ 12 h 21"/>
                  <a:gd name="T8" fmla="*/ 10 w 327"/>
                  <a:gd name="T9" fmla="*/ 2 h 21"/>
                  <a:gd name="T10" fmla="*/ 317 w 327"/>
                  <a:gd name="T11" fmla="*/ 0 h 21"/>
                  <a:gd name="T12" fmla="*/ 327 w 327"/>
                  <a:gd name="T13" fmla="*/ 10 h 21"/>
                  <a:gd name="T14" fmla="*/ 317 w 327"/>
                  <a:gd name="T15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21">
                    <a:moveTo>
                      <a:pt x="317" y="2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6"/>
                      <a:pt x="4" y="2"/>
                      <a:pt x="10" y="2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3" y="0"/>
                      <a:pt x="327" y="4"/>
                      <a:pt x="327" y="10"/>
                    </a:cubicBezTo>
                    <a:cubicBezTo>
                      <a:pt x="327" y="15"/>
                      <a:pt x="323" y="20"/>
                      <a:pt x="317" y="2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4" name="泪滴形 83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5657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02" y="-859371"/>
            <a:ext cx="8875058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1"/>
          <a:stretch/>
        </p:blipFill>
        <p:spPr>
          <a:xfrm>
            <a:off x="1658471" y="1041400"/>
            <a:ext cx="8875058" cy="534987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77371" y="1553030"/>
            <a:ext cx="11437260" cy="265607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6486946" y="2077769"/>
            <a:ext cx="5485424" cy="251389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H="1">
            <a:off x="230244" y="2077769"/>
            <a:ext cx="5485424" cy="25138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7" t="58201"/>
          <a:stretch/>
        </p:blipFill>
        <p:spPr>
          <a:xfrm>
            <a:off x="0" y="0"/>
            <a:ext cx="5308627" cy="28665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424" r="24520" b="52486"/>
          <a:stretch/>
        </p:blipFill>
        <p:spPr>
          <a:xfrm>
            <a:off x="6883373" y="3633213"/>
            <a:ext cx="5308627" cy="32294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99245" y="1925324"/>
            <a:ext cx="10793511" cy="1570233"/>
            <a:chOff x="699245" y="2207812"/>
            <a:chExt cx="10793511" cy="157023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B330B75-0BE5-4B91-B338-DE7451DD2B6A}"/>
                </a:ext>
              </a:extLst>
            </p:cNvPr>
            <p:cNvSpPr txBox="1"/>
            <p:nvPr/>
          </p:nvSpPr>
          <p:spPr>
            <a:xfrm>
              <a:off x="699245" y="2207812"/>
              <a:ext cx="107935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谢谢观看</a:t>
              </a:r>
              <a:endParaRPr lang="zh-CN" altLang="en-US" sz="6600" dirty="0"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DD93F71-5191-4D5F-8BB7-246FDDE12296}"/>
                </a:ext>
              </a:extLst>
            </p:cNvPr>
            <p:cNvSpPr/>
            <p:nvPr/>
          </p:nvSpPr>
          <p:spPr>
            <a:xfrm>
              <a:off x="4509649" y="3408713"/>
              <a:ext cx="31727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THANKS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cxnSp>
          <p:nvCxnSpPr>
            <p:cNvPr id="21" name="PA_直接连接符 20">
              <a:extLst>
                <a:ext uri="{FF2B5EF4-FFF2-40B4-BE49-F238E27FC236}">
                  <a16:creationId xmlns:a16="http://schemas.microsoft.com/office/drawing/2014/main" xmlns="" id="{4E038D67-0026-4DBF-A3C3-D1B29E146CA2}"/>
                </a:ext>
              </a:extLst>
            </p:cNvPr>
            <p:cNvCxnSpPr>
              <a:cxnSpLocks/>
            </p:cNvCxnSpPr>
            <p:nvPr>
              <p:custDataLst>
                <p:tags r:id="rId1"/>
              </p:custDataLst>
            </p:nvPr>
          </p:nvCxnSpPr>
          <p:spPr>
            <a:xfrm>
              <a:off x="2009775" y="3377494"/>
              <a:ext cx="817245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accent1">
                      <a:lumMod val="45000"/>
                      <a:lumOff val="55000"/>
                    </a:schemeClr>
                  </a:gs>
                  <a:gs pos="0">
                    <a:srgbClr val="ECF9F7">
                      <a:alpha val="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圆角矩形 14"/>
          <p:cNvSpPr/>
          <p:nvPr/>
        </p:nvSpPr>
        <p:spPr>
          <a:xfrm>
            <a:off x="4503725" y="3917411"/>
            <a:ext cx="3178628" cy="561107"/>
          </a:xfrm>
          <a:prstGeom prst="roundRect">
            <a:avLst>
              <a:gd name="adj" fmla="val 18673"/>
            </a:avLst>
          </a:prstGeom>
          <a:solidFill>
            <a:srgbClr val="55B577"/>
          </a:solidFill>
          <a:ln>
            <a:noFill/>
            <a:prstDash val="solid"/>
          </a:ln>
          <a:effectLst>
            <a:innerShdw blurRad="114300" dist="50800" dir="16200000">
              <a:schemeClr val="accent4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汇报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人：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3979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作品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69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407" y="0"/>
            <a:ext cx="5181063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" t="424" r="24520" b="52486"/>
          <a:stretch/>
        </p:blipFill>
        <p:spPr>
          <a:xfrm>
            <a:off x="6883373" y="3653461"/>
            <a:ext cx="5308627" cy="32294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7" t="58201"/>
          <a:stretch/>
        </p:blipFill>
        <p:spPr>
          <a:xfrm>
            <a:off x="0" y="0"/>
            <a:ext cx="5308627" cy="286657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F45ED70-1B3D-4BD8-9E4D-7347AD0607CC}"/>
              </a:ext>
            </a:extLst>
          </p:cNvPr>
          <p:cNvSpPr txBox="1"/>
          <p:nvPr/>
        </p:nvSpPr>
        <p:spPr>
          <a:xfrm>
            <a:off x="695698" y="862881"/>
            <a:ext cx="269217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zh-CN" altLang="en-US" sz="4800" dirty="0">
                <a:solidFill>
                  <a:srgbClr val="55B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  <a:endParaRPr lang="en-US" altLang="zh-CN" sz="4800" dirty="0">
              <a:solidFill>
                <a:srgbClr val="55B5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秋鸿楷" panose="00000500000000000000" pitchFamily="2" charset="-122"/>
              <a:ea typeface="演示秋鸿楷" panose="00000500000000000000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3600" dirty="0">
                <a:solidFill>
                  <a:srgbClr val="55B5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rPr>
              <a:t>contents</a:t>
            </a:r>
            <a:endParaRPr lang="zh-CN" altLang="en-US" sz="3600" dirty="0">
              <a:solidFill>
                <a:srgbClr val="55B5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5F72C3F-F717-4A59-9D7A-144536F246CF}"/>
              </a:ext>
            </a:extLst>
          </p:cNvPr>
          <p:cNvGrpSpPr/>
          <p:nvPr/>
        </p:nvGrpSpPr>
        <p:grpSpPr>
          <a:xfrm>
            <a:off x="1461213" y="2638852"/>
            <a:ext cx="4464052" cy="535920"/>
            <a:chOff x="5071353" y="2387167"/>
            <a:chExt cx="535025" cy="53592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68AD128-C4AD-47F0-AD99-8B0D5308AF8F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点击此处添加标题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6C5D089-D916-482F-A3C0-9AEFCEA3DD94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B9951BD-E2C7-4D9A-8D84-10A8EFBE1E75}"/>
              </a:ext>
            </a:extLst>
          </p:cNvPr>
          <p:cNvGrpSpPr/>
          <p:nvPr/>
        </p:nvGrpSpPr>
        <p:grpSpPr>
          <a:xfrm>
            <a:off x="6872889" y="2626152"/>
            <a:ext cx="4840139" cy="535920"/>
            <a:chOff x="5071353" y="2387167"/>
            <a:chExt cx="535025" cy="53592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3469828-B5DF-4A4B-AFE6-BB64C592535D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点击此处添加标题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4CF271D-08C0-4A7D-ABCF-DE10AA368241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D97DE23-B295-4ED5-8235-440A67E75686}"/>
              </a:ext>
            </a:extLst>
          </p:cNvPr>
          <p:cNvGrpSpPr/>
          <p:nvPr/>
        </p:nvGrpSpPr>
        <p:grpSpPr>
          <a:xfrm>
            <a:off x="6872889" y="3641481"/>
            <a:ext cx="4840139" cy="966807"/>
            <a:chOff x="5071353" y="2387167"/>
            <a:chExt cx="535025" cy="96680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31AD903C-1E96-4BF5-9781-360EB00F254E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点击此处添加标题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6309B9A1-9E8E-46C4-9B51-EF33F8B5FA42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95410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B5CCACD-B060-46C6-9C38-F87975CF3AD7}"/>
              </a:ext>
            </a:extLst>
          </p:cNvPr>
          <p:cNvGrpSpPr/>
          <p:nvPr/>
        </p:nvGrpSpPr>
        <p:grpSpPr>
          <a:xfrm>
            <a:off x="1471696" y="3641481"/>
            <a:ext cx="4464052" cy="535920"/>
            <a:chOff x="5071353" y="2387167"/>
            <a:chExt cx="535025" cy="53592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3D05D08-4885-46FF-B713-6CFA7B546500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点击此处添加标题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C21F863E-5A09-4F78-8BC2-DAE9929438AA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03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700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6348355" y="3066432"/>
            <a:ext cx="5485424" cy="25138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48174" y="1380424"/>
            <a:ext cx="5680837" cy="25138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51" y="0"/>
            <a:ext cx="5181063" cy="685800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52FEC29-A6C8-4472-A6AF-77AFB4CA077C}"/>
              </a:ext>
            </a:extLst>
          </p:cNvPr>
          <p:cNvSpPr txBox="1"/>
          <p:nvPr/>
        </p:nvSpPr>
        <p:spPr>
          <a:xfrm>
            <a:off x="505877" y="643821"/>
            <a:ext cx="2692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ln w="6350">
                  <a:solidFill>
                    <a:srgbClr val="55B577"/>
                  </a:solidFill>
                  <a:prstDash val="dash"/>
                </a:ln>
                <a:noFill/>
                <a:latin typeface="Arial Black" panose="020B0A04020102020204" pitchFamily="34" charset="0"/>
                <a:ea typeface="幼圆" panose="02010509060101010101" pitchFamily="49" charset="-122"/>
              </a:rPr>
              <a:t>PART</a:t>
            </a:r>
            <a:endParaRPr lang="en-US" altLang="zh-CN" sz="6000" dirty="0">
              <a:ln w="6350">
                <a:solidFill>
                  <a:srgbClr val="55B577"/>
                </a:solidFill>
                <a:prstDash val="dash"/>
              </a:ln>
              <a:noFill/>
              <a:latin typeface="Arial Black" panose="020B0A04020102020204" pitchFamily="34" charset="0"/>
              <a:ea typeface="幼圆" panose="020105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29E12C-2BED-4C0A-919D-D498DD58DAA7}"/>
              </a:ext>
            </a:extLst>
          </p:cNvPr>
          <p:cNvSpPr txBox="1"/>
          <p:nvPr/>
        </p:nvSpPr>
        <p:spPr>
          <a:xfrm>
            <a:off x="5159876" y="2290194"/>
            <a:ext cx="554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5B577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E6D0E92-F141-4820-8A25-BF4BB22BC5B4}"/>
              </a:ext>
            </a:extLst>
          </p:cNvPr>
          <p:cNvSpPr txBox="1"/>
          <p:nvPr/>
        </p:nvSpPr>
        <p:spPr>
          <a:xfrm>
            <a:off x="5159876" y="3465823"/>
            <a:ext cx="5730962" cy="121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点击输入简要文本内容，文字内容需概况精炼的说明该分项内容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……</a:t>
            </a:r>
          </a:p>
        </p:txBody>
      </p:sp>
      <p:sp>
        <p:nvSpPr>
          <p:cNvPr id="8" name="矩形 7"/>
          <p:cNvSpPr/>
          <p:nvPr/>
        </p:nvSpPr>
        <p:spPr>
          <a:xfrm>
            <a:off x="606282" y="1313934"/>
            <a:ext cx="213712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dirty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rgbClr val="55B577"/>
                    </a:gs>
                    <a:gs pos="0">
                      <a:srgbClr val="ECF9F7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幼圆" panose="02010509060101010101" pitchFamily="49" charset="-122"/>
              </a:rPr>
              <a:t>01</a:t>
            </a:r>
            <a:endParaRPr lang="zh-CN" altLang="en-US" sz="16600" dirty="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2000">
                    <a:srgbClr val="55B577"/>
                  </a:gs>
                  <a:gs pos="0">
                    <a:srgbClr val="ECF9F7">
                      <a:alpha val="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幼圆" panose="02010509060101010101" pitchFamily="49" charset="-122"/>
            </a:endParaRPr>
          </a:p>
        </p:txBody>
      </p:sp>
      <p:cxnSp>
        <p:nvCxnSpPr>
          <p:cNvPr id="15" name="PA_直接连接符 20">
            <a:extLst>
              <a:ext uri="{FF2B5EF4-FFF2-40B4-BE49-F238E27FC236}">
                <a16:creationId xmlns:a16="http://schemas.microsoft.com/office/drawing/2014/main" xmlns="" id="{4E038D67-0026-4DBF-A3C3-D1B29E146CA2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4448174" y="3299092"/>
            <a:ext cx="659719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chemeClr val="accent1">
                    <a:lumMod val="45000"/>
                    <a:lumOff val="55000"/>
                  </a:schemeClr>
                </a:gs>
                <a:gs pos="0">
                  <a:srgbClr val="ECF9F7">
                    <a:alpha val="0"/>
                  </a:srgb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04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1252720" y="971550"/>
            <a:ext cx="9635909" cy="3398439"/>
            <a:chOff x="1252720" y="1661024"/>
            <a:chExt cx="9635909" cy="3398439"/>
          </a:xfrm>
        </p:grpSpPr>
        <p:sp>
          <p:nvSpPr>
            <p:cNvPr id="57" name="Right Arrow 56"/>
            <p:cNvSpPr/>
            <p:nvPr/>
          </p:nvSpPr>
          <p:spPr>
            <a:xfrm>
              <a:off x="1252720" y="1661024"/>
              <a:ext cx="9635909" cy="3398439"/>
            </a:xfrm>
            <a:prstGeom prst="rightArrow">
              <a:avLst/>
            </a:prstGeom>
            <a:solidFill>
              <a:srgbClr val="55B577"/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8" name="Group 57"/>
            <p:cNvGrpSpPr/>
            <p:nvPr/>
          </p:nvGrpSpPr>
          <p:grpSpPr>
            <a:xfrm>
              <a:off x="2159464" y="2510001"/>
              <a:ext cx="1523074" cy="1700486"/>
              <a:chOff x="2159464" y="2510001"/>
              <a:chExt cx="1523074" cy="1700486"/>
            </a:xfrm>
          </p:grpSpPr>
          <p:sp>
            <p:nvSpPr>
              <p:cNvPr id="88" name="Shape 148"/>
              <p:cNvSpPr/>
              <p:nvPr/>
            </p:nvSpPr>
            <p:spPr>
              <a:xfrm>
                <a:off x="2159464" y="2510001"/>
                <a:ext cx="1523074" cy="1700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6" h="21593" extrusionOk="0">
                    <a:moveTo>
                      <a:pt x="1092" y="4742"/>
                    </a:moveTo>
                    <a:lnTo>
                      <a:pt x="9180" y="528"/>
                    </a:lnTo>
                    <a:cubicBezTo>
                      <a:pt x="9459" y="385"/>
                      <a:pt x="9748" y="262"/>
                      <a:pt x="10042" y="160"/>
                    </a:cubicBezTo>
                    <a:cubicBezTo>
                      <a:pt x="10303" y="70"/>
                      <a:pt x="10577" y="-7"/>
                      <a:pt x="10864" y="0"/>
                    </a:cubicBezTo>
                    <a:cubicBezTo>
                      <a:pt x="11119" y="7"/>
                      <a:pt x="11362" y="80"/>
                      <a:pt x="11594" y="169"/>
                    </a:cubicBezTo>
                    <a:cubicBezTo>
                      <a:pt x="11881" y="278"/>
                      <a:pt x="12157" y="412"/>
                      <a:pt x="12419" y="569"/>
                    </a:cubicBezTo>
                    <a:lnTo>
                      <a:pt x="19879" y="4387"/>
                    </a:lnTo>
                    <a:cubicBezTo>
                      <a:pt x="20200" y="4546"/>
                      <a:pt x="20498" y="4733"/>
                      <a:pt x="20770" y="4942"/>
                    </a:cubicBezTo>
                    <a:cubicBezTo>
                      <a:pt x="20998" y="5118"/>
                      <a:pt x="21215" y="5315"/>
                      <a:pt x="21349" y="5564"/>
                    </a:cubicBezTo>
                    <a:cubicBezTo>
                      <a:pt x="21482" y="5812"/>
                      <a:pt x="21517" y="6088"/>
                      <a:pt x="21544" y="6359"/>
                    </a:cubicBezTo>
                    <a:cubicBezTo>
                      <a:pt x="21566" y="6590"/>
                      <a:pt x="21584" y="6822"/>
                      <a:pt x="21596" y="7055"/>
                    </a:cubicBezTo>
                    <a:lnTo>
                      <a:pt x="21596" y="14541"/>
                    </a:lnTo>
                    <a:cubicBezTo>
                      <a:pt x="21595" y="14806"/>
                      <a:pt x="21576" y="15070"/>
                      <a:pt x="21538" y="15331"/>
                    </a:cubicBezTo>
                    <a:cubicBezTo>
                      <a:pt x="21504" y="15566"/>
                      <a:pt x="21455" y="15801"/>
                      <a:pt x="21346" y="16020"/>
                    </a:cubicBezTo>
                    <a:cubicBezTo>
                      <a:pt x="21220" y="16272"/>
                      <a:pt x="21024" y="16484"/>
                      <a:pt x="20807" y="16671"/>
                    </a:cubicBezTo>
                    <a:cubicBezTo>
                      <a:pt x="20551" y="16891"/>
                      <a:pt x="20260" y="17080"/>
                      <a:pt x="19939" y="17231"/>
                    </a:cubicBezTo>
                    <a:lnTo>
                      <a:pt x="13910" y="20346"/>
                    </a:lnTo>
                    <a:cubicBezTo>
                      <a:pt x="13476" y="20557"/>
                      <a:pt x="13049" y="20773"/>
                      <a:pt x="12630" y="20995"/>
                    </a:cubicBezTo>
                    <a:cubicBezTo>
                      <a:pt x="12087" y="21283"/>
                      <a:pt x="11523" y="21593"/>
                      <a:pt x="10881" y="21593"/>
                    </a:cubicBezTo>
                    <a:cubicBezTo>
                      <a:pt x="10428" y="21593"/>
                      <a:pt x="10008" y="21438"/>
                      <a:pt x="9609" y="21276"/>
                    </a:cubicBezTo>
                    <a:cubicBezTo>
                      <a:pt x="8943" y="21005"/>
                      <a:pt x="8289" y="20696"/>
                      <a:pt x="7650" y="20346"/>
                    </a:cubicBezTo>
                    <a:lnTo>
                      <a:pt x="1772" y="17197"/>
                    </a:lnTo>
                    <a:cubicBezTo>
                      <a:pt x="1505" y="17049"/>
                      <a:pt x="1247" y="16891"/>
                      <a:pt x="999" y="16723"/>
                    </a:cubicBezTo>
                    <a:cubicBezTo>
                      <a:pt x="717" y="16533"/>
                      <a:pt x="440" y="16323"/>
                      <a:pt x="273" y="16039"/>
                    </a:cubicBezTo>
                    <a:cubicBezTo>
                      <a:pt x="125" y="15790"/>
                      <a:pt x="78" y="15510"/>
                      <a:pt x="47" y="15236"/>
                    </a:cubicBezTo>
                    <a:cubicBezTo>
                      <a:pt x="14" y="14947"/>
                      <a:pt x="-2" y="14653"/>
                      <a:pt x="0" y="14357"/>
                    </a:cubicBezTo>
                    <a:lnTo>
                      <a:pt x="0" y="7059"/>
                    </a:lnTo>
                    <a:cubicBezTo>
                      <a:pt x="-4" y="6767"/>
                      <a:pt x="16" y="6477"/>
                      <a:pt x="58" y="6192"/>
                    </a:cubicBezTo>
                    <a:cubicBezTo>
                      <a:pt x="97" y="5928"/>
                      <a:pt x="157" y="5660"/>
                      <a:pt x="311" y="5426"/>
                    </a:cubicBezTo>
                    <a:cubicBezTo>
                      <a:pt x="403" y="5287"/>
                      <a:pt x="525" y="5168"/>
                      <a:pt x="654" y="5058"/>
                    </a:cubicBezTo>
                    <a:cubicBezTo>
                      <a:pt x="790" y="4943"/>
                      <a:pt x="936" y="4837"/>
                      <a:pt x="1092" y="4742"/>
                    </a:cubicBezTo>
                    <a:close/>
                  </a:path>
                </a:pathLst>
              </a:custGeom>
              <a:ln w="76200" cmpd="sng">
                <a:solidFill>
                  <a:srgbClr val="92D050"/>
                </a:solidFill>
                <a:prstDash val="solid"/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89" name="Group 88"/>
              <p:cNvGrpSpPr/>
              <p:nvPr/>
            </p:nvGrpSpPr>
            <p:grpSpPr>
              <a:xfrm>
                <a:off x="2537520" y="2931204"/>
                <a:ext cx="766962" cy="750598"/>
                <a:chOff x="3981450" y="1687513"/>
                <a:chExt cx="1711326" cy="1674813"/>
              </a:xfrm>
            </p:grpSpPr>
            <p:sp>
              <p:nvSpPr>
                <p:cNvPr id="90" name="Freeform 51"/>
                <p:cNvSpPr>
                  <a:spLocks/>
                </p:cNvSpPr>
                <p:nvPr/>
              </p:nvSpPr>
              <p:spPr bwMode="auto">
                <a:xfrm>
                  <a:off x="4257675" y="2570163"/>
                  <a:ext cx="554038" cy="557213"/>
                </a:xfrm>
                <a:custGeom>
                  <a:avLst/>
                  <a:gdLst>
                    <a:gd name="T0" fmla="*/ 49 w 142"/>
                    <a:gd name="T1" fmla="*/ 130 h 143"/>
                    <a:gd name="T2" fmla="*/ 13 w 142"/>
                    <a:gd name="T3" fmla="*/ 94 h 143"/>
                    <a:gd name="T4" fmla="*/ 72 w 142"/>
                    <a:gd name="T5" fmla="*/ 0 h 143"/>
                    <a:gd name="T6" fmla="*/ 142 w 142"/>
                    <a:gd name="T7" fmla="*/ 71 h 143"/>
                    <a:gd name="T8" fmla="*/ 49 w 142"/>
                    <a:gd name="T9" fmla="*/ 13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43">
                      <a:moveTo>
                        <a:pt x="49" y="130"/>
                      </a:moveTo>
                      <a:cubicBezTo>
                        <a:pt x="28" y="143"/>
                        <a:pt x="0" y="114"/>
                        <a:pt x="13" y="94"/>
                      </a:cubicBezTo>
                      <a:cubicBezTo>
                        <a:pt x="36" y="59"/>
                        <a:pt x="50" y="36"/>
                        <a:pt x="72" y="0"/>
                      </a:cubicBezTo>
                      <a:cubicBezTo>
                        <a:pt x="98" y="21"/>
                        <a:pt x="122" y="45"/>
                        <a:pt x="142" y="71"/>
                      </a:cubicBezTo>
                      <a:cubicBezTo>
                        <a:pt x="106" y="93"/>
                        <a:pt x="84" y="107"/>
                        <a:pt x="49" y="13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52"/>
                <p:cNvSpPr>
                  <a:spLocks/>
                </p:cNvSpPr>
                <p:nvPr/>
              </p:nvSpPr>
              <p:spPr bwMode="auto">
                <a:xfrm>
                  <a:off x="4541838" y="1687513"/>
                  <a:ext cx="1150938" cy="1150938"/>
                </a:xfrm>
                <a:custGeom>
                  <a:avLst/>
                  <a:gdLst>
                    <a:gd name="T0" fmla="*/ 253 w 295"/>
                    <a:gd name="T1" fmla="*/ 87 h 295"/>
                    <a:gd name="T2" fmla="*/ 209 w 295"/>
                    <a:gd name="T3" fmla="*/ 42 h 295"/>
                    <a:gd name="T4" fmla="*/ 0 w 295"/>
                    <a:gd name="T5" fmla="*/ 226 h 295"/>
                    <a:gd name="T6" fmla="*/ 69 w 295"/>
                    <a:gd name="T7" fmla="*/ 295 h 295"/>
                    <a:gd name="T8" fmla="*/ 253 w 295"/>
                    <a:gd name="T9" fmla="*/ 87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5" h="295">
                      <a:moveTo>
                        <a:pt x="253" y="87"/>
                      </a:moveTo>
                      <a:cubicBezTo>
                        <a:pt x="295" y="40"/>
                        <a:pt x="256" y="0"/>
                        <a:pt x="209" y="42"/>
                      </a:cubicBezTo>
                      <a:cubicBezTo>
                        <a:pt x="130" y="113"/>
                        <a:pt x="80" y="157"/>
                        <a:pt x="0" y="226"/>
                      </a:cubicBezTo>
                      <a:cubicBezTo>
                        <a:pt x="23" y="249"/>
                        <a:pt x="46" y="272"/>
                        <a:pt x="69" y="295"/>
                      </a:cubicBezTo>
                      <a:cubicBezTo>
                        <a:pt x="139" y="216"/>
                        <a:pt x="183" y="166"/>
                        <a:pt x="253" y="87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53"/>
                <p:cNvSpPr>
                  <a:spLocks/>
                </p:cNvSpPr>
                <p:nvPr/>
              </p:nvSpPr>
              <p:spPr bwMode="auto">
                <a:xfrm>
                  <a:off x="4491038" y="2562226"/>
                  <a:ext cx="331788" cy="327025"/>
                </a:xfrm>
                <a:custGeom>
                  <a:avLst/>
                  <a:gdLst>
                    <a:gd name="T0" fmla="*/ 209 w 209"/>
                    <a:gd name="T1" fmla="*/ 182 h 206"/>
                    <a:gd name="T2" fmla="*/ 27 w 209"/>
                    <a:gd name="T3" fmla="*/ 0 h 206"/>
                    <a:gd name="T4" fmla="*/ 0 w 209"/>
                    <a:gd name="T5" fmla="*/ 27 h 206"/>
                    <a:gd name="T6" fmla="*/ 182 w 209"/>
                    <a:gd name="T7" fmla="*/ 206 h 206"/>
                    <a:gd name="T8" fmla="*/ 209 w 209"/>
                    <a:gd name="T9" fmla="*/ 182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9" h="206">
                      <a:moveTo>
                        <a:pt x="209" y="182"/>
                      </a:moveTo>
                      <a:lnTo>
                        <a:pt x="27" y="0"/>
                      </a:lnTo>
                      <a:lnTo>
                        <a:pt x="0" y="27"/>
                      </a:lnTo>
                      <a:lnTo>
                        <a:pt x="182" y="206"/>
                      </a:lnTo>
                      <a:lnTo>
                        <a:pt x="209" y="182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54"/>
                <p:cNvSpPr>
                  <a:spLocks/>
                </p:cNvSpPr>
                <p:nvPr/>
              </p:nvSpPr>
              <p:spPr bwMode="auto">
                <a:xfrm>
                  <a:off x="3981450" y="2870201"/>
                  <a:ext cx="533400" cy="492125"/>
                </a:xfrm>
                <a:custGeom>
                  <a:avLst/>
                  <a:gdLst>
                    <a:gd name="T0" fmla="*/ 31 w 137"/>
                    <a:gd name="T1" fmla="*/ 47 h 126"/>
                    <a:gd name="T2" fmla="*/ 0 w 137"/>
                    <a:gd name="T3" fmla="*/ 112 h 126"/>
                    <a:gd name="T4" fmla="*/ 96 w 137"/>
                    <a:gd name="T5" fmla="*/ 106 h 126"/>
                    <a:gd name="T6" fmla="*/ 118 w 137"/>
                    <a:gd name="T7" fmla="*/ 89 h 126"/>
                    <a:gd name="T8" fmla="*/ 113 w 137"/>
                    <a:gd name="T9" fmla="*/ 18 h 126"/>
                    <a:gd name="T10" fmla="*/ 42 w 137"/>
                    <a:gd name="T11" fmla="*/ 24 h 126"/>
                    <a:gd name="T12" fmla="*/ 31 w 137"/>
                    <a:gd name="T13" fmla="*/ 47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" h="126">
                      <a:moveTo>
                        <a:pt x="31" y="47"/>
                      </a:moveTo>
                      <a:cubicBezTo>
                        <a:pt x="27" y="64"/>
                        <a:pt x="28" y="108"/>
                        <a:pt x="0" y="112"/>
                      </a:cubicBezTo>
                      <a:cubicBezTo>
                        <a:pt x="0" y="112"/>
                        <a:pt x="59" y="126"/>
                        <a:pt x="96" y="106"/>
                      </a:cubicBezTo>
                      <a:cubicBezTo>
                        <a:pt x="105" y="102"/>
                        <a:pt x="112" y="97"/>
                        <a:pt x="118" y="89"/>
                      </a:cubicBezTo>
                      <a:cubicBezTo>
                        <a:pt x="137" y="68"/>
                        <a:pt x="134" y="36"/>
                        <a:pt x="113" y="18"/>
                      </a:cubicBezTo>
                      <a:cubicBezTo>
                        <a:pt x="92" y="0"/>
                        <a:pt x="60" y="3"/>
                        <a:pt x="42" y="24"/>
                      </a:cubicBezTo>
                      <a:cubicBezTo>
                        <a:pt x="36" y="30"/>
                        <a:pt x="32" y="38"/>
                        <a:pt x="31" y="47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55"/>
                <p:cNvSpPr>
                  <a:spLocks/>
                </p:cNvSpPr>
                <p:nvPr/>
              </p:nvSpPr>
              <p:spPr bwMode="auto">
                <a:xfrm>
                  <a:off x="4332288" y="2620963"/>
                  <a:ext cx="295275" cy="323850"/>
                </a:xfrm>
                <a:custGeom>
                  <a:avLst/>
                  <a:gdLst>
                    <a:gd name="T0" fmla="*/ 24 w 76"/>
                    <a:gd name="T1" fmla="*/ 83 h 83"/>
                    <a:gd name="T2" fmla="*/ 76 w 76"/>
                    <a:gd name="T3" fmla="*/ 31 h 83"/>
                    <a:gd name="T4" fmla="*/ 45 w 76"/>
                    <a:gd name="T5" fmla="*/ 0 h 83"/>
                    <a:gd name="T6" fmla="*/ 0 w 76"/>
                    <a:gd name="T7" fmla="*/ 71 h 83"/>
                    <a:gd name="T8" fmla="*/ 23 w 76"/>
                    <a:gd name="T9" fmla="*/ 82 h 83"/>
                    <a:gd name="T10" fmla="*/ 24 w 76"/>
                    <a:gd name="T11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83">
                      <a:moveTo>
                        <a:pt x="24" y="83"/>
                      </a:moveTo>
                      <a:cubicBezTo>
                        <a:pt x="76" y="31"/>
                        <a:pt x="76" y="31"/>
                        <a:pt x="76" y="31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29" y="26"/>
                        <a:pt x="17" y="45"/>
                        <a:pt x="0" y="71"/>
                      </a:cubicBezTo>
                      <a:cubicBezTo>
                        <a:pt x="8" y="73"/>
                        <a:pt x="16" y="76"/>
                        <a:pt x="23" y="82"/>
                      </a:cubicBezTo>
                      <a:cubicBezTo>
                        <a:pt x="23" y="82"/>
                        <a:pt x="23" y="83"/>
                        <a:pt x="24" y="8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56"/>
                <p:cNvSpPr>
                  <a:spLocks/>
                </p:cNvSpPr>
                <p:nvPr/>
              </p:nvSpPr>
              <p:spPr bwMode="auto">
                <a:xfrm>
                  <a:off x="4541838" y="1770063"/>
                  <a:ext cx="1022350" cy="928688"/>
                </a:xfrm>
                <a:custGeom>
                  <a:avLst/>
                  <a:gdLst>
                    <a:gd name="T0" fmla="*/ 33 w 262"/>
                    <a:gd name="T1" fmla="*/ 238 h 238"/>
                    <a:gd name="T2" fmla="*/ 262 w 262"/>
                    <a:gd name="T3" fmla="*/ 8 h 238"/>
                    <a:gd name="T4" fmla="*/ 209 w 262"/>
                    <a:gd name="T5" fmla="*/ 21 h 238"/>
                    <a:gd name="T6" fmla="*/ 0 w 262"/>
                    <a:gd name="T7" fmla="*/ 205 h 238"/>
                    <a:gd name="T8" fmla="*/ 33 w 262"/>
                    <a:gd name="T9" fmla="*/ 23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238">
                      <a:moveTo>
                        <a:pt x="33" y="238"/>
                      </a:moveTo>
                      <a:cubicBezTo>
                        <a:pt x="262" y="8"/>
                        <a:pt x="262" y="8"/>
                        <a:pt x="262" y="8"/>
                      </a:cubicBezTo>
                      <a:cubicBezTo>
                        <a:pt x="251" y="0"/>
                        <a:pt x="231" y="2"/>
                        <a:pt x="209" y="21"/>
                      </a:cubicBezTo>
                      <a:cubicBezTo>
                        <a:pt x="130" y="92"/>
                        <a:pt x="80" y="136"/>
                        <a:pt x="0" y="205"/>
                      </a:cubicBezTo>
                      <a:lnTo>
                        <a:pt x="33" y="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57"/>
                <p:cNvSpPr>
                  <a:spLocks/>
                </p:cNvSpPr>
                <p:nvPr/>
              </p:nvSpPr>
              <p:spPr bwMode="auto">
                <a:xfrm>
                  <a:off x="4491038" y="2562226"/>
                  <a:ext cx="179388" cy="179388"/>
                </a:xfrm>
                <a:custGeom>
                  <a:avLst/>
                  <a:gdLst>
                    <a:gd name="T0" fmla="*/ 113 w 113"/>
                    <a:gd name="T1" fmla="*/ 86 h 113"/>
                    <a:gd name="T2" fmla="*/ 32 w 113"/>
                    <a:gd name="T3" fmla="*/ 5 h 113"/>
                    <a:gd name="T4" fmla="*/ 27 w 113"/>
                    <a:gd name="T5" fmla="*/ 0 h 113"/>
                    <a:gd name="T6" fmla="*/ 0 w 113"/>
                    <a:gd name="T7" fmla="*/ 27 h 113"/>
                    <a:gd name="T8" fmla="*/ 10 w 113"/>
                    <a:gd name="T9" fmla="*/ 37 h 113"/>
                    <a:gd name="T10" fmla="*/ 86 w 113"/>
                    <a:gd name="T11" fmla="*/ 113 h 113"/>
                    <a:gd name="T12" fmla="*/ 113 w 113"/>
                    <a:gd name="T13" fmla="*/ 8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113">
                      <a:moveTo>
                        <a:pt x="113" y="86"/>
                      </a:moveTo>
                      <a:lnTo>
                        <a:pt x="32" y="5"/>
                      </a:lnTo>
                      <a:lnTo>
                        <a:pt x="27" y="0"/>
                      </a:lnTo>
                      <a:lnTo>
                        <a:pt x="0" y="27"/>
                      </a:lnTo>
                      <a:lnTo>
                        <a:pt x="10" y="37"/>
                      </a:lnTo>
                      <a:lnTo>
                        <a:pt x="86" y="113"/>
                      </a:lnTo>
                      <a:lnTo>
                        <a:pt x="113" y="86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58"/>
                <p:cNvSpPr>
                  <a:spLocks/>
                </p:cNvSpPr>
                <p:nvPr/>
              </p:nvSpPr>
              <p:spPr bwMode="auto">
                <a:xfrm>
                  <a:off x="3981450" y="2886076"/>
                  <a:ext cx="444500" cy="441325"/>
                </a:xfrm>
                <a:custGeom>
                  <a:avLst/>
                  <a:gdLst>
                    <a:gd name="T0" fmla="*/ 57 w 114"/>
                    <a:gd name="T1" fmla="*/ 62 h 113"/>
                    <a:gd name="T2" fmla="*/ 114 w 114"/>
                    <a:gd name="T3" fmla="*/ 15 h 113"/>
                    <a:gd name="T4" fmla="*/ 113 w 114"/>
                    <a:gd name="T5" fmla="*/ 14 h 113"/>
                    <a:gd name="T6" fmla="*/ 90 w 114"/>
                    <a:gd name="T7" fmla="*/ 3 h 113"/>
                    <a:gd name="T8" fmla="*/ 42 w 114"/>
                    <a:gd name="T9" fmla="*/ 20 h 113"/>
                    <a:gd name="T10" fmla="*/ 31 w 114"/>
                    <a:gd name="T11" fmla="*/ 43 h 113"/>
                    <a:gd name="T12" fmla="*/ 0 w 114"/>
                    <a:gd name="T13" fmla="*/ 108 h 113"/>
                    <a:gd name="T14" fmla="*/ 57 w 114"/>
                    <a:gd name="T15" fmla="*/ 6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4" h="113">
                      <a:moveTo>
                        <a:pt x="57" y="62"/>
                      </a:moveTo>
                      <a:cubicBezTo>
                        <a:pt x="72" y="11"/>
                        <a:pt x="114" y="15"/>
                        <a:pt x="114" y="15"/>
                      </a:cubicBezTo>
                      <a:cubicBezTo>
                        <a:pt x="113" y="15"/>
                        <a:pt x="113" y="14"/>
                        <a:pt x="113" y="14"/>
                      </a:cubicBezTo>
                      <a:cubicBezTo>
                        <a:pt x="106" y="8"/>
                        <a:pt x="98" y="5"/>
                        <a:pt x="90" y="3"/>
                      </a:cubicBezTo>
                      <a:cubicBezTo>
                        <a:pt x="73" y="0"/>
                        <a:pt x="54" y="5"/>
                        <a:pt x="42" y="20"/>
                      </a:cubicBezTo>
                      <a:cubicBezTo>
                        <a:pt x="36" y="26"/>
                        <a:pt x="32" y="34"/>
                        <a:pt x="31" y="43"/>
                      </a:cubicBezTo>
                      <a:cubicBezTo>
                        <a:pt x="27" y="60"/>
                        <a:pt x="28" y="104"/>
                        <a:pt x="0" y="108"/>
                      </a:cubicBezTo>
                      <a:cubicBezTo>
                        <a:pt x="0" y="108"/>
                        <a:pt x="42" y="113"/>
                        <a:pt x="57" y="6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59" name="Group 58"/>
            <p:cNvGrpSpPr/>
            <p:nvPr/>
          </p:nvGrpSpPr>
          <p:grpSpPr>
            <a:xfrm>
              <a:off x="8501526" y="2502602"/>
              <a:ext cx="1523074" cy="1700486"/>
              <a:chOff x="8501526" y="2502602"/>
              <a:chExt cx="1523074" cy="1700486"/>
            </a:xfrm>
          </p:grpSpPr>
          <p:sp>
            <p:nvSpPr>
              <p:cNvPr id="80" name="Shape 148"/>
              <p:cNvSpPr/>
              <p:nvPr/>
            </p:nvSpPr>
            <p:spPr>
              <a:xfrm>
                <a:off x="8501526" y="2502602"/>
                <a:ext cx="1523074" cy="1700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6" h="21593" extrusionOk="0">
                    <a:moveTo>
                      <a:pt x="1092" y="4742"/>
                    </a:moveTo>
                    <a:lnTo>
                      <a:pt x="9180" y="528"/>
                    </a:lnTo>
                    <a:cubicBezTo>
                      <a:pt x="9459" y="385"/>
                      <a:pt x="9748" y="262"/>
                      <a:pt x="10042" y="160"/>
                    </a:cubicBezTo>
                    <a:cubicBezTo>
                      <a:pt x="10303" y="70"/>
                      <a:pt x="10577" y="-7"/>
                      <a:pt x="10864" y="0"/>
                    </a:cubicBezTo>
                    <a:cubicBezTo>
                      <a:pt x="11119" y="7"/>
                      <a:pt x="11362" y="80"/>
                      <a:pt x="11594" y="169"/>
                    </a:cubicBezTo>
                    <a:cubicBezTo>
                      <a:pt x="11881" y="278"/>
                      <a:pt x="12157" y="412"/>
                      <a:pt x="12419" y="569"/>
                    </a:cubicBezTo>
                    <a:lnTo>
                      <a:pt x="19879" y="4387"/>
                    </a:lnTo>
                    <a:cubicBezTo>
                      <a:pt x="20200" y="4546"/>
                      <a:pt x="20498" y="4733"/>
                      <a:pt x="20770" y="4942"/>
                    </a:cubicBezTo>
                    <a:cubicBezTo>
                      <a:pt x="20998" y="5118"/>
                      <a:pt x="21215" y="5315"/>
                      <a:pt x="21349" y="5564"/>
                    </a:cubicBezTo>
                    <a:cubicBezTo>
                      <a:pt x="21482" y="5812"/>
                      <a:pt x="21517" y="6088"/>
                      <a:pt x="21544" y="6359"/>
                    </a:cubicBezTo>
                    <a:cubicBezTo>
                      <a:pt x="21566" y="6590"/>
                      <a:pt x="21584" y="6822"/>
                      <a:pt x="21596" y="7055"/>
                    </a:cubicBezTo>
                    <a:lnTo>
                      <a:pt x="21596" y="14541"/>
                    </a:lnTo>
                    <a:cubicBezTo>
                      <a:pt x="21595" y="14806"/>
                      <a:pt x="21576" y="15070"/>
                      <a:pt x="21538" y="15331"/>
                    </a:cubicBezTo>
                    <a:cubicBezTo>
                      <a:pt x="21504" y="15566"/>
                      <a:pt x="21455" y="15801"/>
                      <a:pt x="21346" y="16020"/>
                    </a:cubicBezTo>
                    <a:cubicBezTo>
                      <a:pt x="21220" y="16272"/>
                      <a:pt x="21024" y="16484"/>
                      <a:pt x="20807" y="16671"/>
                    </a:cubicBezTo>
                    <a:cubicBezTo>
                      <a:pt x="20551" y="16891"/>
                      <a:pt x="20260" y="17080"/>
                      <a:pt x="19939" y="17231"/>
                    </a:cubicBezTo>
                    <a:lnTo>
                      <a:pt x="13910" y="20346"/>
                    </a:lnTo>
                    <a:cubicBezTo>
                      <a:pt x="13476" y="20557"/>
                      <a:pt x="13049" y="20773"/>
                      <a:pt x="12630" y="20995"/>
                    </a:cubicBezTo>
                    <a:cubicBezTo>
                      <a:pt x="12087" y="21283"/>
                      <a:pt x="11523" y="21593"/>
                      <a:pt x="10881" y="21593"/>
                    </a:cubicBezTo>
                    <a:cubicBezTo>
                      <a:pt x="10428" y="21593"/>
                      <a:pt x="10008" y="21438"/>
                      <a:pt x="9609" y="21276"/>
                    </a:cubicBezTo>
                    <a:cubicBezTo>
                      <a:pt x="8943" y="21005"/>
                      <a:pt x="8289" y="20696"/>
                      <a:pt x="7650" y="20346"/>
                    </a:cubicBezTo>
                    <a:lnTo>
                      <a:pt x="1772" y="17197"/>
                    </a:lnTo>
                    <a:cubicBezTo>
                      <a:pt x="1505" y="17049"/>
                      <a:pt x="1247" y="16891"/>
                      <a:pt x="999" y="16723"/>
                    </a:cubicBezTo>
                    <a:cubicBezTo>
                      <a:pt x="717" y="16533"/>
                      <a:pt x="440" y="16323"/>
                      <a:pt x="273" y="16039"/>
                    </a:cubicBezTo>
                    <a:cubicBezTo>
                      <a:pt x="125" y="15790"/>
                      <a:pt x="78" y="15510"/>
                      <a:pt x="47" y="15236"/>
                    </a:cubicBezTo>
                    <a:cubicBezTo>
                      <a:pt x="14" y="14947"/>
                      <a:pt x="-2" y="14653"/>
                      <a:pt x="0" y="14357"/>
                    </a:cubicBezTo>
                    <a:lnTo>
                      <a:pt x="0" y="7059"/>
                    </a:lnTo>
                    <a:cubicBezTo>
                      <a:pt x="-4" y="6767"/>
                      <a:pt x="16" y="6477"/>
                      <a:pt x="58" y="6192"/>
                    </a:cubicBezTo>
                    <a:cubicBezTo>
                      <a:pt x="97" y="5928"/>
                      <a:pt x="157" y="5660"/>
                      <a:pt x="311" y="5426"/>
                    </a:cubicBezTo>
                    <a:cubicBezTo>
                      <a:pt x="403" y="5287"/>
                      <a:pt x="525" y="5168"/>
                      <a:pt x="654" y="5058"/>
                    </a:cubicBezTo>
                    <a:cubicBezTo>
                      <a:pt x="790" y="4943"/>
                      <a:pt x="936" y="4837"/>
                      <a:pt x="1092" y="4742"/>
                    </a:cubicBezTo>
                    <a:close/>
                  </a:path>
                </a:pathLst>
              </a:custGeom>
              <a:noFill/>
              <a:ln w="76200" cmpd="sng">
                <a:solidFill>
                  <a:schemeClr val="bg1"/>
                </a:solidFill>
                <a:prstDash val="solid"/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81" name="Group 80"/>
              <p:cNvGrpSpPr/>
              <p:nvPr/>
            </p:nvGrpSpPr>
            <p:grpSpPr>
              <a:xfrm>
                <a:off x="8930865" y="3054844"/>
                <a:ext cx="676897" cy="659127"/>
                <a:chOff x="7691870" y="1756815"/>
                <a:chExt cx="665163" cy="647701"/>
              </a:xfrm>
            </p:grpSpPr>
            <p:sp>
              <p:nvSpPr>
                <p:cNvPr id="82" name="Freeform 109"/>
                <p:cNvSpPr>
                  <a:spLocks/>
                </p:cNvSpPr>
                <p:nvPr/>
              </p:nvSpPr>
              <p:spPr bwMode="auto">
                <a:xfrm>
                  <a:off x="7691870" y="2001290"/>
                  <a:ext cx="219075" cy="182563"/>
                </a:xfrm>
                <a:custGeom>
                  <a:avLst/>
                  <a:gdLst>
                    <a:gd name="T0" fmla="*/ 36 w 149"/>
                    <a:gd name="T1" fmla="*/ 112 h 124"/>
                    <a:gd name="T2" fmla="*/ 115 w 149"/>
                    <a:gd name="T3" fmla="*/ 122 h 124"/>
                    <a:gd name="T4" fmla="*/ 101 w 149"/>
                    <a:gd name="T5" fmla="*/ 96 h 124"/>
                    <a:gd name="T6" fmla="*/ 121 w 149"/>
                    <a:gd name="T7" fmla="*/ 71 h 124"/>
                    <a:gd name="T8" fmla="*/ 149 w 149"/>
                    <a:gd name="T9" fmla="*/ 86 h 124"/>
                    <a:gd name="T10" fmla="*/ 103 w 149"/>
                    <a:gd name="T11" fmla="*/ 0 h 124"/>
                    <a:gd name="T12" fmla="*/ 3 w 149"/>
                    <a:gd name="T13" fmla="*/ 2 h 124"/>
                    <a:gd name="T14" fmla="*/ 33 w 149"/>
                    <a:gd name="T15" fmla="*/ 21 h 124"/>
                    <a:gd name="T16" fmla="*/ 36 w 149"/>
                    <a:gd name="T17" fmla="*/ 11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9" h="124">
                      <a:moveTo>
                        <a:pt x="36" y="112"/>
                      </a:moveTo>
                      <a:cubicBezTo>
                        <a:pt x="61" y="124"/>
                        <a:pt x="87" y="122"/>
                        <a:pt x="115" y="122"/>
                      </a:cubicBezTo>
                      <a:cubicBezTo>
                        <a:pt x="101" y="118"/>
                        <a:pt x="97" y="106"/>
                        <a:pt x="101" y="96"/>
                      </a:cubicBezTo>
                      <a:cubicBezTo>
                        <a:pt x="107" y="85"/>
                        <a:pt x="121" y="71"/>
                        <a:pt x="121" y="71"/>
                      </a:cubicBezTo>
                      <a:cubicBezTo>
                        <a:pt x="149" y="86"/>
                        <a:pt x="149" y="86"/>
                        <a:pt x="149" y="86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21" y="14"/>
                        <a:pt x="33" y="21"/>
                      </a:cubicBezTo>
                      <a:cubicBezTo>
                        <a:pt x="0" y="54"/>
                        <a:pt x="11" y="99"/>
                        <a:pt x="36" y="112"/>
                      </a:cubicBezTo>
                      <a:close/>
                    </a:path>
                  </a:pathLst>
                </a:custGeom>
                <a:solidFill>
                  <a:srgbClr val="1099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110"/>
                <p:cNvSpPr>
                  <a:spLocks/>
                </p:cNvSpPr>
                <p:nvPr/>
              </p:nvSpPr>
              <p:spPr bwMode="auto">
                <a:xfrm>
                  <a:off x="7715683" y="2179090"/>
                  <a:ext cx="288925" cy="171450"/>
                </a:xfrm>
                <a:custGeom>
                  <a:avLst/>
                  <a:gdLst>
                    <a:gd name="T0" fmla="*/ 82 w 196"/>
                    <a:gd name="T1" fmla="*/ 20 h 116"/>
                    <a:gd name="T2" fmla="*/ 0 w 196"/>
                    <a:gd name="T3" fmla="*/ 0 h 116"/>
                    <a:gd name="T4" fmla="*/ 50 w 196"/>
                    <a:gd name="T5" fmla="*/ 82 h 116"/>
                    <a:gd name="T6" fmla="*/ 87 w 196"/>
                    <a:gd name="T7" fmla="*/ 116 h 116"/>
                    <a:gd name="T8" fmla="*/ 196 w 196"/>
                    <a:gd name="T9" fmla="*/ 116 h 116"/>
                    <a:gd name="T10" fmla="*/ 194 w 196"/>
                    <a:gd name="T11" fmla="*/ 19 h 116"/>
                    <a:gd name="T12" fmla="*/ 82 w 196"/>
                    <a:gd name="T13" fmla="*/ 2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6" h="116">
                      <a:moveTo>
                        <a:pt x="82" y="20"/>
                      </a:moveTo>
                      <a:cubicBezTo>
                        <a:pt x="18" y="22"/>
                        <a:pt x="3" y="5"/>
                        <a:pt x="0" y="0"/>
                      </a:cubicBezTo>
                      <a:cubicBezTo>
                        <a:pt x="5" y="10"/>
                        <a:pt x="42" y="67"/>
                        <a:pt x="50" y="82"/>
                      </a:cubicBezTo>
                      <a:cubicBezTo>
                        <a:pt x="59" y="98"/>
                        <a:pt x="71" y="116"/>
                        <a:pt x="87" y="116"/>
                      </a:cubicBezTo>
                      <a:cubicBezTo>
                        <a:pt x="103" y="116"/>
                        <a:pt x="196" y="116"/>
                        <a:pt x="196" y="116"/>
                      </a:cubicBezTo>
                      <a:cubicBezTo>
                        <a:pt x="194" y="19"/>
                        <a:pt x="194" y="19"/>
                        <a:pt x="194" y="19"/>
                      </a:cubicBezTo>
                      <a:cubicBezTo>
                        <a:pt x="194" y="19"/>
                        <a:pt x="156" y="19"/>
                        <a:pt x="82" y="20"/>
                      </a:cubicBezTo>
                      <a:close/>
                    </a:path>
                  </a:pathLst>
                </a:custGeom>
                <a:solidFill>
                  <a:srgbClr val="35AB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11"/>
                <p:cNvSpPr>
                  <a:spLocks/>
                </p:cNvSpPr>
                <p:nvPr/>
              </p:nvSpPr>
              <p:spPr bwMode="auto">
                <a:xfrm>
                  <a:off x="8044295" y="2155278"/>
                  <a:ext cx="195263" cy="249238"/>
                </a:xfrm>
                <a:custGeom>
                  <a:avLst/>
                  <a:gdLst>
                    <a:gd name="T0" fmla="*/ 84 w 133"/>
                    <a:gd name="T1" fmla="*/ 36 h 170"/>
                    <a:gd name="T2" fmla="*/ 52 w 133"/>
                    <a:gd name="T3" fmla="*/ 33 h 170"/>
                    <a:gd name="T4" fmla="*/ 52 w 133"/>
                    <a:gd name="T5" fmla="*/ 0 h 170"/>
                    <a:gd name="T6" fmla="*/ 0 w 133"/>
                    <a:gd name="T7" fmla="*/ 84 h 170"/>
                    <a:gd name="T8" fmla="*/ 53 w 133"/>
                    <a:gd name="T9" fmla="*/ 170 h 170"/>
                    <a:gd name="T10" fmla="*/ 54 w 133"/>
                    <a:gd name="T11" fmla="*/ 133 h 170"/>
                    <a:gd name="T12" fmla="*/ 131 w 133"/>
                    <a:gd name="T13" fmla="*/ 85 h 170"/>
                    <a:gd name="T14" fmla="*/ 100 w 133"/>
                    <a:gd name="T15" fmla="*/ 12 h 170"/>
                    <a:gd name="T16" fmla="*/ 84 w 133"/>
                    <a:gd name="T17" fmla="*/ 36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3" h="170">
                      <a:moveTo>
                        <a:pt x="84" y="36"/>
                      </a:moveTo>
                      <a:cubicBezTo>
                        <a:pt x="72" y="37"/>
                        <a:pt x="52" y="33"/>
                        <a:pt x="52" y="33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53" y="170"/>
                        <a:pt x="53" y="170"/>
                        <a:pt x="53" y="170"/>
                      </a:cubicBezTo>
                      <a:cubicBezTo>
                        <a:pt x="53" y="170"/>
                        <a:pt x="54" y="147"/>
                        <a:pt x="54" y="133"/>
                      </a:cubicBezTo>
                      <a:cubicBezTo>
                        <a:pt x="100" y="146"/>
                        <a:pt x="133" y="113"/>
                        <a:pt x="131" y="85"/>
                      </a:cubicBezTo>
                      <a:cubicBezTo>
                        <a:pt x="129" y="57"/>
                        <a:pt x="114" y="36"/>
                        <a:pt x="100" y="12"/>
                      </a:cubicBezTo>
                      <a:cubicBezTo>
                        <a:pt x="103" y="26"/>
                        <a:pt x="95" y="36"/>
                        <a:pt x="84" y="36"/>
                      </a:cubicBezTo>
                      <a:close/>
                    </a:path>
                  </a:pathLst>
                </a:custGeom>
                <a:solidFill>
                  <a:srgbClr val="1099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12"/>
                <p:cNvSpPr>
                  <a:spLocks/>
                </p:cNvSpPr>
                <p:nvPr/>
              </p:nvSpPr>
              <p:spPr bwMode="auto">
                <a:xfrm>
                  <a:off x="8142720" y="1961603"/>
                  <a:ext cx="214313" cy="336550"/>
                </a:xfrm>
                <a:custGeom>
                  <a:avLst/>
                  <a:gdLst>
                    <a:gd name="T0" fmla="*/ 138 w 146"/>
                    <a:gd name="T1" fmla="*/ 94 h 228"/>
                    <a:gd name="T2" fmla="*/ 83 w 146"/>
                    <a:gd name="T3" fmla="*/ 0 h 228"/>
                    <a:gd name="T4" fmla="*/ 0 w 146"/>
                    <a:gd name="T5" fmla="*/ 51 h 228"/>
                    <a:gd name="T6" fmla="*/ 58 w 146"/>
                    <a:gd name="T7" fmla="*/ 147 h 228"/>
                    <a:gd name="T8" fmla="*/ 82 w 146"/>
                    <a:gd name="T9" fmla="*/ 228 h 228"/>
                    <a:gd name="T10" fmla="*/ 127 w 146"/>
                    <a:gd name="T11" fmla="*/ 143 h 228"/>
                    <a:gd name="T12" fmla="*/ 138 w 146"/>
                    <a:gd name="T13" fmla="*/ 94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" h="228">
                      <a:moveTo>
                        <a:pt x="138" y="94"/>
                      </a:moveTo>
                      <a:cubicBezTo>
                        <a:pt x="130" y="81"/>
                        <a:pt x="83" y="0"/>
                        <a:pt x="83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19" y="84"/>
                        <a:pt x="58" y="147"/>
                      </a:cubicBezTo>
                      <a:cubicBezTo>
                        <a:pt x="91" y="202"/>
                        <a:pt x="84" y="223"/>
                        <a:pt x="82" y="228"/>
                      </a:cubicBezTo>
                      <a:cubicBezTo>
                        <a:pt x="88" y="219"/>
                        <a:pt x="118" y="157"/>
                        <a:pt x="127" y="143"/>
                      </a:cubicBezTo>
                      <a:cubicBezTo>
                        <a:pt x="136" y="127"/>
                        <a:pt x="146" y="108"/>
                        <a:pt x="138" y="94"/>
                      </a:cubicBezTo>
                      <a:close/>
                    </a:path>
                  </a:pathLst>
                </a:custGeom>
                <a:solidFill>
                  <a:srgbClr val="35AB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13"/>
                <p:cNvSpPr>
                  <a:spLocks/>
                </p:cNvSpPr>
                <p:nvPr/>
              </p:nvSpPr>
              <p:spPr bwMode="auto">
                <a:xfrm>
                  <a:off x="7999845" y="1764753"/>
                  <a:ext cx="233363" cy="190500"/>
                </a:xfrm>
                <a:custGeom>
                  <a:avLst/>
                  <a:gdLst>
                    <a:gd name="T0" fmla="*/ 113 w 159"/>
                    <a:gd name="T1" fmla="*/ 129 h 129"/>
                    <a:gd name="T2" fmla="*/ 159 w 159"/>
                    <a:gd name="T3" fmla="*/ 39 h 129"/>
                    <a:gd name="T4" fmla="*/ 128 w 159"/>
                    <a:gd name="T5" fmla="*/ 57 h 129"/>
                    <a:gd name="T6" fmla="*/ 47 w 159"/>
                    <a:gd name="T7" fmla="*/ 16 h 129"/>
                    <a:gd name="T8" fmla="*/ 0 w 159"/>
                    <a:gd name="T9" fmla="*/ 81 h 129"/>
                    <a:gd name="T10" fmla="*/ 29 w 159"/>
                    <a:gd name="T11" fmla="*/ 81 h 129"/>
                    <a:gd name="T12" fmla="*/ 43 w 159"/>
                    <a:gd name="T13" fmla="*/ 111 h 129"/>
                    <a:gd name="T14" fmla="*/ 15 w 159"/>
                    <a:gd name="T15" fmla="*/ 128 h 129"/>
                    <a:gd name="T16" fmla="*/ 113 w 159"/>
                    <a:gd name="T17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29">
                      <a:moveTo>
                        <a:pt x="113" y="129"/>
                      </a:moveTo>
                      <a:cubicBezTo>
                        <a:pt x="159" y="39"/>
                        <a:pt x="159" y="39"/>
                        <a:pt x="159" y="39"/>
                      </a:cubicBezTo>
                      <a:cubicBezTo>
                        <a:pt x="159" y="39"/>
                        <a:pt x="140" y="50"/>
                        <a:pt x="128" y="57"/>
                      </a:cubicBezTo>
                      <a:cubicBezTo>
                        <a:pt x="115" y="11"/>
                        <a:pt x="70" y="0"/>
                        <a:pt x="47" y="16"/>
                      </a:cubicBezTo>
                      <a:cubicBezTo>
                        <a:pt x="24" y="32"/>
                        <a:pt x="13" y="56"/>
                        <a:pt x="0" y="81"/>
                      </a:cubicBezTo>
                      <a:cubicBezTo>
                        <a:pt x="10" y="70"/>
                        <a:pt x="23" y="72"/>
                        <a:pt x="29" y="81"/>
                      </a:cubicBezTo>
                      <a:cubicBezTo>
                        <a:pt x="36" y="91"/>
                        <a:pt x="43" y="111"/>
                        <a:pt x="43" y="111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lnTo>
                        <a:pt x="113" y="129"/>
                      </a:lnTo>
                      <a:close/>
                    </a:path>
                  </a:pathLst>
                </a:custGeom>
                <a:solidFill>
                  <a:srgbClr val="1099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14"/>
                <p:cNvSpPr>
                  <a:spLocks/>
                </p:cNvSpPr>
                <p:nvPr/>
              </p:nvSpPr>
              <p:spPr bwMode="auto">
                <a:xfrm>
                  <a:off x="7783945" y="1756815"/>
                  <a:ext cx="285750" cy="239713"/>
                </a:xfrm>
                <a:custGeom>
                  <a:avLst/>
                  <a:gdLst>
                    <a:gd name="T0" fmla="*/ 138 w 195"/>
                    <a:gd name="T1" fmla="*/ 63 h 163"/>
                    <a:gd name="T2" fmla="*/ 195 w 195"/>
                    <a:gd name="T3" fmla="*/ 1 h 163"/>
                    <a:gd name="T4" fmla="*/ 98 w 195"/>
                    <a:gd name="T5" fmla="*/ 6 h 163"/>
                    <a:gd name="T6" fmla="*/ 51 w 195"/>
                    <a:gd name="T7" fmla="*/ 22 h 163"/>
                    <a:gd name="T8" fmla="*/ 0 w 195"/>
                    <a:gd name="T9" fmla="*/ 118 h 163"/>
                    <a:gd name="T10" fmla="*/ 86 w 195"/>
                    <a:gd name="T11" fmla="*/ 163 h 163"/>
                    <a:gd name="T12" fmla="*/ 138 w 195"/>
                    <a:gd name="T13" fmla="*/ 63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5" h="163">
                      <a:moveTo>
                        <a:pt x="138" y="63"/>
                      </a:moveTo>
                      <a:cubicBezTo>
                        <a:pt x="167" y="6"/>
                        <a:pt x="189" y="1"/>
                        <a:pt x="195" y="1"/>
                      </a:cubicBezTo>
                      <a:cubicBezTo>
                        <a:pt x="183" y="0"/>
                        <a:pt x="115" y="6"/>
                        <a:pt x="98" y="6"/>
                      </a:cubicBezTo>
                      <a:cubicBezTo>
                        <a:pt x="80" y="6"/>
                        <a:pt x="59" y="8"/>
                        <a:pt x="51" y="22"/>
                      </a:cubicBezTo>
                      <a:cubicBezTo>
                        <a:pt x="44" y="36"/>
                        <a:pt x="0" y="118"/>
                        <a:pt x="0" y="118"/>
                      </a:cubicBezTo>
                      <a:cubicBezTo>
                        <a:pt x="86" y="163"/>
                        <a:pt x="86" y="163"/>
                        <a:pt x="86" y="163"/>
                      </a:cubicBezTo>
                      <a:cubicBezTo>
                        <a:pt x="86" y="163"/>
                        <a:pt x="104" y="129"/>
                        <a:pt x="138" y="63"/>
                      </a:cubicBezTo>
                      <a:close/>
                    </a:path>
                  </a:pathLst>
                </a:custGeom>
                <a:solidFill>
                  <a:srgbClr val="35AB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0" name="Group 59"/>
            <p:cNvGrpSpPr/>
            <p:nvPr/>
          </p:nvGrpSpPr>
          <p:grpSpPr>
            <a:xfrm>
              <a:off x="4266076" y="2507535"/>
              <a:ext cx="1523074" cy="1700486"/>
              <a:chOff x="4266076" y="2507535"/>
              <a:chExt cx="1523074" cy="1700486"/>
            </a:xfrm>
          </p:grpSpPr>
          <p:sp>
            <p:nvSpPr>
              <p:cNvPr id="69" name="Shape 148"/>
              <p:cNvSpPr/>
              <p:nvPr/>
            </p:nvSpPr>
            <p:spPr>
              <a:xfrm>
                <a:off x="4266076" y="2507535"/>
                <a:ext cx="1523074" cy="1700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6" h="21593" extrusionOk="0">
                    <a:moveTo>
                      <a:pt x="1092" y="4742"/>
                    </a:moveTo>
                    <a:lnTo>
                      <a:pt x="9180" y="528"/>
                    </a:lnTo>
                    <a:cubicBezTo>
                      <a:pt x="9459" y="385"/>
                      <a:pt x="9748" y="262"/>
                      <a:pt x="10042" y="160"/>
                    </a:cubicBezTo>
                    <a:cubicBezTo>
                      <a:pt x="10303" y="70"/>
                      <a:pt x="10577" y="-7"/>
                      <a:pt x="10864" y="0"/>
                    </a:cubicBezTo>
                    <a:cubicBezTo>
                      <a:pt x="11119" y="7"/>
                      <a:pt x="11362" y="80"/>
                      <a:pt x="11594" y="169"/>
                    </a:cubicBezTo>
                    <a:cubicBezTo>
                      <a:pt x="11881" y="278"/>
                      <a:pt x="12157" y="412"/>
                      <a:pt x="12419" y="569"/>
                    </a:cubicBezTo>
                    <a:lnTo>
                      <a:pt x="19879" y="4387"/>
                    </a:lnTo>
                    <a:cubicBezTo>
                      <a:pt x="20200" y="4546"/>
                      <a:pt x="20498" y="4733"/>
                      <a:pt x="20770" y="4942"/>
                    </a:cubicBezTo>
                    <a:cubicBezTo>
                      <a:pt x="20998" y="5118"/>
                      <a:pt x="21215" y="5315"/>
                      <a:pt x="21349" y="5564"/>
                    </a:cubicBezTo>
                    <a:cubicBezTo>
                      <a:pt x="21482" y="5812"/>
                      <a:pt x="21517" y="6088"/>
                      <a:pt x="21544" y="6359"/>
                    </a:cubicBezTo>
                    <a:cubicBezTo>
                      <a:pt x="21566" y="6590"/>
                      <a:pt x="21584" y="6822"/>
                      <a:pt x="21596" y="7055"/>
                    </a:cubicBezTo>
                    <a:lnTo>
                      <a:pt x="21596" y="14541"/>
                    </a:lnTo>
                    <a:cubicBezTo>
                      <a:pt x="21595" y="14806"/>
                      <a:pt x="21576" y="15070"/>
                      <a:pt x="21538" y="15331"/>
                    </a:cubicBezTo>
                    <a:cubicBezTo>
                      <a:pt x="21504" y="15566"/>
                      <a:pt x="21455" y="15801"/>
                      <a:pt x="21346" y="16020"/>
                    </a:cubicBezTo>
                    <a:cubicBezTo>
                      <a:pt x="21220" y="16272"/>
                      <a:pt x="21024" y="16484"/>
                      <a:pt x="20807" y="16671"/>
                    </a:cubicBezTo>
                    <a:cubicBezTo>
                      <a:pt x="20551" y="16891"/>
                      <a:pt x="20260" y="17080"/>
                      <a:pt x="19939" y="17231"/>
                    </a:cubicBezTo>
                    <a:lnTo>
                      <a:pt x="13910" y="20346"/>
                    </a:lnTo>
                    <a:cubicBezTo>
                      <a:pt x="13476" y="20557"/>
                      <a:pt x="13049" y="20773"/>
                      <a:pt x="12630" y="20995"/>
                    </a:cubicBezTo>
                    <a:cubicBezTo>
                      <a:pt x="12087" y="21283"/>
                      <a:pt x="11523" y="21593"/>
                      <a:pt x="10881" y="21593"/>
                    </a:cubicBezTo>
                    <a:cubicBezTo>
                      <a:pt x="10428" y="21593"/>
                      <a:pt x="10008" y="21438"/>
                      <a:pt x="9609" y="21276"/>
                    </a:cubicBezTo>
                    <a:cubicBezTo>
                      <a:pt x="8943" y="21005"/>
                      <a:pt x="8289" y="20696"/>
                      <a:pt x="7650" y="20346"/>
                    </a:cubicBezTo>
                    <a:lnTo>
                      <a:pt x="1772" y="17197"/>
                    </a:lnTo>
                    <a:cubicBezTo>
                      <a:pt x="1505" y="17049"/>
                      <a:pt x="1247" y="16891"/>
                      <a:pt x="999" y="16723"/>
                    </a:cubicBezTo>
                    <a:cubicBezTo>
                      <a:pt x="717" y="16533"/>
                      <a:pt x="440" y="16323"/>
                      <a:pt x="273" y="16039"/>
                    </a:cubicBezTo>
                    <a:cubicBezTo>
                      <a:pt x="125" y="15790"/>
                      <a:pt x="78" y="15510"/>
                      <a:pt x="47" y="15236"/>
                    </a:cubicBezTo>
                    <a:cubicBezTo>
                      <a:pt x="14" y="14947"/>
                      <a:pt x="-2" y="14653"/>
                      <a:pt x="0" y="14357"/>
                    </a:cubicBezTo>
                    <a:lnTo>
                      <a:pt x="0" y="7059"/>
                    </a:lnTo>
                    <a:cubicBezTo>
                      <a:pt x="-4" y="6767"/>
                      <a:pt x="16" y="6477"/>
                      <a:pt x="58" y="6192"/>
                    </a:cubicBezTo>
                    <a:cubicBezTo>
                      <a:pt x="97" y="5928"/>
                      <a:pt x="157" y="5660"/>
                      <a:pt x="311" y="5426"/>
                    </a:cubicBezTo>
                    <a:cubicBezTo>
                      <a:pt x="403" y="5287"/>
                      <a:pt x="525" y="5168"/>
                      <a:pt x="654" y="5058"/>
                    </a:cubicBezTo>
                    <a:cubicBezTo>
                      <a:pt x="790" y="4943"/>
                      <a:pt x="936" y="4837"/>
                      <a:pt x="1092" y="4742"/>
                    </a:cubicBezTo>
                    <a:close/>
                  </a:path>
                </a:pathLst>
              </a:custGeom>
              <a:ln w="76200" cmpd="sng">
                <a:solidFill>
                  <a:srgbClr val="FFFFFF"/>
                </a:solidFill>
                <a:prstDash val="solid"/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0" name="Group 69"/>
              <p:cNvGrpSpPr/>
              <p:nvPr/>
            </p:nvGrpSpPr>
            <p:grpSpPr>
              <a:xfrm>
                <a:off x="4783385" y="2939096"/>
                <a:ext cx="497983" cy="797550"/>
                <a:chOff x="3937433" y="1753640"/>
                <a:chExt cx="406400" cy="650875"/>
              </a:xfrm>
            </p:grpSpPr>
            <p:sp>
              <p:nvSpPr>
                <p:cNvPr id="71" name="Freeform 115"/>
                <p:cNvSpPr>
                  <a:spLocks/>
                </p:cNvSpPr>
                <p:nvPr/>
              </p:nvSpPr>
              <p:spPr bwMode="auto">
                <a:xfrm>
                  <a:off x="3946958" y="1925090"/>
                  <a:ext cx="387350" cy="141288"/>
                </a:xfrm>
                <a:custGeom>
                  <a:avLst/>
                  <a:gdLst>
                    <a:gd name="T0" fmla="*/ 224 w 263"/>
                    <a:gd name="T1" fmla="*/ 28 h 96"/>
                    <a:gd name="T2" fmla="*/ 43 w 263"/>
                    <a:gd name="T3" fmla="*/ 3 h 96"/>
                    <a:gd name="T4" fmla="*/ 1 w 263"/>
                    <a:gd name="T5" fmla="*/ 30 h 96"/>
                    <a:gd name="T6" fmla="*/ 39 w 263"/>
                    <a:gd name="T7" fmla="*/ 68 h 96"/>
                    <a:gd name="T8" fmla="*/ 220 w 263"/>
                    <a:gd name="T9" fmla="*/ 93 h 96"/>
                    <a:gd name="T10" fmla="*/ 262 w 263"/>
                    <a:gd name="T11" fmla="*/ 66 h 96"/>
                    <a:gd name="T12" fmla="*/ 224 w 263"/>
                    <a:gd name="T13" fmla="*/ 28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96">
                      <a:moveTo>
                        <a:pt x="224" y="28"/>
                      </a:moveTo>
                      <a:cubicBezTo>
                        <a:pt x="43" y="3"/>
                        <a:pt x="43" y="3"/>
                        <a:pt x="43" y="3"/>
                      </a:cubicBezTo>
                      <a:cubicBezTo>
                        <a:pt x="21" y="0"/>
                        <a:pt x="2" y="12"/>
                        <a:pt x="1" y="30"/>
                      </a:cubicBezTo>
                      <a:cubicBezTo>
                        <a:pt x="0" y="48"/>
                        <a:pt x="17" y="65"/>
                        <a:pt x="39" y="68"/>
                      </a:cubicBezTo>
                      <a:cubicBezTo>
                        <a:pt x="220" y="93"/>
                        <a:pt x="220" y="93"/>
                        <a:pt x="220" y="93"/>
                      </a:cubicBezTo>
                      <a:cubicBezTo>
                        <a:pt x="242" y="96"/>
                        <a:pt x="261" y="84"/>
                        <a:pt x="262" y="66"/>
                      </a:cubicBezTo>
                      <a:cubicBezTo>
                        <a:pt x="263" y="48"/>
                        <a:pt x="246" y="31"/>
                        <a:pt x="224" y="28"/>
                      </a:cubicBezTo>
                      <a:close/>
                    </a:path>
                  </a:pathLst>
                </a:custGeom>
                <a:solidFill>
                  <a:srgbClr val="E5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 116"/>
                <p:cNvSpPr>
                  <a:spLocks/>
                </p:cNvSpPr>
                <p:nvPr/>
              </p:nvSpPr>
              <p:spPr bwMode="auto">
                <a:xfrm>
                  <a:off x="3997758" y="1807615"/>
                  <a:ext cx="325438" cy="93663"/>
                </a:xfrm>
                <a:custGeom>
                  <a:avLst/>
                  <a:gdLst>
                    <a:gd name="T0" fmla="*/ 193 w 221"/>
                    <a:gd name="T1" fmla="*/ 17 h 63"/>
                    <a:gd name="T2" fmla="*/ 28 w 221"/>
                    <a:gd name="T3" fmla="*/ 1 h 63"/>
                    <a:gd name="T4" fmla="*/ 0 w 221"/>
                    <a:gd name="T5" fmla="*/ 22 h 63"/>
                    <a:gd name="T6" fmla="*/ 28 w 221"/>
                    <a:gd name="T7" fmla="*/ 47 h 63"/>
                    <a:gd name="T8" fmla="*/ 193 w 221"/>
                    <a:gd name="T9" fmla="*/ 62 h 63"/>
                    <a:gd name="T10" fmla="*/ 221 w 221"/>
                    <a:gd name="T11" fmla="*/ 42 h 63"/>
                    <a:gd name="T12" fmla="*/ 193 w 221"/>
                    <a:gd name="T13" fmla="*/ 17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1" h="63">
                      <a:moveTo>
                        <a:pt x="193" y="17"/>
                      </a:move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13" y="0"/>
                        <a:pt x="0" y="10"/>
                        <a:pt x="0" y="22"/>
                      </a:cubicBezTo>
                      <a:cubicBezTo>
                        <a:pt x="0" y="35"/>
                        <a:pt x="13" y="46"/>
                        <a:pt x="28" y="47"/>
                      </a:cubicBezTo>
                      <a:cubicBezTo>
                        <a:pt x="193" y="62"/>
                        <a:pt x="193" y="62"/>
                        <a:pt x="193" y="62"/>
                      </a:cubicBezTo>
                      <a:cubicBezTo>
                        <a:pt x="208" y="63"/>
                        <a:pt x="221" y="54"/>
                        <a:pt x="221" y="42"/>
                      </a:cubicBezTo>
                      <a:cubicBezTo>
                        <a:pt x="221" y="29"/>
                        <a:pt x="208" y="18"/>
                        <a:pt x="193" y="17"/>
                      </a:cubicBezTo>
                      <a:close/>
                    </a:path>
                  </a:pathLst>
                </a:custGeom>
                <a:solidFill>
                  <a:srgbClr val="E5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 117"/>
                <p:cNvSpPr>
                  <a:spLocks/>
                </p:cNvSpPr>
                <p:nvPr/>
              </p:nvSpPr>
              <p:spPr bwMode="auto">
                <a:xfrm>
                  <a:off x="4019983" y="2258465"/>
                  <a:ext cx="239713" cy="146050"/>
                </a:xfrm>
                <a:custGeom>
                  <a:avLst/>
                  <a:gdLst>
                    <a:gd name="T0" fmla="*/ 163 w 163"/>
                    <a:gd name="T1" fmla="*/ 37 h 99"/>
                    <a:gd name="T2" fmla="*/ 151 w 163"/>
                    <a:gd name="T3" fmla="*/ 24 h 99"/>
                    <a:gd name="T4" fmla="*/ 163 w 163"/>
                    <a:gd name="T5" fmla="*/ 12 h 99"/>
                    <a:gd name="T6" fmla="*/ 151 w 163"/>
                    <a:gd name="T7" fmla="*/ 0 h 99"/>
                    <a:gd name="T8" fmla="*/ 12 w 163"/>
                    <a:gd name="T9" fmla="*/ 0 h 99"/>
                    <a:gd name="T10" fmla="*/ 0 w 163"/>
                    <a:gd name="T11" fmla="*/ 12 h 99"/>
                    <a:gd name="T12" fmla="*/ 12 w 163"/>
                    <a:gd name="T13" fmla="*/ 24 h 99"/>
                    <a:gd name="T14" fmla="*/ 0 w 163"/>
                    <a:gd name="T15" fmla="*/ 37 h 99"/>
                    <a:gd name="T16" fmla="*/ 12 w 163"/>
                    <a:gd name="T17" fmla="*/ 49 h 99"/>
                    <a:gd name="T18" fmla="*/ 0 w 163"/>
                    <a:gd name="T19" fmla="*/ 61 h 99"/>
                    <a:gd name="T20" fmla="*/ 12 w 163"/>
                    <a:gd name="T21" fmla="*/ 73 h 99"/>
                    <a:gd name="T22" fmla="*/ 24 w 163"/>
                    <a:gd name="T23" fmla="*/ 73 h 99"/>
                    <a:gd name="T24" fmla="*/ 81 w 163"/>
                    <a:gd name="T25" fmla="*/ 99 h 99"/>
                    <a:gd name="T26" fmla="*/ 139 w 163"/>
                    <a:gd name="T27" fmla="*/ 73 h 99"/>
                    <a:gd name="T28" fmla="*/ 151 w 163"/>
                    <a:gd name="T29" fmla="*/ 73 h 99"/>
                    <a:gd name="T30" fmla="*/ 163 w 163"/>
                    <a:gd name="T31" fmla="*/ 61 h 99"/>
                    <a:gd name="T32" fmla="*/ 151 w 163"/>
                    <a:gd name="T33" fmla="*/ 49 h 99"/>
                    <a:gd name="T34" fmla="*/ 163 w 163"/>
                    <a:gd name="T35" fmla="*/ 37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3" h="99">
                      <a:moveTo>
                        <a:pt x="163" y="37"/>
                      </a:moveTo>
                      <a:cubicBezTo>
                        <a:pt x="163" y="30"/>
                        <a:pt x="157" y="24"/>
                        <a:pt x="151" y="24"/>
                      </a:cubicBezTo>
                      <a:cubicBezTo>
                        <a:pt x="157" y="24"/>
                        <a:pt x="163" y="19"/>
                        <a:pt x="163" y="12"/>
                      </a:cubicBezTo>
                      <a:cubicBezTo>
                        <a:pt x="163" y="5"/>
                        <a:pt x="157" y="0"/>
                        <a:pt x="151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ubicBezTo>
                        <a:pt x="5" y="24"/>
                        <a:pt x="0" y="30"/>
                        <a:pt x="0" y="37"/>
                      </a:cubicBezTo>
                      <a:cubicBezTo>
                        <a:pt x="0" y="43"/>
                        <a:pt x="5" y="49"/>
                        <a:pt x="12" y="49"/>
                      </a:cubicBezTo>
                      <a:cubicBezTo>
                        <a:pt x="5" y="49"/>
                        <a:pt x="0" y="54"/>
                        <a:pt x="0" y="61"/>
                      </a:cubicBezTo>
                      <a:cubicBezTo>
                        <a:pt x="0" y="68"/>
                        <a:pt x="5" y="73"/>
                        <a:pt x="12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34" y="88"/>
                        <a:pt x="56" y="99"/>
                        <a:pt x="81" y="99"/>
                      </a:cubicBezTo>
                      <a:cubicBezTo>
                        <a:pt x="107" y="99"/>
                        <a:pt x="128" y="88"/>
                        <a:pt x="139" y="73"/>
                      </a:cubicBezTo>
                      <a:cubicBezTo>
                        <a:pt x="151" y="73"/>
                        <a:pt x="151" y="73"/>
                        <a:pt x="151" y="73"/>
                      </a:cubicBezTo>
                      <a:cubicBezTo>
                        <a:pt x="157" y="73"/>
                        <a:pt x="163" y="68"/>
                        <a:pt x="163" y="61"/>
                      </a:cubicBezTo>
                      <a:cubicBezTo>
                        <a:pt x="163" y="54"/>
                        <a:pt x="157" y="49"/>
                        <a:pt x="151" y="49"/>
                      </a:cubicBezTo>
                      <a:cubicBezTo>
                        <a:pt x="157" y="49"/>
                        <a:pt x="163" y="43"/>
                        <a:pt x="163" y="37"/>
                      </a:cubicBezTo>
                      <a:close/>
                    </a:path>
                  </a:pathLst>
                </a:custGeom>
                <a:solidFill>
                  <a:srgbClr val="9297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 118"/>
                <p:cNvSpPr>
                  <a:spLocks/>
                </p:cNvSpPr>
                <p:nvPr/>
              </p:nvSpPr>
              <p:spPr bwMode="auto">
                <a:xfrm>
                  <a:off x="4139045" y="2258465"/>
                  <a:ext cx="120650" cy="146050"/>
                </a:xfrm>
                <a:custGeom>
                  <a:avLst/>
                  <a:gdLst>
                    <a:gd name="T0" fmla="*/ 82 w 82"/>
                    <a:gd name="T1" fmla="*/ 12 h 99"/>
                    <a:gd name="T2" fmla="*/ 70 w 82"/>
                    <a:gd name="T3" fmla="*/ 0 h 99"/>
                    <a:gd name="T4" fmla="*/ 0 w 82"/>
                    <a:gd name="T5" fmla="*/ 0 h 99"/>
                    <a:gd name="T6" fmla="*/ 0 w 82"/>
                    <a:gd name="T7" fmla="*/ 99 h 99"/>
                    <a:gd name="T8" fmla="*/ 0 w 82"/>
                    <a:gd name="T9" fmla="*/ 99 h 99"/>
                    <a:gd name="T10" fmla="*/ 58 w 82"/>
                    <a:gd name="T11" fmla="*/ 73 h 99"/>
                    <a:gd name="T12" fmla="*/ 70 w 82"/>
                    <a:gd name="T13" fmla="*/ 73 h 99"/>
                    <a:gd name="T14" fmla="*/ 82 w 82"/>
                    <a:gd name="T15" fmla="*/ 61 h 99"/>
                    <a:gd name="T16" fmla="*/ 70 w 82"/>
                    <a:gd name="T17" fmla="*/ 49 h 99"/>
                    <a:gd name="T18" fmla="*/ 82 w 82"/>
                    <a:gd name="T19" fmla="*/ 37 h 99"/>
                    <a:gd name="T20" fmla="*/ 70 w 82"/>
                    <a:gd name="T21" fmla="*/ 24 h 99"/>
                    <a:gd name="T22" fmla="*/ 82 w 82"/>
                    <a:gd name="T23" fmla="*/ 1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99">
                      <a:moveTo>
                        <a:pt x="82" y="12"/>
                      </a:moveTo>
                      <a:cubicBezTo>
                        <a:pt x="82" y="5"/>
                        <a:pt x="76" y="0"/>
                        <a:pt x="7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26" y="99"/>
                        <a:pt x="47" y="88"/>
                        <a:pt x="58" y="73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6" y="73"/>
                        <a:pt x="82" y="68"/>
                        <a:pt x="82" y="61"/>
                      </a:cubicBezTo>
                      <a:cubicBezTo>
                        <a:pt x="82" y="54"/>
                        <a:pt x="76" y="49"/>
                        <a:pt x="70" y="49"/>
                      </a:cubicBezTo>
                      <a:cubicBezTo>
                        <a:pt x="76" y="49"/>
                        <a:pt x="82" y="43"/>
                        <a:pt x="82" y="37"/>
                      </a:cubicBezTo>
                      <a:cubicBezTo>
                        <a:pt x="82" y="30"/>
                        <a:pt x="76" y="24"/>
                        <a:pt x="70" y="24"/>
                      </a:cubicBezTo>
                      <a:cubicBezTo>
                        <a:pt x="76" y="24"/>
                        <a:pt x="82" y="19"/>
                        <a:pt x="82" y="12"/>
                      </a:cubicBezTo>
                      <a:close/>
                    </a:path>
                  </a:pathLst>
                </a:custGeom>
                <a:solidFill>
                  <a:srgbClr val="7981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Freeform 119"/>
                <p:cNvSpPr>
                  <a:spLocks/>
                </p:cNvSpPr>
                <p:nvPr/>
              </p:nvSpPr>
              <p:spPr bwMode="auto">
                <a:xfrm>
                  <a:off x="3937433" y="1825078"/>
                  <a:ext cx="406400" cy="203200"/>
                </a:xfrm>
                <a:custGeom>
                  <a:avLst/>
                  <a:gdLst>
                    <a:gd name="T0" fmla="*/ 60 w 277"/>
                    <a:gd name="T1" fmla="*/ 130 h 138"/>
                    <a:gd name="T2" fmla="*/ 242 w 277"/>
                    <a:gd name="T3" fmla="*/ 71 h 138"/>
                    <a:gd name="T4" fmla="*/ 270 w 277"/>
                    <a:gd name="T5" fmla="*/ 26 h 138"/>
                    <a:gd name="T6" fmla="*/ 216 w 277"/>
                    <a:gd name="T7" fmla="*/ 8 h 138"/>
                    <a:gd name="T8" fmla="*/ 34 w 277"/>
                    <a:gd name="T9" fmla="*/ 67 h 138"/>
                    <a:gd name="T10" fmla="*/ 7 w 277"/>
                    <a:gd name="T11" fmla="*/ 112 h 138"/>
                    <a:gd name="T12" fmla="*/ 60 w 277"/>
                    <a:gd name="T13" fmla="*/ 13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" h="138">
                      <a:moveTo>
                        <a:pt x="60" y="130"/>
                      </a:moveTo>
                      <a:cubicBezTo>
                        <a:pt x="242" y="71"/>
                        <a:pt x="242" y="71"/>
                        <a:pt x="242" y="71"/>
                      </a:cubicBezTo>
                      <a:cubicBezTo>
                        <a:pt x="265" y="63"/>
                        <a:pt x="277" y="43"/>
                        <a:pt x="270" y="26"/>
                      </a:cubicBezTo>
                      <a:cubicBezTo>
                        <a:pt x="262" y="9"/>
                        <a:pt x="239" y="0"/>
                        <a:pt x="216" y="8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12" y="75"/>
                        <a:pt x="0" y="95"/>
                        <a:pt x="7" y="112"/>
                      </a:cubicBezTo>
                      <a:cubicBezTo>
                        <a:pt x="14" y="130"/>
                        <a:pt x="38" y="138"/>
                        <a:pt x="60" y="130"/>
                      </a:cubicBez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Freeform 120"/>
                <p:cNvSpPr>
                  <a:spLocks/>
                </p:cNvSpPr>
                <p:nvPr/>
              </p:nvSpPr>
              <p:spPr bwMode="auto">
                <a:xfrm>
                  <a:off x="3988233" y="1753640"/>
                  <a:ext cx="247650" cy="123825"/>
                </a:xfrm>
                <a:custGeom>
                  <a:avLst/>
                  <a:gdLst>
                    <a:gd name="T0" fmla="*/ 37 w 169"/>
                    <a:gd name="T1" fmla="*/ 79 h 84"/>
                    <a:gd name="T2" fmla="*/ 148 w 169"/>
                    <a:gd name="T3" fmla="*/ 43 h 84"/>
                    <a:gd name="T4" fmla="*/ 165 w 169"/>
                    <a:gd name="T5" fmla="*/ 15 h 84"/>
                    <a:gd name="T6" fmla="*/ 132 w 169"/>
                    <a:gd name="T7" fmla="*/ 4 h 84"/>
                    <a:gd name="T8" fmla="*/ 21 w 169"/>
                    <a:gd name="T9" fmla="*/ 41 h 84"/>
                    <a:gd name="T10" fmla="*/ 4 w 169"/>
                    <a:gd name="T11" fmla="*/ 68 h 84"/>
                    <a:gd name="T12" fmla="*/ 37 w 169"/>
                    <a:gd name="T13" fmla="*/ 79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9" h="84">
                      <a:moveTo>
                        <a:pt x="37" y="79"/>
                      </a:moveTo>
                      <a:cubicBezTo>
                        <a:pt x="148" y="43"/>
                        <a:pt x="148" y="43"/>
                        <a:pt x="148" y="43"/>
                      </a:cubicBezTo>
                      <a:cubicBezTo>
                        <a:pt x="162" y="38"/>
                        <a:pt x="169" y="26"/>
                        <a:pt x="165" y="15"/>
                      </a:cubicBezTo>
                      <a:cubicBezTo>
                        <a:pt x="160" y="5"/>
                        <a:pt x="146" y="0"/>
                        <a:pt x="132" y="4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7" y="45"/>
                        <a:pt x="0" y="57"/>
                        <a:pt x="4" y="68"/>
                      </a:cubicBezTo>
                      <a:cubicBezTo>
                        <a:pt x="9" y="79"/>
                        <a:pt x="23" y="84"/>
                        <a:pt x="37" y="79"/>
                      </a:cubicBez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Freeform 121"/>
                <p:cNvSpPr>
                  <a:spLocks/>
                </p:cNvSpPr>
                <p:nvPr/>
              </p:nvSpPr>
              <p:spPr bwMode="auto">
                <a:xfrm>
                  <a:off x="4031095" y="2118765"/>
                  <a:ext cx="93663" cy="139700"/>
                </a:xfrm>
                <a:custGeom>
                  <a:avLst/>
                  <a:gdLst>
                    <a:gd name="T0" fmla="*/ 58 w 59"/>
                    <a:gd name="T1" fmla="*/ 0 h 88"/>
                    <a:gd name="T2" fmla="*/ 0 w 59"/>
                    <a:gd name="T3" fmla="*/ 19 h 88"/>
                    <a:gd name="T4" fmla="*/ 0 w 59"/>
                    <a:gd name="T5" fmla="*/ 88 h 88"/>
                    <a:gd name="T6" fmla="*/ 59 w 59"/>
                    <a:gd name="T7" fmla="*/ 88 h 88"/>
                    <a:gd name="T8" fmla="*/ 58 w 59"/>
                    <a:gd name="T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8">
                      <a:moveTo>
                        <a:pt x="58" y="0"/>
                      </a:moveTo>
                      <a:lnTo>
                        <a:pt x="0" y="19"/>
                      </a:lnTo>
                      <a:lnTo>
                        <a:pt x="0" y="88"/>
                      </a:lnTo>
                      <a:lnTo>
                        <a:pt x="59" y="88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22"/>
                <p:cNvSpPr>
                  <a:spLocks/>
                </p:cNvSpPr>
                <p:nvPr/>
              </p:nvSpPr>
              <p:spPr bwMode="auto">
                <a:xfrm>
                  <a:off x="4156508" y="2077490"/>
                  <a:ext cx="92075" cy="180975"/>
                </a:xfrm>
                <a:custGeom>
                  <a:avLst/>
                  <a:gdLst>
                    <a:gd name="T0" fmla="*/ 58 w 58"/>
                    <a:gd name="T1" fmla="*/ 0 h 114"/>
                    <a:gd name="T2" fmla="*/ 0 w 58"/>
                    <a:gd name="T3" fmla="*/ 19 h 114"/>
                    <a:gd name="T4" fmla="*/ 0 w 58"/>
                    <a:gd name="T5" fmla="*/ 114 h 114"/>
                    <a:gd name="T6" fmla="*/ 58 w 58"/>
                    <a:gd name="T7" fmla="*/ 114 h 114"/>
                    <a:gd name="T8" fmla="*/ 58 w 58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14">
                      <a:moveTo>
                        <a:pt x="58" y="0"/>
                      </a:moveTo>
                      <a:lnTo>
                        <a:pt x="0" y="19"/>
                      </a:lnTo>
                      <a:lnTo>
                        <a:pt x="0" y="114"/>
                      </a:lnTo>
                      <a:lnTo>
                        <a:pt x="58" y="11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23"/>
                <p:cNvSpPr>
                  <a:spLocks/>
                </p:cNvSpPr>
                <p:nvPr/>
              </p:nvSpPr>
              <p:spPr bwMode="auto">
                <a:xfrm>
                  <a:off x="3937433" y="1963190"/>
                  <a:ext cx="406400" cy="201613"/>
                </a:xfrm>
                <a:custGeom>
                  <a:avLst/>
                  <a:gdLst>
                    <a:gd name="T0" fmla="*/ 216 w 277"/>
                    <a:gd name="T1" fmla="*/ 7 h 137"/>
                    <a:gd name="T2" fmla="*/ 34 w 277"/>
                    <a:gd name="T3" fmla="*/ 67 h 137"/>
                    <a:gd name="T4" fmla="*/ 7 w 277"/>
                    <a:gd name="T5" fmla="*/ 112 h 137"/>
                    <a:gd name="T6" fmla="*/ 60 w 277"/>
                    <a:gd name="T7" fmla="*/ 130 h 137"/>
                    <a:gd name="T8" fmla="*/ 242 w 277"/>
                    <a:gd name="T9" fmla="*/ 70 h 137"/>
                    <a:gd name="T10" fmla="*/ 270 w 277"/>
                    <a:gd name="T11" fmla="*/ 25 h 137"/>
                    <a:gd name="T12" fmla="*/ 216 w 277"/>
                    <a:gd name="T13" fmla="*/ 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" h="137">
                      <a:moveTo>
                        <a:pt x="216" y="7"/>
                      </a:move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12" y="74"/>
                        <a:pt x="0" y="94"/>
                        <a:pt x="7" y="112"/>
                      </a:cubicBezTo>
                      <a:cubicBezTo>
                        <a:pt x="14" y="129"/>
                        <a:pt x="38" y="137"/>
                        <a:pt x="60" y="130"/>
                      </a:cubicBezTo>
                      <a:cubicBezTo>
                        <a:pt x="242" y="70"/>
                        <a:pt x="242" y="70"/>
                        <a:pt x="242" y="70"/>
                      </a:cubicBezTo>
                      <a:cubicBezTo>
                        <a:pt x="265" y="63"/>
                        <a:pt x="277" y="43"/>
                        <a:pt x="270" y="25"/>
                      </a:cubicBezTo>
                      <a:cubicBezTo>
                        <a:pt x="262" y="8"/>
                        <a:pt x="239" y="0"/>
                        <a:pt x="216" y="7"/>
                      </a:cubicBez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61" name="Group 60"/>
            <p:cNvGrpSpPr/>
            <p:nvPr/>
          </p:nvGrpSpPr>
          <p:grpSpPr>
            <a:xfrm>
              <a:off x="6388564" y="2505068"/>
              <a:ext cx="1523074" cy="1700486"/>
              <a:chOff x="6388564" y="2505068"/>
              <a:chExt cx="1523074" cy="1700486"/>
            </a:xfrm>
          </p:grpSpPr>
          <p:sp>
            <p:nvSpPr>
              <p:cNvPr id="62" name="Shape 148"/>
              <p:cNvSpPr/>
              <p:nvPr/>
            </p:nvSpPr>
            <p:spPr>
              <a:xfrm>
                <a:off x="6388564" y="2505068"/>
                <a:ext cx="1523074" cy="1700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6" h="21593" extrusionOk="0">
                    <a:moveTo>
                      <a:pt x="1092" y="4742"/>
                    </a:moveTo>
                    <a:lnTo>
                      <a:pt x="9180" y="528"/>
                    </a:lnTo>
                    <a:cubicBezTo>
                      <a:pt x="9459" y="385"/>
                      <a:pt x="9748" y="262"/>
                      <a:pt x="10042" y="160"/>
                    </a:cubicBezTo>
                    <a:cubicBezTo>
                      <a:pt x="10303" y="70"/>
                      <a:pt x="10577" y="-7"/>
                      <a:pt x="10864" y="0"/>
                    </a:cubicBezTo>
                    <a:cubicBezTo>
                      <a:pt x="11119" y="7"/>
                      <a:pt x="11362" y="80"/>
                      <a:pt x="11594" y="169"/>
                    </a:cubicBezTo>
                    <a:cubicBezTo>
                      <a:pt x="11881" y="278"/>
                      <a:pt x="12157" y="412"/>
                      <a:pt x="12419" y="569"/>
                    </a:cubicBezTo>
                    <a:lnTo>
                      <a:pt x="19879" y="4387"/>
                    </a:lnTo>
                    <a:cubicBezTo>
                      <a:pt x="20200" y="4546"/>
                      <a:pt x="20498" y="4733"/>
                      <a:pt x="20770" y="4942"/>
                    </a:cubicBezTo>
                    <a:cubicBezTo>
                      <a:pt x="20998" y="5118"/>
                      <a:pt x="21215" y="5315"/>
                      <a:pt x="21349" y="5564"/>
                    </a:cubicBezTo>
                    <a:cubicBezTo>
                      <a:pt x="21482" y="5812"/>
                      <a:pt x="21517" y="6088"/>
                      <a:pt x="21544" y="6359"/>
                    </a:cubicBezTo>
                    <a:cubicBezTo>
                      <a:pt x="21566" y="6590"/>
                      <a:pt x="21584" y="6822"/>
                      <a:pt x="21596" y="7055"/>
                    </a:cubicBezTo>
                    <a:lnTo>
                      <a:pt x="21596" y="14541"/>
                    </a:lnTo>
                    <a:cubicBezTo>
                      <a:pt x="21595" y="14806"/>
                      <a:pt x="21576" y="15070"/>
                      <a:pt x="21538" y="15331"/>
                    </a:cubicBezTo>
                    <a:cubicBezTo>
                      <a:pt x="21504" y="15566"/>
                      <a:pt x="21455" y="15801"/>
                      <a:pt x="21346" y="16020"/>
                    </a:cubicBezTo>
                    <a:cubicBezTo>
                      <a:pt x="21220" y="16272"/>
                      <a:pt x="21024" y="16484"/>
                      <a:pt x="20807" y="16671"/>
                    </a:cubicBezTo>
                    <a:cubicBezTo>
                      <a:pt x="20551" y="16891"/>
                      <a:pt x="20260" y="17080"/>
                      <a:pt x="19939" y="17231"/>
                    </a:cubicBezTo>
                    <a:lnTo>
                      <a:pt x="13910" y="20346"/>
                    </a:lnTo>
                    <a:cubicBezTo>
                      <a:pt x="13476" y="20557"/>
                      <a:pt x="13049" y="20773"/>
                      <a:pt x="12630" y="20995"/>
                    </a:cubicBezTo>
                    <a:cubicBezTo>
                      <a:pt x="12087" y="21283"/>
                      <a:pt x="11523" y="21593"/>
                      <a:pt x="10881" y="21593"/>
                    </a:cubicBezTo>
                    <a:cubicBezTo>
                      <a:pt x="10428" y="21593"/>
                      <a:pt x="10008" y="21438"/>
                      <a:pt x="9609" y="21276"/>
                    </a:cubicBezTo>
                    <a:cubicBezTo>
                      <a:pt x="8943" y="21005"/>
                      <a:pt x="8289" y="20696"/>
                      <a:pt x="7650" y="20346"/>
                    </a:cubicBezTo>
                    <a:lnTo>
                      <a:pt x="1772" y="17197"/>
                    </a:lnTo>
                    <a:cubicBezTo>
                      <a:pt x="1505" y="17049"/>
                      <a:pt x="1247" y="16891"/>
                      <a:pt x="999" y="16723"/>
                    </a:cubicBezTo>
                    <a:cubicBezTo>
                      <a:pt x="717" y="16533"/>
                      <a:pt x="440" y="16323"/>
                      <a:pt x="273" y="16039"/>
                    </a:cubicBezTo>
                    <a:cubicBezTo>
                      <a:pt x="125" y="15790"/>
                      <a:pt x="78" y="15510"/>
                      <a:pt x="47" y="15236"/>
                    </a:cubicBezTo>
                    <a:cubicBezTo>
                      <a:pt x="14" y="14947"/>
                      <a:pt x="-2" y="14653"/>
                      <a:pt x="0" y="14357"/>
                    </a:cubicBezTo>
                    <a:lnTo>
                      <a:pt x="0" y="7059"/>
                    </a:lnTo>
                    <a:cubicBezTo>
                      <a:pt x="-4" y="6767"/>
                      <a:pt x="16" y="6477"/>
                      <a:pt x="58" y="6192"/>
                    </a:cubicBezTo>
                    <a:cubicBezTo>
                      <a:pt x="97" y="5928"/>
                      <a:pt x="157" y="5660"/>
                      <a:pt x="311" y="5426"/>
                    </a:cubicBezTo>
                    <a:cubicBezTo>
                      <a:pt x="403" y="5287"/>
                      <a:pt x="525" y="5168"/>
                      <a:pt x="654" y="5058"/>
                    </a:cubicBezTo>
                    <a:cubicBezTo>
                      <a:pt x="790" y="4943"/>
                      <a:pt x="936" y="4837"/>
                      <a:pt x="1092" y="4742"/>
                    </a:cubicBezTo>
                    <a:close/>
                  </a:path>
                </a:pathLst>
              </a:custGeom>
              <a:ln w="76200" cmpd="sng">
                <a:solidFill>
                  <a:srgbClr val="DBE084"/>
                </a:solidFill>
                <a:prstDash val="solid"/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4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63" name="Group 62"/>
              <p:cNvGrpSpPr/>
              <p:nvPr/>
            </p:nvGrpSpPr>
            <p:grpSpPr>
              <a:xfrm>
                <a:off x="6810638" y="2988281"/>
                <a:ext cx="702090" cy="758055"/>
                <a:chOff x="10059508" y="3692838"/>
                <a:chExt cx="569667" cy="615076"/>
              </a:xfrm>
            </p:grpSpPr>
            <p:sp>
              <p:nvSpPr>
                <p:cNvPr id="64" name="Freeform 53"/>
                <p:cNvSpPr>
                  <a:spLocks noEditPoints="1"/>
                </p:cNvSpPr>
                <p:nvPr/>
              </p:nvSpPr>
              <p:spPr bwMode="auto">
                <a:xfrm>
                  <a:off x="10059508" y="3692838"/>
                  <a:ext cx="462339" cy="426563"/>
                </a:xfrm>
                <a:custGeom>
                  <a:avLst/>
                  <a:gdLst>
                    <a:gd name="T0" fmla="*/ 92 w 142"/>
                    <a:gd name="T1" fmla="*/ 119 h 131"/>
                    <a:gd name="T2" fmla="*/ 92 w 142"/>
                    <a:gd name="T3" fmla="*/ 91 h 131"/>
                    <a:gd name="T4" fmla="*/ 142 w 142"/>
                    <a:gd name="T5" fmla="*/ 0 h 131"/>
                    <a:gd name="T6" fmla="*/ 31 w 142"/>
                    <a:gd name="T7" fmla="*/ 0 h 131"/>
                    <a:gd name="T8" fmla="*/ 31 w 142"/>
                    <a:gd name="T9" fmla="*/ 3 h 131"/>
                    <a:gd name="T10" fmla="*/ 0 w 142"/>
                    <a:gd name="T11" fmla="*/ 3 h 131"/>
                    <a:gd name="T12" fmla="*/ 0 w 142"/>
                    <a:gd name="T13" fmla="*/ 6 h 131"/>
                    <a:gd name="T14" fmla="*/ 19 w 142"/>
                    <a:gd name="T15" fmla="*/ 53 h 131"/>
                    <a:gd name="T16" fmla="*/ 45 w 142"/>
                    <a:gd name="T17" fmla="*/ 63 h 131"/>
                    <a:gd name="T18" fmla="*/ 46 w 142"/>
                    <a:gd name="T19" fmla="*/ 63 h 131"/>
                    <a:gd name="T20" fmla="*/ 80 w 142"/>
                    <a:gd name="T21" fmla="*/ 91 h 131"/>
                    <a:gd name="T22" fmla="*/ 80 w 142"/>
                    <a:gd name="T23" fmla="*/ 119 h 131"/>
                    <a:gd name="T24" fmla="*/ 45 w 142"/>
                    <a:gd name="T25" fmla="*/ 131 h 131"/>
                    <a:gd name="T26" fmla="*/ 128 w 142"/>
                    <a:gd name="T27" fmla="*/ 131 h 131"/>
                    <a:gd name="T28" fmla="*/ 92 w 142"/>
                    <a:gd name="T29" fmla="*/ 119 h 131"/>
                    <a:gd name="T30" fmla="*/ 24 w 142"/>
                    <a:gd name="T31" fmla="*/ 49 h 131"/>
                    <a:gd name="T32" fmla="*/ 6 w 142"/>
                    <a:gd name="T33" fmla="*/ 9 h 131"/>
                    <a:gd name="T34" fmla="*/ 31 w 142"/>
                    <a:gd name="T35" fmla="*/ 9 h 131"/>
                    <a:gd name="T36" fmla="*/ 42 w 142"/>
                    <a:gd name="T37" fmla="*/ 56 h 131"/>
                    <a:gd name="T38" fmla="*/ 24 w 142"/>
                    <a:gd name="T39" fmla="*/ 4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2" h="131">
                      <a:moveTo>
                        <a:pt x="92" y="119"/>
                      </a:move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120" y="85"/>
                        <a:pt x="142" y="47"/>
                        <a:pt x="142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1"/>
                        <a:pt x="31" y="2"/>
                        <a:pt x="3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38"/>
                        <a:pt x="19" y="53"/>
                      </a:cubicBezTo>
                      <a:cubicBezTo>
                        <a:pt x="26" y="60"/>
                        <a:pt x="3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55" y="78"/>
                        <a:pt x="66" y="88"/>
                        <a:pt x="80" y="91"/>
                      </a:cubicBezTo>
                      <a:cubicBezTo>
                        <a:pt x="80" y="119"/>
                        <a:pt x="80" y="119"/>
                        <a:pt x="80" y="119"/>
                      </a:cubicBezTo>
                      <a:cubicBezTo>
                        <a:pt x="60" y="120"/>
                        <a:pt x="45" y="125"/>
                        <a:pt x="45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28" y="125"/>
                        <a:pt x="112" y="120"/>
                        <a:pt x="92" y="119"/>
                      </a:cubicBezTo>
                      <a:close/>
                      <a:moveTo>
                        <a:pt x="24" y="49"/>
                      </a:moveTo>
                      <a:cubicBezTo>
                        <a:pt x="11" y="37"/>
                        <a:pt x="7" y="17"/>
                        <a:pt x="6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2" y="27"/>
                        <a:pt x="36" y="43"/>
                        <a:pt x="42" y="56"/>
                      </a:cubicBezTo>
                      <a:cubicBezTo>
                        <a:pt x="35" y="56"/>
                        <a:pt x="29" y="53"/>
                        <a:pt x="24" y="49"/>
                      </a:cubicBezTo>
                      <a:close/>
                    </a:path>
                  </a:pathLst>
                </a:custGeom>
                <a:solidFill>
                  <a:srgbClr val="FFD88A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54"/>
                <p:cNvSpPr>
                  <a:spLocks noEditPoints="1"/>
                </p:cNvSpPr>
                <p:nvPr/>
              </p:nvSpPr>
              <p:spPr bwMode="auto">
                <a:xfrm>
                  <a:off x="10338837" y="3692838"/>
                  <a:ext cx="290338" cy="426563"/>
                </a:xfrm>
                <a:custGeom>
                  <a:avLst/>
                  <a:gdLst>
                    <a:gd name="T0" fmla="*/ 56 w 89"/>
                    <a:gd name="T1" fmla="*/ 3 h 131"/>
                    <a:gd name="T2" fmla="*/ 56 w 89"/>
                    <a:gd name="T3" fmla="*/ 0 h 131"/>
                    <a:gd name="T4" fmla="*/ 0 w 89"/>
                    <a:gd name="T5" fmla="*/ 0 h 131"/>
                    <a:gd name="T6" fmla="*/ 0 w 89"/>
                    <a:gd name="T7" fmla="*/ 86 h 131"/>
                    <a:gd name="T8" fmla="*/ 0 w 89"/>
                    <a:gd name="T9" fmla="*/ 91 h 131"/>
                    <a:gd name="T10" fmla="*/ 0 w 89"/>
                    <a:gd name="T11" fmla="*/ 119 h 131"/>
                    <a:gd name="T12" fmla="*/ 0 w 89"/>
                    <a:gd name="T13" fmla="*/ 121 h 131"/>
                    <a:gd name="T14" fmla="*/ 0 w 89"/>
                    <a:gd name="T15" fmla="*/ 131 h 131"/>
                    <a:gd name="T16" fmla="*/ 42 w 89"/>
                    <a:gd name="T17" fmla="*/ 131 h 131"/>
                    <a:gd name="T18" fmla="*/ 6 w 89"/>
                    <a:gd name="T19" fmla="*/ 119 h 131"/>
                    <a:gd name="T20" fmla="*/ 6 w 89"/>
                    <a:gd name="T21" fmla="*/ 91 h 131"/>
                    <a:gd name="T22" fmla="*/ 40 w 89"/>
                    <a:gd name="T23" fmla="*/ 63 h 131"/>
                    <a:gd name="T24" fmla="*/ 43 w 89"/>
                    <a:gd name="T25" fmla="*/ 63 h 131"/>
                    <a:gd name="T26" fmla="*/ 69 w 89"/>
                    <a:gd name="T27" fmla="*/ 53 h 131"/>
                    <a:gd name="T28" fmla="*/ 89 w 89"/>
                    <a:gd name="T29" fmla="*/ 6 h 131"/>
                    <a:gd name="T30" fmla="*/ 89 w 89"/>
                    <a:gd name="T31" fmla="*/ 3 h 131"/>
                    <a:gd name="T32" fmla="*/ 56 w 89"/>
                    <a:gd name="T33" fmla="*/ 3 h 131"/>
                    <a:gd name="T34" fmla="*/ 65 w 89"/>
                    <a:gd name="T35" fmla="*/ 49 h 131"/>
                    <a:gd name="T36" fmla="*/ 44 w 89"/>
                    <a:gd name="T37" fmla="*/ 56 h 131"/>
                    <a:gd name="T38" fmla="*/ 55 w 89"/>
                    <a:gd name="T39" fmla="*/ 9 h 131"/>
                    <a:gd name="T40" fmla="*/ 82 w 89"/>
                    <a:gd name="T41" fmla="*/ 9 h 131"/>
                    <a:gd name="T42" fmla="*/ 65 w 89"/>
                    <a:gd name="T43" fmla="*/ 4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131">
                      <a:moveTo>
                        <a:pt x="56" y="3"/>
                      </a:moveTo>
                      <a:cubicBezTo>
                        <a:pt x="56" y="2"/>
                        <a:pt x="56" y="1"/>
                        <a:pt x="5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42" y="131"/>
                        <a:pt x="42" y="131"/>
                        <a:pt x="42" y="131"/>
                      </a:cubicBezTo>
                      <a:cubicBezTo>
                        <a:pt x="42" y="125"/>
                        <a:pt x="26" y="120"/>
                        <a:pt x="6" y="119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20" y="88"/>
                        <a:pt x="32" y="78"/>
                        <a:pt x="40" y="63"/>
                      </a:cubicBezTo>
                      <a:cubicBezTo>
                        <a:pt x="41" y="63"/>
                        <a:pt x="42" y="63"/>
                        <a:pt x="43" y="63"/>
                      </a:cubicBezTo>
                      <a:cubicBezTo>
                        <a:pt x="53" y="63"/>
                        <a:pt x="62" y="60"/>
                        <a:pt x="69" y="53"/>
                      </a:cubicBezTo>
                      <a:cubicBezTo>
                        <a:pt x="87" y="38"/>
                        <a:pt x="89" y="7"/>
                        <a:pt x="89" y="6"/>
                      </a:cubicBezTo>
                      <a:cubicBezTo>
                        <a:pt x="89" y="3"/>
                        <a:pt x="89" y="3"/>
                        <a:pt x="89" y="3"/>
                      </a:cubicBezTo>
                      <a:lnTo>
                        <a:pt x="56" y="3"/>
                      </a:lnTo>
                      <a:close/>
                      <a:moveTo>
                        <a:pt x="65" y="49"/>
                      </a:moveTo>
                      <a:cubicBezTo>
                        <a:pt x="59" y="54"/>
                        <a:pt x="52" y="56"/>
                        <a:pt x="44" y="56"/>
                      </a:cubicBezTo>
                      <a:cubicBezTo>
                        <a:pt x="50" y="43"/>
                        <a:pt x="54" y="27"/>
                        <a:pt x="55" y="9"/>
                      </a:cubicBezTo>
                      <a:cubicBezTo>
                        <a:pt x="82" y="9"/>
                        <a:pt x="82" y="9"/>
                        <a:pt x="82" y="9"/>
                      </a:cubicBezTo>
                      <a:cubicBezTo>
                        <a:pt x="81" y="17"/>
                        <a:pt x="78" y="37"/>
                        <a:pt x="65" y="49"/>
                      </a:cubicBezTo>
                      <a:close/>
                    </a:path>
                  </a:pathLst>
                </a:custGeom>
                <a:solidFill>
                  <a:srgbClr val="FDC00D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ctangle 55"/>
                <p:cNvSpPr>
                  <a:spLocks noChangeArrowheads="1"/>
                </p:cNvSpPr>
                <p:nvPr/>
              </p:nvSpPr>
              <p:spPr bwMode="auto">
                <a:xfrm>
                  <a:off x="10190229" y="4119401"/>
                  <a:ext cx="298594" cy="152737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Rectangle 56"/>
                <p:cNvSpPr>
                  <a:spLocks noChangeArrowheads="1"/>
                </p:cNvSpPr>
                <p:nvPr/>
              </p:nvSpPr>
              <p:spPr bwMode="auto">
                <a:xfrm>
                  <a:off x="10164085" y="4272138"/>
                  <a:ext cx="355010" cy="35776"/>
                </a:xfrm>
                <a:prstGeom prst="rect">
                  <a:avLst/>
                </a:prstGeom>
                <a:solidFill>
                  <a:srgbClr val="0F303F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Oval 57"/>
                <p:cNvSpPr>
                  <a:spLocks noChangeArrowheads="1"/>
                </p:cNvSpPr>
                <p:nvPr/>
              </p:nvSpPr>
              <p:spPr bwMode="auto">
                <a:xfrm>
                  <a:off x="10264533" y="4148298"/>
                  <a:ext cx="149985" cy="94945"/>
                </a:xfrm>
                <a:prstGeom prst="ellipse">
                  <a:avLst/>
                </a:prstGeom>
                <a:solidFill>
                  <a:srgbClr val="A7DAE9"/>
                </a:solidFill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19" name="Group 18"/>
          <p:cNvGrpSpPr/>
          <p:nvPr/>
        </p:nvGrpSpPr>
        <p:grpSpPr>
          <a:xfrm>
            <a:off x="6372817" y="4281656"/>
            <a:ext cx="2156040" cy="1360454"/>
            <a:chOff x="7458614" y="4457599"/>
            <a:chExt cx="2156040" cy="1360454"/>
          </a:xfrm>
        </p:grpSpPr>
        <p:sp>
          <p:nvSpPr>
            <p:cNvPr id="20" name="TextBox 19"/>
            <p:cNvSpPr txBox="1"/>
            <p:nvPr/>
          </p:nvSpPr>
          <p:spPr>
            <a:xfrm>
              <a:off x="7458614" y="4457599"/>
              <a:ext cx="19467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3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58614" y="4894723"/>
              <a:ext cx="2156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52721" y="4281656"/>
            <a:ext cx="2156040" cy="1360454"/>
            <a:chOff x="7458614" y="4457599"/>
            <a:chExt cx="2156040" cy="1360454"/>
          </a:xfrm>
        </p:grpSpPr>
        <p:sp>
          <p:nvSpPr>
            <p:cNvPr id="23" name="TextBox 22"/>
            <p:cNvSpPr txBox="1"/>
            <p:nvPr/>
          </p:nvSpPr>
          <p:spPr>
            <a:xfrm>
              <a:off x="7458614" y="4457599"/>
              <a:ext cx="19467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58614" y="4894723"/>
              <a:ext cx="2156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21871" y="4281656"/>
            <a:ext cx="2156040" cy="1360454"/>
            <a:chOff x="7458614" y="4457599"/>
            <a:chExt cx="2156040" cy="1360454"/>
          </a:xfrm>
        </p:grpSpPr>
        <p:sp>
          <p:nvSpPr>
            <p:cNvPr id="26" name="TextBox 25"/>
            <p:cNvSpPr txBox="1"/>
            <p:nvPr/>
          </p:nvSpPr>
          <p:spPr>
            <a:xfrm>
              <a:off x="7458614" y="4457599"/>
              <a:ext cx="19467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</a:t>
              </a:r>
              <a:r>
                <a: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2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58614" y="4894723"/>
              <a:ext cx="2156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941843" y="4281656"/>
            <a:ext cx="2156040" cy="1360454"/>
            <a:chOff x="7458614" y="4457599"/>
            <a:chExt cx="2156040" cy="1360454"/>
          </a:xfrm>
        </p:grpSpPr>
        <p:sp>
          <p:nvSpPr>
            <p:cNvPr id="29" name="TextBox 28"/>
            <p:cNvSpPr txBox="1"/>
            <p:nvPr/>
          </p:nvSpPr>
          <p:spPr>
            <a:xfrm>
              <a:off x="7458614" y="4457599"/>
              <a:ext cx="19467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4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458614" y="4894723"/>
              <a:ext cx="21560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…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52343" y="4351269"/>
            <a:ext cx="268941" cy="268941"/>
            <a:chOff x="1751239" y="4767788"/>
            <a:chExt cx="268941" cy="268941"/>
          </a:xfrm>
        </p:grpSpPr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1818506" y="4834918"/>
              <a:ext cx="134408" cy="134683"/>
            </a:xfrm>
            <a:prstGeom prst="ellipse">
              <a:avLst/>
            </a:prstGeom>
            <a:solidFill>
              <a:srgbClr val="00BBD6"/>
            </a:solidFill>
            <a:ln>
              <a:solidFill>
                <a:srgbClr val="00BBD6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751239" y="4767788"/>
              <a:ext cx="268941" cy="268941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38292" y="4351269"/>
            <a:ext cx="268941" cy="268941"/>
            <a:chOff x="1751239" y="4767788"/>
            <a:chExt cx="268941" cy="268941"/>
          </a:xfrm>
        </p:grpSpPr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1818506" y="4834918"/>
              <a:ext cx="134408" cy="134683"/>
            </a:xfrm>
            <a:prstGeom prst="ellipse">
              <a:avLst/>
            </a:prstGeom>
            <a:solidFill>
              <a:srgbClr val="9BC319"/>
            </a:solidFill>
            <a:ln>
              <a:solidFill>
                <a:srgbClr val="9BC319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751239" y="4767788"/>
              <a:ext cx="268941" cy="268941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092928" y="4351269"/>
            <a:ext cx="268941" cy="268941"/>
            <a:chOff x="1751239" y="4767788"/>
            <a:chExt cx="268941" cy="268941"/>
          </a:xfrm>
        </p:grpSpPr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1818506" y="4834918"/>
              <a:ext cx="134408" cy="134683"/>
            </a:xfrm>
            <a:prstGeom prst="ellipse">
              <a:avLst/>
            </a:prstGeom>
            <a:solidFill>
              <a:srgbClr val="FF642E"/>
            </a:solidFill>
            <a:ln>
              <a:solidFill>
                <a:srgbClr val="FF642E"/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1751239" y="4767788"/>
              <a:ext cx="268941" cy="268941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653277" y="4351269"/>
            <a:ext cx="268941" cy="268941"/>
            <a:chOff x="1751239" y="4767788"/>
            <a:chExt cx="268941" cy="268941"/>
          </a:xfrm>
        </p:grpSpPr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1818506" y="4834918"/>
              <a:ext cx="134408" cy="13468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1751239" y="4767788"/>
              <a:ext cx="268941" cy="268941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" name="泪滴形 1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5612260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4509616" y="1295145"/>
            <a:ext cx="3519293" cy="4029694"/>
            <a:chOff x="4738688" y="1874838"/>
            <a:chExt cx="2714625" cy="3108325"/>
          </a:xfrm>
        </p:grpSpPr>
        <p:sp>
          <p:nvSpPr>
            <p:cNvPr id="155" name="Freeform 5"/>
            <p:cNvSpPr>
              <a:spLocks/>
            </p:cNvSpPr>
            <p:nvPr/>
          </p:nvSpPr>
          <p:spPr bwMode="auto">
            <a:xfrm>
              <a:off x="6116638" y="4160838"/>
              <a:ext cx="558800" cy="323850"/>
            </a:xfrm>
            <a:custGeom>
              <a:avLst/>
              <a:gdLst>
                <a:gd name="T0" fmla="*/ 306 w 352"/>
                <a:gd name="T1" fmla="*/ 204 h 204"/>
                <a:gd name="T2" fmla="*/ 0 w 352"/>
                <a:gd name="T3" fmla="*/ 202 h 204"/>
                <a:gd name="T4" fmla="*/ 18 w 352"/>
                <a:gd name="T5" fmla="*/ 0 h 204"/>
                <a:gd name="T6" fmla="*/ 352 w 352"/>
                <a:gd name="T7" fmla="*/ 10 h 204"/>
                <a:gd name="T8" fmla="*/ 306 w 352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204">
                  <a:moveTo>
                    <a:pt x="306" y="204"/>
                  </a:moveTo>
                  <a:lnTo>
                    <a:pt x="0" y="202"/>
                  </a:lnTo>
                  <a:lnTo>
                    <a:pt x="18" y="0"/>
                  </a:lnTo>
                  <a:lnTo>
                    <a:pt x="352" y="10"/>
                  </a:lnTo>
                  <a:lnTo>
                    <a:pt x="306" y="204"/>
                  </a:lnTo>
                  <a:close/>
                </a:path>
              </a:pathLst>
            </a:custGeom>
            <a:solidFill>
              <a:srgbClr val="0EBEA9">
                <a:alpha val="6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6" name="Freeform 6"/>
            <p:cNvSpPr>
              <a:spLocks/>
            </p:cNvSpPr>
            <p:nvPr/>
          </p:nvSpPr>
          <p:spPr bwMode="auto">
            <a:xfrm>
              <a:off x="5189538" y="3836988"/>
              <a:ext cx="542925" cy="552450"/>
            </a:xfrm>
            <a:custGeom>
              <a:avLst/>
              <a:gdLst>
                <a:gd name="T0" fmla="*/ 152 w 342"/>
                <a:gd name="T1" fmla="*/ 348 h 348"/>
                <a:gd name="T2" fmla="*/ 0 w 342"/>
                <a:gd name="T3" fmla="*/ 80 h 348"/>
                <a:gd name="T4" fmla="*/ 188 w 342"/>
                <a:gd name="T5" fmla="*/ 0 h 348"/>
                <a:gd name="T6" fmla="*/ 342 w 342"/>
                <a:gd name="T7" fmla="*/ 292 h 348"/>
                <a:gd name="T8" fmla="*/ 152 w 342"/>
                <a:gd name="T9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348">
                  <a:moveTo>
                    <a:pt x="152" y="348"/>
                  </a:moveTo>
                  <a:lnTo>
                    <a:pt x="0" y="80"/>
                  </a:lnTo>
                  <a:lnTo>
                    <a:pt x="188" y="0"/>
                  </a:lnTo>
                  <a:lnTo>
                    <a:pt x="342" y="292"/>
                  </a:lnTo>
                  <a:lnTo>
                    <a:pt x="152" y="348"/>
                  </a:lnTo>
                  <a:close/>
                </a:path>
              </a:pathLst>
            </a:custGeom>
            <a:solidFill>
              <a:schemeClr val="bg2">
                <a:lumMod val="50000"/>
                <a:alpha val="8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7" name="Freeform 7"/>
            <p:cNvSpPr>
              <a:spLocks/>
            </p:cNvSpPr>
            <p:nvPr/>
          </p:nvSpPr>
          <p:spPr bwMode="auto">
            <a:xfrm>
              <a:off x="4932363" y="2913063"/>
              <a:ext cx="511175" cy="638175"/>
            </a:xfrm>
            <a:custGeom>
              <a:avLst/>
              <a:gdLst>
                <a:gd name="T0" fmla="*/ 0 w 322"/>
                <a:gd name="T1" fmla="*/ 264 h 402"/>
                <a:gd name="T2" fmla="*/ 156 w 322"/>
                <a:gd name="T3" fmla="*/ 0 h 402"/>
                <a:gd name="T4" fmla="*/ 322 w 322"/>
                <a:gd name="T5" fmla="*/ 118 h 402"/>
                <a:gd name="T6" fmla="*/ 144 w 322"/>
                <a:gd name="T7" fmla="*/ 402 h 402"/>
                <a:gd name="T8" fmla="*/ 0 w 322"/>
                <a:gd name="T9" fmla="*/ 26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402">
                  <a:moveTo>
                    <a:pt x="0" y="264"/>
                  </a:moveTo>
                  <a:lnTo>
                    <a:pt x="156" y="0"/>
                  </a:lnTo>
                  <a:lnTo>
                    <a:pt x="322" y="118"/>
                  </a:lnTo>
                  <a:lnTo>
                    <a:pt x="144" y="402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5526088" y="2370138"/>
              <a:ext cx="558800" cy="327025"/>
            </a:xfrm>
            <a:custGeom>
              <a:avLst/>
              <a:gdLst>
                <a:gd name="T0" fmla="*/ 46 w 352"/>
                <a:gd name="T1" fmla="*/ 0 h 206"/>
                <a:gd name="T2" fmla="*/ 352 w 352"/>
                <a:gd name="T3" fmla="*/ 2 h 206"/>
                <a:gd name="T4" fmla="*/ 332 w 352"/>
                <a:gd name="T5" fmla="*/ 206 h 206"/>
                <a:gd name="T6" fmla="*/ 0 w 352"/>
                <a:gd name="T7" fmla="*/ 194 h 206"/>
                <a:gd name="T8" fmla="*/ 46 w 352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206">
                  <a:moveTo>
                    <a:pt x="46" y="0"/>
                  </a:moveTo>
                  <a:lnTo>
                    <a:pt x="352" y="2"/>
                  </a:lnTo>
                  <a:lnTo>
                    <a:pt x="332" y="206"/>
                  </a:lnTo>
                  <a:lnTo>
                    <a:pt x="0" y="19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6459538" y="2465388"/>
              <a:ext cx="546100" cy="555625"/>
            </a:xfrm>
            <a:custGeom>
              <a:avLst/>
              <a:gdLst>
                <a:gd name="T0" fmla="*/ 192 w 344"/>
                <a:gd name="T1" fmla="*/ 0 h 350"/>
                <a:gd name="T2" fmla="*/ 344 w 344"/>
                <a:gd name="T3" fmla="*/ 266 h 350"/>
                <a:gd name="T4" fmla="*/ 158 w 344"/>
                <a:gd name="T5" fmla="*/ 350 h 350"/>
                <a:gd name="T6" fmla="*/ 0 w 344"/>
                <a:gd name="T7" fmla="*/ 56 h 350"/>
                <a:gd name="T8" fmla="*/ 192 w 344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350">
                  <a:moveTo>
                    <a:pt x="192" y="0"/>
                  </a:moveTo>
                  <a:lnTo>
                    <a:pt x="344" y="266"/>
                  </a:lnTo>
                  <a:lnTo>
                    <a:pt x="158" y="350"/>
                  </a:lnTo>
                  <a:lnTo>
                    <a:pt x="0" y="5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0" name="Freeform 10"/>
            <p:cNvSpPr>
              <a:spLocks/>
            </p:cNvSpPr>
            <p:nvPr/>
          </p:nvSpPr>
          <p:spPr bwMode="auto">
            <a:xfrm>
              <a:off x="6757988" y="3303588"/>
              <a:ext cx="508000" cy="638175"/>
            </a:xfrm>
            <a:custGeom>
              <a:avLst/>
              <a:gdLst>
                <a:gd name="T0" fmla="*/ 320 w 320"/>
                <a:gd name="T1" fmla="*/ 138 h 402"/>
                <a:gd name="T2" fmla="*/ 166 w 320"/>
                <a:gd name="T3" fmla="*/ 402 h 402"/>
                <a:gd name="T4" fmla="*/ 0 w 320"/>
                <a:gd name="T5" fmla="*/ 284 h 402"/>
                <a:gd name="T6" fmla="*/ 174 w 320"/>
                <a:gd name="T7" fmla="*/ 0 h 402"/>
                <a:gd name="T8" fmla="*/ 320 w 320"/>
                <a:gd name="T9" fmla="*/ 13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402">
                  <a:moveTo>
                    <a:pt x="320" y="138"/>
                  </a:moveTo>
                  <a:lnTo>
                    <a:pt x="166" y="402"/>
                  </a:lnTo>
                  <a:lnTo>
                    <a:pt x="0" y="284"/>
                  </a:lnTo>
                  <a:lnTo>
                    <a:pt x="174" y="0"/>
                  </a:lnTo>
                  <a:lnTo>
                    <a:pt x="320" y="13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5487988" y="3836988"/>
              <a:ext cx="1114425" cy="1146175"/>
            </a:xfrm>
            <a:custGeom>
              <a:avLst/>
              <a:gdLst>
                <a:gd name="T0" fmla="*/ 702 w 702"/>
                <a:gd name="T1" fmla="*/ 408 h 722"/>
                <a:gd name="T2" fmla="*/ 374 w 702"/>
                <a:gd name="T3" fmla="*/ 722 h 722"/>
                <a:gd name="T4" fmla="*/ 0 w 702"/>
                <a:gd name="T5" fmla="*/ 0 h 722"/>
                <a:gd name="T6" fmla="*/ 702 w 702"/>
                <a:gd name="T7" fmla="*/ 408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2" h="722">
                  <a:moveTo>
                    <a:pt x="702" y="408"/>
                  </a:moveTo>
                  <a:lnTo>
                    <a:pt x="374" y="722"/>
                  </a:lnTo>
                  <a:lnTo>
                    <a:pt x="0" y="0"/>
                  </a:lnTo>
                  <a:lnTo>
                    <a:pt x="702" y="408"/>
                  </a:lnTo>
                  <a:close/>
                </a:path>
              </a:pathLst>
            </a:custGeom>
            <a:solidFill>
              <a:srgbClr val="0EB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2" name="Freeform 12"/>
            <p:cNvSpPr>
              <a:spLocks/>
            </p:cNvSpPr>
            <p:nvPr/>
          </p:nvSpPr>
          <p:spPr bwMode="auto">
            <a:xfrm>
              <a:off x="4738688" y="3100388"/>
              <a:ext cx="704850" cy="1289050"/>
            </a:xfrm>
            <a:custGeom>
              <a:avLst/>
              <a:gdLst>
                <a:gd name="T0" fmla="*/ 436 w 444"/>
                <a:gd name="T1" fmla="*/ 812 h 812"/>
                <a:gd name="T2" fmla="*/ 0 w 444"/>
                <a:gd name="T3" fmla="*/ 682 h 812"/>
                <a:gd name="T4" fmla="*/ 444 w 444"/>
                <a:gd name="T5" fmla="*/ 0 h 812"/>
                <a:gd name="T6" fmla="*/ 436 w 444"/>
                <a:gd name="T7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812">
                  <a:moveTo>
                    <a:pt x="436" y="812"/>
                  </a:moveTo>
                  <a:lnTo>
                    <a:pt x="0" y="682"/>
                  </a:lnTo>
                  <a:lnTo>
                    <a:pt x="444" y="0"/>
                  </a:lnTo>
                  <a:lnTo>
                    <a:pt x="436" y="81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3" name="Freeform 13"/>
            <p:cNvSpPr>
              <a:spLocks/>
            </p:cNvSpPr>
            <p:nvPr/>
          </p:nvSpPr>
          <p:spPr bwMode="auto">
            <a:xfrm>
              <a:off x="4764088" y="2633663"/>
              <a:ext cx="1289050" cy="698500"/>
            </a:xfrm>
            <a:custGeom>
              <a:avLst/>
              <a:gdLst>
                <a:gd name="T0" fmla="*/ 106 w 812"/>
                <a:gd name="T1" fmla="*/ 440 h 440"/>
                <a:gd name="T2" fmla="*/ 0 w 812"/>
                <a:gd name="T3" fmla="*/ 0 h 440"/>
                <a:gd name="T4" fmla="*/ 812 w 812"/>
                <a:gd name="T5" fmla="*/ 40 h 440"/>
                <a:gd name="T6" fmla="*/ 106 w 812"/>
                <a:gd name="T7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2" h="440">
                  <a:moveTo>
                    <a:pt x="106" y="440"/>
                  </a:moveTo>
                  <a:lnTo>
                    <a:pt x="0" y="0"/>
                  </a:lnTo>
                  <a:lnTo>
                    <a:pt x="812" y="40"/>
                  </a:lnTo>
                  <a:lnTo>
                    <a:pt x="106" y="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4" name="Freeform 14"/>
            <p:cNvSpPr>
              <a:spLocks/>
            </p:cNvSpPr>
            <p:nvPr/>
          </p:nvSpPr>
          <p:spPr bwMode="auto">
            <a:xfrm>
              <a:off x="5599113" y="1874838"/>
              <a:ext cx="1111250" cy="1146175"/>
            </a:xfrm>
            <a:custGeom>
              <a:avLst/>
              <a:gdLst>
                <a:gd name="T0" fmla="*/ 0 w 700"/>
                <a:gd name="T1" fmla="*/ 312 h 722"/>
                <a:gd name="T2" fmla="*/ 328 w 700"/>
                <a:gd name="T3" fmla="*/ 0 h 722"/>
                <a:gd name="T4" fmla="*/ 700 w 700"/>
                <a:gd name="T5" fmla="*/ 722 h 722"/>
                <a:gd name="T6" fmla="*/ 0 w 700"/>
                <a:gd name="T7" fmla="*/ 31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0" h="722">
                  <a:moveTo>
                    <a:pt x="0" y="312"/>
                  </a:moveTo>
                  <a:lnTo>
                    <a:pt x="328" y="0"/>
                  </a:lnTo>
                  <a:lnTo>
                    <a:pt x="700" y="722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5" name="Freeform 15"/>
            <p:cNvSpPr>
              <a:spLocks/>
            </p:cNvSpPr>
            <p:nvPr/>
          </p:nvSpPr>
          <p:spPr bwMode="auto">
            <a:xfrm>
              <a:off x="6757988" y="2465388"/>
              <a:ext cx="695325" cy="1289050"/>
            </a:xfrm>
            <a:custGeom>
              <a:avLst/>
              <a:gdLst>
                <a:gd name="T0" fmla="*/ 4 w 438"/>
                <a:gd name="T1" fmla="*/ 0 h 812"/>
                <a:gd name="T2" fmla="*/ 438 w 438"/>
                <a:gd name="T3" fmla="*/ 128 h 812"/>
                <a:gd name="T4" fmla="*/ 0 w 438"/>
                <a:gd name="T5" fmla="*/ 812 h 812"/>
                <a:gd name="T6" fmla="*/ 4 w 438"/>
                <a:gd name="T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812">
                  <a:moveTo>
                    <a:pt x="4" y="0"/>
                  </a:moveTo>
                  <a:lnTo>
                    <a:pt x="438" y="128"/>
                  </a:lnTo>
                  <a:lnTo>
                    <a:pt x="0" y="8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6" name="Freeform 16"/>
            <p:cNvSpPr>
              <a:spLocks/>
            </p:cNvSpPr>
            <p:nvPr/>
          </p:nvSpPr>
          <p:spPr bwMode="auto">
            <a:xfrm>
              <a:off x="6145213" y="3522663"/>
              <a:ext cx="1289050" cy="698500"/>
            </a:xfrm>
            <a:custGeom>
              <a:avLst/>
              <a:gdLst>
                <a:gd name="T0" fmla="*/ 706 w 812"/>
                <a:gd name="T1" fmla="*/ 0 h 440"/>
                <a:gd name="T2" fmla="*/ 812 w 812"/>
                <a:gd name="T3" fmla="*/ 440 h 440"/>
                <a:gd name="T4" fmla="*/ 0 w 812"/>
                <a:gd name="T5" fmla="*/ 402 h 440"/>
                <a:gd name="T6" fmla="*/ 706 w 812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2" h="440">
                  <a:moveTo>
                    <a:pt x="706" y="0"/>
                  </a:moveTo>
                  <a:lnTo>
                    <a:pt x="812" y="440"/>
                  </a:lnTo>
                  <a:lnTo>
                    <a:pt x="0" y="402"/>
                  </a:lnTo>
                  <a:lnTo>
                    <a:pt x="7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19610" y="1803443"/>
            <a:ext cx="3266479" cy="456315"/>
            <a:chOff x="1557431" y="2171743"/>
            <a:chExt cx="3266479" cy="456315"/>
          </a:xfrm>
        </p:grpSpPr>
        <p:grpSp>
          <p:nvGrpSpPr>
            <p:cNvPr id="81" name="Group 80"/>
            <p:cNvGrpSpPr/>
            <p:nvPr/>
          </p:nvGrpSpPr>
          <p:grpSpPr>
            <a:xfrm>
              <a:off x="1557431" y="2174740"/>
              <a:ext cx="453320" cy="453318"/>
              <a:chOff x="8229267" y="2257313"/>
              <a:chExt cx="453320" cy="453318"/>
            </a:xfrm>
          </p:grpSpPr>
          <p:sp>
            <p:nvSpPr>
              <p:cNvPr id="82" name="Rounded Rectangle 81"/>
              <p:cNvSpPr/>
              <p:nvPr/>
            </p:nvSpPr>
            <p:spPr>
              <a:xfrm>
                <a:off x="8229267" y="2257313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rgbClr val="00BBD6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3" name="Freeform 5"/>
              <p:cNvSpPr>
                <a:spLocks noEditPoints="1"/>
              </p:cNvSpPr>
              <p:nvPr/>
            </p:nvSpPr>
            <p:spPr bwMode="auto">
              <a:xfrm>
                <a:off x="8326775" y="2325705"/>
                <a:ext cx="264775" cy="267539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2111595" y="2171743"/>
              <a:ext cx="2712315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19610" y="2409413"/>
            <a:ext cx="3213655" cy="453318"/>
            <a:chOff x="1557431" y="2777713"/>
            <a:chExt cx="3213655" cy="453318"/>
          </a:xfrm>
        </p:grpSpPr>
        <p:grpSp>
          <p:nvGrpSpPr>
            <p:cNvPr id="84" name="Group 83"/>
            <p:cNvGrpSpPr/>
            <p:nvPr/>
          </p:nvGrpSpPr>
          <p:grpSpPr>
            <a:xfrm>
              <a:off x="1557431" y="2777713"/>
              <a:ext cx="453320" cy="453318"/>
              <a:chOff x="8229267" y="2860286"/>
              <a:chExt cx="453320" cy="453318"/>
            </a:xfrm>
          </p:grpSpPr>
          <p:sp>
            <p:nvSpPr>
              <p:cNvPr id="85" name="Rounded Rectangle 84"/>
              <p:cNvSpPr/>
              <p:nvPr/>
            </p:nvSpPr>
            <p:spPr>
              <a:xfrm>
                <a:off x="8229267" y="2860286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87" name="Group 86"/>
              <p:cNvGrpSpPr/>
              <p:nvPr/>
            </p:nvGrpSpPr>
            <p:grpSpPr>
              <a:xfrm>
                <a:off x="8326775" y="2971628"/>
                <a:ext cx="247313" cy="222255"/>
                <a:chOff x="5583238" y="3892551"/>
                <a:chExt cx="360363" cy="323850"/>
              </a:xfrm>
              <a:solidFill>
                <a:schemeClr val="bg1"/>
              </a:solidFill>
            </p:grpSpPr>
            <p:sp>
              <p:nvSpPr>
                <p:cNvPr id="88" name="Freeform 5"/>
                <p:cNvSpPr>
                  <a:spLocks/>
                </p:cNvSpPr>
                <p:nvPr/>
              </p:nvSpPr>
              <p:spPr bwMode="auto">
                <a:xfrm>
                  <a:off x="5811838" y="3892551"/>
                  <a:ext cx="131763" cy="323850"/>
                </a:xfrm>
                <a:custGeom>
                  <a:avLst/>
                  <a:gdLst>
                    <a:gd name="T0" fmla="*/ 17 w 83"/>
                    <a:gd name="T1" fmla="*/ 57 h 204"/>
                    <a:gd name="T2" fmla="*/ 0 w 83"/>
                    <a:gd name="T3" fmla="*/ 57 h 204"/>
                    <a:gd name="T4" fmla="*/ 43 w 83"/>
                    <a:gd name="T5" fmla="*/ 0 h 204"/>
                    <a:gd name="T6" fmla="*/ 83 w 83"/>
                    <a:gd name="T7" fmla="*/ 57 h 204"/>
                    <a:gd name="T8" fmla="*/ 67 w 83"/>
                    <a:gd name="T9" fmla="*/ 57 h 204"/>
                    <a:gd name="T10" fmla="*/ 67 w 83"/>
                    <a:gd name="T11" fmla="*/ 204 h 204"/>
                    <a:gd name="T12" fmla="*/ 17 w 83"/>
                    <a:gd name="T13" fmla="*/ 204 h 204"/>
                    <a:gd name="T14" fmla="*/ 17 w 83"/>
                    <a:gd name="T15" fmla="*/ 57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204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7" y="57"/>
                      </a:lnTo>
                      <a:lnTo>
                        <a:pt x="67" y="204"/>
                      </a:lnTo>
                      <a:lnTo>
                        <a:pt x="17" y="204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5695951" y="3978276"/>
                  <a:ext cx="131763" cy="238125"/>
                </a:xfrm>
                <a:custGeom>
                  <a:avLst/>
                  <a:gdLst>
                    <a:gd name="T0" fmla="*/ 66 w 83"/>
                    <a:gd name="T1" fmla="*/ 150 h 150"/>
                    <a:gd name="T2" fmla="*/ 19 w 83"/>
                    <a:gd name="T3" fmla="*/ 150 h 150"/>
                    <a:gd name="T4" fmla="*/ 19 w 83"/>
                    <a:gd name="T5" fmla="*/ 60 h 150"/>
                    <a:gd name="T6" fmla="*/ 0 w 83"/>
                    <a:gd name="T7" fmla="*/ 60 h 150"/>
                    <a:gd name="T8" fmla="*/ 43 w 83"/>
                    <a:gd name="T9" fmla="*/ 0 h 150"/>
                    <a:gd name="T10" fmla="*/ 83 w 83"/>
                    <a:gd name="T11" fmla="*/ 60 h 150"/>
                    <a:gd name="T12" fmla="*/ 66 w 83"/>
                    <a:gd name="T13" fmla="*/ 60 h 150"/>
                    <a:gd name="T14" fmla="*/ 66 w 83"/>
                    <a:gd name="T15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150">
                      <a:moveTo>
                        <a:pt x="66" y="150"/>
                      </a:moveTo>
                      <a:lnTo>
                        <a:pt x="19" y="150"/>
                      </a:lnTo>
                      <a:lnTo>
                        <a:pt x="19" y="60"/>
                      </a:lnTo>
                      <a:lnTo>
                        <a:pt x="0" y="60"/>
                      </a:lnTo>
                      <a:lnTo>
                        <a:pt x="43" y="0"/>
                      </a:lnTo>
                      <a:lnTo>
                        <a:pt x="83" y="60"/>
                      </a:lnTo>
                      <a:lnTo>
                        <a:pt x="66" y="60"/>
                      </a:lnTo>
                      <a:lnTo>
                        <a:pt x="66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90" name="Freeform 7"/>
                <p:cNvSpPr>
                  <a:spLocks/>
                </p:cNvSpPr>
                <p:nvPr/>
              </p:nvSpPr>
              <p:spPr bwMode="auto">
                <a:xfrm>
                  <a:off x="5583238" y="4068763"/>
                  <a:ext cx="131763" cy="147638"/>
                </a:xfrm>
                <a:custGeom>
                  <a:avLst/>
                  <a:gdLst>
                    <a:gd name="T0" fmla="*/ 17 w 83"/>
                    <a:gd name="T1" fmla="*/ 57 h 93"/>
                    <a:gd name="T2" fmla="*/ 0 w 83"/>
                    <a:gd name="T3" fmla="*/ 57 h 93"/>
                    <a:gd name="T4" fmla="*/ 43 w 83"/>
                    <a:gd name="T5" fmla="*/ 0 h 93"/>
                    <a:gd name="T6" fmla="*/ 83 w 83"/>
                    <a:gd name="T7" fmla="*/ 57 h 93"/>
                    <a:gd name="T8" fmla="*/ 66 w 83"/>
                    <a:gd name="T9" fmla="*/ 57 h 93"/>
                    <a:gd name="T10" fmla="*/ 66 w 83"/>
                    <a:gd name="T11" fmla="*/ 93 h 93"/>
                    <a:gd name="T12" fmla="*/ 17 w 83"/>
                    <a:gd name="T13" fmla="*/ 93 h 93"/>
                    <a:gd name="T14" fmla="*/ 17 w 83"/>
                    <a:gd name="T15" fmla="*/ 5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93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6" y="57"/>
                      </a:lnTo>
                      <a:lnTo>
                        <a:pt x="66" y="93"/>
                      </a:lnTo>
                      <a:lnTo>
                        <a:pt x="17" y="93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sp>
          <p:nvSpPr>
            <p:cNvPr id="61" name="TextBox 60"/>
            <p:cNvSpPr txBox="1"/>
            <p:nvPr/>
          </p:nvSpPr>
          <p:spPr>
            <a:xfrm>
              <a:off x="2111596" y="2784868"/>
              <a:ext cx="2659490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019610" y="3012387"/>
            <a:ext cx="3247153" cy="453318"/>
            <a:chOff x="1557431" y="3380687"/>
            <a:chExt cx="3247153" cy="453318"/>
          </a:xfrm>
        </p:grpSpPr>
        <p:grpSp>
          <p:nvGrpSpPr>
            <p:cNvPr id="94" name="Group 93"/>
            <p:cNvGrpSpPr/>
            <p:nvPr/>
          </p:nvGrpSpPr>
          <p:grpSpPr>
            <a:xfrm>
              <a:off x="1557431" y="3380687"/>
              <a:ext cx="453320" cy="453318"/>
              <a:chOff x="8229267" y="3463260"/>
              <a:chExt cx="453320" cy="453318"/>
            </a:xfrm>
          </p:grpSpPr>
          <p:sp>
            <p:nvSpPr>
              <p:cNvPr id="95" name="Rounded Rectangle 94"/>
              <p:cNvSpPr/>
              <p:nvPr/>
            </p:nvSpPr>
            <p:spPr>
              <a:xfrm>
                <a:off x="8229267" y="3463260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6" name="Freeform 16"/>
              <p:cNvSpPr>
                <a:spLocks noEditPoints="1"/>
              </p:cNvSpPr>
              <p:nvPr/>
            </p:nvSpPr>
            <p:spPr bwMode="auto">
              <a:xfrm>
                <a:off x="8360017" y="3584075"/>
                <a:ext cx="214071" cy="238338"/>
              </a:xfrm>
              <a:custGeom>
                <a:avLst/>
                <a:gdLst>
                  <a:gd name="T0" fmla="*/ 1146 w 1181"/>
                  <a:gd name="T1" fmla="*/ 102 h 1315"/>
                  <a:gd name="T2" fmla="*/ 591 w 1181"/>
                  <a:gd name="T3" fmla="*/ 0 h 1315"/>
                  <a:gd name="T4" fmla="*/ 35 w 1181"/>
                  <a:gd name="T5" fmla="*/ 102 h 1315"/>
                  <a:gd name="T6" fmla="*/ 1 w 1181"/>
                  <a:gd name="T7" fmla="*/ 165 h 1315"/>
                  <a:gd name="T8" fmla="*/ 80 w 1181"/>
                  <a:gd name="T9" fmla="*/ 582 h 1315"/>
                  <a:gd name="T10" fmla="*/ 243 w 1181"/>
                  <a:gd name="T11" fmla="*/ 952 h 1315"/>
                  <a:gd name="T12" fmla="*/ 547 w 1181"/>
                  <a:gd name="T13" fmla="*/ 1300 h 1315"/>
                  <a:gd name="T14" fmla="*/ 591 w 1181"/>
                  <a:gd name="T15" fmla="*/ 1315 h 1315"/>
                  <a:gd name="T16" fmla="*/ 634 w 1181"/>
                  <a:gd name="T17" fmla="*/ 1300 h 1315"/>
                  <a:gd name="T18" fmla="*/ 938 w 1181"/>
                  <a:gd name="T19" fmla="*/ 952 h 1315"/>
                  <a:gd name="T20" fmla="*/ 1101 w 1181"/>
                  <a:gd name="T21" fmla="*/ 582 h 1315"/>
                  <a:gd name="T22" fmla="*/ 1180 w 1181"/>
                  <a:gd name="T23" fmla="*/ 165 h 1315"/>
                  <a:gd name="T24" fmla="*/ 1146 w 1181"/>
                  <a:gd name="T25" fmla="*/ 102 h 1315"/>
                  <a:gd name="T26" fmla="*/ 852 w 1181"/>
                  <a:gd name="T27" fmla="*/ 443 h 1315"/>
                  <a:gd name="T28" fmla="*/ 541 w 1181"/>
                  <a:gd name="T29" fmla="*/ 754 h 1315"/>
                  <a:gd name="T30" fmla="*/ 507 w 1181"/>
                  <a:gd name="T31" fmla="*/ 768 h 1315"/>
                  <a:gd name="T32" fmla="*/ 473 w 1181"/>
                  <a:gd name="T33" fmla="*/ 754 h 1315"/>
                  <a:gd name="T34" fmla="*/ 329 w 1181"/>
                  <a:gd name="T35" fmla="*/ 610 h 1315"/>
                  <a:gd name="T36" fmla="*/ 329 w 1181"/>
                  <a:gd name="T37" fmla="*/ 543 h 1315"/>
                  <a:gd name="T38" fmla="*/ 357 w 1181"/>
                  <a:gd name="T39" fmla="*/ 515 h 1315"/>
                  <a:gd name="T40" fmla="*/ 391 w 1181"/>
                  <a:gd name="T41" fmla="*/ 501 h 1315"/>
                  <a:gd name="T42" fmla="*/ 424 w 1181"/>
                  <a:gd name="T43" fmla="*/ 515 h 1315"/>
                  <a:gd name="T44" fmla="*/ 507 w 1181"/>
                  <a:gd name="T45" fmla="*/ 597 h 1315"/>
                  <a:gd name="T46" fmla="*/ 756 w 1181"/>
                  <a:gd name="T47" fmla="*/ 348 h 1315"/>
                  <a:gd name="T48" fmla="*/ 790 w 1181"/>
                  <a:gd name="T49" fmla="*/ 334 h 1315"/>
                  <a:gd name="T50" fmla="*/ 824 w 1181"/>
                  <a:gd name="T51" fmla="*/ 348 h 1315"/>
                  <a:gd name="T52" fmla="*/ 852 w 1181"/>
                  <a:gd name="T53" fmla="*/ 376 h 1315"/>
                  <a:gd name="T54" fmla="*/ 852 w 1181"/>
                  <a:gd name="T55" fmla="*/ 443 h 1315"/>
                  <a:gd name="T56" fmla="*/ 852 w 1181"/>
                  <a:gd name="T57" fmla="*/ 443 h 1315"/>
                  <a:gd name="T58" fmla="*/ 852 w 1181"/>
                  <a:gd name="T59" fmla="*/ 443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81" h="1315">
                    <a:moveTo>
                      <a:pt x="1146" y="102"/>
                    </a:moveTo>
                    <a:cubicBezTo>
                      <a:pt x="1139" y="98"/>
                      <a:pt x="974" y="0"/>
                      <a:pt x="591" y="0"/>
                    </a:cubicBezTo>
                    <a:cubicBezTo>
                      <a:pt x="207" y="0"/>
                      <a:pt x="42" y="98"/>
                      <a:pt x="35" y="102"/>
                    </a:cubicBezTo>
                    <a:cubicBezTo>
                      <a:pt x="13" y="116"/>
                      <a:pt x="0" y="140"/>
                      <a:pt x="1" y="165"/>
                    </a:cubicBezTo>
                    <a:cubicBezTo>
                      <a:pt x="1" y="173"/>
                      <a:pt x="10" y="353"/>
                      <a:pt x="80" y="582"/>
                    </a:cubicBezTo>
                    <a:cubicBezTo>
                      <a:pt x="122" y="717"/>
                      <a:pt x="176" y="841"/>
                      <a:pt x="243" y="952"/>
                    </a:cubicBezTo>
                    <a:cubicBezTo>
                      <a:pt x="326" y="1091"/>
                      <a:pt x="429" y="1208"/>
                      <a:pt x="547" y="1300"/>
                    </a:cubicBezTo>
                    <a:cubicBezTo>
                      <a:pt x="560" y="1310"/>
                      <a:pt x="575" y="1315"/>
                      <a:pt x="591" y="1315"/>
                    </a:cubicBezTo>
                    <a:cubicBezTo>
                      <a:pt x="606" y="1315"/>
                      <a:pt x="621" y="1310"/>
                      <a:pt x="634" y="1300"/>
                    </a:cubicBezTo>
                    <a:cubicBezTo>
                      <a:pt x="752" y="1208"/>
                      <a:pt x="855" y="1091"/>
                      <a:pt x="938" y="952"/>
                    </a:cubicBezTo>
                    <a:cubicBezTo>
                      <a:pt x="1005" y="841"/>
                      <a:pt x="1059" y="717"/>
                      <a:pt x="1101" y="582"/>
                    </a:cubicBezTo>
                    <a:cubicBezTo>
                      <a:pt x="1171" y="353"/>
                      <a:pt x="1180" y="173"/>
                      <a:pt x="1180" y="165"/>
                    </a:cubicBezTo>
                    <a:cubicBezTo>
                      <a:pt x="1181" y="140"/>
                      <a:pt x="1168" y="116"/>
                      <a:pt x="1146" y="102"/>
                    </a:cubicBezTo>
                    <a:close/>
                    <a:moveTo>
                      <a:pt x="852" y="443"/>
                    </a:moveTo>
                    <a:cubicBezTo>
                      <a:pt x="541" y="754"/>
                      <a:pt x="541" y="754"/>
                      <a:pt x="541" y="754"/>
                    </a:cubicBezTo>
                    <a:cubicBezTo>
                      <a:pt x="532" y="763"/>
                      <a:pt x="520" y="768"/>
                      <a:pt x="507" y="768"/>
                    </a:cubicBezTo>
                    <a:cubicBezTo>
                      <a:pt x="494" y="768"/>
                      <a:pt x="482" y="763"/>
                      <a:pt x="473" y="754"/>
                    </a:cubicBezTo>
                    <a:cubicBezTo>
                      <a:pt x="329" y="610"/>
                      <a:pt x="329" y="610"/>
                      <a:pt x="329" y="610"/>
                    </a:cubicBezTo>
                    <a:cubicBezTo>
                      <a:pt x="311" y="591"/>
                      <a:pt x="311" y="561"/>
                      <a:pt x="329" y="543"/>
                    </a:cubicBezTo>
                    <a:cubicBezTo>
                      <a:pt x="357" y="515"/>
                      <a:pt x="357" y="515"/>
                      <a:pt x="357" y="515"/>
                    </a:cubicBezTo>
                    <a:cubicBezTo>
                      <a:pt x="366" y="506"/>
                      <a:pt x="378" y="501"/>
                      <a:pt x="391" y="501"/>
                    </a:cubicBezTo>
                    <a:cubicBezTo>
                      <a:pt x="403" y="501"/>
                      <a:pt x="415" y="506"/>
                      <a:pt x="424" y="515"/>
                    </a:cubicBezTo>
                    <a:cubicBezTo>
                      <a:pt x="507" y="597"/>
                      <a:pt x="507" y="597"/>
                      <a:pt x="507" y="597"/>
                    </a:cubicBezTo>
                    <a:cubicBezTo>
                      <a:pt x="756" y="348"/>
                      <a:pt x="756" y="348"/>
                      <a:pt x="756" y="348"/>
                    </a:cubicBezTo>
                    <a:cubicBezTo>
                      <a:pt x="765" y="339"/>
                      <a:pt x="777" y="334"/>
                      <a:pt x="790" y="334"/>
                    </a:cubicBezTo>
                    <a:cubicBezTo>
                      <a:pt x="803" y="334"/>
                      <a:pt x="815" y="339"/>
                      <a:pt x="824" y="348"/>
                    </a:cubicBezTo>
                    <a:cubicBezTo>
                      <a:pt x="852" y="376"/>
                      <a:pt x="852" y="376"/>
                      <a:pt x="852" y="376"/>
                    </a:cubicBezTo>
                    <a:cubicBezTo>
                      <a:pt x="870" y="395"/>
                      <a:pt x="870" y="425"/>
                      <a:pt x="852" y="443"/>
                    </a:cubicBezTo>
                    <a:close/>
                    <a:moveTo>
                      <a:pt x="852" y="443"/>
                    </a:moveTo>
                    <a:cubicBezTo>
                      <a:pt x="852" y="443"/>
                      <a:pt x="852" y="443"/>
                      <a:pt x="852" y="44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2111595" y="3397993"/>
              <a:ext cx="2692989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19610" y="3599320"/>
            <a:ext cx="3128361" cy="458344"/>
            <a:chOff x="1557431" y="3967620"/>
            <a:chExt cx="3128361" cy="458344"/>
          </a:xfrm>
        </p:grpSpPr>
        <p:grpSp>
          <p:nvGrpSpPr>
            <p:cNvPr id="97" name="Group 96"/>
            <p:cNvGrpSpPr/>
            <p:nvPr/>
          </p:nvGrpSpPr>
          <p:grpSpPr>
            <a:xfrm>
              <a:off x="1557431" y="3967620"/>
              <a:ext cx="453320" cy="453318"/>
              <a:chOff x="8229267" y="4050193"/>
              <a:chExt cx="453320" cy="453318"/>
            </a:xfrm>
          </p:grpSpPr>
          <p:sp>
            <p:nvSpPr>
              <p:cNvPr id="98" name="Rounded Rectangle 97"/>
              <p:cNvSpPr/>
              <p:nvPr/>
            </p:nvSpPr>
            <p:spPr>
              <a:xfrm>
                <a:off x="8229267" y="4050193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9" name="Freeform 263"/>
              <p:cNvSpPr>
                <a:spLocks noEditPoints="1"/>
              </p:cNvSpPr>
              <p:nvPr/>
            </p:nvSpPr>
            <p:spPr bwMode="auto">
              <a:xfrm>
                <a:off x="8311175" y="4125448"/>
                <a:ext cx="299389" cy="312548"/>
              </a:xfrm>
              <a:custGeom>
                <a:avLst/>
                <a:gdLst>
                  <a:gd name="T0" fmla="*/ 3 w 77"/>
                  <a:gd name="T1" fmla="*/ 30 h 77"/>
                  <a:gd name="T2" fmla="*/ 30 w 77"/>
                  <a:gd name="T3" fmla="*/ 5 h 77"/>
                  <a:gd name="T4" fmla="*/ 7 w 77"/>
                  <a:gd name="T5" fmla="*/ 31 h 77"/>
                  <a:gd name="T6" fmla="*/ 71 w 77"/>
                  <a:gd name="T7" fmla="*/ 31 h 77"/>
                  <a:gd name="T8" fmla="*/ 74 w 77"/>
                  <a:gd name="T9" fmla="*/ 30 h 77"/>
                  <a:gd name="T10" fmla="*/ 47 w 77"/>
                  <a:gd name="T11" fmla="*/ 5 h 77"/>
                  <a:gd name="T12" fmla="*/ 71 w 77"/>
                  <a:gd name="T13" fmla="*/ 31 h 77"/>
                  <a:gd name="T14" fmla="*/ 72 w 77"/>
                  <a:gd name="T15" fmla="*/ 43 h 77"/>
                  <a:gd name="T16" fmla="*/ 61 w 77"/>
                  <a:gd name="T17" fmla="*/ 40 h 77"/>
                  <a:gd name="T18" fmla="*/ 55 w 77"/>
                  <a:gd name="T19" fmla="*/ 61 h 77"/>
                  <a:gd name="T20" fmla="*/ 40 w 77"/>
                  <a:gd name="T21" fmla="*/ 68 h 77"/>
                  <a:gd name="T22" fmla="*/ 39 w 77"/>
                  <a:gd name="T23" fmla="*/ 77 h 77"/>
                  <a:gd name="T24" fmla="*/ 38 w 77"/>
                  <a:gd name="T25" fmla="*/ 68 h 77"/>
                  <a:gd name="T26" fmla="*/ 22 w 77"/>
                  <a:gd name="T27" fmla="*/ 61 h 77"/>
                  <a:gd name="T28" fmla="*/ 16 w 77"/>
                  <a:gd name="T29" fmla="*/ 40 h 77"/>
                  <a:gd name="T30" fmla="*/ 5 w 77"/>
                  <a:gd name="T31" fmla="*/ 43 h 77"/>
                  <a:gd name="T32" fmla="*/ 5 w 77"/>
                  <a:gd name="T33" fmla="*/ 34 h 77"/>
                  <a:gd name="T34" fmla="*/ 16 w 77"/>
                  <a:gd name="T35" fmla="*/ 38 h 77"/>
                  <a:gd name="T36" fmla="*/ 22 w 77"/>
                  <a:gd name="T37" fmla="*/ 16 h 77"/>
                  <a:gd name="T38" fmla="*/ 38 w 77"/>
                  <a:gd name="T39" fmla="*/ 9 h 77"/>
                  <a:gd name="T40" fmla="*/ 39 w 77"/>
                  <a:gd name="T41" fmla="*/ 0 h 77"/>
                  <a:gd name="T42" fmla="*/ 40 w 77"/>
                  <a:gd name="T43" fmla="*/ 9 h 77"/>
                  <a:gd name="T44" fmla="*/ 55 w 77"/>
                  <a:gd name="T45" fmla="*/ 16 h 77"/>
                  <a:gd name="T46" fmla="*/ 61 w 77"/>
                  <a:gd name="T47" fmla="*/ 38 h 77"/>
                  <a:gd name="T48" fmla="*/ 72 w 77"/>
                  <a:gd name="T49" fmla="*/ 34 h 77"/>
                  <a:gd name="T50" fmla="*/ 39 w 77"/>
                  <a:gd name="T51" fmla="*/ 8 h 77"/>
                  <a:gd name="T52" fmla="*/ 39 w 77"/>
                  <a:gd name="T53" fmla="*/ 2 h 77"/>
                  <a:gd name="T54" fmla="*/ 39 w 77"/>
                  <a:gd name="T55" fmla="*/ 8 h 77"/>
                  <a:gd name="T56" fmla="*/ 5 w 77"/>
                  <a:gd name="T57" fmla="*/ 36 h 77"/>
                  <a:gd name="T58" fmla="*/ 5 w 77"/>
                  <a:gd name="T59" fmla="*/ 41 h 77"/>
                  <a:gd name="T60" fmla="*/ 39 w 77"/>
                  <a:gd name="T61" fmla="*/ 70 h 77"/>
                  <a:gd name="T62" fmla="*/ 39 w 77"/>
                  <a:gd name="T63" fmla="*/ 75 h 77"/>
                  <a:gd name="T64" fmla="*/ 39 w 77"/>
                  <a:gd name="T65" fmla="*/ 70 h 77"/>
                  <a:gd name="T66" fmla="*/ 52 w 77"/>
                  <a:gd name="T67" fmla="*/ 47 h 77"/>
                  <a:gd name="T68" fmla="*/ 42 w 77"/>
                  <a:gd name="T69" fmla="*/ 39 h 77"/>
                  <a:gd name="T70" fmla="*/ 46 w 77"/>
                  <a:gd name="T71" fmla="*/ 33 h 77"/>
                  <a:gd name="T72" fmla="*/ 45 w 77"/>
                  <a:gd name="T73" fmla="*/ 30 h 77"/>
                  <a:gd name="T74" fmla="*/ 32 w 77"/>
                  <a:gd name="T75" fmla="*/ 30 h 77"/>
                  <a:gd name="T76" fmla="*/ 31 w 77"/>
                  <a:gd name="T77" fmla="*/ 33 h 77"/>
                  <a:gd name="T78" fmla="*/ 35 w 77"/>
                  <a:gd name="T79" fmla="*/ 39 h 77"/>
                  <a:gd name="T80" fmla="*/ 25 w 77"/>
                  <a:gd name="T81" fmla="*/ 47 h 77"/>
                  <a:gd name="T82" fmla="*/ 55 w 77"/>
                  <a:gd name="T83" fmla="*/ 54 h 77"/>
                  <a:gd name="T84" fmla="*/ 72 w 77"/>
                  <a:gd name="T85" fmla="*/ 36 h 77"/>
                  <a:gd name="T86" fmla="*/ 72 w 77"/>
                  <a:gd name="T87" fmla="*/ 41 h 77"/>
                  <a:gd name="T88" fmla="*/ 71 w 77"/>
                  <a:gd name="T89" fmla="*/ 47 h 77"/>
                  <a:gd name="T90" fmla="*/ 47 w 77"/>
                  <a:gd name="T91" fmla="*/ 73 h 77"/>
                  <a:gd name="T92" fmla="*/ 74 w 77"/>
                  <a:gd name="T93" fmla="*/ 47 h 77"/>
                  <a:gd name="T94" fmla="*/ 71 w 77"/>
                  <a:gd name="T95" fmla="*/ 47 h 77"/>
                  <a:gd name="T96" fmla="*/ 5 w 77"/>
                  <a:gd name="T97" fmla="*/ 47 h 77"/>
                  <a:gd name="T98" fmla="*/ 30 w 77"/>
                  <a:gd name="T99" fmla="*/ 74 h 77"/>
                  <a:gd name="T100" fmla="*/ 30 w 77"/>
                  <a:gd name="T101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7" h="77">
                    <a:moveTo>
                      <a:pt x="5" y="30"/>
                    </a:moveTo>
                    <a:cubicBezTo>
                      <a:pt x="4" y="30"/>
                      <a:pt x="4" y="30"/>
                      <a:pt x="3" y="30"/>
                    </a:cubicBezTo>
                    <a:cubicBezTo>
                      <a:pt x="7" y="17"/>
                      <a:pt x="17" y="7"/>
                      <a:pt x="30" y="4"/>
                    </a:cubicBezTo>
                    <a:cubicBezTo>
                      <a:pt x="30" y="4"/>
                      <a:pt x="30" y="4"/>
                      <a:pt x="30" y="5"/>
                    </a:cubicBezTo>
                    <a:cubicBezTo>
                      <a:pt x="30" y="5"/>
                      <a:pt x="30" y="6"/>
                      <a:pt x="30" y="7"/>
                    </a:cubicBezTo>
                    <a:cubicBezTo>
                      <a:pt x="19" y="10"/>
                      <a:pt x="9" y="19"/>
                      <a:pt x="7" y="31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  <a:moveTo>
                      <a:pt x="71" y="31"/>
                    </a:moveTo>
                    <a:cubicBezTo>
                      <a:pt x="71" y="30"/>
                      <a:pt x="72" y="30"/>
                      <a:pt x="72" y="30"/>
                    </a:cubicBezTo>
                    <a:cubicBezTo>
                      <a:pt x="73" y="30"/>
                      <a:pt x="73" y="30"/>
                      <a:pt x="74" y="30"/>
                    </a:cubicBezTo>
                    <a:cubicBezTo>
                      <a:pt x="70" y="17"/>
                      <a:pt x="60" y="7"/>
                      <a:pt x="47" y="4"/>
                    </a:cubicBezTo>
                    <a:cubicBezTo>
                      <a:pt x="47" y="4"/>
                      <a:pt x="47" y="4"/>
                      <a:pt x="47" y="5"/>
                    </a:cubicBezTo>
                    <a:cubicBezTo>
                      <a:pt x="47" y="5"/>
                      <a:pt x="47" y="6"/>
                      <a:pt x="47" y="7"/>
                    </a:cubicBezTo>
                    <a:cubicBezTo>
                      <a:pt x="58" y="10"/>
                      <a:pt x="68" y="19"/>
                      <a:pt x="71" y="31"/>
                    </a:cubicBezTo>
                    <a:close/>
                    <a:moveTo>
                      <a:pt x="77" y="39"/>
                    </a:moveTo>
                    <a:cubicBezTo>
                      <a:pt x="77" y="41"/>
                      <a:pt x="75" y="43"/>
                      <a:pt x="72" y="43"/>
                    </a:cubicBezTo>
                    <a:cubicBezTo>
                      <a:pt x="70" y="43"/>
                      <a:pt x="68" y="42"/>
                      <a:pt x="68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1" y="58"/>
                      <a:pt x="58" y="61"/>
                      <a:pt x="55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2" y="68"/>
                      <a:pt x="43" y="70"/>
                      <a:pt x="43" y="73"/>
                    </a:cubicBezTo>
                    <a:cubicBezTo>
                      <a:pt x="43" y="75"/>
                      <a:pt x="41" y="77"/>
                      <a:pt x="39" y="77"/>
                    </a:cubicBezTo>
                    <a:cubicBezTo>
                      <a:pt x="36" y="77"/>
                      <a:pt x="34" y="75"/>
                      <a:pt x="34" y="73"/>
                    </a:cubicBezTo>
                    <a:cubicBezTo>
                      <a:pt x="34" y="70"/>
                      <a:pt x="35" y="68"/>
                      <a:pt x="38" y="68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19" y="61"/>
                      <a:pt x="16" y="58"/>
                      <a:pt x="16" y="55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7" y="43"/>
                      <a:pt x="5" y="43"/>
                    </a:cubicBezTo>
                    <a:cubicBezTo>
                      <a:pt x="2" y="43"/>
                      <a:pt x="0" y="41"/>
                      <a:pt x="0" y="39"/>
                    </a:cubicBezTo>
                    <a:cubicBezTo>
                      <a:pt x="0" y="36"/>
                      <a:pt x="2" y="34"/>
                      <a:pt x="5" y="34"/>
                    </a:cubicBezTo>
                    <a:cubicBezTo>
                      <a:pt x="7" y="34"/>
                      <a:pt x="9" y="36"/>
                      <a:pt x="9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9"/>
                      <a:pt x="19" y="16"/>
                      <a:pt x="22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5" y="9"/>
                      <a:pt x="34" y="7"/>
                      <a:pt x="34" y="5"/>
                    </a:cubicBezTo>
                    <a:cubicBezTo>
                      <a:pt x="34" y="2"/>
                      <a:pt x="36" y="0"/>
                      <a:pt x="39" y="0"/>
                    </a:cubicBezTo>
                    <a:cubicBezTo>
                      <a:pt x="41" y="0"/>
                      <a:pt x="43" y="2"/>
                      <a:pt x="43" y="5"/>
                    </a:cubicBezTo>
                    <a:cubicBezTo>
                      <a:pt x="43" y="7"/>
                      <a:pt x="42" y="9"/>
                      <a:pt x="40" y="9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16"/>
                      <a:pt x="61" y="19"/>
                      <a:pt x="61" y="22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36"/>
                      <a:pt x="70" y="34"/>
                      <a:pt x="72" y="34"/>
                    </a:cubicBezTo>
                    <a:cubicBezTo>
                      <a:pt x="75" y="34"/>
                      <a:pt x="77" y="36"/>
                      <a:pt x="77" y="39"/>
                    </a:cubicBezTo>
                    <a:close/>
                    <a:moveTo>
                      <a:pt x="39" y="8"/>
                    </a:moveTo>
                    <a:cubicBezTo>
                      <a:pt x="40" y="8"/>
                      <a:pt x="41" y="6"/>
                      <a:pt x="41" y="5"/>
                    </a:cubicBezTo>
                    <a:cubicBezTo>
                      <a:pt x="41" y="3"/>
                      <a:pt x="40" y="2"/>
                      <a:pt x="39" y="2"/>
                    </a:cubicBezTo>
                    <a:cubicBezTo>
                      <a:pt x="37" y="2"/>
                      <a:pt x="36" y="3"/>
                      <a:pt x="36" y="5"/>
                    </a:cubicBezTo>
                    <a:cubicBezTo>
                      <a:pt x="36" y="6"/>
                      <a:pt x="37" y="8"/>
                      <a:pt x="39" y="8"/>
                    </a:cubicBezTo>
                    <a:close/>
                    <a:moveTo>
                      <a:pt x="7" y="39"/>
                    </a:moveTo>
                    <a:cubicBezTo>
                      <a:pt x="7" y="37"/>
                      <a:pt x="6" y="36"/>
                      <a:pt x="5" y="36"/>
                    </a:cubicBezTo>
                    <a:cubicBezTo>
                      <a:pt x="3" y="36"/>
                      <a:pt x="2" y="37"/>
                      <a:pt x="2" y="39"/>
                    </a:cubicBezTo>
                    <a:cubicBezTo>
                      <a:pt x="2" y="40"/>
                      <a:pt x="3" y="41"/>
                      <a:pt x="5" y="41"/>
                    </a:cubicBezTo>
                    <a:cubicBezTo>
                      <a:pt x="6" y="41"/>
                      <a:pt x="7" y="40"/>
                      <a:pt x="7" y="39"/>
                    </a:cubicBezTo>
                    <a:close/>
                    <a:moveTo>
                      <a:pt x="39" y="70"/>
                    </a:moveTo>
                    <a:cubicBezTo>
                      <a:pt x="37" y="70"/>
                      <a:pt x="36" y="71"/>
                      <a:pt x="36" y="73"/>
                    </a:cubicBezTo>
                    <a:cubicBezTo>
                      <a:pt x="36" y="74"/>
                      <a:pt x="37" y="75"/>
                      <a:pt x="39" y="75"/>
                    </a:cubicBezTo>
                    <a:cubicBezTo>
                      <a:pt x="40" y="75"/>
                      <a:pt x="41" y="74"/>
                      <a:pt x="41" y="73"/>
                    </a:cubicBezTo>
                    <a:cubicBezTo>
                      <a:pt x="41" y="71"/>
                      <a:pt x="40" y="70"/>
                      <a:pt x="39" y="70"/>
                    </a:cubicBezTo>
                    <a:close/>
                    <a:moveTo>
                      <a:pt x="55" y="54"/>
                    </a:moveTo>
                    <a:cubicBezTo>
                      <a:pt x="55" y="54"/>
                      <a:pt x="54" y="49"/>
                      <a:pt x="52" y="47"/>
                    </a:cubicBezTo>
                    <a:cubicBezTo>
                      <a:pt x="51" y="45"/>
                      <a:pt x="44" y="44"/>
                      <a:pt x="43" y="43"/>
                    </a:cubicBezTo>
                    <a:cubicBezTo>
                      <a:pt x="42" y="42"/>
                      <a:pt x="42" y="40"/>
                      <a:pt x="42" y="39"/>
                    </a:cubicBezTo>
                    <a:cubicBezTo>
                      <a:pt x="43" y="38"/>
                      <a:pt x="44" y="37"/>
                      <a:pt x="44" y="35"/>
                    </a:cubicBezTo>
                    <a:cubicBezTo>
                      <a:pt x="45" y="35"/>
                      <a:pt x="45" y="34"/>
                      <a:pt x="46" y="33"/>
                    </a:cubicBezTo>
                    <a:cubicBezTo>
                      <a:pt x="46" y="32"/>
                      <a:pt x="45" y="32"/>
                      <a:pt x="45" y="31"/>
                    </a:cubicBezTo>
                    <a:cubicBezTo>
                      <a:pt x="45" y="31"/>
                      <a:pt x="45" y="31"/>
                      <a:pt x="45" y="30"/>
                    </a:cubicBezTo>
                    <a:cubicBezTo>
                      <a:pt x="45" y="26"/>
                      <a:pt x="42" y="23"/>
                      <a:pt x="39" y="23"/>
                    </a:cubicBezTo>
                    <a:cubicBezTo>
                      <a:pt x="35" y="23"/>
                      <a:pt x="32" y="26"/>
                      <a:pt x="32" y="30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1" y="32"/>
                      <a:pt x="31" y="33"/>
                    </a:cubicBezTo>
                    <a:cubicBezTo>
                      <a:pt x="32" y="34"/>
                      <a:pt x="32" y="35"/>
                      <a:pt x="33" y="35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5" y="40"/>
                      <a:pt x="35" y="42"/>
                      <a:pt x="34" y="43"/>
                    </a:cubicBezTo>
                    <a:cubicBezTo>
                      <a:pt x="34" y="44"/>
                      <a:pt x="26" y="45"/>
                      <a:pt x="25" y="47"/>
                    </a:cubicBezTo>
                    <a:cubicBezTo>
                      <a:pt x="24" y="49"/>
                      <a:pt x="22" y="54"/>
                      <a:pt x="22" y="54"/>
                    </a:cubicBezTo>
                    <a:lnTo>
                      <a:pt x="55" y="54"/>
                    </a:lnTo>
                    <a:close/>
                    <a:moveTo>
                      <a:pt x="75" y="39"/>
                    </a:moveTo>
                    <a:cubicBezTo>
                      <a:pt x="75" y="37"/>
                      <a:pt x="74" y="36"/>
                      <a:pt x="72" y="36"/>
                    </a:cubicBezTo>
                    <a:cubicBezTo>
                      <a:pt x="71" y="36"/>
                      <a:pt x="70" y="37"/>
                      <a:pt x="70" y="39"/>
                    </a:cubicBezTo>
                    <a:cubicBezTo>
                      <a:pt x="70" y="40"/>
                      <a:pt x="71" y="41"/>
                      <a:pt x="72" y="41"/>
                    </a:cubicBezTo>
                    <a:cubicBezTo>
                      <a:pt x="74" y="41"/>
                      <a:pt x="75" y="40"/>
                      <a:pt x="75" y="39"/>
                    </a:cubicBezTo>
                    <a:close/>
                    <a:moveTo>
                      <a:pt x="71" y="47"/>
                    </a:moveTo>
                    <a:cubicBezTo>
                      <a:pt x="68" y="58"/>
                      <a:pt x="58" y="68"/>
                      <a:pt x="47" y="71"/>
                    </a:cubicBezTo>
                    <a:cubicBezTo>
                      <a:pt x="47" y="71"/>
                      <a:pt x="47" y="72"/>
                      <a:pt x="47" y="73"/>
                    </a:cubicBezTo>
                    <a:cubicBezTo>
                      <a:pt x="47" y="73"/>
                      <a:pt x="47" y="73"/>
                      <a:pt x="47" y="74"/>
                    </a:cubicBezTo>
                    <a:cubicBezTo>
                      <a:pt x="60" y="71"/>
                      <a:pt x="70" y="60"/>
                      <a:pt x="74" y="47"/>
                    </a:cubicBezTo>
                    <a:cubicBezTo>
                      <a:pt x="73" y="47"/>
                      <a:pt x="73" y="47"/>
                      <a:pt x="72" y="47"/>
                    </a:cubicBezTo>
                    <a:cubicBezTo>
                      <a:pt x="72" y="47"/>
                      <a:pt x="71" y="47"/>
                      <a:pt x="71" y="47"/>
                    </a:cubicBezTo>
                    <a:close/>
                    <a:moveTo>
                      <a:pt x="7" y="47"/>
                    </a:moveTo>
                    <a:cubicBezTo>
                      <a:pt x="6" y="47"/>
                      <a:pt x="5" y="47"/>
                      <a:pt x="5" y="47"/>
                    </a:cubicBezTo>
                    <a:cubicBezTo>
                      <a:pt x="4" y="47"/>
                      <a:pt x="4" y="47"/>
                      <a:pt x="3" y="47"/>
                    </a:cubicBezTo>
                    <a:cubicBezTo>
                      <a:pt x="7" y="60"/>
                      <a:pt x="17" y="71"/>
                      <a:pt x="30" y="74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2"/>
                      <a:pt x="30" y="71"/>
                      <a:pt x="30" y="71"/>
                    </a:cubicBezTo>
                    <a:cubicBezTo>
                      <a:pt x="19" y="68"/>
                      <a:pt x="9" y="58"/>
                      <a:pt x="7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2111596" y="3995077"/>
              <a:ext cx="2574196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19610" y="4193509"/>
            <a:ext cx="3115437" cy="456315"/>
            <a:chOff x="1557431" y="4561809"/>
            <a:chExt cx="3115437" cy="456315"/>
          </a:xfrm>
        </p:grpSpPr>
        <p:grpSp>
          <p:nvGrpSpPr>
            <p:cNvPr id="100" name="Group 99"/>
            <p:cNvGrpSpPr/>
            <p:nvPr/>
          </p:nvGrpSpPr>
          <p:grpSpPr>
            <a:xfrm>
              <a:off x="1557431" y="4564806"/>
              <a:ext cx="453320" cy="453318"/>
              <a:chOff x="8229267" y="4647379"/>
              <a:chExt cx="453320" cy="453318"/>
            </a:xfrm>
          </p:grpSpPr>
          <p:sp>
            <p:nvSpPr>
              <p:cNvPr id="101" name="Rounded Rectangle 100"/>
              <p:cNvSpPr/>
              <p:nvPr/>
            </p:nvSpPr>
            <p:spPr>
              <a:xfrm>
                <a:off x="8229267" y="4647379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rgbClr val="0EBEA9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02" name="Group 101"/>
              <p:cNvGrpSpPr/>
              <p:nvPr/>
            </p:nvGrpSpPr>
            <p:grpSpPr>
              <a:xfrm>
                <a:off x="8313556" y="4731964"/>
                <a:ext cx="285914" cy="240726"/>
                <a:chOff x="6413500" y="4905375"/>
                <a:chExt cx="552451" cy="465138"/>
              </a:xfrm>
              <a:solidFill>
                <a:schemeClr val="bg1"/>
              </a:solidFill>
              <a:effectLst/>
            </p:grpSpPr>
            <p:sp>
              <p:nvSpPr>
                <p:cNvPr id="103" name="Freeform 102"/>
                <p:cNvSpPr>
                  <a:spLocks noEditPoints="1"/>
                </p:cNvSpPr>
                <p:nvPr/>
              </p:nvSpPr>
              <p:spPr bwMode="auto">
                <a:xfrm>
                  <a:off x="6413500" y="5106988"/>
                  <a:ext cx="173038" cy="192088"/>
                </a:xfrm>
                <a:custGeom>
                  <a:avLst/>
                  <a:gdLst>
                    <a:gd name="T0" fmla="*/ 46 w 46"/>
                    <a:gd name="T1" fmla="*/ 28 h 51"/>
                    <a:gd name="T2" fmla="*/ 46 w 46"/>
                    <a:gd name="T3" fmla="*/ 28 h 51"/>
                    <a:gd name="T4" fmla="*/ 46 w 46"/>
                    <a:gd name="T5" fmla="*/ 28 h 51"/>
                    <a:gd name="T6" fmla="*/ 26 w 46"/>
                    <a:gd name="T7" fmla="*/ 8 h 51"/>
                    <a:gd name="T8" fmla="*/ 27 w 46"/>
                    <a:gd name="T9" fmla="*/ 6 h 51"/>
                    <a:gd name="T10" fmla="*/ 23 w 46"/>
                    <a:gd name="T11" fmla="*/ 0 h 51"/>
                    <a:gd name="T12" fmla="*/ 19 w 46"/>
                    <a:gd name="T13" fmla="*/ 6 h 51"/>
                    <a:gd name="T14" fmla="*/ 20 w 46"/>
                    <a:gd name="T15" fmla="*/ 8 h 51"/>
                    <a:gd name="T16" fmla="*/ 0 w 46"/>
                    <a:gd name="T17" fmla="*/ 28 h 51"/>
                    <a:gd name="T18" fmla="*/ 0 w 46"/>
                    <a:gd name="T19" fmla="*/ 28 h 51"/>
                    <a:gd name="T20" fmla="*/ 23 w 46"/>
                    <a:gd name="T21" fmla="*/ 51 h 51"/>
                    <a:gd name="T22" fmla="*/ 46 w 46"/>
                    <a:gd name="T23" fmla="*/ 28 h 51"/>
                    <a:gd name="T24" fmla="*/ 23 w 46"/>
                    <a:gd name="T25" fmla="*/ 28 h 51"/>
                    <a:gd name="T26" fmla="*/ 2 w 46"/>
                    <a:gd name="T27" fmla="*/ 28 h 51"/>
                    <a:gd name="T28" fmla="*/ 21 w 46"/>
                    <a:gd name="T29" fmla="*/ 9 h 51"/>
                    <a:gd name="T30" fmla="*/ 23 w 46"/>
                    <a:gd name="T31" fmla="*/ 9 h 51"/>
                    <a:gd name="T32" fmla="*/ 23 w 46"/>
                    <a:gd name="T33" fmla="*/ 28 h 51"/>
                    <a:gd name="T34" fmla="*/ 23 w 46"/>
                    <a:gd name="T35" fmla="*/ 9 h 51"/>
                    <a:gd name="T36" fmla="*/ 25 w 46"/>
                    <a:gd name="T37" fmla="*/ 9 h 51"/>
                    <a:gd name="T38" fmla="*/ 43 w 46"/>
                    <a:gd name="T39" fmla="*/ 28 h 51"/>
                    <a:gd name="T40" fmla="*/ 23 w 46"/>
                    <a:gd name="T41" fmla="*/ 28 h 51"/>
                    <a:gd name="T42" fmla="*/ 23 w 46"/>
                    <a:gd name="T43" fmla="*/ 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6" h="51">
                      <a:moveTo>
                        <a:pt x="46" y="28"/>
                      </a:move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7"/>
                        <a:pt x="27" y="6"/>
                        <a:pt x="27" y="6"/>
                      </a:cubicBezTo>
                      <a:cubicBezTo>
                        <a:pt x="27" y="4"/>
                        <a:pt x="23" y="0"/>
                        <a:pt x="23" y="0"/>
                      </a:cubicBezTo>
                      <a:cubicBezTo>
                        <a:pt x="23" y="0"/>
                        <a:pt x="19" y="4"/>
                        <a:pt x="19" y="6"/>
                      </a:cubicBezTo>
                      <a:cubicBezTo>
                        <a:pt x="19" y="6"/>
                        <a:pt x="20" y="7"/>
                        <a:pt x="2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0"/>
                        <a:pt x="10" y="51"/>
                        <a:pt x="23" y="51"/>
                      </a:cubicBezTo>
                      <a:cubicBezTo>
                        <a:pt x="36" y="51"/>
                        <a:pt x="46" y="40"/>
                        <a:pt x="46" y="28"/>
                      </a:cubicBezTo>
                      <a:close/>
                      <a:moveTo>
                        <a:pt x="23" y="28"/>
                      </a:move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9"/>
                        <a:pt x="22" y="9"/>
                        <a:pt x="23" y="9"/>
                      </a:cubicBezTo>
                      <a:lnTo>
                        <a:pt x="23" y="28"/>
                      </a:lnTo>
                      <a:close/>
                      <a:moveTo>
                        <a:pt x="23" y="9"/>
                      </a:moveTo>
                      <a:cubicBezTo>
                        <a:pt x="24" y="9"/>
                        <a:pt x="24" y="9"/>
                        <a:pt x="25" y="9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lnTo>
                        <a:pt x="2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04" name="Freeform 103"/>
                <p:cNvSpPr>
                  <a:spLocks noEditPoints="1"/>
                </p:cNvSpPr>
                <p:nvPr/>
              </p:nvSpPr>
              <p:spPr bwMode="auto">
                <a:xfrm>
                  <a:off x="6792913" y="5106988"/>
                  <a:ext cx="173038" cy="192088"/>
                </a:xfrm>
                <a:custGeom>
                  <a:avLst/>
                  <a:gdLst>
                    <a:gd name="T0" fmla="*/ 46 w 46"/>
                    <a:gd name="T1" fmla="*/ 28 h 51"/>
                    <a:gd name="T2" fmla="*/ 46 w 46"/>
                    <a:gd name="T3" fmla="*/ 28 h 51"/>
                    <a:gd name="T4" fmla="*/ 26 w 46"/>
                    <a:gd name="T5" fmla="*/ 8 h 51"/>
                    <a:gd name="T6" fmla="*/ 27 w 46"/>
                    <a:gd name="T7" fmla="*/ 6 h 51"/>
                    <a:gd name="T8" fmla="*/ 23 w 46"/>
                    <a:gd name="T9" fmla="*/ 0 h 51"/>
                    <a:gd name="T10" fmla="*/ 19 w 46"/>
                    <a:gd name="T11" fmla="*/ 6 h 51"/>
                    <a:gd name="T12" fmla="*/ 20 w 46"/>
                    <a:gd name="T13" fmla="*/ 8 h 51"/>
                    <a:gd name="T14" fmla="*/ 0 w 46"/>
                    <a:gd name="T15" fmla="*/ 28 h 51"/>
                    <a:gd name="T16" fmla="*/ 0 w 46"/>
                    <a:gd name="T17" fmla="*/ 28 h 51"/>
                    <a:gd name="T18" fmla="*/ 23 w 46"/>
                    <a:gd name="T19" fmla="*/ 51 h 51"/>
                    <a:gd name="T20" fmla="*/ 46 w 46"/>
                    <a:gd name="T21" fmla="*/ 28 h 51"/>
                    <a:gd name="T22" fmla="*/ 22 w 46"/>
                    <a:gd name="T23" fmla="*/ 28 h 51"/>
                    <a:gd name="T24" fmla="*/ 2 w 46"/>
                    <a:gd name="T25" fmla="*/ 28 h 51"/>
                    <a:gd name="T26" fmla="*/ 21 w 46"/>
                    <a:gd name="T27" fmla="*/ 9 h 51"/>
                    <a:gd name="T28" fmla="*/ 22 w 46"/>
                    <a:gd name="T29" fmla="*/ 9 h 51"/>
                    <a:gd name="T30" fmla="*/ 22 w 46"/>
                    <a:gd name="T31" fmla="*/ 28 h 51"/>
                    <a:gd name="T32" fmla="*/ 23 w 46"/>
                    <a:gd name="T33" fmla="*/ 28 h 51"/>
                    <a:gd name="T34" fmla="*/ 23 w 46"/>
                    <a:gd name="T35" fmla="*/ 9 h 51"/>
                    <a:gd name="T36" fmla="*/ 25 w 46"/>
                    <a:gd name="T37" fmla="*/ 9 h 51"/>
                    <a:gd name="T38" fmla="*/ 43 w 46"/>
                    <a:gd name="T39" fmla="*/ 28 h 51"/>
                    <a:gd name="T40" fmla="*/ 23 w 46"/>
                    <a:gd name="T41" fmla="*/ 2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6" h="51">
                      <a:moveTo>
                        <a:pt x="46" y="28"/>
                      </a:move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7"/>
                        <a:pt x="27" y="6"/>
                        <a:pt x="27" y="6"/>
                      </a:cubicBezTo>
                      <a:cubicBezTo>
                        <a:pt x="27" y="4"/>
                        <a:pt x="23" y="0"/>
                        <a:pt x="23" y="0"/>
                      </a:cubicBezTo>
                      <a:cubicBezTo>
                        <a:pt x="23" y="0"/>
                        <a:pt x="19" y="4"/>
                        <a:pt x="19" y="6"/>
                      </a:cubicBezTo>
                      <a:cubicBezTo>
                        <a:pt x="19" y="6"/>
                        <a:pt x="19" y="7"/>
                        <a:pt x="2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0"/>
                        <a:pt x="10" y="51"/>
                        <a:pt x="23" y="51"/>
                      </a:cubicBezTo>
                      <a:cubicBezTo>
                        <a:pt x="36" y="51"/>
                        <a:pt x="46" y="40"/>
                        <a:pt x="46" y="28"/>
                      </a:cubicBezTo>
                      <a:close/>
                      <a:moveTo>
                        <a:pt x="22" y="28"/>
                      </a:move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2" y="9"/>
                        <a:pt x="22" y="9"/>
                      </a:cubicBezTo>
                      <a:lnTo>
                        <a:pt x="22" y="28"/>
                      </a:lnTo>
                      <a:close/>
                      <a:moveTo>
                        <a:pt x="23" y="28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9"/>
                        <a:pt x="24" y="9"/>
                        <a:pt x="25" y="9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lnTo>
                        <a:pt x="23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05" name="Freeform 104"/>
                <p:cNvSpPr>
                  <a:spLocks/>
                </p:cNvSpPr>
                <p:nvPr/>
              </p:nvSpPr>
              <p:spPr bwMode="auto">
                <a:xfrm>
                  <a:off x="6477000" y="4905375"/>
                  <a:ext cx="425449" cy="465138"/>
                </a:xfrm>
                <a:custGeom>
                  <a:avLst/>
                  <a:gdLst>
                    <a:gd name="T0" fmla="*/ 87 w 113"/>
                    <a:gd name="T1" fmla="*/ 109 h 124"/>
                    <a:gd name="T2" fmla="*/ 80 w 113"/>
                    <a:gd name="T3" fmla="*/ 109 h 124"/>
                    <a:gd name="T4" fmla="*/ 80 w 113"/>
                    <a:gd name="T5" fmla="*/ 107 h 124"/>
                    <a:gd name="T6" fmla="*/ 74 w 113"/>
                    <a:gd name="T7" fmla="*/ 101 h 124"/>
                    <a:gd name="T8" fmla="*/ 64 w 113"/>
                    <a:gd name="T9" fmla="*/ 101 h 124"/>
                    <a:gd name="T10" fmla="*/ 65 w 113"/>
                    <a:gd name="T11" fmla="*/ 96 h 124"/>
                    <a:gd name="T12" fmla="*/ 61 w 113"/>
                    <a:gd name="T13" fmla="*/ 85 h 124"/>
                    <a:gd name="T14" fmla="*/ 61 w 113"/>
                    <a:gd name="T15" fmla="*/ 30 h 124"/>
                    <a:gd name="T16" fmla="*/ 101 w 113"/>
                    <a:gd name="T17" fmla="*/ 49 h 124"/>
                    <a:gd name="T18" fmla="*/ 107 w 113"/>
                    <a:gd name="T19" fmla="*/ 52 h 124"/>
                    <a:gd name="T20" fmla="*/ 113 w 113"/>
                    <a:gd name="T21" fmla="*/ 46 h 124"/>
                    <a:gd name="T22" fmla="*/ 107 w 113"/>
                    <a:gd name="T23" fmla="*/ 39 h 124"/>
                    <a:gd name="T24" fmla="*/ 102 w 113"/>
                    <a:gd name="T25" fmla="*/ 42 h 124"/>
                    <a:gd name="T26" fmla="*/ 61 w 113"/>
                    <a:gd name="T27" fmla="*/ 24 h 124"/>
                    <a:gd name="T28" fmla="*/ 61 w 113"/>
                    <a:gd name="T29" fmla="*/ 20 h 124"/>
                    <a:gd name="T30" fmla="*/ 66 w 113"/>
                    <a:gd name="T31" fmla="*/ 12 h 124"/>
                    <a:gd name="T32" fmla="*/ 56 w 113"/>
                    <a:gd name="T33" fmla="*/ 0 h 124"/>
                    <a:gd name="T34" fmla="*/ 47 w 113"/>
                    <a:gd name="T35" fmla="*/ 12 h 124"/>
                    <a:gd name="T36" fmla="*/ 52 w 113"/>
                    <a:gd name="T37" fmla="*/ 20 h 124"/>
                    <a:gd name="T38" fmla="*/ 52 w 113"/>
                    <a:gd name="T39" fmla="*/ 24 h 124"/>
                    <a:gd name="T40" fmla="*/ 12 w 113"/>
                    <a:gd name="T41" fmla="*/ 42 h 124"/>
                    <a:gd name="T42" fmla="*/ 6 w 113"/>
                    <a:gd name="T43" fmla="*/ 39 h 124"/>
                    <a:gd name="T44" fmla="*/ 0 w 113"/>
                    <a:gd name="T45" fmla="*/ 46 h 124"/>
                    <a:gd name="T46" fmla="*/ 6 w 113"/>
                    <a:gd name="T47" fmla="*/ 52 h 124"/>
                    <a:gd name="T48" fmla="*/ 12 w 113"/>
                    <a:gd name="T49" fmla="*/ 49 h 124"/>
                    <a:gd name="T50" fmla="*/ 52 w 113"/>
                    <a:gd name="T51" fmla="*/ 30 h 124"/>
                    <a:gd name="T52" fmla="*/ 52 w 113"/>
                    <a:gd name="T53" fmla="*/ 85 h 124"/>
                    <a:gd name="T54" fmla="*/ 48 w 113"/>
                    <a:gd name="T55" fmla="*/ 96 h 124"/>
                    <a:gd name="T56" fmla="*/ 49 w 113"/>
                    <a:gd name="T57" fmla="*/ 101 h 124"/>
                    <a:gd name="T58" fmla="*/ 39 w 113"/>
                    <a:gd name="T59" fmla="*/ 101 h 124"/>
                    <a:gd name="T60" fmla="*/ 33 w 113"/>
                    <a:gd name="T61" fmla="*/ 107 h 124"/>
                    <a:gd name="T62" fmla="*/ 33 w 113"/>
                    <a:gd name="T63" fmla="*/ 109 h 124"/>
                    <a:gd name="T64" fmla="*/ 26 w 113"/>
                    <a:gd name="T65" fmla="*/ 109 h 124"/>
                    <a:gd name="T66" fmla="*/ 15 w 113"/>
                    <a:gd name="T67" fmla="*/ 119 h 124"/>
                    <a:gd name="T68" fmla="*/ 15 w 113"/>
                    <a:gd name="T69" fmla="*/ 124 h 124"/>
                    <a:gd name="T70" fmla="*/ 97 w 113"/>
                    <a:gd name="T71" fmla="*/ 124 h 124"/>
                    <a:gd name="T72" fmla="*/ 97 w 113"/>
                    <a:gd name="T73" fmla="*/ 119 h 124"/>
                    <a:gd name="T74" fmla="*/ 87 w 113"/>
                    <a:gd name="T75" fmla="*/ 10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3" h="124">
                      <a:moveTo>
                        <a:pt x="87" y="109"/>
                      </a:move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0" y="107"/>
                        <a:pt x="80" y="107"/>
                        <a:pt x="80" y="107"/>
                      </a:cubicBezTo>
                      <a:cubicBezTo>
                        <a:pt x="80" y="103"/>
                        <a:pt x="77" y="101"/>
                        <a:pt x="74" y="101"/>
                      </a:cubicBezTo>
                      <a:cubicBezTo>
                        <a:pt x="64" y="101"/>
                        <a:pt x="64" y="101"/>
                        <a:pt x="64" y="101"/>
                      </a:cubicBezTo>
                      <a:cubicBezTo>
                        <a:pt x="65" y="99"/>
                        <a:pt x="65" y="98"/>
                        <a:pt x="65" y="96"/>
                      </a:cubicBezTo>
                      <a:cubicBezTo>
                        <a:pt x="65" y="91"/>
                        <a:pt x="63" y="87"/>
                        <a:pt x="61" y="85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76" y="32"/>
                        <a:pt x="90" y="39"/>
                        <a:pt x="101" y="49"/>
                      </a:cubicBezTo>
                      <a:cubicBezTo>
                        <a:pt x="102" y="51"/>
                        <a:pt x="105" y="52"/>
                        <a:pt x="107" y="52"/>
                      </a:cubicBezTo>
                      <a:cubicBezTo>
                        <a:pt x="110" y="52"/>
                        <a:pt x="113" y="49"/>
                        <a:pt x="113" y="46"/>
                      </a:cubicBezTo>
                      <a:cubicBezTo>
                        <a:pt x="113" y="42"/>
                        <a:pt x="110" y="39"/>
                        <a:pt x="107" y="39"/>
                      </a:cubicBezTo>
                      <a:cubicBezTo>
                        <a:pt x="105" y="39"/>
                        <a:pt x="103" y="40"/>
                        <a:pt x="102" y="42"/>
                      </a:cubicBezTo>
                      <a:cubicBezTo>
                        <a:pt x="90" y="32"/>
                        <a:pt x="76" y="26"/>
                        <a:pt x="61" y="24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64" y="18"/>
                        <a:pt x="66" y="15"/>
                        <a:pt x="66" y="12"/>
                      </a:cubicBezTo>
                      <a:cubicBezTo>
                        <a:pt x="66" y="7"/>
                        <a:pt x="56" y="0"/>
                        <a:pt x="56" y="0"/>
                      </a:cubicBezTo>
                      <a:cubicBezTo>
                        <a:pt x="56" y="0"/>
                        <a:pt x="47" y="7"/>
                        <a:pt x="47" y="12"/>
                      </a:cubicBezTo>
                      <a:cubicBezTo>
                        <a:pt x="47" y="15"/>
                        <a:pt x="49" y="18"/>
                        <a:pt x="52" y="20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37" y="26"/>
                        <a:pt x="23" y="32"/>
                        <a:pt x="12" y="42"/>
                      </a:cubicBezTo>
                      <a:cubicBezTo>
                        <a:pt x="10" y="40"/>
                        <a:pt x="9" y="39"/>
                        <a:pt x="6" y="39"/>
                      </a:cubicBezTo>
                      <a:cubicBezTo>
                        <a:pt x="3" y="39"/>
                        <a:pt x="0" y="42"/>
                        <a:pt x="0" y="46"/>
                      </a:cubicBezTo>
                      <a:cubicBezTo>
                        <a:pt x="0" y="49"/>
                        <a:pt x="3" y="52"/>
                        <a:pt x="6" y="52"/>
                      </a:cubicBezTo>
                      <a:cubicBezTo>
                        <a:pt x="9" y="52"/>
                        <a:pt x="11" y="51"/>
                        <a:pt x="12" y="49"/>
                      </a:cubicBezTo>
                      <a:cubicBezTo>
                        <a:pt x="23" y="39"/>
                        <a:pt x="37" y="32"/>
                        <a:pt x="52" y="30"/>
                      </a:cubicBezTo>
                      <a:cubicBezTo>
                        <a:pt x="52" y="85"/>
                        <a:pt x="52" y="85"/>
                        <a:pt x="52" y="85"/>
                      </a:cubicBezTo>
                      <a:cubicBezTo>
                        <a:pt x="49" y="87"/>
                        <a:pt x="48" y="91"/>
                        <a:pt x="48" y="96"/>
                      </a:cubicBezTo>
                      <a:cubicBezTo>
                        <a:pt x="48" y="98"/>
                        <a:pt x="48" y="99"/>
                        <a:pt x="49" y="101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36" y="101"/>
                        <a:pt x="33" y="103"/>
                        <a:pt x="33" y="107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26" y="109"/>
                        <a:pt x="26" y="109"/>
                        <a:pt x="26" y="109"/>
                      </a:cubicBezTo>
                      <a:cubicBezTo>
                        <a:pt x="20" y="109"/>
                        <a:pt x="15" y="114"/>
                        <a:pt x="15" y="119"/>
                      </a:cubicBezTo>
                      <a:cubicBezTo>
                        <a:pt x="15" y="124"/>
                        <a:pt x="15" y="124"/>
                        <a:pt x="15" y="124"/>
                      </a:cubicBezTo>
                      <a:cubicBezTo>
                        <a:pt x="97" y="124"/>
                        <a:pt x="97" y="124"/>
                        <a:pt x="97" y="124"/>
                      </a:cubicBezTo>
                      <a:cubicBezTo>
                        <a:pt x="97" y="119"/>
                        <a:pt x="97" y="119"/>
                        <a:pt x="97" y="119"/>
                      </a:cubicBezTo>
                      <a:cubicBezTo>
                        <a:pt x="97" y="114"/>
                        <a:pt x="93" y="109"/>
                        <a:pt x="87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sp>
          <p:nvSpPr>
            <p:cNvPr id="70" name="TextBox 69"/>
            <p:cNvSpPr txBox="1"/>
            <p:nvPr/>
          </p:nvSpPr>
          <p:spPr>
            <a:xfrm>
              <a:off x="2111596" y="4561809"/>
              <a:ext cx="2561272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9610" y="4799479"/>
            <a:ext cx="3213655" cy="453318"/>
            <a:chOff x="1557431" y="5167779"/>
            <a:chExt cx="3213655" cy="453318"/>
          </a:xfrm>
        </p:grpSpPr>
        <p:grpSp>
          <p:nvGrpSpPr>
            <p:cNvPr id="106" name="Group 105"/>
            <p:cNvGrpSpPr/>
            <p:nvPr/>
          </p:nvGrpSpPr>
          <p:grpSpPr>
            <a:xfrm>
              <a:off x="1557431" y="5167779"/>
              <a:ext cx="453320" cy="453318"/>
              <a:chOff x="8229267" y="5250352"/>
              <a:chExt cx="453320" cy="453318"/>
            </a:xfrm>
          </p:grpSpPr>
          <p:sp>
            <p:nvSpPr>
              <p:cNvPr id="107" name="Rounded Rectangle 106"/>
              <p:cNvSpPr/>
              <p:nvPr/>
            </p:nvSpPr>
            <p:spPr>
              <a:xfrm>
                <a:off x="8229267" y="5250352"/>
                <a:ext cx="453320" cy="453318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08" name="Group 107"/>
              <p:cNvGrpSpPr/>
              <p:nvPr/>
            </p:nvGrpSpPr>
            <p:grpSpPr>
              <a:xfrm>
                <a:off x="8312175" y="5373150"/>
                <a:ext cx="287504" cy="187592"/>
                <a:chOff x="4357688" y="4635500"/>
                <a:chExt cx="447675" cy="292101"/>
              </a:xfrm>
              <a:solidFill>
                <a:schemeClr val="bg1"/>
              </a:solidFill>
              <a:effectLst/>
            </p:grpSpPr>
            <p:sp>
              <p:nvSpPr>
                <p:cNvPr id="109" name="Freeform 14"/>
                <p:cNvSpPr>
                  <a:spLocks noEditPoints="1"/>
                </p:cNvSpPr>
                <p:nvPr/>
              </p:nvSpPr>
              <p:spPr bwMode="auto">
                <a:xfrm>
                  <a:off x="4357688" y="4764088"/>
                  <a:ext cx="112713" cy="152400"/>
                </a:xfrm>
                <a:custGeom>
                  <a:avLst/>
                  <a:gdLst>
                    <a:gd name="T0" fmla="*/ 24 w 29"/>
                    <a:gd name="T1" fmla="*/ 0 h 39"/>
                    <a:gd name="T2" fmla="*/ 5 w 29"/>
                    <a:gd name="T3" fmla="*/ 0 h 39"/>
                    <a:gd name="T4" fmla="*/ 0 w 29"/>
                    <a:gd name="T5" fmla="*/ 5 h 39"/>
                    <a:gd name="T6" fmla="*/ 0 w 29"/>
                    <a:gd name="T7" fmla="*/ 34 h 39"/>
                    <a:gd name="T8" fmla="*/ 5 w 29"/>
                    <a:gd name="T9" fmla="*/ 39 h 39"/>
                    <a:gd name="T10" fmla="*/ 24 w 29"/>
                    <a:gd name="T11" fmla="*/ 39 h 39"/>
                    <a:gd name="T12" fmla="*/ 29 w 29"/>
                    <a:gd name="T13" fmla="*/ 34 h 39"/>
                    <a:gd name="T14" fmla="*/ 29 w 29"/>
                    <a:gd name="T15" fmla="*/ 5 h 39"/>
                    <a:gd name="T16" fmla="*/ 24 w 29"/>
                    <a:gd name="T17" fmla="*/ 0 h 39"/>
                    <a:gd name="T18" fmla="*/ 19 w 29"/>
                    <a:gd name="T19" fmla="*/ 34 h 39"/>
                    <a:gd name="T20" fmla="*/ 15 w 29"/>
                    <a:gd name="T21" fmla="*/ 30 h 39"/>
                    <a:gd name="T22" fmla="*/ 19 w 29"/>
                    <a:gd name="T23" fmla="*/ 27 h 39"/>
                    <a:gd name="T24" fmla="*/ 23 w 29"/>
                    <a:gd name="T25" fmla="*/ 30 h 39"/>
                    <a:gd name="T26" fmla="*/ 19 w 29"/>
                    <a:gd name="T27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9">
                      <a:moveTo>
                        <a:pt x="24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7" y="39"/>
                        <a:pt x="29" y="37"/>
                        <a:pt x="29" y="34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9" y="3"/>
                        <a:pt x="27" y="0"/>
                        <a:pt x="24" y="0"/>
                      </a:cubicBezTo>
                      <a:close/>
                      <a:moveTo>
                        <a:pt x="19" y="34"/>
                      </a:moveTo>
                      <a:cubicBezTo>
                        <a:pt x="17" y="34"/>
                        <a:pt x="15" y="33"/>
                        <a:pt x="15" y="30"/>
                      </a:cubicBezTo>
                      <a:cubicBezTo>
                        <a:pt x="15" y="28"/>
                        <a:pt x="17" y="27"/>
                        <a:pt x="19" y="27"/>
                      </a:cubicBezTo>
                      <a:cubicBezTo>
                        <a:pt x="21" y="27"/>
                        <a:pt x="23" y="28"/>
                        <a:pt x="23" y="30"/>
                      </a:cubicBezTo>
                      <a:cubicBezTo>
                        <a:pt x="23" y="33"/>
                        <a:pt x="21" y="34"/>
                        <a:pt x="19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0" name="Freeform 15"/>
                <p:cNvSpPr>
                  <a:spLocks/>
                </p:cNvSpPr>
                <p:nvPr/>
              </p:nvSpPr>
              <p:spPr bwMode="auto">
                <a:xfrm>
                  <a:off x="4481513" y="4767263"/>
                  <a:ext cx="323850" cy="160338"/>
                </a:xfrm>
                <a:custGeom>
                  <a:avLst/>
                  <a:gdLst>
                    <a:gd name="T0" fmla="*/ 0 w 84"/>
                    <a:gd name="T1" fmla="*/ 31 h 41"/>
                    <a:gd name="T2" fmla="*/ 0 w 84"/>
                    <a:gd name="T3" fmla="*/ 7 h 41"/>
                    <a:gd name="T4" fmla="*/ 19 w 84"/>
                    <a:gd name="T5" fmla="*/ 2 h 41"/>
                    <a:gd name="T6" fmla="*/ 39 w 84"/>
                    <a:gd name="T7" fmla="*/ 14 h 41"/>
                    <a:gd name="T8" fmla="*/ 41 w 84"/>
                    <a:gd name="T9" fmla="*/ 29 h 41"/>
                    <a:gd name="T10" fmla="*/ 26 w 84"/>
                    <a:gd name="T11" fmla="*/ 24 h 41"/>
                    <a:gd name="T12" fmla="*/ 40 w 84"/>
                    <a:gd name="T13" fmla="*/ 30 h 41"/>
                    <a:gd name="T14" fmla="*/ 52 w 84"/>
                    <a:gd name="T15" fmla="*/ 18 h 41"/>
                    <a:gd name="T16" fmla="*/ 68 w 84"/>
                    <a:gd name="T17" fmla="*/ 10 h 41"/>
                    <a:gd name="T18" fmla="*/ 78 w 84"/>
                    <a:gd name="T19" fmla="*/ 20 h 41"/>
                    <a:gd name="T20" fmla="*/ 54 w 84"/>
                    <a:gd name="T21" fmla="*/ 36 h 41"/>
                    <a:gd name="T22" fmla="*/ 30 w 84"/>
                    <a:gd name="T23" fmla="*/ 37 h 41"/>
                    <a:gd name="T24" fmla="*/ 0 w 84"/>
                    <a:gd name="T25" fmla="*/ 3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41">
                      <a:moveTo>
                        <a:pt x="0" y="31"/>
                      </a:moveTo>
                      <a:cubicBezTo>
                        <a:pt x="0" y="23"/>
                        <a:pt x="0" y="15"/>
                        <a:pt x="0" y="7"/>
                      </a:cubicBezTo>
                      <a:cubicBezTo>
                        <a:pt x="7" y="1"/>
                        <a:pt x="12" y="0"/>
                        <a:pt x="19" y="2"/>
                      </a:cubicBezTo>
                      <a:cubicBezTo>
                        <a:pt x="27" y="5"/>
                        <a:pt x="26" y="10"/>
                        <a:pt x="39" y="14"/>
                      </a:cubicBezTo>
                      <a:cubicBezTo>
                        <a:pt x="55" y="18"/>
                        <a:pt x="51" y="29"/>
                        <a:pt x="41" y="29"/>
                      </a:cubicBezTo>
                      <a:cubicBezTo>
                        <a:pt x="35" y="28"/>
                        <a:pt x="32" y="28"/>
                        <a:pt x="26" y="24"/>
                      </a:cubicBezTo>
                      <a:cubicBezTo>
                        <a:pt x="29" y="27"/>
                        <a:pt x="34" y="30"/>
                        <a:pt x="40" y="30"/>
                      </a:cubicBezTo>
                      <a:cubicBezTo>
                        <a:pt x="50" y="31"/>
                        <a:pt x="54" y="26"/>
                        <a:pt x="52" y="18"/>
                      </a:cubicBezTo>
                      <a:cubicBezTo>
                        <a:pt x="59" y="15"/>
                        <a:pt x="62" y="13"/>
                        <a:pt x="68" y="10"/>
                      </a:cubicBezTo>
                      <a:cubicBezTo>
                        <a:pt x="76" y="6"/>
                        <a:pt x="84" y="13"/>
                        <a:pt x="78" y="20"/>
                      </a:cubicBezTo>
                      <a:cubicBezTo>
                        <a:pt x="75" y="22"/>
                        <a:pt x="59" y="33"/>
                        <a:pt x="54" y="36"/>
                      </a:cubicBezTo>
                      <a:cubicBezTo>
                        <a:pt x="46" y="41"/>
                        <a:pt x="37" y="41"/>
                        <a:pt x="30" y="37"/>
                      </a:cubicBezTo>
                      <a:cubicBezTo>
                        <a:pt x="22" y="33"/>
                        <a:pt x="13" y="31"/>
                        <a:pt x="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1" name="Freeform 16"/>
                <p:cNvSpPr>
                  <a:spLocks/>
                </p:cNvSpPr>
                <p:nvPr/>
              </p:nvSpPr>
              <p:spPr bwMode="auto">
                <a:xfrm>
                  <a:off x="4673601" y="4732338"/>
                  <a:ext cx="12700" cy="19050"/>
                </a:xfrm>
                <a:custGeom>
                  <a:avLst/>
                  <a:gdLst>
                    <a:gd name="T0" fmla="*/ 0 w 3"/>
                    <a:gd name="T1" fmla="*/ 0 h 5"/>
                    <a:gd name="T2" fmla="*/ 0 w 3"/>
                    <a:gd name="T3" fmla="*/ 5 h 5"/>
                    <a:gd name="T4" fmla="*/ 2 w 3"/>
                    <a:gd name="T5" fmla="*/ 4 h 5"/>
                    <a:gd name="T6" fmla="*/ 3 w 3"/>
                    <a:gd name="T7" fmla="*/ 3 h 5"/>
                    <a:gd name="T8" fmla="*/ 2 w 3"/>
                    <a:gd name="T9" fmla="*/ 1 h 5"/>
                    <a:gd name="T10" fmla="*/ 0 w 3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2" y="5"/>
                        <a:pt x="2" y="4"/>
                      </a:cubicBezTo>
                      <a:cubicBezTo>
                        <a:pt x="3" y="4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2" name="Freeform 17"/>
                <p:cNvSpPr>
                  <a:spLocks noEditPoints="1"/>
                </p:cNvSpPr>
                <p:nvPr/>
              </p:nvSpPr>
              <p:spPr bwMode="auto">
                <a:xfrm>
                  <a:off x="4581526" y="4635500"/>
                  <a:ext cx="177800" cy="179388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30 w 46"/>
                    <a:gd name="T11" fmla="*/ 33 h 46"/>
                    <a:gd name="T12" fmla="*/ 24 w 46"/>
                    <a:gd name="T13" fmla="*/ 35 h 46"/>
                    <a:gd name="T14" fmla="*/ 24 w 46"/>
                    <a:gd name="T15" fmla="*/ 38 h 46"/>
                    <a:gd name="T16" fmla="*/ 22 w 46"/>
                    <a:gd name="T17" fmla="*/ 38 h 46"/>
                    <a:gd name="T18" fmla="*/ 22 w 46"/>
                    <a:gd name="T19" fmla="*/ 35 h 46"/>
                    <a:gd name="T20" fmla="*/ 12 w 46"/>
                    <a:gd name="T21" fmla="*/ 27 h 46"/>
                    <a:gd name="T22" fmla="*/ 19 w 46"/>
                    <a:gd name="T23" fmla="*/ 26 h 46"/>
                    <a:gd name="T24" fmla="*/ 22 w 46"/>
                    <a:gd name="T25" fmla="*/ 30 h 46"/>
                    <a:gd name="T26" fmla="*/ 22 w 46"/>
                    <a:gd name="T27" fmla="*/ 24 h 46"/>
                    <a:gd name="T28" fmla="*/ 17 w 46"/>
                    <a:gd name="T29" fmla="*/ 22 h 46"/>
                    <a:gd name="T30" fmla="*/ 15 w 46"/>
                    <a:gd name="T31" fmla="*/ 11 h 46"/>
                    <a:gd name="T32" fmla="*/ 22 w 46"/>
                    <a:gd name="T33" fmla="*/ 9 h 46"/>
                    <a:gd name="T34" fmla="*/ 22 w 46"/>
                    <a:gd name="T35" fmla="*/ 7 h 46"/>
                    <a:gd name="T36" fmla="*/ 24 w 46"/>
                    <a:gd name="T37" fmla="*/ 7 h 46"/>
                    <a:gd name="T38" fmla="*/ 24 w 46"/>
                    <a:gd name="T39" fmla="*/ 9 h 46"/>
                    <a:gd name="T40" fmla="*/ 33 w 46"/>
                    <a:gd name="T41" fmla="*/ 15 h 46"/>
                    <a:gd name="T42" fmla="*/ 26 w 46"/>
                    <a:gd name="T43" fmla="*/ 16 h 46"/>
                    <a:gd name="T44" fmla="*/ 24 w 46"/>
                    <a:gd name="T45" fmla="*/ 14 h 46"/>
                    <a:gd name="T46" fmla="*/ 24 w 46"/>
                    <a:gd name="T47" fmla="*/ 18 h 46"/>
                    <a:gd name="T48" fmla="*/ 31 w 46"/>
                    <a:gd name="T49" fmla="*/ 21 h 46"/>
                    <a:gd name="T50" fmla="*/ 30 w 46"/>
                    <a:gd name="T51" fmla="*/ 3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5"/>
                        <a:pt x="10" y="46"/>
                        <a:pt x="23" y="46"/>
                      </a:cubicBezTo>
                      <a:cubicBezTo>
                        <a:pt x="35" y="46"/>
                        <a:pt x="46" y="35"/>
                        <a:pt x="46" y="23"/>
                      </a:cubicBezTo>
                      <a:cubicBezTo>
                        <a:pt x="46" y="10"/>
                        <a:pt x="35" y="0"/>
                        <a:pt x="23" y="0"/>
                      </a:cubicBezTo>
                      <a:close/>
                      <a:moveTo>
                        <a:pt x="30" y="33"/>
                      </a:moveTo>
                      <a:cubicBezTo>
                        <a:pt x="28" y="34"/>
                        <a:pt x="26" y="35"/>
                        <a:pt x="24" y="35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4"/>
                        <a:pt x="13" y="32"/>
                        <a:pt x="12" y="27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8"/>
                        <a:pt x="20" y="29"/>
                        <a:pt x="22" y="30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19" y="23"/>
                        <a:pt x="18" y="23"/>
                        <a:pt x="17" y="22"/>
                      </a:cubicBezTo>
                      <a:cubicBezTo>
                        <a:pt x="13" y="20"/>
                        <a:pt x="12" y="14"/>
                        <a:pt x="15" y="11"/>
                      </a:cubicBezTo>
                      <a:cubicBezTo>
                        <a:pt x="17" y="10"/>
                        <a:pt x="19" y="9"/>
                        <a:pt x="22" y="9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8" y="9"/>
                        <a:pt x="32" y="11"/>
                        <a:pt x="33" y="15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5"/>
                        <a:pt x="25" y="14"/>
                        <a:pt x="24" y="14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8" y="19"/>
                        <a:pt x="30" y="20"/>
                        <a:pt x="31" y="21"/>
                      </a:cubicBezTo>
                      <a:cubicBezTo>
                        <a:pt x="35" y="25"/>
                        <a:pt x="34" y="31"/>
                        <a:pt x="3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3" name="Freeform 18"/>
                <p:cNvSpPr>
                  <a:spLocks/>
                </p:cNvSpPr>
                <p:nvPr/>
              </p:nvSpPr>
              <p:spPr bwMode="auto">
                <a:xfrm>
                  <a:off x="4654551" y="4686300"/>
                  <a:ext cx="12700" cy="19050"/>
                </a:xfrm>
                <a:custGeom>
                  <a:avLst/>
                  <a:gdLst>
                    <a:gd name="T0" fmla="*/ 1 w 3"/>
                    <a:gd name="T1" fmla="*/ 4 h 5"/>
                    <a:gd name="T2" fmla="*/ 3 w 3"/>
                    <a:gd name="T3" fmla="*/ 5 h 5"/>
                    <a:gd name="T4" fmla="*/ 3 w 3"/>
                    <a:gd name="T5" fmla="*/ 0 h 5"/>
                    <a:gd name="T6" fmla="*/ 1 w 3"/>
                    <a:gd name="T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1" y="4"/>
                      </a:moveTo>
                      <a:cubicBezTo>
                        <a:pt x="1" y="4"/>
                        <a:pt x="2" y="5"/>
                        <a:pt x="3" y="5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1"/>
                        <a:pt x="0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sp>
          <p:nvSpPr>
            <p:cNvPr id="71" name="TextBox 70"/>
            <p:cNvSpPr txBox="1"/>
            <p:nvPr/>
          </p:nvSpPr>
          <p:spPr>
            <a:xfrm>
              <a:off x="2111596" y="5174934"/>
              <a:ext cx="2659490" cy="430887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单击此处添加段落文本，单击此处添加段落文本，单击此处添加段落文本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627288" y="1866920"/>
            <a:ext cx="2613659" cy="3162728"/>
            <a:chOff x="9165109" y="2235220"/>
            <a:chExt cx="2613659" cy="3162728"/>
          </a:xfrm>
        </p:grpSpPr>
        <p:sp>
          <p:nvSpPr>
            <p:cNvPr id="115" name="TextBox 114"/>
            <p:cNvSpPr txBox="1"/>
            <p:nvPr/>
          </p:nvSpPr>
          <p:spPr>
            <a:xfrm>
              <a:off x="9245455" y="4382285"/>
              <a:ext cx="2533313" cy="101566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根据自己的需要添加适当的文字，在幻灯片中，一页的文字最好不要超</a:t>
              </a:r>
              <a:r>
                <a:rPr lang="en-US" altLang="zh-CN" sz="10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0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0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000" dirty="0">
                  <a:solidFill>
                    <a:prstClr val="white">
                      <a:lumMod val="50000"/>
                    </a:prstClr>
                  </a:solidFill>
                  <a:latin typeface="+mj-ea"/>
                  <a:ea typeface="+mj-ea"/>
                </a:rPr>
                <a:t>字。</a:t>
              </a:r>
              <a:endParaRPr kumimoji="0" lang="id-ID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9245454" y="3955661"/>
              <a:ext cx="2533313" cy="30777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lvl="0">
                <a:defRPr/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Montserrat" charset="0"/>
                </a:rPr>
                <a:t>单击此处添加标题文本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Montserrat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9165109" y="3282515"/>
              <a:ext cx="13884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4F11"/>
                  </a:solidFill>
                  <a:effectLst/>
                  <a:uLnTx/>
                  <a:uFillTx/>
                  <a:latin typeface="+mj-ea"/>
                  <a:ea typeface="+mj-ea"/>
                  <a:cs typeface="Montserrat" charset="0"/>
                </a:rPr>
                <a:t>80</a:t>
              </a:r>
              <a:r>
                <a:rPr kumimoji="0" 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4F11"/>
                  </a:solidFill>
                  <a:effectLst/>
                  <a:uLnTx/>
                  <a:uFillTx/>
                  <a:latin typeface="+mj-ea"/>
                  <a:ea typeface="+mj-ea"/>
                  <a:cs typeface="Montserrat" charset="0"/>
                </a:rPr>
                <a:t>%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4F11"/>
                </a:solidFill>
                <a:effectLst/>
                <a:uLnTx/>
                <a:uFillTx/>
                <a:latin typeface="+mj-ea"/>
                <a:ea typeface="+mj-ea"/>
                <a:cs typeface="Montserrat" charset="0"/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9512866" y="2235220"/>
              <a:ext cx="668507" cy="1108937"/>
              <a:chOff x="9512866" y="2235220"/>
              <a:chExt cx="668507" cy="1108937"/>
            </a:xfrm>
          </p:grpSpPr>
          <p:grpSp>
            <p:nvGrpSpPr>
              <p:cNvPr id="119" name="Group 118"/>
              <p:cNvGrpSpPr/>
              <p:nvPr/>
            </p:nvGrpSpPr>
            <p:grpSpPr>
              <a:xfrm>
                <a:off x="9572012" y="2557539"/>
                <a:ext cx="609361" cy="786618"/>
                <a:chOff x="10243520" y="1084768"/>
                <a:chExt cx="841375" cy="1086124"/>
              </a:xfrm>
            </p:grpSpPr>
            <p:grpSp>
              <p:nvGrpSpPr>
                <p:cNvPr id="147" name="Group 146"/>
                <p:cNvGrpSpPr/>
                <p:nvPr/>
              </p:nvGrpSpPr>
              <p:grpSpPr>
                <a:xfrm>
                  <a:off x="10243520" y="1084768"/>
                  <a:ext cx="841375" cy="1062038"/>
                  <a:chOff x="4343400" y="1014412"/>
                  <a:chExt cx="841375" cy="1062038"/>
                </a:xfrm>
              </p:grpSpPr>
              <p:sp>
                <p:nvSpPr>
                  <p:cNvPr id="149" name="Freeform 257"/>
                  <p:cNvSpPr>
                    <a:spLocks/>
                  </p:cNvSpPr>
                  <p:nvPr/>
                </p:nvSpPr>
                <p:spPr bwMode="auto">
                  <a:xfrm>
                    <a:off x="4443413" y="1363662"/>
                    <a:ext cx="449263" cy="639762"/>
                  </a:xfrm>
                  <a:custGeom>
                    <a:avLst/>
                    <a:gdLst>
                      <a:gd name="T0" fmla="*/ 283 w 283"/>
                      <a:gd name="T1" fmla="*/ 0 h 403"/>
                      <a:gd name="T2" fmla="*/ 261 w 283"/>
                      <a:gd name="T3" fmla="*/ 403 h 403"/>
                      <a:gd name="T4" fmla="*/ 140 w 283"/>
                      <a:gd name="T5" fmla="*/ 403 h 403"/>
                      <a:gd name="T6" fmla="*/ 23 w 283"/>
                      <a:gd name="T7" fmla="*/ 403 h 403"/>
                      <a:gd name="T8" fmla="*/ 0 w 283"/>
                      <a:gd name="T9" fmla="*/ 0 h 403"/>
                      <a:gd name="T10" fmla="*/ 283 w 283"/>
                      <a:gd name="T11" fmla="*/ 0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3" h="403">
                        <a:moveTo>
                          <a:pt x="283" y="0"/>
                        </a:moveTo>
                        <a:lnTo>
                          <a:pt x="261" y="403"/>
                        </a:lnTo>
                        <a:lnTo>
                          <a:pt x="140" y="403"/>
                        </a:lnTo>
                        <a:lnTo>
                          <a:pt x="23" y="403"/>
                        </a:lnTo>
                        <a:lnTo>
                          <a:pt x="0" y="0"/>
                        </a:lnTo>
                        <a:lnTo>
                          <a:pt x="283" y="0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50" name="Freeform 258"/>
                  <p:cNvSpPr>
                    <a:spLocks/>
                  </p:cNvSpPr>
                  <p:nvPr/>
                </p:nvSpPr>
                <p:spPr bwMode="auto">
                  <a:xfrm>
                    <a:off x="4559300" y="1014412"/>
                    <a:ext cx="217488" cy="450850"/>
                  </a:xfrm>
                  <a:custGeom>
                    <a:avLst/>
                    <a:gdLst>
                      <a:gd name="T0" fmla="*/ 69 w 137"/>
                      <a:gd name="T1" fmla="*/ 0 h 284"/>
                      <a:gd name="T2" fmla="*/ 69 w 137"/>
                      <a:gd name="T3" fmla="*/ 0 h 284"/>
                      <a:gd name="T4" fmla="*/ 69 w 137"/>
                      <a:gd name="T5" fmla="*/ 0 h 284"/>
                      <a:gd name="T6" fmla="*/ 82 w 137"/>
                      <a:gd name="T7" fmla="*/ 1 h 284"/>
                      <a:gd name="T8" fmla="*/ 95 w 137"/>
                      <a:gd name="T9" fmla="*/ 6 h 284"/>
                      <a:gd name="T10" fmla="*/ 107 w 137"/>
                      <a:gd name="T11" fmla="*/ 12 h 284"/>
                      <a:gd name="T12" fmla="*/ 116 w 137"/>
                      <a:gd name="T13" fmla="*/ 20 h 284"/>
                      <a:gd name="T14" fmla="*/ 125 w 137"/>
                      <a:gd name="T15" fmla="*/ 29 h 284"/>
                      <a:gd name="T16" fmla="*/ 131 w 137"/>
                      <a:gd name="T17" fmla="*/ 41 h 284"/>
                      <a:gd name="T18" fmla="*/ 135 w 137"/>
                      <a:gd name="T19" fmla="*/ 55 h 284"/>
                      <a:gd name="T20" fmla="*/ 137 w 137"/>
                      <a:gd name="T21" fmla="*/ 68 h 284"/>
                      <a:gd name="T22" fmla="*/ 137 w 137"/>
                      <a:gd name="T23" fmla="*/ 217 h 284"/>
                      <a:gd name="T24" fmla="*/ 137 w 137"/>
                      <a:gd name="T25" fmla="*/ 217 h 284"/>
                      <a:gd name="T26" fmla="*/ 135 w 137"/>
                      <a:gd name="T27" fmla="*/ 230 h 284"/>
                      <a:gd name="T28" fmla="*/ 131 w 137"/>
                      <a:gd name="T29" fmla="*/ 242 h 284"/>
                      <a:gd name="T30" fmla="*/ 125 w 137"/>
                      <a:gd name="T31" fmla="*/ 254 h 284"/>
                      <a:gd name="T32" fmla="*/ 116 w 137"/>
                      <a:gd name="T33" fmla="*/ 264 h 284"/>
                      <a:gd name="T34" fmla="*/ 107 w 137"/>
                      <a:gd name="T35" fmla="*/ 273 h 284"/>
                      <a:gd name="T36" fmla="*/ 95 w 137"/>
                      <a:gd name="T37" fmla="*/ 279 h 284"/>
                      <a:gd name="T38" fmla="*/ 82 w 137"/>
                      <a:gd name="T39" fmla="*/ 284 h 284"/>
                      <a:gd name="T40" fmla="*/ 69 w 137"/>
                      <a:gd name="T41" fmla="*/ 284 h 284"/>
                      <a:gd name="T42" fmla="*/ 69 w 137"/>
                      <a:gd name="T43" fmla="*/ 284 h 284"/>
                      <a:gd name="T44" fmla="*/ 69 w 137"/>
                      <a:gd name="T45" fmla="*/ 284 h 284"/>
                      <a:gd name="T46" fmla="*/ 55 w 137"/>
                      <a:gd name="T47" fmla="*/ 284 h 284"/>
                      <a:gd name="T48" fmla="*/ 42 w 137"/>
                      <a:gd name="T49" fmla="*/ 279 h 284"/>
                      <a:gd name="T50" fmla="*/ 30 w 137"/>
                      <a:gd name="T51" fmla="*/ 273 h 284"/>
                      <a:gd name="T52" fmla="*/ 21 w 137"/>
                      <a:gd name="T53" fmla="*/ 264 h 284"/>
                      <a:gd name="T54" fmla="*/ 12 w 137"/>
                      <a:gd name="T55" fmla="*/ 254 h 284"/>
                      <a:gd name="T56" fmla="*/ 6 w 137"/>
                      <a:gd name="T57" fmla="*/ 242 h 284"/>
                      <a:gd name="T58" fmla="*/ 2 w 137"/>
                      <a:gd name="T59" fmla="*/ 230 h 284"/>
                      <a:gd name="T60" fmla="*/ 0 w 137"/>
                      <a:gd name="T61" fmla="*/ 217 h 284"/>
                      <a:gd name="T62" fmla="*/ 0 w 137"/>
                      <a:gd name="T63" fmla="*/ 68 h 284"/>
                      <a:gd name="T64" fmla="*/ 0 w 137"/>
                      <a:gd name="T65" fmla="*/ 68 h 284"/>
                      <a:gd name="T66" fmla="*/ 2 w 137"/>
                      <a:gd name="T67" fmla="*/ 55 h 284"/>
                      <a:gd name="T68" fmla="*/ 6 w 137"/>
                      <a:gd name="T69" fmla="*/ 41 h 284"/>
                      <a:gd name="T70" fmla="*/ 12 w 137"/>
                      <a:gd name="T71" fmla="*/ 29 h 284"/>
                      <a:gd name="T72" fmla="*/ 21 w 137"/>
                      <a:gd name="T73" fmla="*/ 20 h 284"/>
                      <a:gd name="T74" fmla="*/ 30 w 137"/>
                      <a:gd name="T75" fmla="*/ 12 h 284"/>
                      <a:gd name="T76" fmla="*/ 42 w 137"/>
                      <a:gd name="T77" fmla="*/ 6 h 284"/>
                      <a:gd name="T78" fmla="*/ 55 w 137"/>
                      <a:gd name="T79" fmla="*/ 1 h 284"/>
                      <a:gd name="T80" fmla="*/ 69 w 137"/>
                      <a:gd name="T81" fmla="*/ 0 h 284"/>
                      <a:gd name="T82" fmla="*/ 69 w 137"/>
                      <a:gd name="T83" fmla="*/ 0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37" h="284">
                        <a:moveTo>
                          <a:pt x="69" y="0"/>
                        </a:moveTo>
                        <a:lnTo>
                          <a:pt x="69" y="0"/>
                        </a:lnTo>
                        <a:lnTo>
                          <a:pt x="69" y="0"/>
                        </a:lnTo>
                        <a:lnTo>
                          <a:pt x="82" y="1"/>
                        </a:lnTo>
                        <a:lnTo>
                          <a:pt x="95" y="6"/>
                        </a:lnTo>
                        <a:lnTo>
                          <a:pt x="107" y="12"/>
                        </a:lnTo>
                        <a:lnTo>
                          <a:pt x="116" y="20"/>
                        </a:lnTo>
                        <a:lnTo>
                          <a:pt x="125" y="29"/>
                        </a:lnTo>
                        <a:lnTo>
                          <a:pt x="131" y="41"/>
                        </a:lnTo>
                        <a:lnTo>
                          <a:pt x="135" y="55"/>
                        </a:lnTo>
                        <a:lnTo>
                          <a:pt x="137" y="68"/>
                        </a:lnTo>
                        <a:lnTo>
                          <a:pt x="137" y="217"/>
                        </a:lnTo>
                        <a:lnTo>
                          <a:pt x="137" y="217"/>
                        </a:lnTo>
                        <a:lnTo>
                          <a:pt x="135" y="230"/>
                        </a:lnTo>
                        <a:lnTo>
                          <a:pt x="131" y="242"/>
                        </a:lnTo>
                        <a:lnTo>
                          <a:pt x="125" y="254"/>
                        </a:lnTo>
                        <a:lnTo>
                          <a:pt x="116" y="264"/>
                        </a:lnTo>
                        <a:lnTo>
                          <a:pt x="107" y="273"/>
                        </a:lnTo>
                        <a:lnTo>
                          <a:pt x="95" y="279"/>
                        </a:lnTo>
                        <a:lnTo>
                          <a:pt x="82" y="284"/>
                        </a:lnTo>
                        <a:lnTo>
                          <a:pt x="69" y="284"/>
                        </a:lnTo>
                        <a:lnTo>
                          <a:pt x="69" y="284"/>
                        </a:lnTo>
                        <a:lnTo>
                          <a:pt x="69" y="284"/>
                        </a:lnTo>
                        <a:lnTo>
                          <a:pt x="55" y="284"/>
                        </a:lnTo>
                        <a:lnTo>
                          <a:pt x="42" y="279"/>
                        </a:lnTo>
                        <a:lnTo>
                          <a:pt x="30" y="273"/>
                        </a:lnTo>
                        <a:lnTo>
                          <a:pt x="21" y="264"/>
                        </a:lnTo>
                        <a:lnTo>
                          <a:pt x="12" y="254"/>
                        </a:lnTo>
                        <a:lnTo>
                          <a:pt x="6" y="242"/>
                        </a:lnTo>
                        <a:lnTo>
                          <a:pt x="2" y="230"/>
                        </a:lnTo>
                        <a:lnTo>
                          <a:pt x="0" y="217"/>
                        </a:lnTo>
                        <a:lnTo>
                          <a:pt x="0" y="68"/>
                        </a:lnTo>
                        <a:lnTo>
                          <a:pt x="0" y="68"/>
                        </a:lnTo>
                        <a:lnTo>
                          <a:pt x="2" y="55"/>
                        </a:lnTo>
                        <a:lnTo>
                          <a:pt x="6" y="41"/>
                        </a:lnTo>
                        <a:lnTo>
                          <a:pt x="12" y="29"/>
                        </a:lnTo>
                        <a:lnTo>
                          <a:pt x="21" y="20"/>
                        </a:lnTo>
                        <a:lnTo>
                          <a:pt x="30" y="12"/>
                        </a:lnTo>
                        <a:lnTo>
                          <a:pt x="42" y="6"/>
                        </a:lnTo>
                        <a:lnTo>
                          <a:pt x="55" y="1"/>
                        </a:lnTo>
                        <a:lnTo>
                          <a:pt x="69" y="0"/>
                        </a:lnTo>
                        <a:lnTo>
                          <a:pt x="69" y="0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51" name="Freeform 259"/>
                  <p:cNvSpPr>
                    <a:spLocks/>
                  </p:cNvSpPr>
                  <p:nvPr/>
                </p:nvSpPr>
                <p:spPr bwMode="auto">
                  <a:xfrm>
                    <a:off x="4814888" y="1363662"/>
                    <a:ext cx="365125" cy="374650"/>
                  </a:xfrm>
                  <a:custGeom>
                    <a:avLst/>
                    <a:gdLst>
                      <a:gd name="T0" fmla="*/ 15 w 230"/>
                      <a:gd name="T1" fmla="*/ 68 h 236"/>
                      <a:gd name="T2" fmla="*/ 178 w 230"/>
                      <a:gd name="T3" fmla="*/ 230 h 236"/>
                      <a:gd name="T4" fmla="*/ 178 w 230"/>
                      <a:gd name="T5" fmla="*/ 230 h 236"/>
                      <a:gd name="T6" fmla="*/ 181 w 230"/>
                      <a:gd name="T7" fmla="*/ 233 h 236"/>
                      <a:gd name="T8" fmla="*/ 187 w 230"/>
                      <a:gd name="T9" fmla="*/ 235 h 236"/>
                      <a:gd name="T10" fmla="*/ 191 w 230"/>
                      <a:gd name="T11" fmla="*/ 236 h 236"/>
                      <a:gd name="T12" fmla="*/ 196 w 230"/>
                      <a:gd name="T13" fmla="*/ 235 h 236"/>
                      <a:gd name="T14" fmla="*/ 206 w 230"/>
                      <a:gd name="T15" fmla="*/ 230 h 236"/>
                      <a:gd name="T16" fmla="*/ 217 w 230"/>
                      <a:gd name="T17" fmla="*/ 223 h 236"/>
                      <a:gd name="T18" fmla="*/ 224 w 230"/>
                      <a:gd name="T19" fmla="*/ 214 h 236"/>
                      <a:gd name="T20" fmla="*/ 230 w 230"/>
                      <a:gd name="T21" fmla="*/ 203 h 236"/>
                      <a:gd name="T22" fmla="*/ 230 w 230"/>
                      <a:gd name="T23" fmla="*/ 199 h 236"/>
                      <a:gd name="T24" fmla="*/ 230 w 230"/>
                      <a:gd name="T25" fmla="*/ 194 h 236"/>
                      <a:gd name="T26" fmla="*/ 230 w 230"/>
                      <a:gd name="T27" fmla="*/ 190 h 236"/>
                      <a:gd name="T28" fmla="*/ 227 w 230"/>
                      <a:gd name="T29" fmla="*/ 186 h 236"/>
                      <a:gd name="T30" fmla="*/ 90 w 230"/>
                      <a:gd name="T31" fmla="*/ 20 h 236"/>
                      <a:gd name="T32" fmla="*/ 90 w 230"/>
                      <a:gd name="T33" fmla="*/ 20 h 236"/>
                      <a:gd name="T34" fmla="*/ 82 w 230"/>
                      <a:gd name="T35" fmla="*/ 13 h 236"/>
                      <a:gd name="T36" fmla="*/ 73 w 230"/>
                      <a:gd name="T37" fmla="*/ 6 h 236"/>
                      <a:gd name="T38" fmla="*/ 62 w 230"/>
                      <a:gd name="T39" fmla="*/ 1 h 236"/>
                      <a:gd name="T40" fmla="*/ 53 w 230"/>
                      <a:gd name="T41" fmla="*/ 0 h 236"/>
                      <a:gd name="T42" fmla="*/ 43 w 230"/>
                      <a:gd name="T43" fmla="*/ 0 h 236"/>
                      <a:gd name="T44" fmla="*/ 34 w 230"/>
                      <a:gd name="T45" fmla="*/ 1 h 236"/>
                      <a:gd name="T46" fmla="*/ 25 w 230"/>
                      <a:gd name="T47" fmla="*/ 3 h 236"/>
                      <a:gd name="T48" fmla="*/ 18 w 230"/>
                      <a:gd name="T49" fmla="*/ 7 h 236"/>
                      <a:gd name="T50" fmla="*/ 12 w 230"/>
                      <a:gd name="T51" fmla="*/ 13 h 236"/>
                      <a:gd name="T52" fmla="*/ 6 w 230"/>
                      <a:gd name="T53" fmla="*/ 19 h 236"/>
                      <a:gd name="T54" fmla="*/ 1 w 230"/>
                      <a:gd name="T55" fmla="*/ 26 h 236"/>
                      <a:gd name="T56" fmla="*/ 0 w 230"/>
                      <a:gd name="T57" fmla="*/ 34 h 236"/>
                      <a:gd name="T58" fmla="*/ 0 w 230"/>
                      <a:gd name="T59" fmla="*/ 43 h 236"/>
                      <a:gd name="T60" fmla="*/ 1 w 230"/>
                      <a:gd name="T61" fmla="*/ 50 h 236"/>
                      <a:gd name="T62" fmla="*/ 7 w 230"/>
                      <a:gd name="T63" fmla="*/ 59 h 236"/>
                      <a:gd name="T64" fmla="*/ 15 w 230"/>
                      <a:gd name="T65" fmla="*/ 68 h 236"/>
                      <a:gd name="T66" fmla="*/ 15 w 230"/>
                      <a:gd name="T67" fmla="*/ 68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30" h="236">
                        <a:moveTo>
                          <a:pt x="15" y="68"/>
                        </a:moveTo>
                        <a:lnTo>
                          <a:pt x="178" y="230"/>
                        </a:lnTo>
                        <a:lnTo>
                          <a:pt x="178" y="230"/>
                        </a:lnTo>
                        <a:lnTo>
                          <a:pt x="181" y="233"/>
                        </a:lnTo>
                        <a:lnTo>
                          <a:pt x="187" y="235"/>
                        </a:lnTo>
                        <a:lnTo>
                          <a:pt x="191" y="236"/>
                        </a:lnTo>
                        <a:lnTo>
                          <a:pt x="196" y="235"/>
                        </a:lnTo>
                        <a:lnTo>
                          <a:pt x="206" y="230"/>
                        </a:lnTo>
                        <a:lnTo>
                          <a:pt x="217" y="223"/>
                        </a:lnTo>
                        <a:lnTo>
                          <a:pt x="224" y="214"/>
                        </a:lnTo>
                        <a:lnTo>
                          <a:pt x="230" y="203"/>
                        </a:lnTo>
                        <a:lnTo>
                          <a:pt x="230" y="199"/>
                        </a:lnTo>
                        <a:lnTo>
                          <a:pt x="230" y="194"/>
                        </a:lnTo>
                        <a:lnTo>
                          <a:pt x="230" y="190"/>
                        </a:lnTo>
                        <a:lnTo>
                          <a:pt x="227" y="186"/>
                        </a:lnTo>
                        <a:lnTo>
                          <a:pt x="90" y="20"/>
                        </a:lnTo>
                        <a:lnTo>
                          <a:pt x="90" y="20"/>
                        </a:lnTo>
                        <a:lnTo>
                          <a:pt x="82" y="13"/>
                        </a:lnTo>
                        <a:lnTo>
                          <a:pt x="73" y="6"/>
                        </a:lnTo>
                        <a:lnTo>
                          <a:pt x="62" y="1"/>
                        </a:lnTo>
                        <a:lnTo>
                          <a:pt x="53" y="0"/>
                        </a:lnTo>
                        <a:lnTo>
                          <a:pt x="43" y="0"/>
                        </a:lnTo>
                        <a:lnTo>
                          <a:pt x="34" y="1"/>
                        </a:lnTo>
                        <a:lnTo>
                          <a:pt x="25" y="3"/>
                        </a:lnTo>
                        <a:lnTo>
                          <a:pt x="18" y="7"/>
                        </a:lnTo>
                        <a:lnTo>
                          <a:pt x="12" y="13"/>
                        </a:lnTo>
                        <a:lnTo>
                          <a:pt x="6" y="19"/>
                        </a:lnTo>
                        <a:lnTo>
                          <a:pt x="1" y="26"/>
                        </a:lnTo>
                        <a:lnTo>
                          <a:pt x="0" y="34"/>
                        </a:lnTo>
                        <a:lnTo>
                          <a:pt x="0" y="43"/>
                        </a:lnTo>
                        <a:lnTo>
                          <a:pt x="1" y="50"/>
                        </a:lnTo>
                        <a:lnTo>
                          <a:pt x="7" y="59"/>
                        </a:lnTo>
                        <a:lnTo>
                          <a:pt x="15" y="68"/>
                        </a:lnTo>
                        <a:lnTo>
                          <a:pt x="15" y="68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52" name="Freeform 262"/>
                  <p:cNvSpPr>
                    <a:spLocks/>
                  </p:cNvSpPr>
                  <p:nvPr/>
                </p:nvSpPr>
                <p:spPr bwMode="auto">
                  <a:xfrm>
                    <a:off x="4344988" y="1363662"/>
                    <a:ext cx="150813" cy="466725"/>
                  </a:xfrm>
                  <a:custGeom>
                    <a:avLst/>
                    <a:gdLst>
                      <a:gd name="T0" fmla="*/ 95 w 95"/>
                      <a:gd name="T1" fmla="*/ 46 h 294"/>
                      <a:gd name="T2" fmla="*/ 61 w 95"/>
                      <a:gd name="T3" fmla="*/ 279 h 294"/>
                      <a:gd name="T4" fmla="*/ 61 w 95"/>
                      <a:gd name="T5" fmla="*/ 279 h 294"/>
                      <a:gd name="T6" fmla="*/ 59 w 95"/>
                      <a:gd name="T7" fmla="*/ 284 h 294"/>
                      <a:gd name="T8" fmla="*/ 56 w 95"/>
                      <a:gd name="T9" fmla="*/ 288 h 294"/>
                      <a:gd name="T10" fmla="*/ 53 w 95"/>
                      <a:gd name="T11" fmla="*/ 290 h 294"/>
                      <a:gd name="T12" fmla="*/ 49 w 95"/>
                      <a:gd name="T13" fmla="*/ 293 h 294"/>
                      <a:gd name="T14" fmla="*/ 40 w 95"/>
                      <a:gd name="T15" fmla="*/ 294 h 294"/>
                      <a:gd name="T16" fmla="*/ 28 w 95"/>
                      <a:gd name="T17" fmla="*/ 293 h 294"/>
                      <a:gd name="T18" fmla="*/ 18 w 95"/>
                      <a:gd name="T19" fmla="*/ 288 h 294"/>
                      <a:gd name="T20" fmla="*/ 9 w 95"/>
                      <a:gd name="T21" fmla="*/ 282 h 294"/>
                      <a:gd name="T22" fmla="*/ 6 w 95"/>
                      <a:gd name="T23" fmla="*/ 279 h 294"/>
                      <a:gd name="T24" fmla="*/ 3 w 95"/>
                      <a:gd name="T25" fmla="*/ 275 h 294"/>
                      <a:gd name="T26" fmla="*/ 1 w 95"/>
                      <a:gd name="T27" fmla="*/ 270 h 294"/>
                      <a:gd name="T28" fmla="*/ 0 w 95"/>
                      <a:gd name="T29" fmla="*/ 266 h 294"/>
                      <a:gd name="T30" fmla="*/ 4 w 95"/>
                      <a:gd name="T31" fmla="*/ 52 h 294"/>
                      <a:gd name="T32" fmla="*/ 4 w 95"/>
                      <a:gd name="T33" fmla="*/ 52 h 294"/>
                      <a:gd name="T34" fmla="*/ 6 w 95"/>
                      <a:gd name="T35" fmla="*/ 40 h 294"/>
                      <a:gd name="T36" fmla="*/ 10 w 95"/>
                      <a:gd name="T37" fmla="*/ 29 h 294"/>
                      <a:gd name="T38" fmla="*/ 15 w 95"/>
                      <a:gd name="T39" fmla="*/ 20 h 294"/>
                      <a:gd name="T40" fmla="*/ 21 w 95"/>
                      <a:gd name="T41" fmla="*/ 13 h 294"/>
                      <a:gd name="T42" fmla="*/ 28 w 95"/>
                      <a:gd name="T43" fmla="*/ 7 h 294"/>
                      <a:gd name="T44" fmla="*/ 37 w 95"/>
                      <a:gd name="T45" fmla="*/ 3 h 294"/>
                      <a:gd name="T46" fmla="*/ 45 w 95"/>
                      <a:gd name="T47" fmla="*/ 0 h 294"/>
                      <a:gd name="T48" fmla="*/ 53 w 95"/>
                      <a:gd name="T49" fmla="*/ 0 h 294"/>
                      <a:gd name="T50" fmla="*/ 62 w 95"/>
                      <a:gd name="T51" fmla="*/ 0 h 294"/>
                      <a:gd name="T52" fmla="*/ 71 w 95"/>
                      <a:gd name="T53" fmla="*/ 1 h 294"/>
                      <a:gd name="T54" fmla="*/ 79 w 95"/>
                      <a:gd name="T55" fmla="*/ 4 h 294"/>
                      <a:gd name="T56" fmla="*/ 85 w 95"/>
                      <a:gd name="T57" fmla="*/ 10 h 294"/>
                      <a:gd name="T58" fmla="*/ 91 w 95"/>
                      <a:gd name="T59" fmla="*/ 16 h 294"/>
                      <a:gd name="T60" fmla="*/ 94 w 95"/>
                      <a:gd name="T61" fmla="*/ 25 h 294"/>
                      <a:gd name="T62" fmla="*/ 95 w 95"/>
                      <a:gd name="T63" fmla="*/ 34 h 294"/>
                      <a:gd name="T64" fmla="*/ 95 w 95"/>
                      <a:gd name="T65" fmla="*/ 46 h 294"/>
                      <a:gd name="T66" fmla="*/ 95 w 95"/>
                      <a:gd name="T67" fmla="*/ 46 h 2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95" h="294">
                        <a:moveTo>
                          <a:pt x="95" y="46"/>
                        </a:moveTo>
                        <a:lnTo>
                          <a:pt x="61" y="279"/>
                        </a:lnTo>
                        <a:lnTo>
                          <a:pt x="61" y="279"/>
                        </a:lnTo>
                        <a:lnTo>
                          <a:pt x="59" y="284"/>
                        </a:lnTo>
                        <a:lnTo>
                          <a:pt x="56" y="288"/>
                        </a:lnTo>
                        <a:lnTo>
                          <a:pt x="53" y="290"/>
                        </a:lnTo>
                        <a:lnTo>
                          <a:pt x="49" y="293"/>
                        </a:lnTo>
                        <a:lnTo>
                          <a:pt x="40" y="294"/>
                        </a:lnTo>
                        <a:lnTo>
                          <a:pt x="28" y="293"/>
                        </a:lnTo>
                        <a:lnTo>
                          <a:pt x="18" y="288"/>
                        </a:lnTo>
                        <a:lnTo>
                          <a:pt x="9" y="282"/>
                        </a:lnTo>
                        <a:lnTo>
                          <a:pt x="6" y="279"/>
                        </a:lnTo>
                        <a:lnTo>
                          <a:pt x="3" y="275"/>
                        </a:lnTo>
                        <a:lnTo>
                          <a:pt x="1" y="270"/>
                        </a:lnTo>
                        <a:lnTo>
                          <a:pt x="0" y="266"/>
                        </a:lnTo>
                        <a:lnTo>
                          <a:pt x="4" y="52"/>
                        </a:lnTo>
                        <a:lnTo>
                          <a:pt x="4" y="52"/>
                        </a:lnTo>
                        <a:lnTo>
                          <a:pt x="6" y="40"/>
                        </a:lnTo>
                        <a:lnTo>
                          <a:pt x="10" y="29"/>
                        </a:lnTo>
                        <a:lnTo>
                          <a:pt x="15" y="20"/>
                        </a:lnTo>
                        <a:lnTo>
                          <a:pt x="21" y="13"/>
                        </a:lnTo>
                        <a:lnTo>
                          <a:pt x="28" y="7"/>
                        </a:lnTo>
                        <a:lnTo>
                          <a:pt x="37" y="3"/>
                        </a:lnTo>
                        <a:lnTo>
                          <a:pt x="45" y="0"/>
                        </a:lnTo>
                        <a:lnTo>
                          <a:pt x="53" y="0"/>
                        </a:lnTo>
                        <a:lnTo>
                          <a:pt x="62" y="0"/>
                        </a:lnTo>
                        <a:lnTo>
                          <a:pt x="71" y="1"/>
                        </a:lnTo>
                        <a:lnTo>
                          <a:pt x="79" y="4"/>
                        </a:lnTo>
                        <a:lnTo>
                          <a:pt x="85" y="10"/>
                        </a:lnTo>
                        <a:lnTo>
                          <a:pt x="91" y="16"/>
                        </a:lnTo>
                        <a:lnTo>
                          <a:pt x="94" y="25"/>
                        </a:lnTo>
                        <a:lnTo>
                          <a:pt x="95" y="34"/>
                        </a:lnTo>
                        <a:lnTo>
                          <a:pt x="95" y="46"/>
                        </a:lnTo>
                        <a:lnTo>
                          <a:pt x="95" y="46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53" name="Freeform 265"/>
                  <p:cNvSpPr>
                    <a:spLocks/>
                  </p:cNvSpPr>
                  <p:nvPr/>
                </p:nvSpPr>
                <p:spPr bwMode="auto">
                  <a:xfrm>
                    <a:off x="4343400" y="1752600"/>
                    <a:ext cx="122238" cy="323850"/>
                  </a:xfrm>
                  <a:custGeom>
                    <a:avLst/>
                    <a:gdLst>
                      <a:gd name="T0" fmla="*/ 77 w 77"/>
                      <a:gd name="T1" fmla="*/ 196 h 204"/>
                      <a:gd name="T2" fmla="*/ 63 w 77"/>
                      <a:gd name="T3" fmla="*/ 30 h 204"/>
                      <a:gd name="T4" fmla="*/ 63 w 77"/>
                      <a:gd name="T5" fmla="*/ 30 h 204"/>
                      <a:gd name="T6" fmla="*/ 62 w 77"/>
                      <a:gd name="T7" fmla="*/ 22 h 204"/>
                      <a:gd name="T8" fmla="*/ 57 w 77"/>
                      <a:gd name="T9" fmla="*/ 16 h 204"/>
                      <a:gd name="T10" fmla="*/ 53 w 77"/>
                      <a:gd name="T11" fmla="*/ 10 h 204"/>
                      <a:gd name="T12" fmla="*/ 49 w 77"/>
                      <a:gd name="T13" fmla="*/ 6 h 204"/>
                      <a:gd name="T14" fmla="*/ 43 w 77"/>
                      <a:gd name="T15" fmla="*/ 3 h 204"/>
                      <a:gd name="T16" fmla="*/ 37 w 77"/>
                      <a:gd name="T17" fmla="*/ 0 h 204"/>
                      <a:gd name="T18" fmla="*/ 31 w 77"/>
                      <a:gd name="T19" fmla="*/ 0 h 204"/>
                      <a:gd name="T20" fmla="*/ 25 w 77"/>
                      <a:gd name="T21" fmla="*/ 0 h 204"/>
                      <a:gd name="T22" fmla="*/ 20 w 77"/>
                      <a:gd name="T23" fmla="*/ 0 h 204"/>
                      <a:gd name="T24" fmla="*/ 14 w 77"/>
                      <a:gd name="T25" fmla="*/ 3 h 204"/>
                      <a:gd name="T26" fmla="*/ 10 w 77"/>
                      <a:gd name="T27" fmla="*/ 6 h 204"/>
                      <a:gd name="T28" fmla="*/ 5 w 77"/>
                      <a:gd name="T29" fmla="*/ 10 h 204"/>
                      <a:gd name="T30" fmla="*/ 2 w 77"/>
                      <a:gd name="T31" fmla="*/ 16 h 204"/>
                      <a:gd name="T32" fmla="*/ 1 w 77"/>
                      <a:gd name="T33" fmla="*/ 24 h 204"/>
                      <a:gd name="T34" fmla="*/ 0 w 77"/>
                      <a:gd name="T35" fmla="*/ 33 h 204"/>
                      <a:gd name="T36" fmla="*/ 1 w 77"/>
                      <a:gd name="T37" fmla="*/ 42 h 204"/>
                      <a:gd name="T38" fmla="*/ 20 w 77"/>
                      <a:gd name="T39" fmla="*/ 204 h 204"/>
                      <a:gd name="T40" fmla="*/ 77 w 77"/>
                      <a:gd name="T41" fmla="*/ 196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7" h="204">
                        <a:moveTo>
                          <a:pt x="77" y="196"/>
                        </a:moveTo>
                        <a:lnTo>
                          <a:pt x="63" y="30"/>
                        </a:lnTo>
                        <a:lnTo>
                          <a:pt x="63" y="30"/>
                        </a:lnTo>
                        <a:lnTo>
                          <a:pt x="62" y="22"/>
                        </a:lnTo>
                        <a:lnTo>
                          <a:pt x="57" y="16"/>
                        </a:lnTo>
                        <a:lnTo>
                          <a:pt x="53" y="10"/>
                        </a:lnTo>
                        <a:lnTo>
                          <a:pt x="49" y="6"/>
                        </a:lnTo>
                        <a:lnTo>
                          <a:pt x="43" y="3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5" y="0"/>
                        </a:lnTo>
                        <a:lnTo>
                          <a:pt x="20" y="0"/>
                        </a:lnTo>
                        <a:lnTo>
                          <a:pt x="14" y="3"/>
                        </a:lnTo>
                        <a:lnTo>
                          <a:pt x="10" y="6"/>
                        </a:lnTo>
                        <a:lnTo>
                          <a:pt x="5" y="10"/>
                        </a:lnTo>
                        <a:lnTo>
                          <a:pt x="2" y="16"/>
                        </a:lnTo>
                        <a:lnTo>
                          <a:pt x="1" y="24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20" y="204"/>
                        </a:lnTo>
                        <a:lnTo>
                          <a:pt x="77" y="196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54" name="Freeform 266"/>
                  <p:cNvSpPr>
                    <a:spLocks/>
                  </p:cNvSpPr>
                  <p:nvPr/>
                </p:nvSpPr>
                <p:spPr bwMode="auto">
                  <a:xfrm>
                    <a:off x="4845050" y="1787525"/>
                    <a:ext cx="68263" cy="52387"/>
                  </a:xfrm>
                  <a:custGeom>
                    <a:avLst/>
                    <a:gdLst>
                      <a:gd name="T0" fmla="*/ 43 w 43"/>
                      <a:gd name="T1" fmla="*/ 3 h 33"/>
                      <a:gd name="T2" fmla="*/ 43 w 43"/>
                      <a:gd name="T3" fmla="*/ 3 h 33"/>
                      <a:gd name="T4" fmla="*/ 43 w 43"/>
                      <a:gd name="T5" fmla="*/ 3 h 33"/>
                      <a:gd name="T6" fmla="*/ 43 w 43"/>
                      <a:gd name="T7" fmla="*/ 2 h 33"/>
                      <a:gd name="T8" fmla="*/ 40 w 43"/>
                      <a:gd name="T9" fmla="*/ 0 h 33"/>
                      <a:gd name="T10" fmla="*/ 37 w 43"/>
                      <a:gd name="T11" fmla="*/ 2 h 33"/>
                      <a:gd name="T12" fmla="*/ 2 w 43"/>
                      <a:gd name="T13" fmla="*/ 24 h 33"/>
                      <a:gd name="T14" fmla="*/ 2 w 43"/>
                      <a:gd name="T15" fmla="*/ 24 h 33"/>
                      <a:gd name="T16" fmla="*/ 0 w 43"/>
                      <a:gd name="T17" fmla="*/ 24 h 33"/>
                      <a:gd name="T18" fmla="*/ 0 w 43"/>
                      <a:gd name="T19" fmla="*/ 27 h 33"/>
                      <a:gd name="T20" fmla="*/ 0 w 43"/>
                      <a:gd name="T21" fmla="*/ 30 h 33"/>
                      <a:gd name="T22" fmla="*/ 0 w 43"/>
                      <a:gd name="T23" fmla="*/ 30 h 33"/>
                      <a:gd name="T24" fmla="*/ 0 w 43"/>
                      <a:gd name="T25" fmla="*/ 30 h 33"/>
                      <a:gd name="T26" fmla="*/ 2 w 43"/>
                      <a:gd name="T27" fmla="*/ 32 h 33"/>
                      <a:gd name="T28" fmla="*/ 3 w 43"/>
                      <a:gd name="T29" fmla="*/ 33 h 33"/>
                      <a:gd name="T30" fmla="*/ 8 w 43"/>
                      <a:gd name="T31" fmla="*/ 32 h 33"/>
                      <a:gd name="T32" fmla="*/ 42 w 43"/>
                      <a:gd name="T33" fmla="*/ 11 h 33"/>
                      <a:gd name="T34" fmla="*/ 42 w 43"/>
                      <a:gd name="T35" fmla="*/ 11 h 33"/>
                      <a:gd name="T36" fmla="*/ 43 w 43"/>
                      <a:gd name="T37" fmla="*/ 6 h 33"/>
                      <a:gd name="T38" fmla="*/ 43 w 43"/>
                      <a:gd name="T39" fmla="*/ 3 h 33"/>
                      <a:gd name="T40" fmla="*/ 43 w 43"/>
                      <a:gd name="T41" fmla="*/ 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3" h="33">
                        <a:moveTo>
                          <a:pt x="43" y="3"/>
                        </a:moveTo>
                        <a:lnTo>
                          <a:pt x="43" y="3"/>
                        </a:lnTo>
                        <a:lnTo>
                          <a:pt x="43" y="3"/>
                        </a:lnTo>
                        <a:lnTo>
                          <a:pt x="43" y="2"/>
                        </a:lnTo>
                        <a:lnTo>
                          <a:pt x="40" y="0"/>
                        </a:lnTo>
                        <a:lnTo>
                          <a:pt x="37" y="2"/>
                        </a:lnTo>
                        <a:lnTo>
                          <a:pt x="2" y="24"/>
                        </a:lnTo>
                        <a:lnTo>
                          <a:pt x="2" y="24"/>
                        </a:lnTo>
                        <a:lnTo>
                          <a:pt x="0" y="24"/>
                        </a:lnTo>
                        <a:lnTo>
                          <a:pt x="0" y="27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2" y="32"/>
                        </a:lnTo>
                        <a:lnTo>
                          <a:pt x="3" y="33"/>
                        </a:lnTo>
                        <a:lnTo>
                          <a:pt x="8" y="32"/>
                        </a:lnTo>
                        <a:lnTo>
                          <a:pt x="42" y="11"/>
                        </a:lnTo>
                        <a:lnTo>
                          <a:pt x="42" y="11"/>
                        </a:lnTo>
                        <a:lnTo>
                          <a:pt x="43" y="6"/>
                        </a:lnTo>
                        <a:lnTo>
                          <a:pt x="43" y="3"/>
                        </a:lnTo>
                        <a:lnTo>
                          <a:pt x="43" y="3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83" name="Freeform 267"/>
                  <p:cNvSpPr>
                    <a:spLocks/>
                  </p:cNvSpPr>
                  <p:nvPr/>
                </p:nvSpPr>
                <p:spPr bwMode="auto">
                  <a:xfrm>
                    <a:off x="4351338" y="1404937"/>
                    <a:ext cx="654050" cy="598487"/>
                  </a:xfrm>
                  <a:custGeom>
                    <a:avLst/>
                    <a:gdLst>
                      <a:gd name="T0" fmla="*/ 387 w 412"/>
                      <a:gd name="T1" fmla="*/ 0 h 377"/>
                      <a:gd name="T2" fmla="*/ 412 w 412"/>
                      <a:gd name="T3" fmla="*/ 30 h 377"/>
                      <a:gd name="T4" fmla="*/ 335 w 412"/>
                      <a:gd name="T5" fmla="*/ 79 h 377"/>
                      <a:gd name="T6" fmla="*/ 319 w 412"/>
                      <a:gd name="T7" fmla="*/ 377 h 377"/>
                      <a:gd name="T8" fmla="*/ 81 w 412"/>
                      <a:gd name="T9" fmla="*/ 377 h 377"/>
                      <a:gd name="T10" fmla="*/ 69 w 412"/>
                      <a:gd name="T11" fmla="*/ 93 h 377"/>
                      <a:gd name="T12" fmla="*/ 0 w 412"/>
                      <a:gd name="T13" fmla="*/ 72 h 377"/>
                      <a:gd name="T14" fmla="*/ 0 w 412"/>
                      <a:gd name="T15" fmla="*/ 26 h 377"/>
                      <a:gd name="T16" fmla="*/ 0 w 412"/>
                      <a:gd name="T17" fmla="*/ 26 h 377"/>
                      <a:gd name="T18" fmla="*/ 49 w 412"/>
                      <a:gd name="T19" fmla="*/ 41 h 377"/>
                      <a:gd name="T20" fmla="*/ 75 w 412"/>
                      <a:gd name="T21" fmla="*/ 45 h 377"/>
                      <a:gd name="T22" fmla="*/ 99 w 412"/>
                      <a:gd name="T23" fmla="*/ 51 h 377"/>
                      <a:gd name="T24" fmla="*/ 124 w 412"/>
                      <a:gd name="T25" fmla="*/ 54 h 377"/>
                      <a:gd name="T26" fmla="*/ 149 w 412"/>
                      <a:gd name="T27" fmla="*/ 57 h 377"/>
                      <a:gd name="T28" fmla="*/ 174 w 412"/>
                      <a:gd name="T29" fmla="*/ 58 h 377"/>
                      <a:gd name="T30" fmla="*/ 200 w 412"/>
                      <a:gd name="T31" fmla="*/ 58 h 377"/>
                      <a:gd name="T32" fmla="*/ 223 w 412"/>
                      <a:gd name="T33" fmla="*/ 57 h 377"/>
                      <a:gd name="T34" fmla="*/ 249 w 412"/>
                      <a:gd name="T35" fmla="*/ 54 h 377"/>
                      <a:gd name="T36" fmla="*/ 272 w 412"/>
                      <a:gd name="T37" fmla="*/ 50 h 377"/>
                      <a:gd name="T38" fmla="*/ 296 w 412"/>
                      <a:gd name="T39" fmla="*/ 44 h 377"/>
                      <a:gd name="T40" fmla="*/ 320 w 412"/>
                      <a:gd name="T41" fmla="*/ 36 h 377"/>
                      <a:gd name="T42" fmla="*/ 342 w 412"/>
                      <a:gd name="T43" fmla="*/ 26 h 377"/>
                      <a:gd name="T44" fmla="*/ 365 w 412"/>
                      <a:gd name="T45" fmla="*/ 14 h 377"/>
                      <a:gd name="T46" fmla="*/ 387 w 412"/>
                      <a:gd name="T47" fmla="*/ 0 h 377"/>
                      <a:gd name="T48" fmla="*/ 387 w 412"/>
                      <a:gd name="T49" fmla="*/ 0 h 3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12" h="377">
                        <a:moveTo>
                          <a:pt x="387" y="0"/>
                        </a:moveTo>
                        <a:lnTo>
                          <a:pt x="412" y="30"/>
                        </a:lnTo>
                        <a:lnTo>
                          <a:pt x="335" y="79"/>
                        </a:lnTo>
                        <a:lnTo>
                          <a:pt x="319" y="377"/>
                        </a:lnTo>
                        <a:lnTo>
                          <a:pt x="81" y="377"/>
                        </a:lnTo>
                        <a:lnTo>
                          <a:pt x="69" y="93"/>
                        </a:lnTo>
                        <a:lnTo>
                          <a:pt x="0" y="72"/>
                        </a:lnTo>
                        <a:lnTo>
                          <a:pt x="0" y="26"/>
                        </a:lnTo>
                        <a:lnTo>
                          <a:pt x="0" y="26"/>
                        </a:lnTo>
                        <a:lnTo>
                          <a:pt x="49" y="41"/>
                        </a:lnTo>
                        <a:lnTo>
                          <a:pt x="75" y="45"/>
                        </a:lnTo>
                        <a:lnTo>
                          <a:pt x="99" y="51"/>
                        </a:lnTo>
                        <a:lnTo>
                          <a:pt x="124" y="54"/>
                        </a:lnTo>
                        <a:lnTo>
                          <a:pt x="149" y="57"/>
                        </a:lnTo>
                        <a:lnTo>
                          <a:pt x="174" y="58"/>
                        </a:lnTo>
                        <a:lnTo>
                          <a:pt x="200" y="58"/>
                        </a:lnTo>
                        <a:lnTo>
                          <a:pt x="223" y="57"/>
                        </a:lnTo>
                        <a:lnTo>
                          <a:pt x="249" y="54"/>
                        </a:lnTo>
                        <a:lnTo>
                          <a:pt x="272" y="50"/>
                        </a:lnTo>
                        <a:lnTo>
                          <a:pt x="296" y="44"/>
                        </a:lnTo>
                        <a:lnTo>
                          <a:pt x="320" y="36"/>
                        </a:lnTo>
                        <a:lnTo>
                          <a:pt x="342" y="26"/>
                        </a:lnTo>
                        <a:lnTo>
                          <a:pt x="365" y="14"/>
                        </a:lnTo>
                        <a:lnTo>
                          <a:pt x="387" y="0"/>
                        </a:lnTo>
                        <a:lnTo>
                          <a:pt x="387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84" name="Freeform 281"/>
                  <p:cNvSpPr>
                    <a:spLocks/>
                  </p:cNvSpPr>
                  <p:nvPr/>
                </p:nvSpPr>
                <p:spPr bwMode="auto">
                  <a:xfrm>
                    <a:off x="4597400" y="1157287"/>
                    <a:ext cx="141288" cy="26987"/>
                  </a:xfrm>
                  <a:custGeom>
                    <a:avLst/>
                    <a:gdLst>
                      <a:gd name="T0" fmla="*/ 89 w 89"/>
                      <a:gd name="T1" fmla="*/ 0 h 17"/>
                      <a:gd name="T2" fmla="*/ 89 w 89"/>
                      <a:gd name="T3" fmla="*/ 0 h 17"/>
                      <a:gd name="T4" fmla="*/ 86 w 89"/>
                      <a:gd name="T5" fmla="*/ 3 h 17"/>
                      <a:gd name="T6" fmla="*/ 82 w 89"/>
                      <a:gd name="T7" fmla="*/ 8 h 17"/>
                      <a:gd name="T8" fmla="*/ 71 w 89"/>
                      <a:gd name="T9" fmla="*/ 12 h 17"/>
                      <a:gd name="T10" fmla="*/ 58 w 89"/>
                      <a:gd name="T11" fmla="*/ 15 h 17"/>
                      <a:gd name="T12" fmla="*/ 45 w 89"/>
                      <a:gd name="T13" fmla="*/ 17 h 17"/>
                      <a:gd name="T14" fmla="*/ 31 w 89"/>
                      <a:gd name="T15" fmla="*/ 15 h 17"/>
                      <a:gd name="T16" fmla="*/ 19 w 89"/>
                      <a:gd name="T17" fmla="*/ 12 h 17"/>
                      <a:gd name="T18" fmla="*/ 9 w 89"/>
                      <a:gd name="T19" fmla="*/ 8 h 17"/>
                      <a:gd name="T20" fmla="*/ 3 w 89"/>
                      <a:gd name="T21" fmla="*/ 3 h 17"/>
                      <a:gd name="T22" fmla="*/ 0 w 89"/>
                      <a:gd name="T23" fmla="*/ 0 h 17"/>
                      <a:gd name="T24" fmla="*/ 0 w 89"/>
                      <a:gd name="T25" fmla="*/ 0 h 17"/>
                      <a:gd name="T26" fmla="*/ 10 w 89"/>
                      <a:gd name="T27" fmla="*/ 3 h 17"/>
                      <a:gd name="T28" fmla="*/ 21 w 89"/>
                      <a:gd name="T29" fmla="*/ 6 h 17"/>
                      <a:gd name="T30" fmla="*/ 33 w 89"/>
                      <a:gd name="T31" fmla="*/ 8 h 17"/>
                      <a:gd name="T32" fmla="*/ 45 w 89"/>
                      <a:gd name="T33" fmla="*/ 8 h 17"/>
                      <a:gd name="T34" fmla="*/ 56 w 89"/>
                      <a:gd name="T35" fmla="*/ 8 h 17"/>
                      <a:gd name="T36" fmla="*/ 68 w 89"/>
                      <a:gd name="T37" fmla="*/ 6 h 17"/>
                      <a:gd name="T38" fmla="*/ 79 w 89"/>
                      <a:gd name="T39" fmla="*/ 3 h 17"/>
                      <a:gd name="T40" fmla="*/ 89 w 89"/>
                      <a:gd name="T41" fmla="*/ 0 h 17"/>
                      <a:gd name="T42" fmla="*/ 89 w 89"/>
                      <a:gd name="T43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89" h="17">
                        <a:moveTo>
                          <a:pt x="89" y="0"/>
                        </a:moveTo>
                        <a:lnTo>
                          <a:pt x="89" y="0"/>
                        </a:lnTo>
                        <a:lnTo>
                          <a:pt x="86" y="3"/>
                        </a:lnTo>
                        <a:lnTo>
                          <a:pt x="82" y="8"/>
                        </a:lnTo>
                        <a:lnTo>
                          <a:pt x="71" y="12"/>
                        </a:lnTo>
                        <a:lnTo>
                          <a:pt x="58" y="15"/>
                        </a:lnTo>
                        <a:lnTo>
                          <a:pt x="45" y="17"/>
                        </a:lnTo>
                        <a:lnTo>
                          <a:pt x="31" y="15"/>
                        </a:lnTo>
                        <a:lnTo>
                          <a:pt x="19" y="12"/>
                        </a:lnTo>
                        <a:lnTo>
                          <a:pt x="9" y="8"/>
                        </a:lnTo>
                        <a:lnTo>
                          <a:pt x="3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10" y="3"/>
                        </a:lnTo>
                        <a:lnTo>
                          <a:pt x="21" y="6"/>
                        </a:lnTo>
                        <a:lnTo>
                          <a:pt x="33" y="8"/>
                        </a:lnTo>
                        <a:lnTo>
                          <a:pt x="45" y="8"/>
                        </a:lnTo>
                        <a:lnTo>
                          <a:pt x="56" y="8"/>
                        </a:lnTo>
                        <a:lnTo>
                          <a:pt x="68" y="6"/>
                        </a:lnTo>
                        <a:lnTo>
                          <a:pt x="79" y="3"/>
                        </a:lnTo>
                        <a:lnTo>
                          <a:pt x="89" y="0"/>
                        </a:lnTo>
                        <a:lnTo>
                          <a:pt x="89" y="0"/>
                        </a:lnTo>
                        <a:close/>
                      </a:path>
                    </a:pathLst>
                  </a:custGeom>
                  <a:solidFill>
                    <a:srgbClr val="E0BA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85" name="Freeform 282"/>
                  <p:cNvSpPr>
                    <a:spLocks/>
                  </p:cNvSpPr>
                  <p:nvPr/>
                </p:nvSpPr>
                <p:spPr bwMode="auto">
                  <a:xfrm>
                    <a:off x="4902200" y="1631950"/>
                    <a:ext cx="282575" cy="236537"/>
                  </a:xfrm>
                  <a:custGeom>
                    <a:avLst/>
                    <a:gdLst>
                      <a:gd name="T0" fmla="*/ 0 w 178"/>
                      <a:gd name="T1" fmla="*/ 100 h 149"/>
                      <a:gd name="T2" fmla="*/ 123 w 178"/>
                      <a:gd name="T3" fmla="*/ 5 h 149"/>
                      <a:gd name="T4" fmla="*/ 123 w 178"/>
                      <a:gd name="T5" fmla="*/ 5 h 149"/>
                      <a:gd name="T6" fmla="*/ 131 w 178"/>
                      <a:gd name="T7" fmla="*/ 2 h 149"/>
                      <a:gd name="T8" fmla="*/ 138 w 178"/>
                      <a:gd name="T9" fmla="*/ 0 h 149"/>
                      <a:gd name="T10" fmla="*/ 145 w 178"/>
                      <a:gd name="T11" fmla="*/ 2 h 149"/>
                      <a:gd name="T12" fmla="*/ 153 w 178"/>
                      <a:gd name="T13" fmla="*/ 3 h 149"/>
                      <a:gd name="T14" fmla="*/ 159 w 178"/>
                      <a:gd name="T15" fmla="*/ 6 h 149"/>
                      <a:gd name="T16" fmla="*/ 165 w 178"/>
                      <a:gd name="T17" fmla="*/ 9 h 149"/>
                      <a:gd name="T18" fmla="*/ 169 w 178"/>
                      <a:gd name="T19" fmla="*/ 14 h 149"/>
                      <a:gd name="T20" fmla="*/ 174 w 178"/>
                      <a:gd name="T21" fmla="*/ 20 h 149"/>
                      <a:gd name="T22" fmla="*/ 175 w 178"/>
                      <a:gd name="T23" fmla="*/ 24 h 149"/>
                      <a:gd name="T24" fmla="*/ 178 w 178"/>
                      <a:gd name="T25" fmla="*/ 30 h 149"/>
                      <a:gd name="T26" fmla="*/ 178 w 178"/>
                      <a:gd name="T27" fmla="*/ 37 h 149"/>
                      <a:gd name="T28" fmla="*/ 177 w 178"/>
                      <a:gd name="T29" fmla="*/ 43 h 149"/>
                      <a:gd name="T30" fmla="*/ 174 w 178"/>
                      <a:gd name="T31" fmla="*/ 49 h 149"/>
                      <a:gd name="T32" fmla="*/ 169 w 178"/>
                      <a:gd name="T33" fmla="*/ 55 h 149"/>
                      <a:gd name="T34" fmla="*/ 163 w 178"/>
                      <a:gd name="T35" fmla="*/ 61 h 149"/>
                      <a:gd name="T36" fmla="*/ 154 w 178"/>
                      <a:gd name="T37" fmla="*/ 67 h 149"/>
                      <a:gd name="T38" fmla="*/ 28 w 178"/>
                      <a:gd name="T39" fmla="*/ 149 h 149"/>
                      <a:gd name="T40" fmla="*/ 0 w 178"/>
                      <a:gd name="T41" fmla="*/ 100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78" h="149">
                        <a:moveTo>
                          <a:pt x="0" y="100"/>
                        </a:moveTo>
                        <a:lnTo>
                          <a:pt x="123" y="5"/>
                        </a:lnTo>
                        <a:lnTo>
                          <a:pt x="123" y="5"/>
                        </a:lnTo>
                        <a:lnTo>
                          <a:pt x="131" y="2"/>
                        </a:lnTo>
                        <a:lnTo>
                          <a:pt x="138" y="0"/>
                        </a:lnTo>
                        <a:lnTo>
                          <a:pt x="145" y="2"/>
                        </a:lnTo>
                        <a:lnTo>
                          <a:pt x="153" y="3"/>
                        </a:lnTo>
                        <a:lnTo>
                          <a:pt x="159" y="6"/>
                        </a:lnTo>
                        <a:lnTo>
                          <a:pt x="165" y="9"/>
                        </a:lnTo>
                        <a:lnTo>
                          <a:pt x="169" y="14"/>
                        </a:lnTo>
                        <a:lnTo>
                          <a:pt x="174" y="20"/>
                        </a:lnTo>
                        <a:lnTo>
                          <a:pt x="175" y="24"/>
                        </a:lnTo>
                        <a:lnTo>
                          <a:pt x="178" y="30"/>
                        </a:lnTo>
                        <a:lnTo>
                          <a:pt x="178" y="37"/>
                        </a:lnTo>
                        <a:lnTo>
                          <a:pt x="177" y="43"/>
                        </a:lnTo>
                        <a:lnTo>
                          <a:pt x="174" y="49"/>
                        </a:lnTo>
                        <a:lnTo>
                          <a:pt x="169" y="55"/>
                        </a:lnTo>
                        <a:lnTo>
                          <a:pt x="163" y="61"/>
                        </a:lnTo>
                        <a:lnTo>
                          <a:pt x="154" y="67"/>
                        </a:lnTo>
                        <a:lnTo>
                          <a:pt x="28" y="149"/>
                        </a:lnTo>
                        <a:lnTo>
                          <a:pt x="0" y="100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86" name="Freeform 283"/>
                  <p:cNvSpPr>
                    <a:spLocks/>
                  </p:cNvSpPr>
                  <p:nvPr/>
                </p:nvSpPr>
                <p:spPr bwMode="auto">
                  <a:xfrm>
                    <a:off x="4843463" y="1787525"/>
                    <a:ext cx="109538" cy="106362"/>
                  </a:xfrm>
                  <a:custGeom>
                    <a:avLst/>
                    <a:gdLst>
                      <a:gd name="T0" fmla="*/ 26 w 69"/>
                      <a:gd name="T1" fmla="*/ 9 h 67"/>
                      <a:gd name="T2" fmla="*/ 41 w 69"/>
                      <a:gd name="T3" fmla="*/ 0 h 67"/>
                      <a:gd name="T4" fmla="*/ 69 w 69"/>
                      <a:gd name="T5" fmla="*/ 49 h 67"/>
                      <a:gd name="T6" fmla="*/ 55 w 69"/>
                      <a:gd name="T7" fmla="*/ 58 h 67"/>
                      <a:gd name="T8" fmla="*/ 55 w 69"/>
                      <a:gd name="T9" fmla="*/ 58 h 67"/>
                      <a:gd name="T10" fmla="*/ 46 w 69"/>
                      <a:gd name="T11" fmla="*/ 63 h 67"/>
                      <a:gd name="T12" fmla="*/ 38 w 69"/>
                      <a:gd name="T13" fmla="*/ 66 h 67"/>
                      <a:gd name="T14" fmla="*/ 31 w 69"/>
                      <a:gd name="T15" fmla="*/ 67 h 67"/>
                      <a:gd name="T16" fmla="*/ 23 w 69"/>
                      <a:gd name="T17" fmla="*/ 67 h 67"/>
                      <a:gd name="T18" fmla="*/ 16 w 69"/>
                      <a:gd name="T19" fmla="*/ 66 h 67"/>
                      <a:gd name="T20" fmla="*/ 11 w 69"/>
                      <a:gd name="T21" fmla="*/ 63 h 67"/>
                      <a:gd name="T22" fmla="*/ 7 w 69"/>
                      <a:gd name="T23" fmla="*/ 60 h 67"/>
                      <a:gd name="T24" fmla="*/ 3 w 69"/>
                      <a:gd name="T25" fmla="*/ 57 h 67"/>
                      <a:gd name="T26" fmla="*/ 1 w 69"/>
                      <a:gd name="T27" fmla="*/ 51 h 67"/>
                      <a:gd name="T28" fmla="*/ 0 w 69"/>
                      <a:gd name="T29" fmla="*/ 46 h 67"/>
                      <a:gd name="T30" fmla="*/ 0 w 69"/>
                      <a:gd name="T31" fmla="*/ 40 h 67"/>
                      <a:gd name="T32" fmla="*/ 1 w 69"/>
                      <a:gd name="T33" fmla="*/ 35 h 67"/>
                      <a:gd name="T34" fmla="*/ 6 w 69"/>
                      <a:gd name="T35" fmla="*/ 29 h 67"/>
                      <a:gd name="T36" fmla="*/ 10 w 69"/>
                      <a:gd name="T37" fmla="*/ 23 h 67"/>
                      <a:gd name="T38" fmla="*/ 17 w 69"/>
                      <a:gd name="T39" fmla="*/ 15 h 67"/>
                      <a:gd name="T40" fmla="*/ 26 w 69"/>
                      <a:gd name="T41" fmla="*/ 9 h 67"/>
                      <a:gd name="T42" fmla="*/ 26 w 69"/>
                      <a:gd name="T43" fmla="*/ 9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9" h="67">
                        <a:moveTo>
                          <a:pt x="26" y="9"/>
                        </a:moveTo>
                        <a:lnTo>
                          <a:pt x="41" y="0"/>
                        </a:lnTo>
                        <a:lnTo>
                          <a:pt x="69" y="49"/>
                        </a:lnTo>
                        <a:lnTo>
                          <a:pt x="55" y="58"/>
                        </a:lnTo>
                        <a:lnTo>
                          <a:pt x="55" y="58"/>
                        </a:lnTo>
                        <a:lnTo>
                          <a:pt x="46" y="63"/>
                        </a:lnTo>
                        <a:lnTo>
                          <a:pt x="38" y="66"/>
                        </a:lnTo>
                        <a:lnTo>
                          <a:pt x="31" y="67"/>
                        </a:lnTo>
                        <a:lnTo>
                          <a:pt x="23" y="67"/>
                        </a:lnTo>
                        <a:lnTo>
                          <a:pt x="16" y="66"/>
                        </a:lnTo>
                        <a:lnTo>
                          <a:pt x="11" y="63"/>
                        </a:lnTo>
                        <a:lnTo>
                          <a:pt x="7" y="60"/>
                        </a:lnTo>
                        <a:lnTo>
                          <a:pt x="3" y="57"/>
                        </a:lnTo>
                        <a:lnTo>
                          <a:pt x="1" y="51"/>
                        </a:lnTo>
                        <a:lnTo>
                          <a:pt x="0" y="46"/>
                        </a:lnTo>
                        <a:lnTo>
                          <a:pt x="0" y="40"/>
                        </a:lnTo>
                        <a:lnTo>
                          <a:pt x="1" y="35"/>
                        </a:lnTo>
                        <a:lnTo>
                          <a:pt x="6" y="29"/>
                        </a:lnTo>
                        <a:lnTo>
                          <a:pt x="10" y="23"/>
                        </a:lnTo>
                        <a:lnTo>
                          <a:pt x="17" y="15"/>
                        </a:lnTo>
                        <a:lnTo>
                          <a:pt x="26" y="9"/>
                        </a:lnTo>
                        <a:lnTo>
                          <a:pt x="26" y="9"/>
                        </a:lnTo>
                        <a:close/>
                      </a:path>
                    </a:pathLst>
                  </a:custGeom>
                  <a:solidFill>
                    <a:srgbClr val="FCDAB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  <p:sp>
                <p:nvSpPr>
                  <p:cNvPr id="187" name="Freeform 286"/>
                  <p:cNvSpPr>
                    <a:spLocks/>
                  </p:cNvSpPr>
                  <p:nvPr/>
                </p:nvSpPr>
                <p:spPr bwMode="auto">
                  <a:xfrm>
                    <a:off x="4351338" y="1408112"/>
                    <a:ext cx="654050" cy="166687"/>
                  </a:xfrm>
                  <a:custGeom>
                    <a:avLst/>
                    <a:gdLst>
                      <a:gd name="T0" fmla="*/ 412 w 412"/>
                      <a:gd name="T1" fmla="*/ 28 h 105"/>
                      <a:gd name="T2" fmla="*/ 412 w 412"/>
                      <a:gd name="T3" fmla="*/ 28 h 105"/>
                      <a:gd name="T4" fmla="*/ 399 w 412"/>
                      <a:gd name="T5" fmla="*/ 40 h 105"/>
                      <a:gd name="T6" fmla="*/ 387 w 412"/>
                      <a:gd name="T7" fmla="*/ 50 h 105"/>
                      <a:gd name="T8" fmla="*/ 372 w 412"/>
                      <a:gd name="T9" fmla="*/ 59 h 105"/>
                      <a:gd name="T10" fmla="*/ 359 w 412"/>
                      <a:gd name="T11" fmla="*/ 67 h 105"/>
                      <a:gd name="T12" fmla="*/ 345 w 412"/>
                      <a:gd name="T13" fmla="*/ 74 h 105"/>
                      <a:gd name="T14" fmla="*/ 330 w 412"/>
                      <a:gd name="T15" fmla="*/ 82 h 105"/>
                      <a:gd name="T16" fmla="*/ 301 w 412"/>
                      <a:gd name="T17" fmla="*/ 92 h 105"/>
                      <a:gd name="T18" fmla="*/ 269 w 412"/>
                      <a:gd name="T19" fmla="*/ 100 h 105"/>
                      <a:gd name="T20" fmla="*/ 238 w 412"/>
                      <a:gd name="T21" fmla="*/ 104 h 105"/>
                      <a:gd name="T22" fmla="*/ 209 w 412"/>
                      <a:gd name="T23" fmla="*/ 105 h 105"/>
                      <a:gd name="T24" fmla="*/ 177 w 412"/>
                      <a:gd name="T25" fmla="*/ 105 h 105"/>
                      <a:gd name="T26" fmla="*/ 149 w 412"/>
                      <a:gd name="T27" fmla="*/ 104 h 105"/>
                      <a:gd name="T28" fmla="*/ 121 w 412"/>
                      <a:gd name="T29" fmla="*/ 101 h 105"/>
                      <a:gd name="T30" fmla="*/ 94 w 412"/>
                      <a:gd name="T31" fmla="*/ 97 h 105"/>
                      <a:gd name="T32" fmla="*/ 70 w 412"/>
                      <a:gd name="T33" fmla="*/ 92 h 105"/>
                      <a:gd name="T34" fmla="*/ 48 w 412"/>
                      <a:gd name="T35" fmla="*/ 86 h 105"/>
                      <a:gd name="T36" fmla="*/ 29 w 412"/>
                      <a:gd name="T37" fmla="*/ 80 h 105"/>
                      <a:gd name="T38" fmla="*/ 12 w 412"/>
                      <a:gd name="T39" fmla="*/ 74 h 105"/>
                      <a:gd name="T40" fmla="*/ 0 w 412"/>
                      <a:gd name="T41" fmla="*/ 70 h 105"/>
                      <a:gd name="T42" fmla="*/ 0 w 412"/>
                      <a:gd name="T43" fmla="*/ 25 h 105"/>
                      <a:gd name="T44" fmla="*/ 0 w 412"/>
                      <a:gd name="T45" fmla="*/ 25 h 105"/>
                      <a:gd name="T46" fmla="*/ 29 w 412"/>
                      <a:gd name="T47" fmla="*/ 34 h 105"/>
                      <a:gd name="T48" fmla="*/ 67 w 412"/>
                      <a:gd name="T49" fmla="*/ 43 h 105"/>
                      <a:gd name="T50" fmla="*/ 90 w 412"/>
                      <a:gd name="T51" fmla="*/ 48 h 105"/>
                      <a:gd name="T52" fmla="*/ 115 w 412"/>
                      <a:gd name="T53" fmla="*/ 50 h 105"/>
                      <a:gd name="T54" fmla="*/ 140 w 412"/>
                      <a:gd name="T55" fmla="*/ 53 h 105"/>
                      <a:gd name="T56" fmla="*/ 167 w 412"/>
                      <a:gd name="T57" fmla="*/ 55 h 105"/>
                      <a:gd name="T58" fmla="*/ 195 w 412"/>
                      <a:gd name="T59" fmla="*/ 55 h 105"/>
                      <a:gd name="T60" fmla="*/ 222 w 412"/>
                      <a:gd name="T61" fmla="*/ 53 h 105"/>
                      <a:gd name="T62" fmla="*/ 252 w 412"/>
                      <a:gd name="T63" fmla="*/ 50 h 105"/>
                      <a:gd name="T64" fmla="*/ 280 w 412"/>
                      <a:gd name="T65" fmla="*/ 45 h 105"/>
                      <a:gd name="T66" fmla="*/ 307 w 412"/>
                      <a:gd name="T67" fmla="*/ 37 h 105"/>
                      <a:gd name="T68" fmla="*/ 335 w 412"/>
                      <a:gd name="T69" fmla="*/ 27 h 105"/>
                      <a:gd name="T70" fmla="*/ 360 w 412"/>
                      <a:gd name="T71" fmla="*/ 15 h 105"/>
                      <a:gd name="T72" fmla="*/ 385 w 412"/>
                      <a:gd name="T73" fmla="*/ 0 h 105"/>
                      <a:gd name="T74" fmla="*/ 412 w 412"/>
                      <a:gd name="T75" fmla="*/ 28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412" h="105">
                        <a:moveTo>
                          <a:pt x="412" y="28"/>
                        </a:moveTo>
                        <a:lnTo>
                          <a:pt x="412" y="28"/>
                        </a:lnTo>
                        <a:lnTo>
                          <a:pt x="399" y="40"/>
                        </a:lnTo>
                        <a:lnTo>
                          <a:pt x="387" y="50"/>
                        </a:lnTo>
                        <a:lnTo>
                          <a:pt x="372" y="59"/>
                        </a:lnTo>
                        <a:lnTo>
                          <a:pt x="359" y="67"/>
                        </a:lnTo>
                        <a:lnTo>
                          <a:pt x="345" y="74"/>
                        </a:lnTo>
                        <a:lnTo>
                          <a:pt x="330" y="82"/>
                        </a:lnTo>
                        <a:lnTo>
                          <a:pt x="301" y="92"/>
                        </a:lnTo>
                        <a:lnTo>
                          <a:pt x="269" y="100"/>
                        </a:lnTo>
                        <a:lnTo>
                          <a:pt x="238" y="104"/>
                        </a:lnTo>
                        <a:lnTo>
                          <a:pt x="209" y="105"/>
                        </a:lnTo>
                        <a:lnTo>
                          <a:pt x="177" y="105"/>
                        </a:lnTo>
                        <a:lnTo>
                          <a:pt x="149" y="104"/>
                        </a:lnTo>
                        <a:lnTo>
                          <a:pt x="121" y="101"/>
                        </a:lnTo>
                        <a:lnTo>
                          <a:pt x="94" y="97"/>
                        </a:lnTo>
                        <a:lnTo>
                          <a:pt x="70" y="92"/>
                        </a:lnTo>
                        <a:lnTo>
                          <a:pt x="48" y="86"/>
                        </a:lnTo>
                        <a:lnTo>
                          <a:pt x="29" y="80"/>
                        </a:lnTo>
                        <a:lnTo>
                          <a:pt x="12" y="74"/>
                        </a:lnTo>
                        <a:lnTo>
                          <a:pt x="0" y="70"/>
                        </a:lnTo>
                        <a:lnTo>
                          <a:pt x="0" y="25"/>
                        </a:lnTo>
                        <a:lnTo>
                          <a:pt x="0" y="25"/>
                        </a:lnTo>
                        <a:lnTo>
                          <a:pt x="29" y="34"/>
                        </a:lnTo>
                        <a:lnTo>
                          <a:pt x="67" y="43"/>
                        </a:lnTo>
                        <a:lnTo>
                          <a:pt x="90" y="48"/>
                        </a:lnTo>
                        <a:lnTo>
                          <a:pt x="115" y="50"/>
                        </a:lnTo>
                        <a:lnTo>
                          <a:pt x="140" y="53"/>
                        </a:lnTo>
                        <a:lnTo>
                          <a:pt x="167" y="55"/>
                        </a:lnTo>
                        <a:lnTo>
                          <a:pt x="195" y="55"/>
                        </a:lnTo>
                        <a:lnTo>
                          <a:pt x="222" y="53"/>
                        </a:lnTo>
                        <a:lnTo>
                          <a:pt x="252" y="50"/>
                        </a:lnTo>
                        <a:lnTo>
                          <a:pt x="280" y="45"/>
                        </a:lnTo>
                        <a:lnTo>
                          <a:pt x="307" y="37"/>
                        </a:lnTo>
                        <a:lnTo>
                          <a:pt x="335" y="27"/>
                        </a:lnTo>
                        <a:lnTo>
                          <a:pt x="360" y="15"/>
                        </a:lnTo>
                        <a:lnTo>
                          <a:pt x="385" y="0"/>
                        </a:lnTo>
                        <a:lnTo>
                          <a:pt x="412" y="28"/>
                        </a:lnTo>
                        <a:close/>
                      </a:path>
                    </a:pathLst>
                  </a:custGeom>
                  <a:solidFill>
                    <a:srgbClr val="647B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id-ID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</a:endParaRPr>
                  </a:p>
                </p:txBody>
              </p:sp>
            </p:grpSp>
            <p:sp>
              <p:nvSpPr>
                <p:cNvPr id="148" name="Rectangle 147"/>
                <p:cNvSpPr/>
                <p:nvPr/>
              </p:nvSpPr>
              <p:spPr>
                <a:xfrm>
                  <a:off x="10268919" y="2074789"/>
                  <a:ext cx="103189" cy="961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AU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  <p:grpSp>
            <p:nvGrpSpPr>
              <p:cNvPr id="132" name="Group 131"/>
              <p:cNvGrpSpPr/>
              <p:nvPr/>
            </p:nvGrpSpPr>
            <p:grpSpPr>
              <a:xfrm>
                <a:off x="9512866" y="2235220"/>
                <a:ext cx="584413" cy="570113"/>
                <a:chOff x="5527675" y="3536950"/>
                <a:chExt cx="973138" cy="949325"/>
              </a:xfrm>
            </p:grpSpPr>
            <p:sp>
              <p:nvSpPr>
                <p:cNvPr id="134" name="Freeform 75"/>
                <p:cNvSpPr>
                  <a:spLocks/>
                </p:cNvSpPr>
                <p:nvPr/>
              </p:nvSpPr>
              <p:spPr bwMode="auto">
                <a:xfrm>
                  <a:off x="5527675" y="3536950"/>
                  <a:ext cx="973138" cy="941387"/>
                </a:xfrm>
                <a:custGeom>
                  <a:avLst/>
                  <a:gdLst>
                    <a:gd name="T0" fmla="*/ 303 w 613"/>
                    <a:gd name="T1" fmla="*/ 0 h 593"/>
                    <a:gd name="T2" fmla="*/ 249 w 613"/>
                    <a:gd name="T3" fmla="*/ 7 h 593"/>
                    <a:gd name="T4" fmla="*/ 199 w 613"/>
                    <a:gd name="T5" fmla="*/ 27 h 593"/>
                    <a:gd name="T6" fmla="*/ 151 w 613"/>
                    <a:gd name="T7" fmla="*/ 55 h 593"/>
                    <a:gd name="T8" fmla="*/ 110 w 613"/>
                    <a:gd name="T9" fmla="*/ 92 h 593"/>
                    <a:gd name="T10" fmla="*/ 72 w 613"/>
                    <a:gd name="T11" fmla="*/ 137 h 593"/>
                    <a:gd name="T12" fmla="*/ 43 w 613"/>
                    <a:gd name="T13" fmla="*/ 186 h 593"/>
                    <a:gd name="T14" fmla="*/ 20 w 613"/>
                    <a:gd name="T15" fmla="*/ 238 h 593"/>
                    <a:gd name="T16" fmla="*/ 6 w 613"/>
                    <a:gd name="T17" fmla="*/ 293 h 593"/>
                    <a:gd name="T18" fmla="*/ 0 w 613"/>
                    <a:gd name="T19" fmla="*/ 346 h 593"/>
                    <a:gd name="T20" fmla="*/ 4 w 613"/>
                    <a:gd name="T21" fmla="*/ 400 h 593"/>
                    <a:gd name="T22" fmla="*/ 20 w 613"/>
                    <a:gd name="T23" fmla="*/ 449 h 593"/>
                    <a:gd name="T24" fmla="*/ 47 w 613"/>
                    <a:gd name="T25" fmla="*/ 495 h 593"/>
                    <a:gd name="T26" fmla="*/ 75 w 613"/>
                    <a:gd name="T27" fmla="*/ 523 h 593"/>
                    <a:gd name="T28" fmla="*/ 98 w 613"/>
                    <a:gd name="T29" fmla="*/ 541 h 593"/>
                    <a:gd name="T30" fmla="*/ 124 w 613"/>
                    <a:gd name="T31" fmla="*/ 556 h 593"/>
                    <a:gd name="T32" fmla="*/ 154 w 613"/>
                    <a:gd name="T33" fmla="*/ 569 h 593"/>
                    <a:gd name="T34" fmla="*/ 187 w 613"/>
                    <a:gd name="T35" fmla="*/ 580 h 593"/>
                    <a:gd name="T36" fmla="*/ 243 w 613"/>
                    <a:gd name="T37" fmla="*/ 589 h 593"/>
                    <a:gd name="T38" fmla="*/ 286 w 613"/>
                    <a:gd name="T39" fmla="*/ 592 h 593"/>
                    <a:gd name="T40" fmla="*/ 336 w 613"/>
                    <a:gd name="T41" fmla="*/ 592 h 593"/>
                    <a:gd name="T42" fmla="*/ 380 w 613"/>
                    <a:gd name="T43" fmla="*/ 589 h 593"/>
                    <a:gd name="T44" fmla="*/ 419 w 613"/>
                    <a:gd name="T45" fmla="*/ 581 h 593"/>
                    <a:gd name="T46" fmla="*/ 454 w 613"/>
                    <a:gd name="T47" fmla="*/ 571 h 593"/>
                    <a:gd name="T48" fmla="*/ 487 w 613"/>
                    <a:gd name="T49" fmla="*/ 559 h 593"/>
                    <a:gd name="T50" fmla="*/ 514 w 613"/>
                    <a:gd name="T51" fmla="*/ 543 h 593"/>
                    <a:gd name="T52" fmla="*/ 539 w 613"/>
                    <a:gd name="T53" fmla="*/ 526 h 593"/>
                    <a:gd name="T54" fmla="*/ 558 w 613"/>
                    <a:gd name="T55" fmla="*/ 506 h 593"/>
                    <a:gd name="T56" fmla="*/ 576 w 613"/>
                    <a:gd name="T57" fmla="*/ 485 h 593"/>
                    <a:gd name="T58" fmla="*/ 590 w 613"/>
                    <a:gd name="T59" fmla="*/ 461 h 593"/>
                    <a:gd name="T60" fmla="*/ 607 w 613"/>
                    <a:gd name="T61" fmla="*/ 410 h 593"/>
                    <a:gd name="T62" fmla="*/ 613 w 613"/>
                    <a:gd name="T63" fmla="*/ 357 h 593"/>
                    <a:gd name="T64" fmla="*/ 609 w 613"/>
                    <a:gd name="T65" fmla="*/ 300 h 593"/>
                    <a:gd name="T66" fmla="*/ 594 w 613"/>
                    <a:gd name="T67" fmla="*/ 244 h 593"/>
                    <a:gd name="T68" fmla="*/ 570 w 613"/>
                    <a:gd name="T69" fmla="*/ 190 h 593"/>
                    <a:gd name="T70" fmla="*/ 539 w 613"/>
                    <a:gd name="T71" fmla="*/ 138 h 593"/>
                    <a:gd name="T72" fmla="*/ 502 w 613"/>
                    <a:gd name="T73" fmla="*/ 94 h 593"/>
                    <a:gd name="T74" fmla="*/ 457 w 613"/>
                    <a:gd name="T75" fmla="*/ 55 h 593"/>
                    <a:gd name="T76" fmla="*/ 410 w 613"/>
                    <a:gd name="T77" fmla="*/ 25 h 593"/>
                    <a:gd name="T78" fmla="*/ 358 w 613"/>
                    <a:gd name="T79" fmla="*/ 6 h 593"/>
                    <a:gd name="T80" fmla="*/ 303 w 613"/>
                    <a:gd name="T81" fmla="*/ 0 h 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3" h="593">
                      <a:moveTo>
                        <a:pt x="303" y="0"/>
                      </a:moveTo>
                      <a:lnTo>
                        <a:pt x="303" y="0"/>
                      </a:lnTo>
                      <a:lnTo>
                        <a:pt x="276" y="3"/>
                      </a:lnTo>
                      <a:lnTo>
                        <a:pt x="249" y="7"/>
                      </a:lnTo>
                      <a:lnTo>
                        <a:pt x="224" y="15"/>
                      </a:lnTo>
                      <a:lnTo>
                        <a:pt x="199" y="27"/>
                      </a:lnTo>
                      <a:lnTo>
                        <a:pt x="175" y="40"/>
                      </a:lnTo>
                      <a:lnTo>
                        <a:pt x="151" y="55"/>
                      </a:lnTo>
                      <a:lnTo>
                        <a:pt x="130" y="73"/>
                      </a:lnTo>
                      <a:lnTo>
                        <a:pt x="110" y="92"/>
                      </a:lnTo>
                      <a:lnTo>
                        <a:pt x="90" y="115"/>
                      </a:lnTo>
                      <a:lnTo>
                        <a:pt x="72" y="137"/>
                      </a:lnTo>
                      <a:lnTo>
                        <a:pt x="56" y="161"/>
                      </a:lnTo>
                      <a:lnTo>
                        <a:pt x="43" y="186"/>
                      </a:lnTo>
                      <a:lnTo>
                        <a:pt x="31" y="211"/>
                      </a:lnTo>
                      <a:lnTo>
                        <a:pt x="20" y="238"/>
                      </a:lnTo>
                      <a:lnTo>
                        <a:pt x="11" y="266"/>
                      </a:lnTo>
                      <a:lnTo>
                        <a:pt x="6" y="293"/>
                      </a:lnTo>
                      <a:lnTo>
                        <a:pt x="1" y="320"/>
                      </a:lnTo>
                      <a:lnTo>
                        <a:pt x="0" y="346"/>
                      </a:lnTo>
                      <a:lnTo>
                        <a:pt x="1" y="373"/>
                      </a:lnTo>
                      <a:lnTo>
                        <a:pt x="4" y="400"/>
                      </a:lnTo>
                      <a:lnTo>
                        <a:pt x="10" y="425"/>
                      </a:lnTo>
                      <a:lnTo>
                        <a:pt x="20" y="449"/>
                      </a:lnTo>
                      <a:lnTo>
                        <a:pt x="32" y="473"/>
                      </a:lnTo>
                      <a:lnTo>
                        <a:pt x="47" y="495"/>
                      </a:lnTo>
                      <a:lnTo>
                        <a:pt x="65" y="514"/>
                      </a:lnTo>
                      <a:lnTo>
                        <a:pt x="75" y="523"/>
                      </a:lnTo>
                      <a:lnTo>
                        <a:pt x="86" y="532"/>
                      </a:lnTo>
                      <a:lnTo>
                        <a:pt x="98" y="541"/>
                      </a:lnTo>
                      <a:lnTo>
                        <a:pt x="111" y="549"/>
                      </a:lnTo>
                      <a:lnTo>
                        <a:pt x="124" y="556"/>
                      </a:lnTo>
                      <a:lnTo>
                        <a:pt x="138" y="564"/>
                      </a:lnTo>
                      <a:lnTo>
                        <a:pt x="154" y="569"/>
                      </a:lnTo>
                      <a:lnTo>
                        <a:pt x="171" y="574"/>
                      </a:lnTo>
                      <a:lnTo>
                        <a:pt x="187" y="580"/>
                      </a:lnTo>
                      <a:lnTo>
                        <a:pt x="205" y="583"/>
                      </a:lnTo>
                      <a:lnTo>
                        <a:pt x="243" y="589"/>
                      </a:lnTo>
                      <a:lnTo>
                        <a:pt x="286" y="592"/>
                      </a:lnTo>
                      <a:lnTo>
                        <a:pt x="286" y="592"/>
                      </a:lnTo>
                      <a:lnTo>
                        <a:pt x="312" y="593"/>
                      </a:lnTo>
                      <a:lnTo>
                        <a:pt x="336" y="592"/>
                      </a:lnTo>
                      <a:lnTo>
                        <a:pt x="358" y="590"/>
                      </a:lnTo>
                      <a:lnTo>
                        <a:pt x="380" y="589"/>
                      </a:lnTo>
                      <a:lnTo>
                        <a:pt x="399" y="586"/>
                      </a:lnTo>
                      <a:lnTo>
                        <a:pt x="419" y="581"/>
                      </a:lnTo>
                      <a:lnTo>
                        <a:pt x="438" y="577"/>
                      </a:lnTo>
                      <a:lnTo>
                        <a:pt x="454" y="571"/>
                      </a:lnTo>
                      <a:lnTo>
                        <a:pt x="471" y="565"/>
                      </a:lnTo>
                      <a:lnTo>
                        <a:pt x="487" y="559"/>
                      </a:lnTo>
                      <a:lnTo>
                        <a:pt x="500" y="552"/>
                      </a:lnTo>
                      <a:lnTo>
                        <a:pt x="514" y="543"/>
                      </a:lnTo>
                      <a:lnTo>
                        <a:pt x="527" y="535"/>
                      </a:lnTo>
                      <a:lnTo>
                        <a:pt x="539" y="526"/>
                      </a:lnTo>
                      <a:lnTo>
                        <a:pt x="550" y="516"/>
                      </a:lnTo>
                      <a:lnTo>
                        <a:pt x="558" y="506"/>
                      </a:lnTo>
                      <a:lnTo>
                        <a:pt x="567" y="495"/>
                      </a:lnTo>
                      <a:lnTo>
                        <a:pt x="576" y="485"/>
                      </a:lnTo>
                      <a:lnTo>
                        <a:pt x="584" y="473"/>
                      </a:lnTo>
                      <a:lnTo>
                        <a:pt x="590" y="461"/>
                      </a:lnTo>
                      <a:lnTo>
                        <a:pt x="600" y="437"/>
                      </a:lnTo>
                      <a:lnTo>
                        <a:pt x="607" y="410"/>
                      </a:lnTo>
                      <a:lnTo>
                        <a:pt x="612" y="384"/>
                      </a:lnTo>
                      <a:lnTo>
                        <a:pt x="613" y="357"/>
                      </a:lnTo>
                      <a:lnTo>
                        <a:pt x="612" y="329"/>
                      </a:lnTo>
                      <a:lnTo>
                        <a:pt x="609" y="300"/>
                      </a:lnTo>
                      <a:lnTo>
                        <a:pt x="603" y="272"/>
                      </a:lnTo>
                      <a:lnTo>
                        <a:pt x="594" y="244"/>
                      </a:lnTo>
                      <a:lnTo>
                        <a:pt x="584" y="217"/>
                      </a:lnTo>
                      <a:lnTo>
                        <a:pt x="570" y="190"/>
                      </a:lnTo>
                      <a:lnTo>
                        <a:pt x="555" y="164"/>
                      </a:lnTo>
                      <a:lnTo>
                        <a:pt x="539" y="138"/>
                      </a:lnTo>
                      <a:lnTo>
                        <a:pt x="521" y="115"/>
                      </a:lnTo>
                      <a:lnTo>
                        <a:pt x="502" y="94"/>
                      </a:lnTo>
                      <a:lnTo>
                        <a:pt x="480" y="73"/>
                      </a:lnTo>
                      <a:lnTo>
                        <a:pt x="457" y="55"/>
                      </a:lnTo>
                      <a:lnTo>
                        <a:pt x="434" y="39"/>
                      </a:lnTo>
                      <a:lnTo>
                        <a:pt x="410" y="25"/>
                      </a:lnTo>
                      <a:lnTo>
                        <a:pt x="385" y="15"/>
                      </a:lnTo>
                      <a:lnTo>
                        <a:pt x="358" y="6"/>
                      </a:lnTo>
                      <a:lnTo>
                        <a:pt x="331" y="2"/>
                      </a:lnTo>
                      <a:lnTo>
                        <a:pt x="303" y="0"/>
                      </a:lnTo>
                      <a:lnTo>
                        <a:pt x="303" y="0"/>
                      </a:lnTo>
                      <a:close/>
                    </a:path>
                  </a:pathLst>
                </a:custGeom>
                <a:solidFill>
                  <a:srgbClr val="AA77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35" name="Freeform 87"/>
                <p:cNvSpPr>
                  <a:spLocks/>
                </p:cNvSpPr>
                <p:nvPr/>
              </p:nvSpPr>
              <p:spPr bwMode="auto">
                <a:xfrm>
                  <a:off x="5902325" y="4351338"/>
                  <a:ext cx="217488" cy="134937"/>
                </a:xfrm>
                <a:custGeom>
                  <a:avLst/>
                  <a:gdLst>
                    <a:gd name="T0" fmla="*/ 137 w 137"/>
                    <a:gd name="T1" fmla="*/ 42 h 85"/>
                    <a:gd name="T2" fmla="*/ 137 w 137"/>
                    <a:gd name="T3" fmla="*/ 42 h 85"/>
                    <a:gd name="T4" fmla="*/ 137 w 137"/>
                    <a:gd name="T5" fmla="*/ 42 h 85"/>
                    <a:gd name="T6" fmla="*/ 135 w 137"/>
                    <a:gd name="T7" fmla="*/ 52 h 85"/>
                    <a:gd name="T8" fmla="*/ 131 w 137"/>
                    <a:gd name="T9" fmla="*/ 61 h 85"/>
                    <a:gd name="T10" fmla="*/ 123 w 137"/>
                    <a:gd name="T11" fmla="*/ 68 h 85"/>
                    <a:gd name="T12" fmla="*/ 116 w 137"/>
                    <a:gd name="T13" fmla="*/ 74 h 85"/>
                    <a:gd name="T14" fmla="*/ 105 w 137"/>
                    <a:gd name="T15" fmla="*/ 79 h 85"/>
                    <a:gd name="T16" fmla="*/ 94 w 137"/>
                    <a:gd name="T17" fmla="*/ 82 h 85"/>
                    <a:gd name="T18" fmla="*/ 82 w 137"/>
                    <a:gd name="T19" fmla="*/ 83 h 85"/>
                    <a:gd name="T20" fmla="*/ 68 w 137"/>
                    <a:gd name="T21" fmla="*/ 85 h 85"/>
                    <a:gd name="T22" fmla="*/ 56 w 137"/>
                    <a:gd name="T23" fmla="*/ 83 h 85"/>
                    <a:gd name="T24" fmla="*/ 43 w 137"/>
                    <a:gd name="T25" fmla="*/ 82 h 85"/>
                    <a:gd name="T26" fmla="*/ 31 w 137"/>
                    <a:gd name="T27" fmla="*/ 79 h 85"/>
                    <a:gd name="T28" fmla="*/ 22 w 137"/>
                    <a:gd name="T29" fmla="*/ 74 h 85"/>
                    <a:gd name="T30" fmla="*/ 13 w 137"/>
                    <a:gd name="T31" fmla="*/ 68 h 85"/>
                    <a:gd name="T32" fmla="*/ 6 w 137"/>
                    <a:gd name="T33" fmla="*/ 61 h 85"/>
                    <a:gd name="T34" fmla="*/ 1 w 137"/>
                    <a:gd name="T35" fmla="*/ 52 h 85"/>
                    <a:gd name="T36" fmla="*/ 0 w 137"/>
                    <a:gd name="T37" fmla="*/ 42 h 85"/>
                    <a:gd name="T38" fmla="*/ 0 w 137"/>
                    <a:gd name="T39" fmla="*/ 42 h 85"/>
                    <a:gd name="T40" fmla="*/ 0 w 137"/>
                    <a:gd name="T41" fmla="*/ 42 h 85"/>
                    <a:gd name="T42" fmla="*/ 1 w 137"/>
                    <a:gd name="T43" fmla="*/ 33 h 85"/>
                    <a:gd name="T44" fmla="*/ 6 w 137"/>
                    <a:gd name="T45" fmla="*/ 24 h 85"/>
                    <a:gd name="T46" fmla="*/ 13 w 137"/>
                    <a:gd name="T47" fmla="*/ 16 h 85"/>
                    <a:gd name="T48" fmla="*/ 22 w 137"/>
                    <a:gd name="T49" fmla="*/ 10 h 85"/>
                    <a:gd name="T50" fmla="*/ 31 w 137"/>
                    <a:gd name="T51" fmla="*/ 6 h 85"/>
                    <a:gd name="T52" fmla="*/ 43 w 137"/>
                    <a:gd name="T53" fmla="*/ 1 h 85"/>
                    <a:gd name="T54" fmla="*/ 56 w 137"/>
                    <a:gd name="T55" fmla="*/ 0 h 85"/>
                    <a:gd name="T56" fmla="*/ 68 w 137"/>
                    <a:gd name="T57" fmla="*/ 0 h 85"/>
                    <a:gd name="T58" fmla="*/ 82 w 137"/>
                    <a:gd name="T59" fmla="*/ 0 h 85"/>
                    <a:gd name="T60" fmla="*/ 94 w 137"/>
                    <a:gd name="T61" fmla="*/ 1 h 85"/>
                    <a:gd name="T62" fmla="*/ 105 w 137"/>
                    <a:gd name="T63" fmla="*/ 6 h 85"/>
                    <a:gd name="T64" fmla="*/ 116 w 137"/>
                    <a:gd name="T65" fmla="*/ 10 h 85"/>
                    <a:gd name="T66" fmla="*/ 123 w 137"/>
                    <a:gd name="T67" fmla="*/ 16 h 85"/>
                    <a:gd name="T68" fmla="*/ 131 w 137"/>
                    <a:gd name="T69" fmla="*/ 24 h 85"/>
                    <a:gd name="T70" fmla="*/ 135 w 137"/>
                    <a:gd name="T71" fmla="*/ 33 h 85"/>
                    <a:gd name="T72" fmla="*/ 137 w 137"/>
                    <a:gd name="T73" fmla="*/ 42 h 85"/>
                    <a:gd name="T74" fmla="*/ 137 w 137"/>
                    <a:gd name="T75" fmla="*/ 4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7" h="85">
                      <a:moveTo>
                        <a:pt x="137" y="42"/>
                      </a:moveTo>
                      <a:lnTo>
                        <a:pt x="137" y="42"/>
                      </a:lnTo>
                      <a:lnTo>
                        <a:pt x="137" y="42"/>
                      </a:lnTo>
                      <a:lnTo>
                        <a:pt x="135" y="52"/>
                      </a:lnTo>
                      <a:lnTo>
                        <a:pt x="131" y="61"/>
                      </a:lnTo>
                      <a:lnTo>
                        <a:pt x="123" y="68"/>
                      </a:lnTo>
                      <a:lnTo>
                        <a:pt x="116" y="74"/>
                      </a:lnTo>
                      <a:lnTo>
                        <a:pt x="105" y="79"/>
                      </a:lnTo>
                      <a:lnTo>
                        <a:pt x="94" y="82"/>
                      </a:lnTo>
                      <a:lnTo>
                        <a:pt x="82" y="83"/>
                      </a:lnTo>
                      <a:lnTo>
                        <a:pt x="68" y="85"/>
                      </a:lnTo>
                      <a:lnTo>
                        <a:pt x="56" y="83"/>
                      </a:lnTo>
                      <a:lnTo>
                        <a:pt x="43" y="82"/>
                      </a:lnTo>
                      <a:lnTo>
                        <a:pt x="31" y="79"/>
                      </a:lnTo>
                      <a:lnTo>
                        <a:pt x="22" y="74"/>
                      </a:lnTo>
                      <a:lnTo>
                        <a:pt x="13" y="68"/>
                      </a:lnTo>
                      <a:lnTo>
                        <a:pt x="6" y="61"/>
                      </a:lnTo>
                      <a:lnTo>
                        <a:pt x="1" y="5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" y="33"/>
                      </a:lnTo>
                      <a:lnTo>
                        <a:pt x="6" y="24"/>
                      </a:lnTo>
                      <a:lnTo>
                        <a:pt x="13" y="16"/>
                      </a:lnTo>
                      <a:lnTo>
                        <a:pt x="22" y="10"/>
                      </a:lnTo>
                      <a:lnTo>
                        <a:pt x="31" y="6"/>
                      </a:lnTo>
                      <a:lnTo>
                        <a:pt x="43" y="1"/>
                      </a:lnTo>
                      <a:lnTo>
                        <a:pt x="56" y="0"/>
                      </a:lnTo>
                      <a:lnTo>
                        <a:pt x="68" y="0"/>
                      </a:lnTo>
                      <a:lnTo>
                        <a:pt x="82" y="0"/>
                      </a:lnTo>
                      <a:lnTo>
                        <a:pt x="94" y="1"/>
                      </a:lnTo>
                      <a:lnTo>
                        <a:pt x="105" y="6"/>
                      </a:lnTo>
                      <a:lnTo>
                        <a:pt x="116" y="10"/>
                      </a:lnTo>
                      <a:lnTo>
                        <a:pt x="123" y="16"/>
                      </a:lnTo>
                      <a:lnTo>
                        <a:pt x="131" y="24"/>
                      </a:lnTo>
                      <a:lnTo>
                        <a:pt x="135" y="33"/>
                      </a:lnTo>
                      <a:lnTo>
                        <a:pt x="137" y="42"/>
                      </a:lnTo>
                      <a:lnTo>
                        <a:pt x="137" y="42"/>
                      </a:lnTo>
                      <a:close/>
                    </a:path>
                  </a:pathLst>
                </a:custGeom>
                <a:solidFill>
                  <a:srgbClr val="E0B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36" name="Freeform 88"/>
                <p:cNvSpPr>
                  <a:spLocks/>
                </p:cNvSpPr>
                <p:nvPr/>
              </p:nvSpPr>
              <p:spPr bwMode="auto">
                <a:xfrm>
                  <a:off x="5610225" y="3589338"/>
                  <a:ext cx="801688" cy="860425"/>
                </a:xfrm>
                <a:custGeom>
                  <a:avLst/>
                  <a:gdLst>
                    <a:gd name="T0" fmla="*/ 252 w 505"/>
                    <a:gd name="T1" fmla="*/ 0 h 542"/>
                    <a:gd name="T2" fmla="*/ 200 w 505"/>
                    <a:gd name="T3" fmla="*/ 3 h 542"/>
                    <a:gd name="T4" fmla="*/ 156 w 505"/>
                    <a:gd name="T5" fmla="*/ 12 h 542"/>
                    <a:gd name="T6" fmla="*/ 117 w 505"/>
                    <a:gd name="T7" fmla="*/ 27 h 542"/>
                    <a:gd name="T8" fmla="*/ 84 w 505"/>
                    <a:gd name="T9" fmla="*/ 46 h 542"/>
                    <a:gd name="T10" fmla="*/ 58 w 505"/>
                    <a:gd name="T11" fmla="*/ 68 h 542"/>
                    <a:gd name="T12" fmla="*/ 37 w 505"/>
                    <a:gd name="T13" fmla="*/ 93 h 542"/>
                    <a:gd name="T14" fmla="*/ 22 w 505"/>
                    <a:gd name="T15" fmla="*/ 122 h 542"/>
                    <a:gd name="T16" fmla="*/ 10 w 505"/>
                    <a:gd name="T17" fmla="*/ 151 h 542"/>
                    <a:gd name="T18" fmla="*/ 3 w 505"/>
                    <a:gd name="T19" fmla="*/ 184 h 542"/>
                    <a:gd name="T20" fmla="*/ 0 w 505"/>
                    <a:gd name="T21" fmla="*/ 215 h 542"/>
                    <a:gd name="T22" fmla="*/ 3 w 505"/>
                    <a:gd name="T23" fmla="*/ 278 h 542"/>
                    <a:gd name="T24" fmla="*/ 14 w 505"/>
                    <a:gd name="T25" fmla="*/ 333 h 542"/>
                    <a:gd name="T26" fmla="*/ 34 w 505"/>
                    <a:gd name="T27" fmla="*/ 377 h 542"/>
                    <a:gd name="T28" fmla="*/ 49 w 505"/>
                    <a:gd name="T29" fmla="*/ 403 h 542"/>
                    <a:gd name="T30" fmla="*/ 80 w 505"/>
                    <a:gd name="T31" fmla="*/ 443 h 542"/>
                    <a:gd name="T32" fmla="*/ 111 w 505"/>
                    <a:gd name="T33" fmla="*/ 476 h 542"/>
                    <a:gd name="T34" fmla="*/ 144 w 505"/>
                    <a:gd name="T35" fmla="*/ 501 h 542"/>
                    <a:gd name="T36" fmla="*/ 174 w 505"/>
                    <a:gd name="T37" fmla="*/ 519 h 542"/>
                    <a:gd name="T38" fmla="*/ 202 w 505"/>
                    <a:gd name="T39" fmla="*/ 531 h 542"/>
                    <a:gd name="T40" fmla="*/ 236 w 505"/>
                    <a:gd name="T41" fmla="*/ 541 h 542"/>
                    <a:gd name="T42" fmla="*/ 252 w 505"/>
                    <a:gd name="T43" fmla="*/ 542 h 542"/>
                    <a:gd name="T44" fmla="*/ 291 w 505"/>
                    <a:gd name="T45" fmla="*/ 535 h 542"/>
                    <a:gd name="T46" fmla="*/ 318 w 505"/>
                    <a:gd name="T47" fmla="*/ 526 h 542"/>
                    <a:gd name="T48" fmla="*/ 346 w 505"/>
                    <a:gd name="T49" fmla="*/ 510 h 542"/>
                    <a:gd name="T50" fmla="*/ 377 w 505"/>
                    <a:gd name="T51" fmla="*/ 489 h 542"/>
                    <a:gd name="T52" fmla="*/ 408 w 505"/>
                    <a:gd name="T53" fmla="*/ 461 h 542"/>
                    <a:gd name="T54" fmla="*/ 441 w 505"/>
                    <a:gd name="T55" fmla="*/ 423 h 542"/>
                    <a:gd name="T56" fmla="*/ 471 w 505"/>
                    <a:gd name="T57" fmla="*/ 377 h 542"/>
                    <a:gd name="T58" fmla="*/ 481 w 505"/>
                    <a:gd name="T59" fmla="*/ 358 h 542"/>
                    <a:gd name="T60" fmla="*/ 498 w 505"/>
                    <a:gd name="T61" fmla="*/ 306 h 542"/>
                    <a:gd name="T62" fmla="*/ 505 w 505"/>
                    <a:gd name="T63" fmla="*/ 247 h 542"/>
                    <a:gd name="T64" fmla="*/ 503 w 505"/>
                    <a:gd name="T65" fmla="*/ 199 h 542"/>
                    <a:gd name="T66" fmla="*/ 499 w 505"/>
                    <a:gd name="T67" fmla="*/ 168 h 542"/>
                    <a:gd name="T68" fmla="*/ 490 w 505"/>
                    <a:gd name="T69" fmla="*/ 137 h 542"/>
                    <a:gd name="T70" fmla="*/ 477 w 505"/>
                    <a:gd name="T71" fmla="*/ 107 h 542"/>
                    <a:gd name="T72" fmla="*/ 457 w 505"/>
                    <a:gd name="T73" fmla="*/ 80 h 542"/>
                    <a:gd name="T74" fmla="*/ 434 w 505"/>
                    <a:gd name="T75" fmla="*/ 56 h 542"/>
                    <a:gd name="T76" fmla="*/ 405 w 505"/>
                    <a:gd name="T77" fmla="*/ 35 h 542"/>
                    <a:gd name="T78" fmla="*/ 370 w 505"/>
                    <a:gd name="T79" fmla="*/ 19 h 542"/>
                    <a:gd name="T80" fmla="*/ 328 w 505"/>
                    <a:gd name="T81" fmla="*/ 7 h 542"/>
                    <a:gd name="T82" fmla="*/ 279 w 505"/>
                    <a:gd name="T83" fmla="*/ 1 h 542"/>
                    <a:gd name="T84" fmla="*/ 252 w 505"/>
                    <a:gd name="T85" fmla="*/ 0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05" h="542">
                      <a:moveTo>
                        <a:pt x="252" y="0"/>
                      </a:moveTo>
                      <a:lnTo>
                        <a:pt x="252" y="0"/>
                      </a:lnTo>
                      <a:lnTo>
                        <a:pt x="226" y="1"/>
                      </a:lnTo>
                      <a:lnTo>
                        <a:pt x="200" y="3"/>
                      </a:lnTo>
                      <a:lnTo>
                        <a:pt x="176" y="7"/>
                      </a:lnTo>
                      <a:lnTo>
                        <a:pt x="156" y="12"/>
                      </a:lnTo>
                      <a:lnTo>
                        <a:pt x="135" y="19"/>
                      </a:lnTo>
                      <a:lnTo>
                        <a:pt x="117" y="27"/>
                      </a:lnTo>
                      <a:lnTo>
                        <a:pt x="99" y="35"/>
                      </a:lnTo>
                      <a:lnTo>
                        <a:pt x="84" y="46"/>
                      </a:lnTo>
                      <a:lnTo>
                        <a:pt x="71" y="56"/>
                      </a:lnTo>
                      <a:lnTo>
                        <a:pt x="58" y="68"/>
                      </a:lnTo>
                      <a:lnTo>
                        <a:pt x="47" y="80"/>
                      </a:lnTo>
                      <a:lnTo>
                        <a:pt x="37" y="93"/>
                      </a:lnTo>
                      <a:lnTo>
                        <a:pt x="29" y="107"/>
                      </a:lnTo>
                      <a:lnTo>
                        <a:pt x="22" y="122"/>
                      </a:lnTo>
                      <a:lnTo>
                        <a:pt x="14" y="137"/>
                      </a:lnTo>
                      <a:lnTo>
                        <a:pt x="10" y="151"/>
                      </a:lnTo>
                      <a:lnTo>
                        <a:pt x="6" y="168"/>
                      </a:lnTo>
                      <a:lnTo>
                        <a:pt x="3" y="184"/>
                      </a:lnTo>
                      <a:lnTo>
                        <a:pt x="1" y="199"/>
                      </a:lnTo>
                      <a:lnTo>
                        <a:pt x="0" y="215"/>
                      </a:lnTo>
                      <a:lnTo>
                        <a:pt x="0" y="247"/>
                      </a:lnTo>
                      <a:lnTo>
                        <a:pt x="3" y="278"/>
                      </a:lnTo>
                      <a:lnTo>
                        <a:pt x="7" y="306"/>
                      </a:lnTo>
                      <a:lnTo>
                        <a:pt x="14" y="333"/>
                      </a:lnTo>
                      <a:lnTo>
                        <a:pt x="23" y="358"/>
                      </a:lnTo>
                      <a:lnTo>
                        <a:pt x="34" y="377"/>
                      </a:lnTo>
                      <a:lnTo>
                        <a:pt x="34" y="377"/>
                      </a:lnTo>
                      <a:lnTo>
                        <a:pt x="49" y="403"/>
                      </a:lnTo>
                      <a:lnTo>
                        <a:pt x="64" y="423"/>
                      </a:lnTo>
                      <a:lnTo>
                        <a:pt x="80" y="443"/>
                      </a:lnTo>
                      <a:lnTo>
                        <a:pt x="96" y="461"/>
                      </a:lnTo>
                      <a:lnTo>
                        <a:pt x="111" y="476"/>
                      </a:lnTo>
                      <a:lnTo>
                        <a:pt x="127" y="489"/>
                      </a:lnTo>
                      <a:lnTo>
                        <a:pt x="144" y="501"/>
                      </a:lnTo>
                      <a:lnTo>
                        <a:pt x="159" y="510"/>
                      </a:lnTo>
                      <a:lnTo>
                        <a:pt x="174" y="519"/>
                      </a:lnTo>
                      <a:lnTo>
                        <a:pt x="188" y="526"/>
                      </a:lnTo>
                      <a:lnTo>
                        <a:pt x="202" y="531"/>
                      </a:lnTo>
                      <a:lnTo>
                        <a:pt x="214" y="535"/>
                      </a:lnTo>
                      <a:lnTo>
                        <a:pt x="236" y="541"/>
                      </a:lnTo>
                      <a:lnTo>
                        <a:pt x="252" y="542"/>
                      </a:lnTo>
                      <a:lnTo>
                        <a:pt x="252" y="542"/>
                      </a:lnTo>
                      <a:lnTo>
                        <a:pt x="269" y="541"/>
                      </a:lnTo>
                      <a:lnTo>
                        <a:pt x="291" y="535"/>
                      </a:lnTo>
                      <a:lnTo>
                        <a:pt x="303" y="531"/>
                      </a:lnTo>
                      <a:lnTo>
                        <a:pt x="318" y="526"/>
                      </a:lnTo>
                      <a:lnTo>
                        <a:pt x="331" y="519"/>
                      </a:lnTo>
                      <a:lnTo>
                        <a:pt x="346" y="510"/>
                      </a:lnTo>
                      <a:lnTo>
                        <a:pt x="361" y="501"/>
                      </a:lnTo>
                      <a:lnTo>
                        <a:pt x="377" y="489"/>
                      </a:lnTo>
                      <a:lnTo>
                        <a:pt x="393" y="476"/>
                      </a:lnTo>
                      <a:lnTo>
                        <a:pt x="408" y="461"/>
                      </a:lnTo>
                      <a:lnTo>
                        <a:pt x="425" y="443"/>
                      </a:lnTo>
                      <a:lnTo>
                        <a:pt x="441" y="423"/>
                      </a:lnTo>
                      <a:lnTo>
                        <a:pt x="456" y="403"/>
                      </a:lnTo>
                      <a:lnTo>
                        <a:pt x="471" y="377"/>
                      </a:lnTo>
                      <a:lnTo>
                        <a:pt x="471" y="377"/>
                      </a:lnTo>
                      <a:lnTo>
                        <a:pt x="481" y="358"/>
                      </a:lnTo>
                      <a:lnTo>
                        <a:pt x="490" y="333"/>
                      </a:lnTo>
                      <a:lnTo>
                        <a:pt x="498" y="306"/>
                      </a:lnTo>
                      <a:lnTo>
                        <a:pt x="502" y="278"/>
                      </a:lnTo>
                      <a:lnTo>
                        <a:pt x="505" y="247"/>
                      </a:lnTo>
                      <a:lnTo>
                        <a:pt x="505" y="215"/>
                      </a:lnTo>
                      <a:lnTo>
                        <a:pt x="503" y="199"/>
                      </a:lnTo>
                      <a:lnTo>
                        <a:pt x="502" y="184"/>
                      </a:lnTo>
                      <a:lnTo>
                        <a:pt x="499" y="168"/>
                      </a:lnTo>
                      <a:lnTo>
                        <a:pt x="495" y="151"/>
                      </a:lnTo>
                      <a:lnTo>
                        <a:pt x="490" y="137"/>
                      </a:lnTo>
                      <a:lnTo>
                        <a:pt x="484" y="122"/>
                      </a:lnTo>
                      <a:lnTo>
                        <a:pt x="477" y="107"/>
                      </a:lnTo>
                      <a:lnTo>
                        <a:pt x="468" y="93"/>
                      </a:lnTo>
                      <a:lnTo>
                        <a:pt x="457" y="80"/>
                      </a:lnTo>
                      <a:lnTo>
                        <a:pt x="447" y="68"/>
                      </a:lnTo>
                      <a:lnTo>
                        <a:pt x="434" y="56"/>
                      </a:lnTo>
                      <a:lnTo>
                        <a:pt x="420" y="46"/>
                      </a:lnTo>
                      <a:lnTo>
                        <a:pt x="405" y="35"/>
                      </a:lnTo>
                      <a:lnTo>
                        <a:pt x="388" y="27"/>
                      </a:lnTo>
                      <a:lnTo>
                        <a:pt x="370" y="19"/>
                      </a:lnTo>
                      <a:lnTo>
                        <a:pt x="350" y="12"/>
                      </a:lnTo>
                      <a:lnTo>
                        <a:pt x="328" y="7"/>
                      </a:lnTo>
                      <a:lnTo>
                        <a:pt x="304" y="3"/>
                      </a:lnTo>
                      <a:lnTo>
                        <a:pt x="279" y="1"/>
                      </a:lnTo>
                      <a:lnTo>
                        <a:pt x="252" y="0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rgbClr val="FCDA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37" name="Freeform 91"/>
                <p:cNvSpPr>
                  <a:spLocks/>
                </p:cNvSpPr>
                <p:nvPr/>
              </p:nvSpPr>
              <p:spPr bwMode="auto">
                <a:xfrm>
                  <a:off x="5557838" y="3967163"/>
                  <a:ext cx="122238" cy="214312"/>
                </a:xfrm>
                <a:custGeom>
                  <a:avLst/>
                  <a:gdLst>
                    <a:gd name="T0" fmla="*/ 21 w 77"/>
                    <a:gd name="T1" fmla="*/ 1 h 135"/>
                    <a:gd name="T2" fmla="*/ 21 w 77"/>
                    <a:gd name="T3" fmla="*/ 1 h 135"/>
                    <a:gd name="T4" fmla="*/ 28 w 77"/>
                    <a:gd name="T5" fmla="*/ 0 h 135"/>
                    <a:gd name="T6" fmla="*/ 36 w 77"/>
                    <a:gd name="T7" fmla="*/ 3 h 135"/>
                    <a:gd name="T8" fmla="*/ 43 w 77"/>
                    <a:gd name="T9" fmla="*/ 7 h 135"/>
                    <a:gd name="T10" fmla="*/ 50 w 77"/>
                    <a:gd name="T11" fmla="*/ 15 h 135"/>
                    <a:gd name="T12" fmla="*/ 58 w 77"/>
                    <a:gd name="T13" fmla="*/ 23 h 135"/>
                    <a:gd name="T14" fmla="*/ 64 w 77"/>
                    <a:gd name="T15" fmla="*/ 34 h 135"/>
                    <a:gd name="T16" fmla="*/ 70 w 77"/>
                    <a:gd name="T17" fmla="*/ 46 h 135"/>
                    <a:gd name="T18" fmla="*/ 74 w 77"/>
                    <a:gd name="T19" fmla="*/ 59 h 135"/>
                    <a:gd name="T20" fmla="*/ 74 w 77"/>
                    <a:gd name="T21" fmla="*/ 59 h 135"/>
                    <a:gd name="T22" fmla="*/ 77 w 77"/>
                    <a:gd name="T23" fmla="*/ 72 h 135"/>
                    <a:gd name="T24" fmla="*/ 77 w 77"/>
                    <a:gd name="T25" fmla="*/ 86 h 135"/>
                    <a:gd name="T26" fmla="*/ 77 w 77"/>
                    <a:gd name="T27" fmla="*/ 98 h 135"/>
                    <a:gd name="T28" fmla="*/ 76 w 77"/>
                    <a:gd name="T29" fmla="*/ 108 h 135"/>
                    <a:gd name="T30" fmla="*/ 73 w 77"/>
                    <a:gd name="T31" fmla="*/ 117 h 135"/>
                    <a:gd name="T32" fmla="*/ 68 w 77"/>
                    <a:gd name="T33" fmla="*/ 126 h 135"/>
                    <a:gd name="T34" fmla="*/ 62 w 77"/>
                    <a:gd name="T35" fmla="*/ 130 h 135"/>
                    <a:gd name="T36" fmla="*/ 56 w 77"/>
                    <a:gd name="T37" fmla="*/ 133 h 135"/>
                    <a:gd name="T38" fmla="*/ 56 w 77"/>
                    <a:gd name="T39" fmla="*/ 133 h 135"/>
                    <a:gd name="T40" fmla="*/ 49 w 77"/>
                    <a:gd name="T41" fmla="*/ 135 h 135"/>
                    <a:gd name="T42" fmla="*/ 42 w 77"/>
                    <a:gd name="T43" fmla="*/ 132 h 135"/>
                    <a:gd name="T44" fmla="*/ 34 w 77"/>
                    <a:gd name="T45" fmla="*/ 128 h 135"/>
                    <a:gd name="T46" fmla="*/ 27 w 77"/>
                    <a:gd name="T47" fmla="*/ 120 h 135"/>
                    <a:gd name="T48" fmla="*/ 19 w 77"/>
                    <a:gd name="T49" fmla="*/ 111 h 135"/>
                    <a:gd name="T50" fmla="*/ 13 w 77"/>
                    <a:gd name="T51" fmla="*/ 101 h 135"/>
                    <a:gd name="T52" fmla="*/ 7 w 77"/>
                    <a:gd name="T53" fmla="*/ 89 h 135"/>
                    <a:gd name="T54" fmla="*/ 3 w 77"/>
                    <a:gd name="T55" fmla="*/ 75 h 135"/>
                    <a:gd name="T56" fmla="*/ 3 w 77"/>
                    <a:gd name="T57" fmla="*/ 75 h 135"/>
                    <a:gd name="T58" fmla="*/ 0 w 77"/>
                    <a:gd name="T59" fmla="*/ 62 h 135"/>
                    <a:gd name="T60" fmla="*/ 0 w 77"/>
                    <a:gd name="T61" fmla="*/ 49 h 135"/>
                    <a:gd name="T62" fmla="*/ 0 w 77"/>
                    <a:gd name="T63" fmla="*/ 37 h 135"/>
                    <a:gd name="T64" fmla="*/ 1 w 77"/>
                    <a:gd name="T65" fmla="*/ 26 h 135"/>
                    <a:gd name="T66" fmla="*/ 4 w 77"/>
                    <a:gd name="T67" fmla="*/ 17 h 135"/>
                    <a:gd name="T68" fmla="*/ 9 w 77"/>
                    <a:gd name="T69" fmla="*/ 9 h 135"/>
                    <a:gd name="T70" fmla="*/ 15 w 77"/>
                    <a:gd name="T71" fmla="*/ 4 h 135"/>
                    <a:gd name="T72" fmla="*/ 21 w 77"/>
                    <a:gd name="T73" fmla="*/ 1 h 135"/>
                    <a:gd name="T74" fmla="*/ 21 w 77"/>
                    <a:gd name="T75" fmla="*/ 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7" h="135">
                      <a:moveTo>
                        <a:pt x="21" y="1"/>
                      </a:moveTo>
                      <a:lnTo>
                        <a:pt x="21" y="1"/>
                      </a:lnTo>
                      <a:lnTo>
                        <a:pt x="28" y="0"/>
                      </a:lnTo>
                      <a:lnTo>
                        <a:pt x="36" y="3"/>
                      </a:lnTo>
                      <a:lnTo>
                        <a:pt x="43" y="7"/>
                      </a:lnTo>
                      <a:lnTo>
                        <a:pt x="50" y="15"/>
                      </a:lnTo>
                      <a:lnTo>
                        <a:pt x="58" y="23"/>
                      </a:lnTo>
                      <a:lnTo>
                        <a:pt x="64" y="34"/>
                      </a:lnTo>
                      <a:lnTo>
                        <a:pt x="70" y="46"/>
                      </a:lnTo>
                      <a:lnTo>
                        <a:pt x="74" y="59"/>
                      </a:lnTo>
                      <a:lnTo>
                        <a:pt x="74" y="59"/>
                      </a:lnTo>
                      <a:lnTo>
                        <a:pt x="77" y="72"/>
                      </a:lnTo>
                      <a:lnTo>
                        <a:pt x="77" y="86"/>
                      </a:lnTo>
                      <a:lnTo>
                        <a:pt x="77" y="98"/>
                      </a:lnTo>
                      <a:lnTo>
                        <a:pt x="76" y="108"/>
                      </a:lnTo>
                      <a:lnTo>
                        <a:pt x="73" y="117"/>
                      </a:lnTo>
                      <a:lnTo>
                        <a:pt x="68" y="126"/>
                      </a:lnTo>
                      <a:lnTo>
                        <a:pt x="62" y="130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49" y="135"/>
                      </a:lnTo>
                      <a:lnTo>
                        <a:pt x="42" y="132"/>
                      </a:lnTo>
                      <a:lnTo>
                        <a:pt x="34" y="128"/>
                      </a:lnTo>
                      <a:lnTo>
                        <a:pt x="27" y="120"/>
                      </a:lnTo>
                      <a:lnTo>
                        <a:pt x="19" y="111"/>
                      </a:lnTo>
                      <a:lnTo>
                        <a:pt x="13" y="101"/>
                      </a:lnTo>
                      <a:lnTo>
                        <a:pt x="7" y="89"/>
                      </a:lnTo>
                      <a:lnTo>
                        <a:pt x="3" y="75"/>
                      </a:lnTo>
                      <a:lnTo>
                        <a:pt x="3" y="75"/>
                      </a:lnTo>
                      <a:lnTo>
                        <a:pt x="0" y="62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26"/>
                      </a:lnTo>
                      <a:lnTo>
                        <a:pt x="4" y="17"/>
                      </a:lnTo>
                      <a:lnTo>
                        <a:pt x="9" y="9"/>
                      </a:lnTo>
                      <a:lnTo>
                        <a:pt x="15" y="4"/>
                      </a:lnTo>
                      <a:lnTo>
                        <a:pt x="21" y="1"/>
                      </a:lnTo>
                      <a:lnTo>
                        <a:pt x="21" y="1"/>
                      </a:lnTo>
                      <a:close/>
                    </a:path>
                  </a:pathLst>
                </a:custGeom>
                <a:solidFill>
                  <a:srgbClr val="FCDA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38" name="Freeform 92"/>
                <p:cNvSpPr>
                  <a:spLocks/>
                </p:cNvSpPr>
                <p:nvPr/>
              </p:nvSpPr>
              <p:spPr bwMode="auto">
                <a:xfrm>
                  <a:off x="6340475" y="3967163"/>
                  <a:ext cx="125413" cy="214312"/>
                </a:xfrm>
                <a:custGeom>
                  <a:avLst/>
                  <a:gdLst>
                    <a:gd name="T0" fmla="*/ 57 w 79"/>
                    <a:gd name="T1" fmla="*/ 1 h 135"/>
                    <a:gd name="T2" fmla="*/ 57 w 79"/>
                    <a:gd name="T3" fmla="*/ 1 h 135"/>
                    <a:gd name="T4" fmla="*/ 49 w 79"/>
                    <a:gd name="T5" fmla="*/ 0 h 135"/>
                    <a:gd name="T6" fmla="*/ 42 w 79"/>
                    <a:gd name="T7" fmla="*/ 3 h 135"/>
                    <a:gd name="T8" fmla="*/ 35 w 79"/>
                    <a:gd name="T9" fmla="*/ 7 h 135"/>
                    <a:gd name="T10" fmla="*/ 27 w 79"/>
                    <a:gd name="T11" fmla="*/ 15 h 135"/>
                    <a:gd name="T12" fmla="*/ 20 w 79"/>
                    <a:gd name="T13" fmla="*/ 23 h 135"/>
                    <a:gd name="T14" fmla="*/ 14 w 79"/>
                    <a:gd name="T15" fmla="*/ 34 h 135"/>
                    <a:gd name="T16" fmla="*/ 8 w 79"/>
                    <a:gd name="T17" fmla="*/ 46 h 135"/>
                    <a:gd name="T18" fmla="*/ 5 w 79"/>
                    <a:gd name="T19" fmla="*/ 59 h 135"/>
                    <a:gd name="T20" fmla="*/ 5 w 79"/>
                    <a:gd name="T21" fmla="*/ 59 h 135"/>
                    <a:gd name="T22" fmla="*/ 2 w 79"/>
                    <a:gd name="T23" fmla="*/ 72 h 135"/>
                    <a:gd name="T24" fmla="*/ 0 w 79"/>
                    <a:gd name="T25" fmla="*/ 86 h 135"/>
                    <a:gd name="T26" fmla="*/ 0 w 79"/>
                    <a:gd name="T27" fmla="*/ 98 h 135"/>
                    <a:gd name="T28" fmla="*/ 2 w 79"/>
                    <a:gd name="T29" fmla="*/ 108 h 135"/>
                    <a:gd name="T30" fmla="*/ 5 w 79"/>
                    <a:gd name="T31" fmla="*/ 117 h 135"/>
                    <a:gd name="T32" fmla="*/ 9 w 79"/>
                    <a:gd name="T33" fmla="*/ 126 h 135"/>
                    <a:gd name="T34" fmla="*/ 15 w 79"/>
                    <a:gd name="T35" fmla="*/ 130 h 135"/>
                    <a:gd name="T36" fmla="*/ 21 w 79"/>
                    <a:gd name="T37" fmla="*/ 133 h 135"/>
                    <a:gd name="T38" fmla="*/ 21 w 79"/>
                    <a:gd name="T39" fmla="*/ 133 h 135"/>
                    <a:gd name="T40" fmla="*/ 29 w 79"/>
                    <a:gd name="T41" fmla="*/ 135 h 135"/>
                    <a:gd name="T42" fmla="*/ 38 w 79"/>
                    <a:gd name="T43" fmla="*/ 132 h 135"/>
                    <a:gd name="T44" fmla="*/ 45 w 79"/>
                    <a:gd name="T45" fmla="*/ 128 h 135"/>
                    <a:gd name="T46" fmla="*/ 52 w 79"/>
                    <a:gd name="T47" fmla="*/ 120 h 135"/>
                    <a:gd name="T48" fmla="*/ 58 w 79"/>
                    <a:gd name="T49" fmla="*/ 111 h 135"/>
                    <a:gd name="T50" fmla="*/ 64 w 79"/>
                    <a:gd name="T51" fmla="*/ 101 h 135"/>
                    <a:gd name="T52" fmla="*/ 70 w 79"/>
                    <a:gd name="T53" fmla="*/ 89 h 135"/>
                    <a:gd name="T54" fmla="*/ 75 w 79"/>
                    <a:gd name="T55" fmla="*/ 75 h 135"/>
                    <a:gd name="T56" fmla="*/ 75 w 79"/>
                    <a:gd name="T57" fmla="*/ 75 h 135"/>
                    <a:gd name="T58" fmla="*/ 78 w 79"/>
                    <a:gd name="T59" fmla="*/ 62 h 135"/>
                    <a:gd name="T60" fmla="*/ 79 w 79"/>
                    <a:gd name="T61" fmla="*/ 49 h 135"/>
                    <a:gd name="T62" fmla="*/ 78 w 79"/>
                    <a:gd name="T63" fmla="*/ 37 h 135"/>
                    <a:gd name="T64" fmla="*/ 76 w 79"/>
                    <a:gd name="T65" fmla="*/ 26 h 135"/>
                    <a:gd name="T66" fmla="*/ 73 w 79"/>
                    <a:gd name="T67" fmla="*/ 17 h 135"/>
                    <a:gd name="T68" fmla="*/ 69 w 79"/>
                    <a:gd name="T69" fmla="*/ 9 h 135"/>
                    <a:gd name="T70" fmla="*/ 63 w 79"/>
                    <a:gd name="T71" fmla="*/ 4 h 135"/>
                    <a:gd name="T72" fmla="*/ 57 w 79"/>
                    <a:gd name="T73" fmla="*/ 1 h 135"/>
                    <a:gd name="T74" fmla="*/ 57 w 79"/>
                    <a:gd name="T75" fmla="*/ 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9" h="135">
                      <a:moveTo>
                        <a:pt x="57" y="1"/>
                      </a:moveTo>
                      <a:lnTo>
                        <a:pt x="57" y="1"/>
                      </a:lnTo>
                      <a:lnTo>
                        <a:pt x="49" y="0"/>
                      </a:lnTo>
                      <a:lnTo>
                        <a:pt x="42" y="3"/>
                      </a:lnTo>
                      <a:lnTo>
                        <a:pt x="35" y="7"/>
                      </a:lnTo>
                      <a:lnTo>
                        <a:pt x="27" y="15"/>
                      </a:lnTo>
                      <a:lnTo>
                        <a:pt x="20" y="23"/>
                      </a:lnTo>
                      <a:lnTo>
                        <a:pt x="14" y="34"/>
                      </a:lnTo>
                      <a:lnTo>
                        <a:pt x="8" y="46"/>
                      </a:lnTo>
                      <a:lnTo>
                        <a:pt x="5" y="59"/>
                      </a:lnTo>
                      <a:lnTo>
                        <a:pt x="5" y="59"/>
                      </a:lnTo>
                      <a:lnTo>
                        <a:pt x="2" y="72"/>
                      </a:lnTo>
                      <a:lnTo>
                        <a:pt x="0" y="86"/>
                      </a:lnTo>
                      <a:lnTo>
                        <a:pt x="0" y="98"/>
                      </a:lnTo>
                      <a:lnTo>
                        <a:pt x="2" y="108"/>
                      </a:lnTo>
                      <a:lnTo>
                        <a:pt x="5" y="117"/>
                      </a:lnTo>
                      <a:lnTo>
                        <a:pt x="9" y="126"/>
                      </a:lnTo>
                      <a:lnTo>
                        <a:pt x="15" y="130"/>
                      </a:lnTo>
                      <a:lnTo>
                        <a:pt x="21" y="133"/>
                      </a:lnTo>
                      <a:lnTo>
                        <a:pt x="21" y="133"/>
                      </a:lnTo>
                      <a:lnTo>
                        <a:pt x="29" y="135"/>
                      </a:lnTo>
                      <a:lnTo>
                        <a:pt x="38" y="132"/>
                      </a:lnTo>
                      <a:lnTo>
                        <a:pt x="45" y="128"/>
                      </a:lnTo>
                      <a:lnTo>
                        <a:pt x="52" y="120"/>
                      </a:lnTo>
                      <a:lnTo>
                        <a:pt x="58" y="111"/>
                      </a:lnTo>
                      <a:lnTo>
                        <a:pt x="64" y="101"/>
                      </a:lnTo>
                      <a:lnTo>
                        <a:pt x="70" y="89"/>
                      </a:lnTo>
                      <a:lnTo>
                        <a:pt x="75" y="75"/>
                      </a:lnTo>
                      <a:lnTo>
                        <a:pt x="75" y="75"/>
                      </a:lnTo>
                      <a:lnTo>
                        <a:pt x="78" y="62"/>
                      </a:lnTo>
                      <a:lnTo>
                        <a:pt x="79" y="49"/>
                      </a:lnTo>
                      <a:lnTo>
                        <a:pt x="78" y="37"/>
                      </a:lnTo>
                      <a:lnTo>
                        <a:pt x="76" y="26"/>
                      </a:lnTo>
                      <a:lnTo>
                        <a:pt x="73" y="17"/>
                      </a:lnTo>
                      <a:lnTo>
                        <a:pt x="69" y="9"/>
                      </a:lnTo>
                      <a:lnTo>
                        <a:pt x="63" y="4"/>
                      </a:lnTo>
                      <a:lnTo>
                        <a:pt x="57" y="1"/>
                      </a:lnTo>
                      <a:lnTo>
                        <a:pt x="57" y="1"/>
                      </a:lnTo>
                      <a:close/>
                    </a:path>
                  </a:pathLst>
                </a:custGeom>
                <a:solidFill>
                  <a:srgbClr val="FCDA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39" name="Freeform 93"/>
                <p:cNvSpPr>
                  <a:spLocks/>
                </p:cNvSpPr>
                <p:nvPr/>
              </p:nvSpPr>
              <p:spPr bwMode="auto">
                <a:xfrm>
                  <a:off x="6107113" y="3997325"/>
                  <a:ext cx="58738" cy="106362"/>
                </a:xfrm>
                <a:custGeom>
                  <a:avLst/>
                  <a:gdLst>
                    <a:gd name="T0" fmla="*/ 20 w 37"/>
                    <a:gd name="T1" fmla="*/ 67 h 67"/>
                    <a:gd name="T2" fmla="*/ 20 w 37"/>
                    <a:gd name="T3" fmla="*/ 67 h 67"/>
                    <a:gd name="T4" fmla="*/ 23 w 37"/>
                    <a:gd name="T5" fmla="*/ 65 h 67"/>
                    <a:gd name="T6" fmla="*/ 25 w 37"/>
                    <a:gd name="T7" fmla="*/ 64 h 67"/>
                    <a:gd name="T8" fmla="*/ 30 w 37"/>
                    <a:gd name="T9" fmla="*/ 61 h 67"/>
                    <a:gd name="T10" fmla="*/ 31 w 37"/>
                    <a:gd name="T11" fmla="*/ 56 h 67"/>
                    <a:gd name="T12" fmla="*/ 36 w 37"/>
                    <a:gd name="T13" fmla="*/ 46 h 67"/>
                    <a:gd name="T14" fmla="*/ 37 w 37"/>
                    <a:gd name="T15" fmla="*/ 33 h 67"/>
                    <a:gd name="T16" fmla="*/ 37 w 37"/>
                    <a:gd name="T17" fmla="*/ 33 h 67"/>
                    <a:gd name="T18" fmla="*/ 36 w 37"/>
                    <a:gd name="T19" fmla="*/ 21 h 67"/>
                    <a:gd name="T20" fmla="*/ 31 w 37"/>
                    <a:gd name="T21" fmla="*/ 10 h 67"/>
                    <a:gd name="T22" fmla="*/ 30 w 37"/>
                    <a:gd name="T23" fmla="*/ 6 h 67"/>
                    <a:gd name="T24" fmla="*/ 25 w 37"/>
                    <a:gd name="T25" fmla="*/ 3 h 67"/>
                    <a:gd name="T26" fmla="*/ 23 w 37"/>
                    <a:gd name="T27" fmla="*/ 1 h 67"/>
                    <a:gd name="T28" fmla="*/ 20 w 37"/>
                    <a:gd name="T29" fmla="*/ 0 h 67"/>
                    <a:gd name="T30" fmla="*/ 20 w 37"/>
                    <a:gd name="T31" fmla="*/ 0 h 67"/>
                    <a:gd name="T32" fmla="*/ 15 w 37"/>
                    <a:gd name="T33" fmla="*/ 1 h 67"/>
                    <a:gd name="T34" fmla="*/ 12 w 37"/>
                    <a:gd name="T35" fmla="*/ 3 h 67"/>
                    <a:gd name="T36" fmla="*/ 9 w 37"/>
                    <a:gd name="T37" fmla="*/ 6 h 67"/>
                    <a:gd name="T38" fmla="*/ 6 w 37"/>
                    <a:gd name="T39" fmla="*/ 10 h 67"/>
                    <a:gd name="T40" fmla="*/ 2 w 37"/>
                    <a:gd name="T41" fmla="*/ 21 h 67"/>
                    <a:gd name="T42" fmla="*/ 0 w 37"/>
                    <a:gd name="T43" fmla="*/ 33 h 67"/>
                    <a:gd name="T44" fmla="*/ 0 w 37"/>
                    <a:gd name="T45" fmla="*/ 33 h 67"/>
                    <a:gd name="T46" fmla="*/ 2 w 37"/>
                    <a:gd name="T47" fmla="*/ 46 h 67"/>
                    <a:gd name="T48" fmla="*/ 6 w 37"/>
                    <a:gd name="T49" fmla="*/ 56 h 67"/>
                    <a:gd name="T50" fmla="*/ 9 w 37"/>
                    <a:gd name="T51" fmla="*/ 61 h 67"/>
                    <a:gd name="T52" fmla="*/ 12 w 37"/>
                    <a:gd name="T53" fmla="*/ 64 h 67"/>
                    <a:gd name="T54" fmla="*/ 15 w 37"/>
                    <a:gd name="T55" fmla="*/ 65 h 67"/>
                    <a:gd name="T56" fmla="*/ 20 w 37"/>
                    <a:gd name="T57" fmla="*/ 67 h 67"/>
                    <a:gd name="T58" fmla="*/ 20 w 37"/>
                    <a:gd name="T5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67">
                      <a:moveTo>
                        <a:pt x="20" y="67"/>
                      </a:moveTo>
                      <a:lnTo>
                        <a:pt x="20" y="67"/>
                      </a:lnTo>
                      <a:lnTo>
                        <a:pt x="23" y="65"/>
                      </a:lnTo>
                      <a:lnTo>
                        <a:pt x="25" y="64"/>
                      </a:lnTo>
                      <a:lnTo>
                        <a:pt x="30" y="61"/>
                      </a:lnTo>
                      <a:lnTo>
                        <a:pt x="31" y="56"/>
                      </a:lnTo>
                      <a:lnTo>
                        <a:pt x="36" y="46"/>
                      </a:lnTo>
                      <a:lnTo>
                        <a:pt x="37" y="33"/>
                      </a:lnTo>
                      <a:lnTo>
                        <a:pt x="37" y="33"/>
                      </a:lnTo>
                      <a:lnTo>
                        <a:pt x="36" y="21"/>
                      </a:lnTo>
                      <a:lnTo>
                        <a:pt x="31" y="10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5" y="1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6" y="10"/>
                      </a:lnTo>
                      <a:lnTo>
                        <a:pt x="2" y="21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2" y="46"/>
                      </a:lnTo>
                      <a:lnTo>
                        <a:pt x="6" y="56"/>
                      </a:lnTo>
                      <a:lnTo>
                        <a:pt x="9" y="61"/>
                      </a:lnTo>
                      <a:lnTo>
                        <a:pt x="12" y="64"/>
                      </a:lnTo>
                      <a:lnTo>
                        <a:pt x="15" y="65"/>
                      </a:lnTo>
                      <a:lnTo>
                        <a:pt x="20" y="67"/>
                      </a:lnTo>
                      <a:lnTo>
                        <a:pt x="20" y="67"/>
                      </a:lnTo>
                      <a:close/>
                    </a:path>
                  </a:pathLst>
                </a:custGeom>
                <a:solidFill>
                  <a:srgbClr val="4251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0" name="Freeform 94"/>
                <p:cNvSpPr>
                  <a:spLocks/>
                </p:cNvSpPr>
                <p:nvPr/>
              </p:nvSpPr>
              <p:spPr bwMode="auto">
                <a:xfrm>
                  <a:off x="5854700" y="3997325"/>
                  <a:ext cx="58738" cy="106362"/>
                </a:xfrm>
                <a:custGeom>
                  <a:avLst/>
                  <a:gdLst>
                    <a:gd name="T0" fmla="*/ 18 w 37"/>
                    <a:gd name="T1" fmla="*/ 67 h 67"/>
                    <a:gd name="T2" fmla="*/ 18 w 37"/>
                    <a:gd name="T3" fmla="*/ 67 h 67"/>
                    <a:gd name="T4" fmla="*/ 22 w 37"/>
                    <a:gd name="T5" fmla="*/ 65 h 67"/>
                    <a:gd name="T6" fmla="*/ 25 w 37"/>
                    <a:gd name="T7" fmla="*/ 64 h 67"/>
                    <a:gd name="T8" fmla="*/ 28 w 37"/>
                    <a:gd name="T9" fmla="*/ 61 h 67"/>
                    <a:gd name="T10" fmla="*/ 31 w 37"/>
                    <a:gd name="T11" fmla="*/ 56 h 67"/>
                    <a:gd name="T12" fmla="*/ 36 w 37"/>
                    <a:gd name="T13" fmla="*/ 46 h 67"/>
                    <a:gd name="T14" fmla="*/ 37 w 37"/>
                    <a:gd name="T15" fmla="*/ 33 h 67"/>
                    <a:gd name="T16" fmla="*/ 37 w 37"/>
                    <a:gd name="T17" fmla="*/ 33 h 67"/>
                    <a:gd name="T18" fmla="*/ 36 w 37"/>
                    <a:gd name="T19" fmla="*/ 21 h 67"/>
                    <a:gd name="T20" fmla="*/ 31 w 37"/>
                    <a:gd name="T21" fmla="*/ 10 h 67"/>
                    <a:gd name="T22" fmla="*/ 28 w 37"/>
                    <a:gd name="T23" fmla="*/ 6 h 67"/>
                    <a:gd name="T24" fmla="*/ 25 w 37"/>
                    <a:gd name="T25" fmla="*/ 3 h 67"/>
                    <a:gd name="T26" fmla="*/ 22 w 37"/>
                    <a:gd name="T27" fmla="*/ 1 h 67"/>
                    <a:gd name="T28" fmla="*/ 18 w 37"/>
                    <a:gd name="T29" fmla="*/ 0 h 67"/>
                    <a:gd name="T30" fmla="*/ 18 w 37"/>
                    <a:gd name="T31" fmla="*/ 0 h 67"/>
                    <a:gd name="T32" fmla="*/ 15 w 37"/>
                    <a:gd name="T33" fmla="*/ 1 h 67"/>
                    <a:gd name="T34" fmla="*/ 12 w 37"/>
                    <a:gd name="T35" fmla="*/ 3 h 67"/>
                    <a:gd name="T36" fmla="*/ 9 w 37"/>
                    <a:gd name="T37" fmla="*/ 6 h 67"/>
                    <a:gd name="T38" fmla="*/ 6 w 37"/>
                    <a:gd name="T39" fmla="*/ 10 h 67"/>
                    <a:gd name="T40" fmla="*/ 2 w 37"/>
                    <a:gd name="T41" fmla="*/ 21 h 67"/>
                    <a:gd name="T42" fmla="*/ 0 w 37"/>
                    <a:gd name="T43" fmla="*/ 33 h 67"/>
                    <a:gd name="T44" fmla="*/ 0 w 37"/>
                    <a:gd name="T45" fmla="*/ 33 h 67"/>
                    <a:gd name="T46" fmla="*/ 2 w 37"/>
                    <a:gd name="T47" fmla="*/ 46 h 67"/>
                    <a:gd name="T48" fmla="*/ 6 w 37"/>
                    <a:gd name="T49" fmla="*/ 56 h 67"/>
                    <a:gd name="T50" fmla="*/ 9 w 37"/>
                    <a:gd name="T51" fmla="*/ 61 h 67"/>
                    <a:gd name="T52" fmla="*/ 12 w 37"/>
                    <a:gd name="T53" fmla="*/ 64 h 67"/>
                    <a:gd name="T54" fmla="*/ 15 w 37"/>
                    <a:gd name="T55" fmla="*/ 65 h 67"/>
                    <a:gd name="T56" fmla="*/ 18 w 37"/>
                    <a:gd name="T57" fmla="*/ 67 h 67"/>
                    <a:gd name="T58" fmla="*/ 18 w 37"/>
                    <a:gd name="T59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67">
                      <a:moveTo>
                        <a:pt x="18" y="67"/>
                      </a:moveTo>
                      <a:lnTo>
                        <a:pt x="18" y="67"/>
                      </a:lnTo>
                      <a:lnTo>
                        <a:pt x="22" y="65"/>
                      </a:lnTo>
                      <a:lnTo>
                        <a:pt x="25" y="64"/>
                      </a:lnTo>
                      <a:lnTo>
                        <a:pt x="28" y="61"/>
                      </a:lnTo>
                      <a:lnTo>
                        <a:pt x="31" y="56"/>
                      </a:lnTo>
                      <a:lnTo>
                        <a:pt x="36" y="46"/>
                      </a:lnTo>
                      <a:lnTo>
                        <a:pt x="37" y="33"/>
                      </a:lnTo>
                      <a:lnTo>
                        <a:pt x="37" y="33"/>
                      </a:lnTo>
                      <a:lnTo>
                        <a:pt x="36" y="21"/>
                      </a:lnTo>
                      <a:lnTo>
                        <a:pt x="31" y="10"/>
                      </a:lnTo>
                      <a:lnTo>
                        <a:pt x="28" y="6"/>
                      </a:lnTo>
                      <a:lnTo>
                        <a:pt x="25" y="3"/>
                      </a:lnTo>
                      <a:lnTo>
                        <a:pt x="22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1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6" y="10"/>
                      </a:lnTo>
                      <a:lnTo>
                        <a:pt x="2" y="21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2" y="46"/>
                      </a:lnTo>
                      <a:lnTo>
                        <a:pt x="6" y="56"/>
                      </a:lnTo>
                      <a:lnTo>
                        <a:pt x="9" y="61"/>
                      </a:lnTo>
                      <a:lnTo>
                        <a:pt x="12" y="64"/>
                      </a:lnTo>
                      <a:lnTo>
                        <a:pt x="15" y="65"/>
                      </a:lnTo>
                      <a:lnTo>
                        <a:pt x="18" y="67"/>
                      </a:lnTo>
                      <a:lnTo>
                        <a:pt x="18" y="67"/>
                      </a:lnTo>
                      <a:close/>
                    </a:path>
                  </a:pathLst>
                </a:custGeom>
                <a:solidFill>
                  <a:srgbClr val="4251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1" name="Freeform 95"/>
                <p:cNvSpPr>
                  <a:spLocks/>
                </p:cNvSpPr>
                <p:nvPr/>
              </p:nvSpPr>
              <p:spPr bwMode="auto">
                <a:xfrm>
                  <a:off x="5951538" y="4162425"/>
                  <a:ext cx="117475" cy="39687"/>
                </a:xfrm>
                <a:custGeom>
                  <a:avLst/>
                  <a:gdLst>
                    <a:gd name="T0" fmla="*/ 74 w 74"/>
                    <a:gd name="T1" fmla="*/ 0 h 25"/>
                    <a:gd name="T2" fmla="*/ 74 w 74"/>
                    <a:gd name="T3" fmla="*/ 0 h 25"/>
                    <a:gd name="T4" fmla="*/ 71 w 74"/>
                    <a:gd name="T5" fmla="*/ 6 h 25"/>
                    <a:gd name="T6" fmla="*/ 69 w 74"/>
                    <a:gd name="T7" fmla="*/ 12 h 25"/>
                    <a:gd name="T8" fmla="*/ 64 w 74"/>
                    <a:gd name="T9" fmla="*/ 16 h 25"/>
                    <a:gd name="T10" fmla="*/ 60 w 74"/>
                    <a:gd name="T11" fmla="*/ 19 h 25"/>
                    <a:gd name="T12" fmla="*/ 49 w 74"/>
                    <a:gd name="T13" fmla="*/ 24 h 25"/>
                    <a:gd name="T14" fmla="*/ 37 w 74"/>
                    <a:gd name="T15" fmla="*/ 25 h 25"/>
                    <a:gd name="T16" fmla="*/ 27 w 74"/>
                    <a:gd name="T17" fmla="*/ 24 h 25"/>
                    <a:gd name="T18" fmla="*/ 15 w 74"/>
                    <a:gd name="T19" fmla="*/ 19 h 25"/>
                    <a:gd name="T20" fmla="*/ 11 w 74"/>
                    <a:gd name="T21" fmla="*/ 15 h 25"/>
                    <a:gd name="T22" fmla="*/ 6 w 74"/>
                    <a:gd name="T23" fmla="*/ 10 h 25"/>
                    <a:gd name="T24" fmla="*/ 3 w 74"/>
                    <a:gd name="T25" fmla="*/ 6 h 25"/>
                    <a:gd name="T26" fmla="*/ 0 w 74"/>
                    <a:gd name="T27" fmla="*/ 0 h 25"/>
                    <a:gd name="T28" fmla="*/ 0 w 74"/>
                    <a:gd name="T29" fmla="*/ 0 h 25"/>
                    <a:gd name="T30" fmla="*/ 8 w 74"/>
                    <a:gd name="T31" fmla="*/ 6 h 25"/>
                    <a:gd name="T32" fmla="*/ 18 w 74"/>
                    <a:gd name="T33" fmla="*/ 10 h 25"/>
                    <a:gd name="T34" fmla="*/ 27 w 74"/>
                    <a:gd name="T35" fmla="*/ 13 h 25"/>
                    <a:gd name="T36" fmla="*/ 37 w 74"/>
                    <a:gd name="T37" fmla="*/ 15 h 25"/>
                    <a:gd name="T38" fmla="*/ 46 w 74"/>
                    <a:gd name="T39" fmla="*/ 13 h 25"/>
                    <a:gd name="T40" fmla="*/ 57 w 74"/>
                    <a:gd name="T41" fmla="*/ 10 h 25"/>
                    <a:gd name="T42" fmla="*/ 66 w 74"/>
                    <a:gd name="T43" fmla="*/ 6 h 25"/>
                    <a:gd name="T44" fmla="*/ 74 w 74"/>
                    <a:gd name="T45" fmla="*/ 0 h 25"/>
                    <a:gd name="T46" fmla="*/ 74 w 74"/>
                    <a:gd name="T4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4" h="25">
                      <a:moveTo>
                        <a:pt x="74" y="0"/>
                      </a:moveTo>
                      <a:lnTo>
                        <a:pt x="74" y="0"/>
                      </a:lnTo>
                      <a:lnTo>
                        <a:pt x="71" y="6"/>
                      </a:lnTo>
                      <a:lnTo>
                        <a:pt x="69" y="12"/>
                      </a:lnTo>
                      <a:lnTo>
                        <a:pt x="64" y="16"/>
                      </a:lnTo>
                      <a:lnTo>
                        <a:pt x="60" y="19"/>
                      </a:lnTo>
                      <a:lnTo>
                        <a:pt x="49" y="24"/>
                      </a:lnTo>
                      <a:lnTo>
                        <a:pt x="37" y="25"/>
                      </a:lnTo>
                      <a:lnTo>
                        <a:pt x="27" y="24"/>
                      </a:lnTo>
                      <a:lnTo>
                        <a:pt x="15" y="19"/>
                      </a:lnTo>
                      <a:lnTo>
                        <a:pt x="11" y="15"/>
                      </a:lnTo>
                      <a:lnTo>
                        <a:pt x="6" y="10"/>
                      </a:lnTo>
                      <a:lnTo>
                        <a:pt x="3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8" y="6"/>
                      </a:lnTo>
                      <a:lnTo>
                        <a:pt x="18" y="10"/>
                      </a:lnTo>
                      <a:lnTo>
                        <a:pt x="27" y="13"/>
                      </a:lnTo>
                      <a:lnTo>
                        <a:pt x="37" y="15"/>
                      </a:lnTo>
                      <a:lnTo>
                        <a:pt x="46" y="13"/>
                      </a:lnTo>
                      <a:lnTo>
                        <a:pt x="57" y="10"/>
                      </a:lnTo>
                      <a:lnTo>
                        <a:pt x="66" y="6"/>
                      </a:lnTo>
                      <a:lnTo>
                        <a:pt x="74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E0B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2" name="Freeform 104"/>
                <p:cNvSpPr>
                  <a:spLocks/>
                </p:cNvSpPr>
                <p:nvPr/>
              </p:nvSpPr>
              <p:spPr bwMode="auto">
                <a:xfrm>
                  <a:off x="5888038" y="4244975"/>
                  <a:ext cx="247650" cy="34925"/>
                </a:xfrm>
                <a:custGeom>
                  <a:avLst/>
                  <a:gdLst>
                    <a:gd name="T0" fmla="*/ 156 w 156"/>
                    <a:gd name="T1" fmla="*/ 0 h 22"/>
                    <a:gd name="T2" fmla="*/ 156 w 156"/>
                    <a:gd name="T3" fmla="*/ 0 h 22"/>
                    <a:gd name="T4" fmla="*/ 150 w 156"/>
                    <a:gd name="T5" fmla="*/ 6 h 22"/>
                    <a:gd name="T6" fmla="*/ 143 w 156"/>
                    <a:gd name="T7" fmla="*/ 10 h 22"/>
                    <a:gd name="T8" fmla="*/ 134 w 156"/>
                    <a:gd name="T9" fmla="*/ 13 h 22"/>
                    <a:gd name="T10" fmla="*/ 125 w 156"/>
                    <a:gd name="T11" fmla="*/ 16 h 22"/>
                    <a:gd name="T12" fmla="*/ 103 w 156"/>
                    <a:gd name="T13" fmla="*/ 21 h 22"/>
                    <a:gd name="T14" fmla="*/ 79 w 156"/>
                    <a:gd name="T15" fmla="*/ 22 h 22"/>
                    <a:gd name="T16" fmla="*/ 56 w 156"/>
                    <a:gd name="T17" fmla="*/ 21 h 22"/>
                    <a:gd name="T18" fmla="*/ 34 w 156"/>
                    <a:gd name="T19" fmla="*/ 16 h 22"/>
                    <a:gd name="T20" fmla="*/ 24 w 156"/>
                    <a:gd name="T21" fmla="*/ 13 h 22"/>
                    <a:gd name="T22" fmla="*/ 15 w 156"/>
                    <a:gd name="T23" fmla="*/ 10 h 22"/>
                    <a:gd name="T24" fmla="*/ 7 w 156"/>
                    <a:gd name="T25" fmla="*/ 6 h 22"/>
                    <a:gd name="T26" fmla="*/ 0 w 156"/>
                    <a:gd name="T27" fmla="*/ 0 h 22"/>
                    <a:gd name="T28" fmla="*/ 0 w 156"/>
                    <a:gd name="T29" fmla="*/ 0 h 22"/>
                    <a:gd name="T30" fmla="*/ 19 w 156"/>
                    <a:gd name="T31" fmla="*/ 3 h 22"/>
                    <a:gd name="T32" fmla="*/ 40 w 156"/>
                    <a:gd name="T33" fmla="*/ 6 h 22"/>
                    <a:gd name="T34" fmla="*/ 80 w 156"/>
                    <a:gd name="T35" fmla="*/ 6 h 22"/>
                    <a:gd name="T36" fmla="*/ 120 w 156"/>
                    <a:gd name="T37" fmla="*/ 5 h 22"/>
                    <a:gd name="T38" fmla="*/ 156 w 156"/>
                    <a:gd name="T39" fmla="*/ 0 h 22"/>
                    <a:gd name="T40" fmla="*/ 156 w 156"/>
                    <a:gd name="T4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56" h="22">
                      <a:moveTo>
                        <a:pt x="156" y="0"/>
                      </a:moveTo>
                      <a:lnTo>
                        <a:pt x="156" y="0"/>
                      </a:lnTo>
                      <a:lnTo>
                        <a:pt x="150" y="6"/>
                      </a:lnTo>
                      <a:lnTo>
                        <a:pt x="143" y="10"/>
                      </a:lnTo>
                      <a:lnTo>
                        <a:pt x="134" y="13"/>
                      </a:lnTo>
                      <a:lnTo>
                        <a:pt x="125" y="16"/>
                      </a:lnTo>
                      <a:lnTo>
                        <a:pt x="103" y="21"/>
                      </a:lnTo>
                      <a:lnTo>
                        <a:pt x="79" y="22"/>
                      </a:lnTo>
                      <a:lnTo>
                        <a:pt x="56" y="21"/>
                      </a:lnTo>
                      <a:lnTo>
                        <a:pt x="34" y="16"/>
                      </a:lnTo>
                      <a:lnTo>
                        <a:pt x="24" y="13"/>
                      </a:lnTo>
                      <a:lnTo>
                        <a:pt x="15" y="10"/>
                      </a:lnTo>
                      <a:lnTo>
                        <a:pt x="7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9" y="3"/>
                      </a:lnTo>
                      <a:lnTo>
                        <a:pt x="40" y="6"/>
                      </a:lnTo>
                      <a:lnTo>
                        <a:pt x="80" y="6"/>
                      </a:lnTo>
                      <a:lnTo>
                        <a:pt x="120" y="5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BF94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3" name="Freeform 105"/>
                <p:cNvSpPr>
                  <a:spLocks/>
                </p:cNvSpPr>
                <p:nvPr/>
              </p:nvSpPr>
              <p:spPr bwMode="auto">
                <a:xfrm>
                  <a:off x="5954713" y="4289425"/>
                  <a:ext cx="114300" cy="19050"/>
                </a:xfrm>
                <a:custGeom>
                  <a:avLst/>
                  <a:gdLst>
                    <a:gd name="T0" fmla="*/ 72 w 72"/>
                    <a:gd name="T1" fmla="*/ 0 h 12"/>
                    <a:gd name="T2" fmla="*/ 72 w 72"/>
                    <a:gd name="T3" fmla="*/ 0 h 12"/>
                    <a:gd name="T4" fmla="*/ 67 w 72"/>
                    <a:gd name="T5" fmla="*/ 5 h 12"/>
                    <a:gd name="T6" fmla="*/ 58 w 72"/>
                    <a:gd name="T7" fmla="*/ 9 h 12"/>
                    <a:gd name="T8" fmla="*/ 47 w 72"/>
                    <a:gd name="T9" fmla="*/ 12 h 12"/>
                    <a:gd name="T10" fmla="*/ 37 w 72"/>
                    <a:gd name="T11" fmla="*/ 12 h 12"/>
                    <a:gd name="T12" fmla="*/ 26 w 72"/>
                    <a:gd name="T13" fmla="*/ 12 h 12"/>
                    <a:gd name="T14" fmla="*/ 16 w 72"/>
                    <a:gd name="T15" fmla="*/ 9 h 12"/>
                    <a:gd name="T16" fmla="*/ 7 w 72"/>
                    <a:gd name="T17" fmla="*/ 5 h 12"/>
                    <a:gd name="T18" fmla="*/ 0 w 72"/>
                    <a:gd name="T19" fmla="*/ 0 h 12"/>
                    <a:gd name="T20" fmla="*/ 0 w 72"/>
                    <a:gd name="T21" fmla="*/ 0 h 12"/>
                    <a:gd name="T22" fmla="*/ 9 w 72"/>
                    <a:gd name="T23" fmla="*/ 2 h 12"/>
                    <a:gd name="T24" fmla="*/ 17 w 72"/>
                    <a:gd name="T25" fmla="*/ 5 h 12"/>
                    <a:gd name="T26" fmla="*/ 37 w 72"/>
                    <a:gd name="T27" fmla="*/ 6 h 12"/>
                    <a:gd name="T28" fmla="*/ 56 w 72"/>
                    <a:gd name="T29" fmla="*/ 5 h 12"/>
                    <a:gd name="T30" fmla="*/ 65 w 72"/>
                    <a:gd name="T31" fmla="*/ 2 h 12"/>
                    <a:gd name="T32" fmla="*/ 72 w 72"/>
                    <a:gd name="T33" fmla="*/ 0 h 12"/>
                    <a:gd name="T34" fmla="*/ 72 w 72"/>
                    <a:gd name="T3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2">
                      <a:moveTo>
                        <a:pt x="72" y="0"/>
                      </a:moveTo>
                      <a:lnTo>
                        <a:pt x="72" y="0"/>
                      </a:lnTo>
                      <a:lnTo>
                        <a:pt x="67" y="5"/>
                      </a:lnTo>
                      <a:lnTo>
                        <a:pt x="58" y="9"/>
                      </a:lnTo>
                      <a:lnTo>
                        <a:pt x="47" y="12"/>
                      </a:lnTo>
                      <a:lnTo>
                        <a:pt x="37" y="12"/>
                      </a:lnTo>
                      <a:lnTo>
                        <a:pt x="26" y="12"/>
                      </a:lnTo>
                      <a:lnTo>
                        <a:pt x="16" y="9"/>
                      </a:lnTo>
                      <a:lnTo>
                        <a:pt x="7" y="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9" y="2"/>
                      </a:lnTo>
                      <a:lnTo>
                        <a:pt x="17" y="5"/>
                      </a:lnTo>
                      <a:lnTo>
                        <a:pt x="37" y="6"/>
                      </a:lnTo>
                      <a:lnTo>
                        <a:pt x="56" y="5"/>
                      </a:lnTo>
                      <a:lnTo>
                        <a:pt x="65" y="2"/>
                      </a:lnTo>
                      <a:lnTo>
                        <a:pt x="72" y="0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rgbClr val="E0BA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4" name="Freeform 106"/>
                <p:cNvSpPr>
                  <a:spLocks/>
                </p:cNvSpPr>
                <p:nvPr/>
              </p:nvSpPr>
              <p:spPr bwMode="auto">
                <a:xfrm>
                  <a:off x="5588000" y="3576638"/>
                  <a:ext cx="833438" cy="522287"/>
                </a:xfrm>
                <a:custGeom>
                  <a:avLst/>
                  <a:gdLst>
                    <a:gd name="T0" fmla="*/ 64 w 525"/>
                    <a:gd name="T1" fmla="*/ 295 h 329"/>
                    <a:gd name="T2" fmla="*/ 58 w 525"/>
                    <a:gd name="T3" fmla="*/ 316 h 329"/>
                    <a:gd name="T4" fmla="*/ 51 w 525"/>
                    <a:gd name="T5" fmla="*/ 323 h 329"/>
                    <a:gd name="T6" fmla="*/ 43 w 525"/>
                    <a:gd name="T7" fmla="*/ 317 h 329"/>
                    <a:gd name="T8" fmla="*/ 34 w 525"/>
                    <a:gd name="T9" fmla="*/ 299 h 329"/>
                    <a:gd name="T10" fmla="*/ 28 w 525"/>
                    <a:gd name="T11" fmla="*/ 287 h 329"/>
                    <a:gd name="T12" fmla="*/ 9 w 525"/>
                    <a:gd name="T13" fmla="*/ 259 h 329"/>
                    <a:gd name="T14" fmla="*/ 2 w 525"/>
                    <a:gd name="T15" fmla="*/ 240 h 329"/>
                    <a:gd name="T16" fmla="*/ 2 w 525"/>
                    <a:gd name="T17" fmla="*/ 219 h 329"/>
                    <a:gd name="T18" fmla="*/ 8 w 525"/>
                    <a:gd name="T19" fmla="*/ 192 h 329"/>
                    <a:gd name="T20" fmla="*/ 26 w 525"/>
                    <a:gd name="T21" fmla="*/ 143 h 329"/>
                    <a:gd name="T22" fmla="*/ 52 w 525"/>
                    <a:gd name="T23" fmla="*/ 103 h 329"/>
                    <a:gd name="T24" fmla="*/ 83 w 525"/>
                    <a:gd name="T25" fmla="*/ 67 h 329"/>
                    <a:gd name="T26" fmla="*/ 121 w 525"/>
                    <a:gd name="T27" fmla="*/ 40 h 329"/>
                    <a:gd name="T28" fmla="*/ 161 w 525"/>
                    <a:gd name="T29" fmla="*/ 21 h 329"/>
                    <a:gd name="T30" fmla="*/ 204 w 525"/>
                    <a:gd name="T31" fmla="*/ 6 h 329"/>
                    <a:gd name="T32" fmla="*/ 248 w 525"/>
                    <a:gd name="T33" fmla="*/ 0 h 329"/>
                    <a:gd name="T34" fmla="*/ 293 w 525"/>
                    <a:gd name="T35" fmla="*/ 0 h 329"/>
                    <a:gd name="T36" fmla="*/ 338 w 525"/>
                    <a:gd name="T37" fmla="*/ 8 h 329"/>
                    <a:gd name="T38" fmla="*/ 379 w 525"/>
                    <a:gd name="T39" fmla="*/ 21 h 329"/>
                    <a:gd name="T40" fmla="*/ 419 w 525"/>
                    <a:gd name="T41" fmla="*/ 42 h 329"/>
                    <a:gd name="T42" fmla="*/ 454 w 525"/>
                    <a:gd name="T43" fmla="*/ 69 h 329"/>
                    <a:gd name="T44" fmla="*/ 483 w 525"/>
                    <a:gd name="T45" fmla="*/ 101 h 329"/>
                    <a:gd name="T46" fmla="*/ 506 w 525"/>
                    <a:gd name="T47" fmla="*/ 140 h 329"/>
                    <a:gd name="T48" fmla="*/ 520 w 525"/>
                    <a:gd name="T49" fmla="*/ 186 h 329"/>
                    <a:gd name="T50" fmla="*/ 523 w 525"/>
                    <a:gd name="T51" fmla="*/ 211 h 329"/>
                    <a:gd name="T52" fmla="*/ 523 w 525"/>
                    <a:gd name="T53" fmla="*/ 234 h 329"/>
                    <a:gd name="T54" fmla="*/ 517 w 525"/>
                    <a:gd name="T55" fmla="*/ 255 h 329"/>
                    <a:gd name="T56" fmla="*/ 498 w 525"/>
                    <a:gd name="T57" fmla="*/ 299 h 329"/>
                    <a:gd name="T58" fmla="*/ 489 w 525"/>
                    <a:gd name="T59" fmla="*/ 318 h 329"/>
                    <a:gd name="T60" fmla="*/ 482 w 525"/>
                    <a:gd name="T61" fmla="*/ 327 h 329"/>
                    <a:gd name="T62" fmla="*/ 479 w 525"/>
                    <a:gd name="T63" fmla="*/ 327 h 329"/>
                    <a:gd name="T64" fmla="*/ 473 w 525"/>
                    <a:gd name="T65" fmla="*/ 316 h 329"/>
                    <a:gd name="T66" fmla="*/ 471 w 525"/>
                    <a:gd name="T67" fmla="*/ 302 h 329"/>
                    <a:gd name="T68" fmla="*/ 462 w 525"/>
                    <a:gd name="T69" fmla="*/ 261 h 329"/>
                    <a:gd name="T70" fmla="*/ 448 w 525"/>
                    <a:gd name="T71" fmla="*/ 223 h 329"/>
                    <a:gd name="T72" fmla="*/ 428 w 525"/>
                    <a:gd name="T73" fmla="*/ 191 h 329"/>
                    <a:gd name="T74" fmla="*/ 405 w 525"/>
                    <a:gd name="T75" fmla="*/ 161 h 329"/>
                    <a:gd name="T76" fmla="*/ 378 w 525"/>
                    <a:gd name="T77" fmla="*/ 137 h 329"/>
                    <a:gd name="T78" fmla="*/ 348 w 525"/>
                    <a:gd name="T79" fmla="*/ 118 h 329"/>
                    <a:gd name="T80" fmla="*/ 317 w 525"/>
                    <a:gd name="T81" fmla="*/ 106 h 329"/>
                    <a:gd name="T82" fmla="*/ 284 w 525"/>
                    <a:gd name="T83" fmla="*/ 98 h 329"/>
                    <a:gd name="T84" fmla="*/ 251 w 525"/>
                    <a:gd name="T85" fmla="*/ 97 h 329"/>
                    <a:gd name="T86" fmla="*/ 217 w 525"/>
                    <a:gd name="T87" fmla="*/ 103 h 329"/>
                    <a:gd name="T88" fmla="*/ 186 w 525"/>
                    <a:gd name="T89" fmla="*/ 115 h 329"/>
                    <a:gd name="T90" fmla="*/ 155 w 525"/>
                    <a:gd name="T91" fmla="*/ 136 h 329"/>
                    <a:gd name="T92" fmla="*/ 128 w 525"/>
                    <a:gd name="T93" fmla="*/ 162 h 329"/>
                    <a:gd name="T94" fmla="*/ 103 w 525"/>
                    <a:gd name="T95" fmla="*/ 198 h 329"/>
                    <a:gd name="T96" fmla="*/ 82 w 525"/>
                    <a:gd name="T97" fmla="*/ 243 h 329"/>
                    <a:gd name="T98" fmla="*/ 64 w 525"/>
                    <a:gd name="T99" fmla="*/ 295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25" h="329">
                      <a:moveTo>
                        <a:pt x="64" y="295"/>
                      </a:moveTo>
                      <a:lnTo>
                        <a:pt x="64" y="295"/>
                      </a:lnTo>
                      <a:lnTo>
                        <a:pt x="61" y="307"/>
                      </a:lnTo>
                      <a:lnTo>
                        <a:pt x="58" y="316"/>
                      </a:lnTo>
                      <a:lnTo>
                        <a:pt x="55" y="321"/>
                      </a:lnTo>
                      <a:lnTo>
                        <a:pt x="51" y="323"/>
                      </a:lnTo>
                      <a:lnTo>
                        <a:pt x="48" y="321"/>
                      </a:lnTo>
                      <a:lnTo>
                        <a:pt x="43" y="317"/>
                      </a:lnTo>
                      <a:lnTo>
                        <a:pt x="39" y="310"/>
                      </a:lnTo>
                      <a:lnTo>
                        <a:pt x="34" y="299"/>
                      </a:lnTo>
                      <a:lnTo>
                        <a:pt x="34" y="299"/>
                      </a:lnTo>
                      <a:lnTo>
                        <a:pt x="28" y="287"/>
                      </a:lnTo>
                      <a:lnTo>
                        <a:pt x="21" y="277"/>
                      </a:lnTo>
                      <a:lnTo>
                        <a:pt x="9" y="259"/>
                      </a:lnTo>
                      <a:lnTo>
                        <a:pt x="5" y="250"/>
                      </a:lnTo>
                      <a:lnTo>
                        <a:pt x="2" y="240"/>
                      </a:lnTo>
                      <a:lnTo>
                        <a:pt x="0" y="231"/>
                      </a:lnTo>
                      <a:lnTo>
                        <a:pt x="2" y="219"/>
                      </a:lnTo>
                      <a:lnTo>
                        <a:pt x="2" y="219"/>
                      </a:lnTo>
                      <a:lnTo>
                        <a:pt x="8" y="192"/>
                      </a:lnTo>
                      <a:lnTo>
                        <a:pt x="15" y="167"/>
                      </a:lnTo>
                      <a:lnTo>
                        <a:pt x="26" y="143"/>
                      </a:lnTo>
                      <a:lnTo>
                        <a:pt x="37" y="122"/>
                      </a:lnTo>
                      <a:lnTo>
                        <a:pt x="52" y="103"/>
                      </a:lnTo>
                      <a:lnTo>
                        <a:pt x="67" y="84"/>
                      </a:lnTo>
                      <a:lnTo>
                        <a:pt x="83" y="67"/>
                      </a:lnTo>
                      <a:lnTo>
                        <a:pt x="101" y="54"/>
                      </a:lnTo>
                      <a:lnTo>
                        <a:pt x="121" y="40"/>
                      </a:lnTo>
                      <a:lnTo>
                        <a:pt x="140" y="30"/>
                      </a:lnTo>
                      <a:lnTo>
                        <a:pt x="161" y="21"/>
                      </a:lnTo>
                      <a:lnTo>
                        <a:pt x="182" y="12"/>
                      </a:lnTo>
                      <a:lnTo>
                        <a:pt x="204" y="6"/>
                      </a:lnTo>
                      <a:lnTo>
                        <a:pt x="226" y="3"/>
                      </a:lnTo>
                      <a:lnTo>
                        <a:pt x="248" y="0"/>
                      </a:lnTo>
                      <a:lnTo>
                        <a:pt x="271" y="0"/>
                      </a:lnTo>
                      <a:lnTo>
                        <a:pt x="293" y="0"/>
                      </a:lnTo>
                      <a:lnTo>
                        <a:pt x="315" y="3"/>
                      </a:lnTo>
                      <a:lnTo>
                        <a:pt x="338" y="8"/>
                      </a:lnTo>
                      <a:lnTo>
                        <a:pt x="360" y="14"/>
                      </a:lnTo>
                      <a:lnTo>
                        <a:pt x="379" y="21"/>
                      </a:lnTo>
                      <a:lnTo>
                        <a:pt x="400" y="30"/>
                      </a:lnTo>
                      <a:lnTo>
                        <a:pt x="419" y="42"/>
                      </a:lnTo>
                      <a:lnTo>
                        <a:pt x="437" y="54"/>
                      </a:lnTo>
                      <a:lnTo>
                        <a:pt x="454" y="69"/>
                      </a:lnTo>
                      <a:lnTo>
                        <a:pt x="468" y="84"/>
                      </a:lnTo>
                      <a:lnTo>
                        <a:pt x="483" y="101"/>
                      </a:lnTo>
                      <a:lnTo>
                        <a:pt x="495" y="121"/>
                      </a:lnTo>
                      <a:lnTo>
                        <a:pt x="506" y="140"/>
                      </a:lnTo>
                      <a:lnTo>
                        <a:pt x="513" y="162"/>
                      </a:lnTo>
                      <a:lnTo>
                        <a:pt x="520" y="186"/>
                      </a:lnTo>
                      <a:lnTo>
                        <a:pt x="523" y="211"/>
                      </a:lnTo>
                      <a:lnTo>
                        <a:pt x="523" y="211"/>
                      </a:lnTo>
                      <a:lnTo>
                        <a:pt x="525" y="223"/>
                      </a:lnTo>
                      <a:lnTo>
                        <a:pt x="523" y="234"/>
                      </a:lnTo>
                      <a:lnTo>
                        <a:pt x="522" y="244"/>
                      </a:lnTo>
                      <a:lnTo>
                        <a:pt x="517" y="255"/>
                      </a:lnTo>
                      <a:lnTo>
                        <a:pt x="510" y="277"/>
                      </a:lnTo>
                      <a:lnTo>
                        <a:pt x="498" y="299"/>
                      </a:lnTo>
                      <a:lnTo>
                        <a:pt x="498" y="299"/>
                      </a:lnTo>
                      <a:lnTo>
                        <a:pt x="489" y="318"/>
                      </a:lnTo>
                      <a:lnTo>
                        <a:pt x="485" y="324"/>
                      </a:lnTo>
                      <a:lnTo>
                        <a:pt x="482" y="327"/>
                      </a:lnTo>
                      <a:lnTo>
                        <a:pt x="480" y="329"/>
                      </a:lnTo>
                      <a:lnTo>
                        <a:pt x="479" y="327"/>
                      </a:lnTo>
                      <a:lnTo>
                        <a:pt x="476" y="323"/>
                      </a:lnTo>
                      <a:lnTo>
                        <a:pt x="473" y="316"/>
                      </a:lnTo>
                      <a:lnTo>
                        <a:pt x="471" y="302"/>
                      </a:lnTo>
                      <a:lnTo>
                        <a:pt x="471" y="302"/>
                      </a:lnTo>
                      <a:lnTo>
                        <a:pt x="467" y="281"/>
                      </a:lnTo>
                      <a:lnTo>
                        <a:pt x="462" y="261"/>
                      </a:lnTo>
                      <a:lnTo>
                        <a:pt x="455" y="241"/>
                      </a:lnTo>
                      <a:lnTo>
                        <a:pt x="448" y="223"/>
                      </a:lnTo>
                      <a:lnTo>
                        <a:pt x="439" y="207"/>
                      </a:lnTo>
                      <a:lnTo>
                        <a:pt x="428" y="191"/>
                      </a:lnTo>
                      <a:lnTo>
                        <a:pt x="416" y="176"/>
                      </a:lnTo>
                      <a:lnTo>
                        <a:pt x="405" y="161"/>
                      </a:lnTo>
                      <a:lnTo>
                        <a:pt x="391" y="149"/>
                      </a:lnTo>
                      <a:lnTo>
                        <a:pt x="378" y="137"/>
                      </a:lnTo>
                      <a:lnTo>
                        <a:pt x="363" y="127"/>
                      </a:lnTo>
                      <a:lnTo>
                        <a:pt x="348" y="118"/>
                      </a:lnTo>
                      <a:lnTo>
                        <a:pt x="333" y="112"/>
                      </a:lnTo>
                      <a:lnTo>
                        <a:pt x="317" y="106"/>
                      </a:lnTo>
                      <a:lnTo>
                        <a:pt x="300" y="101"/>
                      </a:lnTo>
                      <a:lnTo>
                        <a:pt x="284" y="98"/>
                      </a:lnTo>
                      <a:lnTo>
                        <a:pt x="268" y="97"/>
                      </a:lnTo>
                      <a:lnTo>
                        <a:pt x="251" y="97"/>
                      </a:lnTo>
                      <a:lnTo>
                        <a:pt x="235" y="98"/>
                      </a:lnTo>
                      <a:lnTo>
                        <a:pt x="217" y="103"/>
                      </a:lnTo>
                      <a:lnTo>
                        <a:pt x="202" y="107"/>
                      </a:lnTo>
                      <a:lnTo>
                        <a:pt x="186" y="115"/>
                      </a:lnTo>
                      <a:lnTo>
                        <a:pt x="171" y="124"/>
                      </a:lnTo>
                      <a:lnTo>
                        <a:pt x="155" y="136"/>
                      </a:lnTo>
                      <a:lnTo>
                        <a:pt x="141" y="148"/>
                      </a:lnTo>
                      <a:lnTo>
                        <a:pt x="128" y="162"/>
                      </a:lnTo>
                      <a:lnTo>
                        <a:pt x="115" y="180"/>
                      </a:lnTo>
                      <a:lnTo>
                        <a:pt x="103" y="198"/>
                      </a:lnTo>
                      <a:lnTo>
                        <a:pt x="91" y="219"/>
                      </a:lnTo>
                      <a:lnTo>
                        <a:pt x="82" y="243"/>
                      </a:lnTo>
                      <a:lnTo>
                        <a:pt x="73" y="268"/>
                      </a:lnTo>
                      <a:lnTo>
                        <a:pt x="64" y="295"/>
                      </a:lnTo>
                      <a:lnTo>
                        <a:pt x="64" y="295"/>
                      </a:lnTo>
                      <a:close/>
                    </a:path>
                  </a:pathLst>
                </a:custGeom>
                <a:solidFill>
                  <a:srgbClr val="AA77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5" name="Freeform 107"/>
                <p:cNvSpPr>
                  <a:spLocks/>
                </p:cNvSpPr>
                <p:nvPr/>
              </p:nvSpPr>
              <p:spPr bwMode="auto">
                <a:xfrm>
                  <a:off x="5607050" y="3576638"/>
                  <a:ext cx="784225" cy="377825"/>
                </a:xfrm>
                <a:custGeom>
                  <a:avLst/>
                  <a:gdLst>
                    <a:gd name="T0" fmla="*/ 254 w 494"/>
                    <a:gd name="T1" fmla="*/ 0 h 238"/>
                    <a:gd name="T2" fmla="*/ 192 w 494"/>
                    <a:gd name="T3" fmla="*/ 6 h 238"/>
                    <a:gd name="T4" fmla="*/ 141 w 494"/>
                    <a:gd name="T5" fmla="*/ 18 h 238"/>
                    <a:gd name="T6" fmla="*/ 101 w 494"/>
                    <a:gd name="T7" fmla="*/ 37 h 238"/>
                    <a:gd name="T8" fmla="*/ 69 w 494"/>
                    <a:gd name="T9" fmla="*/ 63 h 238"/>
                    <a:gd name="T10" fmla="*/ 43 w 494"/>
                    <a:gd name="T11" fmla="*/ 91 h 238"/>
                    <a:gd name="T12" fmla="*/ 25 w 494"/>
                    <a:gd name="T13" fmla="*/ 122 h 238"/>
                    <a:gd name="T14" fmla="*/ 11 w 494"/>
                    <a:gd name="T15" fmla="*/ 153 h 238"/>
                    <a:gd name="T16" fmla="*/ 0 w 494"/>
                    <a:gd name="T17" fmla="*/ 185 h 238"/>
                    <a:gd name="T18" fmla="*/ 9 w 494"/>
                    <a:gd name="T19" fmla="*/ 194 h 238"/>
                    <a:gd name="T20" fmla="*/ 12 w 494"/>
                    <a:gd name="T21" fmla="*/ 192 h 238"/>
                    <a:gd name="T22" fmla="*/ 18 w 494"/>
                    <a:gd name="T23" fmla="*/ 195 h 238"/>
                    <a:gd name="T24" fmla="*/ 24 w 494"/>
                    <a:gd name="T25" fmla="*/ 203 h 238"/>
                    <a:gd name="T26" fmla="*/ 76 w 494"/>
                    <a:gd name="T27" fmla="*/ 217 h 238"/>
                    <a:gd name="T28" fmla="*/ 132 w 494"/>
                    <a:gd name="T29" fmla="*/ 229 h 238"/>
                    <a:gd name="T30" fmla="*/ 192 w 494"/>
                    <a:gd name="T31" fmla="*/ 235 h 238"/>
                    <a:gd name="T32" fmla="*/ 254 w 494"/>
                    <a:gd name="T33" fmla="*/ 238 h 238"/>
                    <a:gd name="T34" fmla="*/ 315 w 494"/>
                    <a:gd name="T35" fmla="*/ 235 h 238"/>
                    <a:gd name="T36" fmla="*/ 375 w 494"/>
                    <a:gd name="T37" fmla="*/ 229 h 238"/>
                    <a:gd name="T38" fmla="*/ 430 w 494"/>
                    <a:gd name="T39" fmla="*/ 217 h 238"/>
                    <a:gd name="T40" fmla="*/ 479 w 494"/>
                    <a:gd name="T41" fmla="*/ 203 h 238"/>
                    <a:gd name="T42" fmla="*/ 489 w 494"/>
                    <a:gd name="T43" fmla="*/ 191 h 238"/>
                    <a:gd name="T44" fmla="*/ 489 w 494"/>
                    <a:gd name="T45" fmla="*/ 188 h 238"/>
                    <a:gd name="T46" fmla="*/ 488 w 494"/>
                    <a:gd name="T47" fmla="*/ 185 h 238"/>
                    <a:gd name="T48" fmla="*/ 494 w 494"/>
                    <a:gd name="T49" fmla="*/ 174 h 238"/>
                    <a:gd name="T50" fmla="*/ 488 w 494"/>
                    <a:gd name="T51" fmla="*/ 158 h 238"/>
                    <a:gd name="T52" fmla="*/ 471 w 494"/>
                    <a:gd name="T53" fmla="*/ 125 h 238"/>
                    <a:gd name="T54" fmla="*/ 452 w 494"/>
                    <a:gd name="T55" fmla="*/ 94 h 238"/>
                    <a:gd name="T56" fmla="*/ 428 w 494"/>
                    <a:gd name="T57" fmla="*/ 66 h 238"/>
                    <a:gd name="T58" fmla="*/ 400 w 494"/>
                    <a:gd name="T59" fmla="*/ 42 h 238"/>
                    <a:gd name="T60" fmla="*/ 366 w 494"/>
                    <a:gd name="T61" fmla="*/ 23 h 238"/>
                    <a:gd name="T62" fmla="*/ 326 w 494"/>
                    <a:gd name="T63" fmla="*/ 9 h 238"/>
                    <a:gd name="T64" fmla="*/ 280 w 494"/>
                    <a:gd name="T65" fmla="*/ 2 h 238"/>
                    <a:gd name="T66" fmla="*/ 254 w 494"/>
                    <a:gd name="T67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94" h="238">
                      <a:moveTo>
                        <a:pt x="254" y="0"/>
                      </a:moveTo>
                      <a:lnTo>
                        <a:pt x="254" y="0"/>
                      </a:lnTo>
                      <a:lnTo>
                        <a:pt x="222" y="2"/>
                      </a:lnTo>
                      <a:lnTo>
                        <a:pt x="192" y="6"/>
                      </a:lnTo>
                      <a:lnTo>
                        <a:pt x="165" y="11"/>
                      </a:lnTo>
                      <a:lnTo>
                        <a:pt x="141" y="18"/>
                      </a:lnTo>
                      <a:lnTo>
                        <a:pt x="121" y="27"/>
                      </a:lnTo>
                      <a:lnTo>
                        <a:pt x="101" y="37"/>
                      </a:lnTo>
                      <a:lnTo>
                        <a:pt x="83" y="49"/>
                      </a:lnTo>
                      <a:lnTo>
                        <a:pt x="69" y="63"/>
                      </a:lnTo>
                      <a:lnTo>
                        <a:pt x="55" y="76"/>
                      </a:lnTo>
                      <a:lnTo>
                        <a:pt x="43" y="91"/>
                      </a:lnTo>
                      <a:lnTo>
                        <a:pt x="34" y="106"/>
                      </a:lnTo>
                      <a:lnTo>
                        <a:pt x="25" y="122"/>
                      </a:lnTo>
                      <a:lnTo>
                        <a:pt x="18" y="137"/>
                      </a:lnTo>
                      <a:lnTo>
                        <a:pt x="11" y="153"/>
                      </a:lnTo>
                      <a:lnTo>
                        <a:pt x="0" y="185"/>
                      </a:lnTo>
                      <a:lnTo>
                        <a:pt x="0" y="185"/>
                      </a:lnTo>
                      <a:lnTo>
                        <a:pt x="8" y="192"/>
                      </a:lnTo>
                      <a:lnTo>
                        <a:pt x="9" y="194"/>
                      </a:lnTo>
                      <a:lnTo>
                        <a:pt x="11" y="192"/>
                      </a:lnTo>
                      <a:lnTo>
                        <a:pt x="12" y="192"/>
                      </a:lnTo>
                      <a:lnTo>
                        <a:pt x="14" y="192"/>
                      </a:lnTo>
                      <a:lnTo>
                        <a:pt x="18" y="195"/>
                      </a:lnTo>
                      <a:lnTo>
                        <a:pt x="24" y="203"/>
                      </a:lnTo>
                      <a:lnTo>
                        <a:pt x="24" y="203"/>
                      </a:lnTo>
                      <a:lnTo>
                        <a:pt x="49" y="210"/>
                      </a:lnTo>
                      <a:lnTo>
                        <a:pt x="76" y="217"/>
                      </a:lnTo>
                      <a:lnTo>
                        <a:pt x="104" y="223"/>
                      </a:lnTo>
                      <a:lnTo>
                        <a:pt x="132" y="229"/>
                      </a:lnTo>
                      <a:lnTo>
                        <a:pt x="162" y="232"/>
                      </a:lnTo>
                      <a:lnTo>
                        <a:pt x="192" y="235"/>
                      </a:lnTo>
                      <a:lnTo>
                        <a:pt x="223" y="237"/>
                      </a:lnTo>
                      <a:lnTo>
                        <a:pt x="254" y="238"/>
                      </a:lnTo>
                      <a:lnTo>
                        <a:pt x="284" y="237"/>
                      </a:lnTo>
                      <a:lnTo>
                        <a:pt x="315" y="235"/>
                      </a:lnTo>
                      <a:lnTo>
                        <a:pt x="345" y="232"/>
                      </a:lnTo>
                      <a:lnTo>
                        <a:pt x="375" y="229"/>
                      </a:lnTo>
                      <a:lnTo>
                        <a:pt x="403" y="223"/>
                      </a:lnTo>
                      <a:lnTo>
                        <a:pt x="430" y="217"/>
                      </a:lnTo>
                      <a:lnTo>
                        <a:pt x="455" y="210"/>
                      </a:lnTo>
                      <a:lnTo>
                        <a:pt x="479" y="203"/>
                      </a:lnTo>
                      <a:lnTo>
                        <a:pt x="479" y="203"/>
                      </a:lnTo>
                      <a:lnTo>
                        <a:pt x="489" y="191"/>
                      </a:lnTo>
                      <a:lnTo>
                        <a:pt x="489" y="188"/>
                      </a:lnTo>
                      <a:lnTo>
                        <a:pt x="489" y="188"/>
                      </a:lnTo>
                      <a:lnTo>
                        <a:pt x="488" y="188"/>
                      </a:lnTo>
                      <a:lnTo>
                        <a:pt x="488" y="185"/>
                      </a:lnTo>
                      <a:lnTo>
                        <a:pt x="489" y="182"/>
                      </a:lnTo>
                      <a:lnTo>
                        <a:pt x="494" y="174"/>
                      </a:lnTo>
                      <a:lnTo>
                        <a:pt x="494" y="174"/>
                      </a:lnTo>
                      <a:lnTo>
                        <a:pt x="488" y="158"/>
                      </a:lnTo>
                      <a:lnTo>
                        <a:pt x="480" y="142"/>
                      </a:lnTo>
                      <a:lnTo>
                        <a:pt x="471" y="125"/>
                      </a:lnTo>
                      <a:lnTo>
                        <a:pt x="462" y="109"/>
                      </a:lnTo>
                      <a:lnTo>
                        <a:pt x="452" y="94"/>
                      </a:lnTo>
                      <a:lnTo>
                        <a:pt x="442" y="79"/>
                      </a:lnTo>
                      <a:lnTo>
                        <a:pt x="428" y="66"/>
                      </a:lnTo>
                      <a:lnTo>
                        <a:pt x="415" y="54"/>
                      </a:lnTo>
                      <a:lnTo>
                        <a:pt x="400" y="42"/>
                      </a:lnTo>
                      <a:lnTo>
                        <a:pt x="384" y="32"/>
                      </a:lnTo>
                      <a:lnTo>
                        <a:pt x="366" y="23"/>
                      </a:lnTo>
                      <a:lnTo>
                        <a:pt x="346" y="15"/>
                      </a:lnTo>
                      <a:lnTo>
                        <a:pt x="326" y="9"/>
                      </a:lnTo>
                      <a:lnTo>
                        <a:pt x="305" y="5"/>
                      </a:lnTo>
                      <a:lnTo>
                        <a:pt x="280" y="2"/>
                      </a:lnTo>
                      <a:lnTo>
                        <a:pt x="254" y="0"/>
                      </a:lnTo>
                      <a:lnTo>
                        <a:pt x="254" y="0"/>
                      </a:lnTo>
                      <a:close/>
                    </a:path>
                  </a:pathLst>
                </a:custGeom>
                <a:solidFill>
                  <a:srgbClr val="AA77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46" name="Freeform 108"/>
                <p:cNvSpPr>
                  <a:spLocks/>
                </p:cNvSpPr>
                <p:nvPr/>
              </p:nvSpPr>
              <p:spPr bwMode="auto">
                <a:xfrm>
                  <a:off x="5668963" y="3633788"/>
                  <a:ext cx="688975" cy="415925"/>
                </a:xfrm>
                <a:custGeom>
                  <a:avLst/>
                  <a:gdLst>
                    <a:gd name="T0" fmla="*/ 3 w 434"/>
                    <a:gd name="T1" fmla="*/ 262 h 262"/>
                    <a:gd name="T2" fmla="*/ 13 w 434"/>
                    <a:gd name="T3" fmla="*/ 216 h 262"/>
                    <a:gd name="T4" fmla="*/ 31 w 434"/>
                    <a:gd name="T5" fmla="*/ 178 h 262"/>
                    <a:gd name="T6" fmla="*/ 53 w 434"/>
                    <a:gd name="T7" fmla="*/ 146 h 262"/>
                    <a:gd name="T8" fmla="*/ 80 w 434"/>
                    <a:gd name="T9" fmla="*/ 119 h 262"/>
                    <a:gd name="T10" fmla="*/ 111 w 434"/>
                    <a:gd name="T11" fmla="*/ 100 h 262"/>
                    <a:gd name="T12" fmla="*/ 144 w 434"/>
                    <a:gd name="T13" fmla="*/ 85 h 262"/>
                    <a:gd name="T14" fmla="*/ 178 w 434"/>
                    <a:gd name="T15" fmla="*/ 76 h 262"/>
                    <a:gd name="T16" fmla="*/ 214 w 434"/>
                    <a:gd name="T17" fmla="*/ 74 h 262"/>
                    <a:gd name="T18" fmla="*/ 249 w 434"/>
                    <a:gd name="T19" fmla="*/ 77 h 262"/>
                    <a:gd name="T20" fmla="*/ 284 w 434"/>
                    <a:gd name="T21" fmla="*/ 86 h 262"/>
                    <a:gd name="T22" fmla="*/ 318 w 434"/>
                    <a:gd name="T23" fmla="*/ 100 h 262"/>
                    <a:gd name="T24" fmla="*/ 348 w 434"/>
                    <a:gd name="T25" fmla="*/ 120 h 262"/>
                    <a:gd name="T26" fmla="*/ 376 w 434"/>
                    <a:gd name="T27" fmla="*/ 146 h 262"/>
                    <a:gd name="T28" fmla="*/ 398 w 434"/>
                    <a:gd name="T29" fmla="*/ 175 h 262"/>
                    <a:gd name="T30" fmla="*/ 416 w 434"/>
                    <a:gd name="T31" fmla="*/ 211 h 262"/>
                    <a:gd name="T32" fmla="*/ 428 w 434"/>
                    <a:gd name="T33" fmla="*/ 251 h 262"/>
                    <a:gd name="T34" fmla="*/ 432 w 434"/>
                    <a:gd name="T35" fmla="*/ 223 h 262"/>
                    <a:gd name="T36" fmla="*/ 431 w 434"/>
                    <a:gd name="T37" fmla="*/ 169 h 262"/>
                    <a:gd name="T38" fmla="*/ 417 w 434"/>
                    <a:gd name="T39" fmla="*/ 122 h 262"/>
                    <a:gd name="T40" fmla="*/ 395 w 434"/>
                    <a:gd name="T41" fmla="*/ 83 h 262"/>
                    <a:gd name="T42" fmla="*/ 364 w 434"/>
                    <a:gd name="T43" fmla="*/ 51 h 262"/>
                    <a:gd name="T44" fmla="*/ 328 w 434"/>
                    <a:gd name="T45" fmla="*/ 27 h 262"/>
                    <a:gd name="T46" fmla="*/ 287 w 434"/>
                    <a:gd name="T47" fmla="*/ 10 h 262"/>
                    <a:gd name="T48" fmla="*/ 242 w 434"/>
                    <a:gd name="T49" fmla="*/ 1 h 262"/>
                    <a:gd name="T50" fmla="*/ 197 w 434"/>
                    <a:gd name="T51" fmla="*/ 0 h 262"/>
                    <a:gd name="T52" fmla="*/ 153 w 434"/>
                    <a:gd name="T53" fmla="*/ 7 h 262"/>
                    <a:gd name="T54" fmla="*/ 111 w 434"/>
                    <a:gd name="T55" fmla="*/ 22 h 262"/>
                    <a:gd name="T56" fmla="*/ 74 w 434"/>
                    <a:gd name="T57" fmla="*/ 46 h 262"/>
                    <a:gd name="T58" fmla="*/ 41 w 434"/>
                    <a:gd name="T59" fmla="*/ 79 h 262"/>
                    <a:gd name="T60" fmla="*/ 18 w 434"/>
                    <a:gd name="T61" fmla="*/ 119 h 262"/>
                    <a:gd name="T62" fmla="*/ 3 w 434"/>
                    <a:gd name="T63" fmla="*/ 169 h 262"/>
                    <a:gd name="T64" fmla="*/ 0 w 434"/>
                    <a:gd name="T65" fmla="*/ 229 h 262"/>
                    <a:gd name="T66" fmla="*/ 3 w 434"/>
                    <a:gd name="T67" fmla="*/ 262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34" h="262">
                      <a:moveTo>
                        <a:pt x="3" y="262"/>
                      </a:moveTo>
                      <a:lnTo>
                        <a:pt x="3" y="262"/>
                      </a:lnTo>
                      <a:lnTo>
                        <a:pt x="7" y="238"/>
                      </a:lnTo>
                      <a:lnTo>
                        <a:pt x="13" y="216"/>
                      </a:lnTo>
                      <a:lnTo>
                        <a:pt x="22" y="196"/>
                      </a:lnTo>
                      <a:lnTo>
                        <a:pt x="31" y="178"/>
                      </a:lnTo>
                      <a:lnTo>
                        <a:pt x="41" y="161"/>
                      </a:lnTo>
                      <a:lnTo>
                        <a:pt x="53" y="146"/>
                      </a:lnTo>
                      <a:lnTo>
                        <a:pt x="67" y="131"/>
                      </a:lnTo>
                      <a:lnTo>
                        <a:pt x="80" y="119"/>
                      </a:lnTo>
                      <a:lnTo>
                        <a:pt x="95" y="109"/>
                      </a:lnTo>
                      <a:lnTo>
                        <a:pt x="111" y="100"/>
                      </a:lnTo>
                      <a:lnTo>
                        <a:pt x="128" y="91"/>
                      </a:lnTo>
                      <a:lnTo>
                        <a:pt x="144" y="85"/>
                      </a:lnTo>
                      <a:lnTo>
                        <a:pt x="160" y="80"/>
                      </a:lnTo>
                      <a:lnTo>
                        <a:pt x="178" y="76"/>
                      </a:lnTo>
                      <a:lnTo>
                        <a:pt x="196" y="74"/>
                      </a:lnTo>
                      <a:lnTo>
                        <a:pt x="214" y="74"/>
                      </a:lnTo>
                      <a:lnTo>
                        <a:pt x="232" y="74"/>
                      </a:lnTo>
                      <a:lnTo>
                        <a:pt x="249" y="77"/>
                      </a:lnTo>
                      <a:lnTo>
                        <a:pt x="267" y="80"/>
                      </a:lnTo>
                      <a:lnTo>
                        <a:pt x="284" y="86"/>
                      </a:lnTo>
                      <a:lnTo>
                        <a:pt x="301" y="92"/>
                      </a:lnTo>
                      <a:lnTo>
                        <a:pt x="318" y="100"/>
                      </a:lnTo>
                      <a:lnTo>
                        <a:pt x="333" y="110"/>
                      </a:lnTo>
                      <a:lnTo>
                        <a:pt x="348" y="120"/>
                      </a:lnTo>
                      <a:lnTo>
                        <a:pt x="362" y="132"/>
                      </a:lnTo>
                      <a:lnTo>
                        <a:pt x="376" y="146"/>
                      </a:lnTo>
                      <a:lnTo>
                        <a:pt x="388" y="159"/>
                      </a:lnTo>
                      <a:lnTo>
                        <a:pt x="398" y="175"/>
                      </a:lnTo>
                      <a:lnTo>
                        <a:pt x="409" y="193"/>
                      </a:lnTo>
                      <a:lnTo>
                        <a:pt x="416" y="211"/>
                      </a:lnTo>
                      <a:lnTo>
                        <a:pt x="423" y="230"/>
                      </a:lnTo>
                      <a:lnTo>
                        <a:pt x="428" y="251"/>
                      </a:lnTo>
                      <a:lnTo>
                        <a:pt x="428" y="251"/>
                      </a:lnTo>
                      <a:lnTo>
                        <a:pt x="432" y="223"/>
                      </a:lnTo>
                      <a:lnTo>
                        <a:pt x="434" y="195"/>
                      </a:lnTo>
                      <a:lnTo>
                        <a:pt x="431" y="169"/>
                      </a:lnTo>
                      <a:lnTo>
                        <a:pt x="426" y="144"/>
                      </a:lnTo>
                      <a:lnTo>
                        <a:pt x="417" y="122"/>
                      </a:lnTo>
                      <a:lnTo>
                        <a:pt x="407" y="101"/>
                      </a:lnTo>
                      <a:lnTo>
                        <a:pt x="395" y="83"/>
                      </a:lnTo>
                      <a:lnTo>
                        <a:pt x="380" y="65"/>
                      </a:lnTo>
                      <a:lnTo>
                        <a:pt x="364" y="51"/>
                      </a:lnTo>
                      <a:lnTo>
                        <a:pt x="348" y="37"/>
                      </a:lnTo>
                      <a:lnTo>
                        <a:pt x="328" y="27"/>
                      </a:lnTo>
                      <a:lnTo>
                        <a:pt x="307" y="18"/>
                      </a:lnTo>
                      <a:lnTo>
                        <a:pt x="287" y="10"/>
                      </a:lnTo>
                      <a:lnTo>
                        <a:pt x="264" y="4"/>
                      </a:lnTo>
                      <a:lnTo>
                        <a:pt x="242" y="1"/>
                      </a:lnTo>
                      <a:lnTo>
                        <a:pt x="220" y="0"/>
                      </a:lnTo>
                      <a:lnTo>
                        <a:pt x="197" y="0"/>
                      </a:lnTo>
                      <a:lnTo>
                        <a:pt x="175" y="3"/>
                      </a:lnTo>
                      <a:lnTo>
                        <a:pt x="153" y="7"/>
                      </a:lnTo>
                      <a:lnTo>
                        <a:pt x="132" y="13"/>
                      </a:lnTo>
                      <a:lnTo>
                        <a:pt x="111" y="22"/>
                      </a:lnTo>
                      <a:lnTo>
                        <a:pt x="92" y="33"/>
                      </a:lnTo>
                      <a:lnTo>
                        <a:pt x="74" y="46"/>
                      </a:lnTo>
                      <a:lnTo>
                        <a:pt x="56" y="61"/>
                      </a:lnTo>
                      <a:lnTo>
                        <a:pt x="41" y="79"/>
                      </a:lnTo>
                      <a:lnTo>
                        <a:pt x="30" y="98"/>
                      </a:lnTo>
                      <a:lnTo>
                        <a:pt x="18" y="119"/>
                      </a:lnTo>
                      <a:lnTo>
                        <a:pt x="9" y="143"/>
                      </a:lnTo>
                      <a:lnTo>
                        <a:pt x="3" y="169"/>
                      </a:lnTo>
                      <a:lnTo>
                        <a:pt x="0" y="198"/>
                      </a:lnTo>
                      <a:lnTo>
                        <a:pt x="0" y="229"/>
                      </a:lnTo>
                      <a:lnTo>
                        <a:pt x="3" y="262"/>
                      </a:lnTo>
                      <a:lnTo>
                        <a:pt x="3" y="262"/>
                      </a:lnTo>
                      <a:close/>
                    </a:path>
                  </a:pathLst>
                </a:custGeom>
                <a:solidFill>
                  <a:srgbClr val="FCC3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</p:grpSp>
      <p:sp>
        <p:nvSpPr>
          <p:cNvPr id="93" name="矩形 92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120" name="泪滴形 119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46779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/>
          <p:cNvCxnSpPr/>
          <p:nvPr/>
        </p:nvCxnSpPr>
        <p:spPr>
          <a:xfrm>
            <a:off x="4215225" y="2168507"/>
            <a:ext cx="962166" cy="952510"/>
          </a:xfrm>
          <a:prstGeom prst="line">
            <a:avLst/>
          </a:prstGeom>
          <a:ln w="19050" cmpd="sng">
            <a:solidFill>
              <a:schemeClr val="bg1">
                <a:lumMod val="65000"/>
              </a:schemeClr>
            </a:solidFill>
            <a:headEnd type="triangle" w="lg" len="lg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6200000">
            <a:off x="4190451" y="4479474"/>
            <a:ext cx="962166" cy="952510"/>
          </a:xfrm>
          <a:prstGeom prst="line">
            <a:avLst/>
          </a:prstGeom>
          <a:ln w="19050" cmpd="sng">
            <a:solidFill>
              <a:schemeClr val="bg1">
                <a:lumMod val="65000"/>
              </a:schemeClr>
            </a:solidFill>
            <a:headEnd type="triangle" w="lg" len="lg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684570" y="3790853"/>
            <a:ext cx="1224285" cy="4943"/>
          </a:xfrm>
          <a:prstGeom prst="line">
            <a:avLst/>
          </a:prstGeom>
          <a:ln w="19050" cmpd="sng">
            <a:solidFill>
              <a:schemeClr val="bg1">
                <a:lumMod val="65000"/>
              </a:schemeClr>
            </a:solidFill>
            <a:headEnd type="triangle" w="lg" len="lg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4494807" y="2176870"/>
            <a:ext cx="2722856" cy="4085497"/>
            <a:chOff x="4685307" y="2507070"/>
            <a:chExt cx="2722856" cy="4085497"/>
          </a:xfrm>
        </p:grpSpPr>
        <p:sp>
          <p:nvSpPr>
            <p:cNvPr id="33" name="Freeform 32"/>
            <p:cNvSpPr/>
            <p:nvPr/>
          </p:nvSpPr>
          <p:spPr bwMode="auto">
            <a:xfrm>
              <a:off x="4685307" y="2785350"/>
              <a:ext cx="2722856" cy="3807217"/>
            </a:xfrm>
            <a:custGeom>
              <a:avLst/>
              <a:gdLst>
                <a:gd name="connsiteX0" fmla="*/ 2644096 w 2722856"/>
                <a:gd name="connsiteY0" fmla="*/ 3166228 h 3807217"/>
                <a:gd name="connsiteX1" fmla="*/ 2589225 w 2722856"/>
                <a:gd name="connsiteY1" fmla="*/ 3171377 h 3807217"/>
                <a:gd name="connsiteX2" fmla="*/ 2551692 w 2722856"/>
                <a:gd name="connsiteY2" fmla="*/ 3168779 h 3807217"/>
                <a:gd name="connsiteX3" fmla="*/ 279181 w 2722856"/>
                <a:gd name="connsiteY3" fmla="*/ 2351236 h 3807217"/>
                <a:gd name="connsiteX4" fmla="*/ 322475 w 2722856"/>
                <a:gd name="connsiteY4" fmla="*/ 2411641 h 3807217"/>
                <a:gd name="connsiteX5" fmla="*/ 302000 w 2722856"/>
                <a:gd name="connsiteY5" fmla="*/ 2388796 h 3807217"/>
                <a:gd name="connsiteX6" fmla="*/ 279181 w 2722856"/>
                <a:gd name="connsiteY6" fmla="*/ 2351236 h 3807217"/>
                <a:gd name="connsiteX7" fmla="*/ 1191798 w 2722856"/>
                <a:gd name="connsiteY7" fmla="*/ 0 h 3807217"/>
                <a:gd name="connsiteX8" fmla="*/ 1229791 w 2722856"/>
                <a:gd name="connsiteY8" fmla="*/ 373443 h 3807217"/>
                <a:gd name="connsiteX9" fmla="*/ 1472058 w 2722856"/>
                <a:gd name="connsiteY9" fmla="*/ 785737 h 3807217"/>
                <a:gd name="connsiteX10" fmla="*/ 1523457 w 2722856"/>
                <a:gd name="connsiteY10" fmla="*/ 1018282 h 3807217"/>
                <a:gd name="connsiteX11" fmla="*/ 1385347 w 2722856"/>
                <a:gd name="connsiteY11" fmla="*/ 207462 h 3807217"/>
                <a:gd name="connsiteX12" fmla="*/ 1539333 w 2722856"/>
                <a:gd name="connsiteY12" fmla="*/ 536316 h 3807217"/>
                <a:gd name="connsiteX13" fmla="*/ 1824720 w 2722856"/>
                <a:gd name="connsiteY13" fmla="*/ 295642 h 3807217"/>
                <a:gd name="connsiteX14" fmla="*/ 1563392 w 2722856"/>
                <a:gd name="connsiteY14" fmla="*/ 613161 h 3807217"/>
                <a:gd name="connsiteX15" fmla="*/ 1614948 w 2722856"/>
                <a:gd name="connsiteY15" fmla="*/ 974079 h 3807217"/>
                <a:gd name="connsiteX16" fmla="*/ 1768636 w 2722856"/>
                <a:gd name="connsiteY16" fmla="*/ 886922 h 3807217"/>
                <a:gd name="connsiteX17" fmla="*/ 1861331 w 2722856"/>
                <a:gd name="connsiteY17" fmla="*/ 568937 h 3807217"/>
                <a:gd name="connsiteX18" fmla="*/ 1828877 w 2722856"/>
                <a:gd name="connsiteY18" fmla="*/ 875559 h 3807217"/>
                <a:gd name="connsiteX19" fmla="*/ 2043022 w 2722856"/>
                <a:gd name="connsiteY19" fmla="*/ 895114 h 3807217"/>
                <a:gd name="connsiteX20" fmla="*/ 1606240 w 2722856"/>
                <a:gd name="connsiteY20" fmla="*/ 1100801 h 3807217"/>
                <a:gd name="connsiteX21" fmla="*/ 1583736 w 2722856"/>
                <a:gd name="connsiteY21" fmla="*/ 1218564 h 3807217"/>
                <a:gd name="connsiteX22" fmla="*/ 1611221 w 2722856"/>
                <a:gd name="connsiteY22" fmla="*/ 2004050 h 3807217"/>
                <a:gd name="connsiteX23" fmla="*/ 1607258 w 2722856"/>
                <a:gd name="connsiteY23" fmla="*/ 2005626 h 3807217"/>
                <a:gd name="connsiteX24" fmla="*/ 1627881 w 2722856"/>
                <a:gd name="connsiteY24" fmla="*/ 2052506 h 3807217"/>
                <a:gd name="connsiteX25" fmla="*/ 1674102 w 2722856"/>
                <a:gd name="connsiteY25" fmla="*/ 2357659 h 3807217"/>
                <a:gd name="connsiteX26" fmla="*/ 1763064 w 2722856"/>
                <a:gd name="connsiteY26" fmla="*/ 2514252 h 3807217"/>
                <a:gd name="connsiteX27" fmla="*/ 2116413 w 2722856"/>
                <a:gd name="connsiteY27" fmla="*/ 2542015 h 3807217"/>
                <a:gd name="connsiteX28" fmla="*/ 2118888 w 2722856"/>
                <a:gd name="connsiteY28" fmla="*/ 2540186 h 3807217"/>
                <a:gd name="connsiteX29" fmla="*/ 2257136 w 2722856"/>
                <a:gd name="connsiteY29" fmla="*/ 2225170 h 3807217"/>
                <a:gd name="connsiteX30" fmla="*/ 2199070 w 2722856"/>
                <a:gd name="connsiteY30" fmla="*/ 2510647 h 3807217"/>
                <a:gd name="connsiteX31" fmla="*/ 2484518 w 2722856"/>
                <a:gd name="connsiteY31" fmla="*/ 2570763 h 3807217"/>
                <a:gd name="connsiteX32" fmla="*/ 2136550 w 2722856"/>
                <a:gd name="connsiteY32" fmla="*/ 2602040 h 3807217"/>
                <a:gd name="connsiteX33" fmla="*/ 1949349 w 2722856"/>
                <a:gd name="connsiteY33" fmla="*/ 2652417 h 3807217"/>
                <a:gd name="connsiteX34" fmla="*/ 2022857 w 2722856"/>
                <a:gd name="connsiteY34" fmla="*/ 2693208 h 3807217"/>
                <a:gd name="connsiteX35" fmla="*/ 2137830 w 2722856"/>
                <a:gd name="connsiteY35" fmla="*/ 2771124 h 3807217"/>
                <a:gd name="connsiteX36" fmla="*/ 2722856 w 2722856"/>
                <a:gd name="connsiteY36" fmla="*/ 2800056 h 3807217"/>
                <a:gd name="connsiteX37" fmla="*/ 2238438 w 2722856"/>
                <a:gd name="connsiteY37" fmla="*/ 2872738 h 3807217"/>
                <a:gd name="connsiteX38" fmla="*/ 2328995 w 2722856"/>
                <a:gd name="connsiteY38" fmla="*/ 3024585 h 3807217"/>
                <a:gd name="connsiteX39" fmla="*/ 2539117 w 2722856"/>
                <a:gd name="connsiteY39" fmla="*/ 3167909 h 3807217"/>
                <a:gd name="connsiteX40" fmla="*/ 2551692 w 2722856"/>
                <a:gd name="connsiteY40" fmla="*/ 3168779 h 3807217"/>
                <a:gd name="connsiteX41" fmla="*/ 2500380 w 2722856"/>
                <a:gd name="connsiteY41" fmla="*/ 3170196 h 3807217"/>
                <a:gd name="connsiteX42" fmla="*/ 2358136 w 2722856"/>
                <a:gd name="connsiteY42" fmla="*/ 3108869 h 3807217"/>
                <a:gd name="connsiteX43" fmla="*/ 2381581 w 2722856"/>
                <a:gd name="connsiteY43" fmla="*/ 3307942 h 3807217"/>
                <a:gd name="connsiteX44" fmla="*/ 2046303 w 2722856"/>
                <a:gd name="connsiteY44" fmla="*/ 2804293 h 3807217"/>
                <a:gd name="connsiteX45" fmla="*/ 2113954 w 2722856"/>
                <a:gd name="connsiteY45" fmla="*/ 3266758 h 3807217"/>
                <a:gd name="connsiteX46" fmla="*/ 1819863 w 2722856"/>
                <a:gd name="connsiteY46" fmla="*/ 2694617 h 3807217"/>
                <a:gd name="connsiteX47" fmla="*/ 1648634 w 2722856"/>
                <a:gd name="connsiteY47" fmla="*/ 2594074 h 3807217"/>
                <a:gd name="connsiteX48" fmla="*/ 1745750 w 2722856"/>
                <a:gd name="connsiteY48" fmla="*/ 3020493 h 3807217"/>
                <a:gd name="connsiteX49" fmla="*/ 2468190 w 2722856"/>
                <a:gd name="connsiteY49" fmla="*/ 3614902 h 3807217"/>
                <a:gd name="connsiteX50" fmla="*/ 2152565 w 2722856"/>
                <a:gd name="connsiteY50" fmla="*/ 3510505 h 3807217"/>
                <a:gd name="connsiteX51" fmla="*/ 2174214 w 2722856"/>
                <a:gd name="connsiteY51" fmla="*/ 3807217 h 3807217"/>
                <a:gd name="connsiteX52" fmla="*/ 2046795 w 2722856"/>
                <a:gd name="connsiteY52" fmla="*/ 3451945 h 3807217"/>
                <a:gd name="connsiteX53" fmla="*/ 1701707 w 2722856"/>
                <a:gd name="connsiteY53" fmla="*/ 3119631 h 3807217"/>
                <a:gd name="connsiteX54" fmla="*/ 1594057 w 2722856"/>
                <a:gd name="connsiteY54" fmla="*/ 2906698 h 3807217"/>
                <a:gd name="connsiteX55" fmla="*/ 1927461 w 2722856"/>
                <a:gd name="connsiteY55" fmla="*/ 3661429 h 3807217"/>
                <a:gd name="connsiteX56" fmla="*/ 1692266 w 2722856"/>
                <a:gd name="connsiteY56" fmla="*/ 3384629 h 3807217"/>
                <a:gd name="connsiteX57" fmla="*/ 1458177 w 2722856"/>
                <a:gd name="connsiteY57" fmla="*/ 3706278 h 3807217"/>
                <a:gd name="connsiteX58" fmla="*/ 1649473 w 2722856"/>
                <a:gd name="connsiteY58" fmla="*/ 3316380 h 3807217"/>
                <a:gd name="connsiteX59" fmla="*/ 1511188 w 2722856"/>
                <a:gd name="connsiteY59" fmla="*/ 2977462 h 3807217"/>
                <a:gd name="connsiteX60" fmla="*/ 1375048 w 2722856"/>
                <a:gd name="connsiteY60" fmla="*/ 3109000 h 3807217"/>
                <a:gd name="connsiteX61" fmla="*/ 1355943 w 2722856"/>
                <a:gd name="connsiteY61" fmla="*/ 3448915 h 3807217"/>
                <a:gd name="connsiteX62" fmla="*/ 1316273 w 2722856"/>
                <a:gd name="connsiteY62" fmla="*/ 3138175 h 3807217"/>
                <a:gd name="connsiteX63" fmla="*/ 1093110 w 2722856"/>
                <a:gd name="connsiteY63" fmla="*/ 3183028 h 3807217"/>
                <a:gd name="connsiteX64" fmla="*/ 1489993 w 2722856"/>
                <a:gd name="connsiteY64" fmla="*/ 2850445 h 3807217"/>
                <a:gd name="connsiteX65" fmla="*/ 1485312 w 2722856"/>
                <a:gd name="connsiteY65" fmla="*/ 2789549 h 3807217"/>
                <a:gd name="connsiteX66" fmla="*/ 1485044 w 2722856"/>
                <a:gd name="connsiteY66" fmla="*/ 2736434 h 3807217"/>
                <a:gd name="connsiteX67" fmla="*/ 1476497 w 2722856"/>
                <a:gd name="connsiteY67" fmla="*/ 2739518 h 3807217"/>
                <a:gd name="connsiteX68" fmla="*/ 1196056 w 2722856"/>
                <a:gd name="connsiteY68" fmla="*/ 2890215 h 3807217"/>
                <a:gd name="connsiteX69" fmla="*/ 1096330 w 2722856"/>
                <a:gd name="connsiteY69" fmla="*/ 2943938 h 3807217"/>
                <a:gd name="connsiteX70" fmla="*/ 1026557 w 2722856"/>
                <a:gd name="connsiteY70" fmla="*/ 3353021 h 3807217"/>
                <a:gd name="connsiteX71" fmla="*/ 952762 w 2722856"/>
                <a:gd name="connsiteY71" fmla="*/ 3189135 h 3807217"/>
                <a:gd name="connsiteX72" fmla="*/ 686235 w 2722856"/>
                <a:gd name="connsiteY72" fmla="*/ 3308284 h 3807217"/>
                <a:gd name="connsiteX73" fmla="*/ 947130 w 2722856"/>
                <a:gd name="connsiteY73" fmla="*/ 3137895 h 3807217"/>
                <a:gd name="connsiteX74" fmla="*/ 984943 w 2722856"/>
                <a:gd name="connsiteY74" fmla="*/ 2989451 h 3807217"/>
                <a:gd name="connsiteX75" fmla="*/ 647642 w 2722856"/>
                <a:gd name="connsiteY75" fmla="*/ 3058511 h 3807217"/>
                <a:gd name="connsiteX76" fmla="*/ 431462 w 2722856"/>
                <a:gd name="connsiteY76" fmla="*/ 3362505 h 3807217"/>
                <a:gd name="connsiteX77" fmla="*/ 572388 w 2722856"/>
                <a:gd name="connsiteY77" fmla="*/ 3062840 h 3807217"/>
                <a:gd name="connsiteX78" fmla="*/ 236945 w 2722856"/>
                <a:gd name="connsiteY78" fmla="*/ 3040893 h 3807217"/>
                <a:gd name="connsiteX79" fmla="*/ 1000560 w 2722856"/>
                <a:gd name="connsiteY79" fmla="*/ 2903421 h 3807217"/>
                <a:gd name="connsiteX80" fmla="*/ 778457 w 2722856"/>
                <a:gd name="connsiteY80" fmla="*/ 2933498 h 3807217"/>
                <a:gd name="connsiteX81" fmla="*/ 344974 w 2722856"/>
                <a:gd name="connsiteY81" fmla="*/ 2866953 h 3807217"/>
                <a:gd name="connsiteX82" fmla="*/ 0 w 2722856"/>
                <a:gd name="connsiteY82" fmla="*/ 2950586 h 3807217"/>
                <a:gd name="connsiteX83" fmla="*/ 246534 w 2722856"/>
                <a:gd name="connsiteY83" fmla="*/ 2826415 h 3807217"/>
                <a:gd name="connsiteX84" fmla="*/ 8719 w 2722856"/>
                <a:gd name="connsiteY84" fmla="*/ 2672712 h 3807217"/>
                <a:gd name="connsiteX85" fmla="*/ 835679 w 2722856"/>
                <a:gd name="connsiteY85" fmla="*/ 2859149 h 3807217"/>
                <a:gd name="connsiteX86" fmla="*/ 1222358 w 2722856"/>
                <a:gd name="connsiteY86" fmla="*/ 2722995 h 3807217"/>
                <a:gd name="connsiteX87" fmla="*/ 1058432 w 2722856"/>
                <a:gd name="connsiteY87" fmla="*/ 2660039 h 3807217"/>
                <a:gd name="connsiteX88" fmla="*/ 459276 w 2722856"/>
                <a:gd name="connsiteY88" fmla="*/ 2737756 h 3807217"/>
                <a:gd name="connsiteX89" fmla="*/ 860163 w 2722856"/>
                <a:gd name="connsiteY89" fmla="*/ 2565950 h 3807217"/>
                <a:gd name="connsiteX90" fmla="*/ 295264 w 2722856"/>
                <a:gd name="connsiteY90" fmla="*/ 2585404 h 3807217"/>
                <a:gd name="connsiteX91" fmla="*/ 465047 w 2722856"/>
                <a:gd name="connsiteY91" fmla="*/ 2507811 h 3807217"/>
                <a:gd name="connsiteX92" fmla="*/ 346517 w 2722856"/>
                <a:gd name="connsiteY92" fmla="*/ 2445184 h 3807217"/>
                <a:gd name="connsiteX93" fmla="*/ 322475 w 2722856"/>
                <a:gd name="connsiteY93" fmla="*/ 2411641 h 3807217"/>
                <a:gd name="connsiteX94" fmla="*/ 329335 w 2722856"/>
                <a:gd name="connsiteY94" fmla="*/ 2419295 h 3807217"/>
                <a:gd name="connsiteX95" fmla="*/ 546354 w 2722856"/>
                <a:gd name="connsiteY95" fmla="*/ 2487272 h 3807217"/>
                <a:gd name="connsiteX96" fmla="*/ 711503 w 2722856"/>
                <a:gd name="connsiteY96" fmla="*/ 2474661 h 3807217"/>
                <a:gd name="connsiteX97" fmla="*/ 531694 w 2722856"/>
                <a:gd name="connsiteY97" fmla="*/ 2130400 h 3807217"/>
                <a:gd name="connsiteX98" fmla="*/ 841644 w 2722856"/>
                <a:gd name="connsiteY98" fmla="*/ 2491860 h 3807217"/>
                <a:gd name="connsiteX99" fmla="*/ 959987 w 2722856"/>
                <a:gd name="connsiteY99" fmla="*/ 2529293 h 3807217"/>
                <a:gd name="connsiteX100" fmla="*/ 1028475 w 2722856"/>
                <a:gd name="connsiteY100" fmla="*/ 2557423 h 3807217"/>
                <a:gd name="connsiteX101" fmla="*/ 976711 w 2722856"/>
                <a:gd name="connsiteY101" fmla="*/ 2414014 h 3807217"/>
                <a:gd name="connsiteX102" fmla="*/ 830906 w 2722856"/>
                <a:gd name="connsiteY102" fmla="*/ 2176463 h 3807217"/>
                <a:gd name="connsiteX103" fmla="*/ 1018712 w 2722856"/>
                <a:gd name="connsiteY103" fmla="*/ 2331427 h 3807217"/>
                <a:gd name="connsiteX104" fmla="*/ 1217215 w 2722856"/>
                <a:gd name="connsiteY104" fmla="*/ 2161397 h 3807217"/>
                <a:gd name="connsiteX105" fmla="*/ 1034553 w 2722856"/>
                <a:gd name="connsiteY105" fmla="*/ 2396556 h 3807217"/>
                <a:gd name="connsiteX106" fmla="*/ 1034312 w 2722856"/>
                <a:gd name="connsiteY106" fmla="*/ 2398992 h 3807217"/>
                <a:gd name="connsiteX107" fmla="*/ 1229700 w 2722856"/>
                <a:gd name="connsiteY107" fmla="*/ 2612524 h 3807217"/>
                <a:gd name="connsiteX108" fmla="*/ 1397841 w 2722856"/>
                <a:gd name="connsiteY108" fmla="*/ 2596682 h 3807217"/>
                <a:gd name="connsiteX109" fmla="*/ 1484286 w 2722856"/>
                <a:gd name="connsiteY109" fmla="*/ 2552822 h 3807217"/>
                <a:gd name="connsiteX110" fmla="*/ 1484259 w 2722856"/>
                <a:gd name="connsiteY110" fmla="*/ 2546266 h 3807217"/>
                <a:gd name="connsiteX111" fmla="*/ 1385339 w 2722856"/>
                <a:gd name="connsiteY111" fmla="*/ 2112873 h 3807217"/>
                <a:gd name="connsiteX112" fmla="*/ 1375406 w 2722856"/>
                <a:gd name="connsiteY112" fmla="*/ 2097818 h 3807217"/>
                <a:gd name="connsiteX113" fmla="*/ 1374950 w 2722856"/>
                <a:gd name="connsiteY113" fmla="*/ 2097999 h 3807217"/>
                <a:gd name="connsiteX114" fmla="*/ 1374288 w 2722856"/>
                <a:gd name="connsiteY114" fmla="*/ 2096122 h 3807217"/>
                <a:gd name="connsiteX115" fmla="*/ 1362043 w 2722856"/>
                <a:gd name="connsiteY115" fmla="*/ 2077556 h 3807217"/>
                <a:gd name="connsiteX116" fmla="*/ 1367013 w 2722856"/>
                <a:gd name="connsiteY116" fmla="*/ 2075502 h 3807217"/>
                <a:gd name="connsiteX117" fmla="*/ 1327512 w 2722856"/>
                <a:gd name="connsiteY117" fmla="*/ 1963546 h 3807217"/>
                <a:gd name="connsiteX118" fmla="*/ 1328722 w 2722856"/>
                <a:gd name="connsiteY118" fmla="*/ 1518188 h 3807217"/>
                <a:gd name="connsiteX119" fmla="*/ 1281960 w 2722856"/>
                <a:gd name="connsiteY119" fmla="*/ 1344441 h 3807217"/>
                <a:gd name="connsiteX120" fmla="*/ 964747 w 2722856"/>
                <a:gd name="connsiteY120" fmla="*/ 1219520 h 3807217"/>
                <a:gd name="connsiteX121" fmla="*/ 962079 w 2722856"/>
                <a:gd name="connsiteY121" fmla="*/ 1220569 h 3807217"/>
                <a:gd name="connsiteX122" fmla="*/ 765863 w 2722856"/>
                <a:gd name="connsiteY122" fmla="*/ 1481656 h 3807217"/>
                <a:gd name="connsiteX123" fmla="*/ 882165 w 2722856"/>
                <a:gd name="connsiteY123" fmla="*/ 1226311 h 3807217"/>
                <a:gd name="connsiteX124" fmla="*/ 634249 w 2722856"/>
                <a:gd name="connsiteY124" fmla="*/ 1089549 h 3807217"/>
                <a:gd name="connsiteX125" fmla="*/ 959602 w 2722856"/>
                <a:gd name="connsiteY125" fmla="*/ 1156813 h 3807217"/>
                <a:gd name="connsiteX126" fmla="*/ 1142059 w 2722856"/>
                <a:gd name="connsiteY126" fmla="*/ 1161088 h 3807217"/>
                <a:gd name="connsiteX127" fmla="*/ 1083816 w 2722856"/>
                <a:gd name="connsiteY127" fmla="*/ 1101795 h 3807217"/>
                <a:gd name="connsiteX128" fmla="*/ 995842 w 2722856"/>
                <a:gd name="connsiteY128" fmla="*/ 995631 h 3807217"/>
                <a:gd name="connsiteX129" fmla="*/ 466876 w 2722856"/>
                <a:gd name="connsiteY129" fmla="*/ 805005 h 3807217"/>
                <a:gd name="connsiteX130" fmla="*/ 926257 w 2722856"/>
                <a:gd name="connsiteY130" fmla="*/ 870930 h 3807217"/>
                <a:gd name="connsiteX131" fmla="*/ 876986 w 2722856"/>
                <a:gd name="connsiteY131" fmla="*/ 701252 h 3807217"/>
                <a:gd name="connsiteX132" fmla="*/ 619973 w 2722856"/>
                <a:gd name="connsiteY132" fmla="*/ 478678 h 3807217"/>
                <a:gd name="connsiteX133" fmla="*/ 868967 w 2722856"/>
                <a:gd name="connsiteY133" fmla="*/ 612961 h 3807217"/>
                <a:gd name="connsiteX134" fmla="*/ 891561 w 2722856"/>
                <a:gd name="connsiteY134" fmla="*/ 417075 h 3807217"/>
                <a:gd name="connsiteX135" fmla="*/ 1086940 w 2722856"/>
                <a:gd name="connsiteY135" fmla="*/ 989600 h 3807217"/>
                <a:gd name="connsiteX136" fmla="*/ 1127359 w 2722856"/>
                <a:gd name="connsiteY136" fmla="*/ 530860 h 3807217"/>
                <a:gd name="connsiteX137" fmla="*/ 1269890 w 2722856"/>
                <a:gd name="connsiteY137" fmla="*/ 1157050 h 3807217"/>
                <a:gd name="connsiteX138" fmla="*/ 1404339 w 2722856"/>
                <a:gd name="connsiteY138" fmla="*/ 1300421 h 3807217"/>
                <a:gd name="connsiteX139" fmla="*/ 1409817 w 2722856"/>
                <a:gd name="connsiteY139" fmla="*/ 867754 h 3807217"/>
                <a:gd name="connsiteX140" fmla="*/ 880222 w 2722856"/>
                <a:gd name="connsiteY140" fmla="*/ 100961 h 3807217"/>
                <a:gd name="connsiteX141" fmla="*/ 1145957 w 2722856"/>
                <a:gd name="connsiteY141" fmla="*/ 288254 h 3807217"/>
                <a:gd name="connsiteX142" fmla="*/ 1191798 w 2722856"/>
                <a:gd name="connsiteY142" fmla="*/ 0 h 38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2722856" h="3807217">
                  <a:moveTo>
                    <a:pt x="2644096" y="3166228"/>
                  </a:moveTo>
                  <a:cubicBezTo>
                    <a:pt x="2624993" y="3169498"/>
                    <a:pt x="2606712" y="3171156"/>
                    <a:pt x="2589225" y="3171377"/>
                  </a:cubicBezTo>
                  <a:lnTo>
                    <a:pt x="2551692" y="3168779"/>
                  </a:lnTo>
                  <a:close/>
                  <a:moveTo>
                    <a:pt x="279181" y="2351236"/>
                  </a:moveTo>
                  <a:lnTo>
                    <a:pt x="322475" y="2411641"/>
                  </a:lnTo>
                  <a:lnTo>
                    <a:pt x="302000" y="2388796"/>
                  </a:lnTo>
                  <a:cubicBezTo>
                    <a:pt x="293599" y="2377487"/>
                    <a:pt x="285952" y="2365000"/>
                    <a:pt x="279181" y="2351236"/>
                  </a:cubicBezTo>
                  <a:close/>
                  <a:moveTo>
                    <a:pt x="1191798" y="0"/>
                  </a:moveTo>
                  <a:cubicBezTo>
                    <a:pt x="1108805" y="141552"/>
                    <a:pt x="1159869" y="276618"/>
                    <a:pt x="1229791" y="373443"/>
                  </a:cubicBezTo>
                  <a:cubicBezTo>
                    <a:pt x="1337059" y="489488"/>
                    <a:pt x="1428386" y="630297"/>
                    <a:pt x="1472058" y="785737"/>
                  </a:cubicBezTo>
                  <a:cubicBezTo>
                    <a:pt x="1482498" y="822730"/>
                    <a:pt x="1514329" y="937618"/>
                    <a:pt x="1523457" y="1018282"/>
                  </a:cubicBezTo>
                  <a:cubicBezTo>
                    <a:pt x="1577241" y="799853"/>
                    <a:pt x="1555943" y="518482"/>
                    <a:pt x="1385347" y="207462"/>
                  </a:cubicBezTo>
                  <a:cubicBezTo>
                    <a:pt x="1445003" y="299078"/>
                    <a:pt x="1497265" y="411069"/>
                    <a:pt x="1539333" y="536316"/>
                  </a:cubicBezTo>
                  <a:cubicBezTo>
                    <a:pt x="1592329" y="394231"/>
                    <a:pt x="1708877" y="314488"/>
                    <a:pt x="1824720" y="295642"/>
                  </a:cubicBezTo>
                  <a:cubicBezTo>
                    <a:pt x="1640031" y="340535"/>
                    <a:pt x="1572101" y="486440"/>
                    <a:pt x="1563392" y="613161"/>
                  </a:cubicBezTo>
                  <a:cubicBezTo>
                    <a:pt x="1593606" y="731769"/>
                    <a:pt x="1614762" y="850855"/>
                    <a:pt x="1614948" y="974079"/>
                  </a:cubicBezTo>
                  <a:cubicBezTo>
                    <a:pt x="1662051" y="931922"/>
                    <a:pt x="1714753" y="904003"/>
                    <a:pt x="1768636" y="886922"/>
                  </a:cubicBezTo>
                  <a:cubicBezTo>
                    <a:pt x="1843594" y="816343"/>
                    <a:pt x="1901882" y="711220"/>
                    <a:pt x="1861331" y="568937"/>
                  </a:cubicBezTo>
                  <a:cubicBezTo>
                    <a:pt x="1894358" y="660750"/>
                    <a:pt x="1889077" y="777906"/>
                    <a:pt x="1828877" y="875559"/>
                  </a:cubicBezTo>
                  <a:cubicBezTo>
                    <a:pt x="1898875" y="865498"/>
                    <a:pt x="1973932" y="870913"/>
                    <a:pt x="2043022" y="895114"/>
                  </a:cubicBezTo>
                  <a:cubicBezTo>
                    <a:pt x="1810080" y="903501"/>
                    <a:pt x="1680920" y="985123"/>
                    <a:pt x="1606240" y="1100801"/>
                  </a:cubicBezTo>
                  <a:cubicBezTo>
                    <a:pt x="1600698" y="1138943"/>
                    <a:pt x="1594776" y="1181344"/>
                    <a:pt x="1583736" y="1218564"/>
                  </a:cubicBezTo>
                  <a:cubicBezTo>
                    <a:pt x="1501308" y="1541759"/>
                    <a:pt x="1477241" y="1778297"/>
                    <a:pt x="1611221" y="2004050"/>
                  </a:cubicBezTo>
                  <a:lnTo>
                    <a:pt x="1607258" y="2005626"/>
                  </a:lnTo>
                  <a:lnTo>
                    <a:pt x="1627881" y="2052506"/>
                  </a:lnTo>
                  <a:cubicBezTo>
                    <a:pt x="1659141" y="2145478"/>
                    <a:pt x="1675007" y="2247600"/>
                    <a:pt x="1674102" y="2357659"/>
                  </a:cubicBezTo>
                  <a:cubicBezTo>
                    <a:pt x="1697648" y="2422298"/>
                    <a:pt x="1724840" y="2471164"/>
                    <a:pt x="1763064" y="2514252"/>
                  </a:cubicBezTo>
                  <a:cubicBezTo>
                    <a:pt x="1871162" y="2579414"/>
                    <a:pt x="1976798" y="2611915"/>
                    <a:pt x="2116413" y="2542015"/>
                  </a:cubicBezTo>
                  <a:cubicBezTo>
                    <a:pt x="2118888" y="2540186"/>
                    <a:pt x="2118888" y="2540186"/>
                    <a:pt x="2118888" y="2540186"/>
                  </a:cubicBezTo>
                  <a:cubicBezTo>
                    <a:pt x="2205167" y="2474037"/>
                    <a:pt x="2280883" y="2372892"/>
                    <a:pt x="2257136" y="2225170"/>
                  </a:cubicBezTo>
                  <a:cubicBezTo>
                    <a:pt x="2277718" y="2313401"/>
                    <a:pt x="2262984" y="2419414"/>
                    <a:pt x="2199070" y="2510647"/>
                  </a:cubicBezTo>
                  <a:cubicBezTo>
                    <a:pt x="2300661" y="2480741"/>
                    <a:pt x="2414834" y="2490286"/>
                    <a:pt x="2484518" y="2570763"/>
                  </a:cubicBezTo>
                  <a:cubicBezTo>
                    <a:pt x="2356962" y="2453396"/>
                    <a:pt x="2228935" y="2552779"/>
                    <a:pt x="2136550" y="2602040"/>
                  </a:cubicBezTo>
                  <a:cubicBezTo>
                    <a:pt x="2062106" y="2642794"/>
                    <a:pt x="2011155" y="2656674"/>
                    <a:pt x="1949349" y="2652417"/>
                  </a:cubicBezTo>
                  <a:cubicBezTo>
                    <a:pt x="1971805" y="2665546"/>
                    <a:pt x="1995653" y="2678833"/>
                    <a:pt x="2022857" y="2693208"/>
                  </a:cubicBezTo>
                  <a:cubicBezTo>
                    <a:pt x="2063533" y="2715460"/>
                    <a:pt x="2102047" y="2741688"/>
                    <a:pt x="2137830" y="2771124"/>
                  </a:cubicBezTo>
                  <a:cubicBezTo>
                    <a:pt x="2299765" y="2864268"/>
                    <a:pt x="2526782" y="2940223"/>
                    <a:pt x="2722856" y="2800056"/>
                  </a:cubicBezTo>
                  <a:cubicBezTo>
                    <a:pt x="2613085" y="2893082"/>
                    <a:pt x="2418729" y="2913078"/>
                    <a:pt x="2238438" y="2872738"/>
                  </a:cubicBezTo>
                  <a:cubicBezTo>
                    <a:pt x="2274757" y="2918424"/>
                    <a:pt x="2305045" y="2969755"/>
                    <a:pt x="2328995" y="3024585"/>
                  </a:cubicBezTo>
                  <a:cubicBezTo>
                    <a:pt x="2375541" y="3092735"/>
                    <a:pt x="2443551" y="3153046"/>
                    <a:pt x="2539117" y="3167909"/>
                  </a:cubicBezTo>
                  <a:lnTo>
                    <a:pt x="2551692" y="3168779"/>
                  </a:lnTo>
                  <a:lnTo>
                    <a:pt x="2500380" y="3170196"/>
                  </a:lnTo>
                  <a:cubicBezTo>
                    <a:pt x="2451362" y="3161243"/>
                    <a:pt x="2402590" y="3141409"/>
                    <a:pt x="2358136" y="3108869"/>
                  </a:cubicBezTo>
                  <a:cubicBezTo>
                    <a:pt x="2374974" y="3171331"/>
                    <a:pt x="2383253" y="3237742"/>
                    <a:pt x="2381581" y="3307942"/>
                  </a:cubicBezTo>
                  <a:cubicBezTo>
                    <a:pt x="2363195" y="3024275"/>
                    <a:pt x="2207044" y="2892374"/>
                    <a:pt x="2046303" y="2804293"/>
                  </a:cubicBezTo>
                  <a:cubicBezTo>
                    <a:pt x="2145674" y="2950814"/>
                    <a:pt x="2158408" y="3123322"/>
                    <a:pt x="2113954" y="3266758"/>
                  </a:cubicBezTo>
                  <a:cubicBezTo>
                    <a:pt x="2155948" y="3002671"/>
                    <a:pt x="1985577" y="2798048"/>
                    <a:pt x="1819863" y="2694617"/>
                  </a:cubicBezTo>
                  <a:cubicBezTo>
                    <a:pt x="1743115" y="2659789"/>
                    <a:pt x="1692374" y="2634274"/>
                    <a:pt x="1648634" y="2594074"/>
                  </a:cubicBezTo>
                  <a:cubicBezTo>
                    <a:pt x="1668169" y="2756800"/>
                    <a:pt x="1705043" y="2925734"/>
                    <a:pt x="1745750" y="3020493"/>
                  </a:cubicBezTo>
                  <a:cubicBezTo>
                    <a:pt x="1836997" y="3233660"/>
                    <a:pt x="2066934" y="3511970"/>
                    <a:pt x="2468190" y="3614902"/>
                  </a:cubicBezTo>
                  <a:cubicBezTo>
                    <a:pt x="2370568" y="3596692"/>
                    <a:pt x="2259048" y="3561406"/>
                    <a:pt x="2152565" y="3510505"/>
                  </a:cubicBezTo>
                  <a:cubicBezTo>
                    <a:pt x="2207772" y="3607628"/>
                    <a:pt x="2208673" y="3717539"/>
                    <a:pt x="2174214" y="3807217"/>
                  </a:cubicBezTo>
                  <a:cubicBezTo>
                    <a:pt x="2225303" y="3643421"/>
                    <a:pt x="2141129" y="3526091"/>
                    <a:pt x="2046795" y="3451945"/>
                  </a:cubicBezTo>
                  <a:cubicBezTo>
                    <a:pt x="1909790" y="3370099"/>
                    <a:pt x="1783171" y="3259175"/>
                    <a:pt x="1701707" y="3119631"/>
                  </a:cubicBezTo>
                  <a:cubicBezTo>
                    <a:pt x="1682273" y="3086436"/>
                    <a:pt x="1622519" y="2983162"/>
                    <a:pt x="1594057" y="2906698"/>
                  </a:cubicBezTo>
                  <a:cubicBezTo>
                    <a:pt x="1591023" y="3137234"/>
                    <a:pt x="1679550" y="3407105"/>
                    <a:pt x="1927461" y="3661429"/>
                  </a:cubicBezTo>
                  <a:cubicBezTo>
                    <a:pt x="1844839" y="3589327"/>
                    <a:pt x="1764925" y="3495009"/>
                    <a:pt x="1692266" y="3384629"/>
                  </a:cubicBezTo>
                  <a:cubicBezTo>
                    <a:pt x="1671915" y="3539974"/>
                    <a:pt x="1571916" y="3653123"/>
                    <a:pt x="1458177" y="3706278"/>
                  </a:cubicBezTo>
                  <a:cubicBezTo>
                    <a:pt x="1635985" y="3606959"/>
                    <a:pt x="1670667" y="3443395"/>
                    <a:pt x="1649473" y="3316380"/>
                  </a:cubicBezTo>
                  <a:cubicBezTo>
                    <a:pt x="1590487" y="3208971"/>
                    <a:pt x="1540630" y="3098383"/>
                    <a:pt x="1511188" y="2977462"/>
                  </a:cubicBezTo>
                  <a:cubicBezTo>
                    <a:pt x="1473130" y="3032939"/>
                    <a:pt x="1425978" y="3076113"/>
                    <a:pt x="1375048" y="3109000"/>
                  </a:cubicBezTo>
                  <a:cubicBezTo>
                    <a:pt x="1315314" y="3200712"/>
                    <a:pt x="1280788" y="3321354"/>
                    <a:pt x="1355943" y="3448915"/>
                  </a:cubicBezTo>
                  <a:cubicBezTo>
                    <a:pt x="1300445" y="3368654"/>
                    <a:pt x="1278025" y="3252054"/>
                    <a:pt x="1316273" y="3138175"/>
                  </a:cubicBezTo>
                  <a:cubicBezTo>
                    <a:pt x="1247235" y="3168989"/>
                    <a:pt x="1169358" y="3186122"/>
                    <a:pt x="1093110" y="3183028"/>
                  </a:cubicBezTo>
                  <a:cubicBezTo>
                    <a:pt x="1328822" y="3105118"/>
                    <a:pt x="1441246" y="2986352"/>
                    <a:pt x="1489993" y="2850445"/>
                  </a:cubicBezTo>
                  <a:cubicBezTo>
                    <a:pt x="1488294" y="2830893"/>
                    <a:pt x="1486438" y="2810268"/>
                    <a:pt x="1485312" y="2789549"/>
                  </a:cubicBezTo>
                  <a:lnTo>
                    <a:pt x="1485044" y="2736434"/>
                  </a:lnTo>
                  <a:lnTo>
                    <a:pt x="1476497" y="2739518"/>
                  </a:lnTo>
                  <a:cubicBezTo>
                    <a:pt x="1388478" y="2777562"/>
                    <a:pt x="1296655" y="2828778"/>
                    <a:pt x="1196056" y="2890215"/>
                  </a:cubicBezTo>
                  <a:cubicBezTo>
                    <a:pt x="1165567" y="2910311"/>
                    <a:pt x="1129088" y="2927924"/>
                    <a:pt x="1096330" y="2943938"/>
                  </a:cubicBezTo>
                  <a:cubicBezTo>
                    <a:pt x="1012179" y="3038409"/>
                    <a:pt x="972890" y="3165714"/>
                    <a:pt x="1026557" y="3353021"/>
                  </a:cubicBezTo>
                  <a:cubicBezTo>
                    <a:pt x="986698" y="3305596"/>
                    <a:pt x="962124" y="3247716"/>
                    <a:pt x="952762" y="3189135"/>
                  </a:cubicBezTo>
                  <a:cubicBezTo>
                    <a:pt x="880976" y="3266630"/>
                    <a:pt x="777271" y="3306509"/>
                    <a:pt x="686235" y="3308284"/>
                  </a:cubicBezTo>
                  <a:cubicBezTo>
                    <a:pt x="824522" y="3297101"/>
                    <a:pt x="903509" y="3218846"/>
                    <a:pt x="947130" y="3137895"/>
                  </a:cubicBezTo>
                  <a:cubicBezTo>
                    <a:pt x="948299" y="3089956"/>
                    <a:pt x="959499" y="3039651"/>
                    <a:pt x="984943" y="2989451"/>
                  </a:cubicBezTo>
                  <a:cubicBezTo>
                    <a:pt x="874357" y="3026841"/>
                    <a:pt x="761974" y="3046340"/>
                    <a:pt x="647642" y="3058511"/>
                  </a:cubicBezTo>
                  <a:cubicBezTo>
                    <a:pt x="536255" y="3104022"/>
                    <a:pt x="423219" y="3202347"/>
                    <a:pt x="431462" y="3362505"/>
                  </a:cubicBezTo>
                  <a:cubicBezTo>
                    <a:pt x="417939" y="3264885"/>
                    <a:pt x="458854" y="3148155"/>
                    <a:pt x="572388" y="3062840"/>
                  </a:cubicBezTo>
                  <a:cubicBezTo>
                    <a:pt x="448987" y="3067629"/>
                    <a:pt x="334798" y="3060296"/>
                    <a:pt x="236945" y="3040893"/>
                  </a:cubicBezTo>
                  <a:cubicBezTo>
                    <a:pt x="560754" y="3081445"/>
                    <a:pt x="818750" y="3012621"/>
                    <a:pt x="1000560" y="2903421"/>
                  </a:cubicBezTo>
                  <a:cubicBezTo>
                    <a:pt x="925804" y="2920755"/>
                    <a:pt x="814382" y="2930509"/>
                    <a:pt x="778457" y="2933498"/>
                  </a:cubicBezTo>
                  <a:cubicBezTo>
                    <a:pt x="627549" y="2946214"/>
                    <a:pt x="477248" y="2916676"/>
                    <a:pt x="344974" y="2866953"/>
                  </a:cubicBezTo>
                  <a:cubicBezTo>
                    <a:pt x="239750" y="2840994"/>
                    <a:pt x="105176" y="2841639"/>
                    <a:pt x="0" y="2950586"/>
                  </a:cubicBezTo>
                  <a:cubicBezTo>
                    <a:pt x="54401" y="2886780"/>
                    <a:pt x="142234" y="2836221"/>
                    <a:pt x="246534" y="2826415"/>
                  </a:cubicBezTo>
                  <a:cubicBezTo>
                    <a:pt x="153835" y="2781855"/>
                    <a:pt x="71081" y="2726804"/>
                    <a:pt x="8719" y="2672712"/>
                  </a:cubicBezTo>
                  <a:cubicBezTo>
                    <a:pt x="287370" y="2881974"/>
                    <a:pt x="621434" y="2899848"/>
                    <a:pt x="835679" y="2859149"/>
                  </a:cubicBezTo>
                  <a:cubicBezTo>
                    <a:pt x="930989" y="2841149"/>
                    <a:pt x="1083394" y="2786185"/>
                    <a:pt x="1222358" y="2722995"/>
                  </a:cubicBezTo>
                  <a:cubicBezTo>
                    <a:pt x="1168943" y="2713667"/>
                    <a:pt x="1123768" y="2693021"/>
                    <a:pt x="1058432" y="2660039"/>
                  </a:cubicBezTo>
                  <a:cubicBezTo>
                    <a:pt x="894914" y="2601959"/>
                    <a:pt x="648654" y="2587976"/>
                    <a:pt x="459276" y="2737756"/>
                  </a:cubicBezTo>
                  <a:cubicBezTo>
                    <a:pt x="551519" y="2642533"/>
                    <a:pt x="694925" y="2570435"/>
                    <a:pt x="860163" y="2565950"/>
                  </a:cubicBezTo>
                  <a:cubicBezTo>
                    <a:pt x="711290" y="2503915"/>
                    <a:pt x="529825" y="2465211"/>
                    <a:pt x="295264" y="2585404"/>
                  </a:cubicBezTo>
                  <a:cubicBezTo>
                    <a:pt x="350259" y="2551672"/>
                    <a:pt x="407123" y="2526081"/>
                    <a:pt x="465047" y="2507811"/>
                  </a:cubicBezTo>
                  <a:cubicBezTo>
                    <a:pt x="417370" y="2494461"/>
                    <a:pt x="377678" y="2472432"/>
                    <a:pt x="346517" y="2445184"/>
                  </a:cubicBezTo>
                  <a:lnTo>
                    <a:pt x="322475" y="2411641"/>
                  </a:lnTo>
                  <a:lnTo>
                    <a:pt x="329335" y="2419295"/>
                  </a:lnTo>
                  <a:cubicBezTo>
                    <a:pt x="388026" y="2473625"/>
                    <a:pt x="469337" y="2489151"/>
                    <a:pt x="546354" y="2487272"/>
                  </a:cubicBezTo>
                  <a:cubicBezTo>
                    <a:pt x="601695" y="2477111"/>
                    <a:pt x="657366" y="2472640"/>
                    <a:pt x="711503" y="2474661"/>
                  </a:cubicBezTo>
                  <a:cubicBezTo>
                    <a:pt x="590999" y="2377887"/>
                    <a:pt x="511570" y="2244029"/>
                    <a:pt x="531694" y="2130400"/>
                  </a:cubicBezTo>
                  <a:cubicBezTo>
                    <a:pt x="516418" y="2321269"/>
                    <a:pt x="688158" y="2431417"/>
                    <a:pt x="841644" y="2491860"/>
                  </a:cubicBezTo>
                  <a:cubicBezTo>
                    <a:pt x="882599" y="2501098"/>
                    <a:pt x="922344" y="2513577"/>
                    <a:pt x="959987" y="2529293"/>
                  </a:cubicBezTo>
                  <a:cubicBezTo>
                    <a:pt x="984760" y="2540038"/>
                    <a:pt x="1007022" y="2549140"/>
                    <a:pt x="1028475" y="2557423"/>
                  </a:cubicBezTo>
                  <a:cubicBezTo>
                    <a:pt x="994775" y="2519794"/>
                    <a:pt x="980820" y="2480683"/>
                    <a:pt x="976711" y="2414014"/>
                  </a:cubicBezTo>
                  <a:cubicBezTo>
                    <a:pt x="970564" y="2331890"/>
                    <a:pt x="986788" y="2203604"/>
                    <a:pt x="830906" y="2176463"/>
                  </a:cubicBezTo>
                  <a:cubicBezTo>
                    <a:pt x="929072" y="2183679"/>
                    <a:pt x="992661" y="2252407"/>
                    <a:pt x="1018712" y="2331427"/>
                  </a:cubicBezTo>
                  <a:cubicBezTo>
                    <a:pt x="1059903" y="2248020"/>
                    <a:pt x="1136966" y="2189255"/>
                    <a:pt x="1217215" y="2161397"/>
                  </a:cubicBezTo>
                  <a:cubicBezTo>
                    <a:pt x="1088114" y="2214905"/>
                    <a:pt x="1044831" y="2310486"/>
                    <a:pt x="1034553" y="2396556"/>
                  </a:cubicBezTo>
                  <a:cubicBezTo>
                    <a:pt x="1034553" y="2396556"/>
                    <a:pt x="1034553" y="2396556"/>
                    <a:pt x="1034312" y="2398992"/>
                  </a:cubicBezTo>
                  <a:cubicBezTo>
                    <a:pt x="1047213" y="2520987"/>
                    <a:pt x="1124868" y="2573566"/>
                    <a:pt x="1229700" y="2612524"/>
                  </a:cubicBezTo>
                  <a:cubicBezTo>
                    <a:pt x="1282708" y="2616973"/>
                    <a:pt x="1334897" y="2611665"/>
                    <a:pt x="1397841" y="2596682"/>
                  </a:cubicBezTo>
                  <a:lnTo>
                    <a:pt x="1484286" y="2552822"/>
                  </a:lnTo>
                  <a:lnTo>
                    <a:pt x="1484259" y="2546266"/>
                  </a:lnTo>
                  <a:cubicBezTo>
                    <a:pt x="1477827" y="2374660"/>
                    <a:pt x="1451957" y="2232845"/>
                    <a:pt x="1385339" y="2112873"/>
                  </a:cubicBezTo>
                  <a:lnTo>
                    <a:pt x="1375406" y="2097818"/>
                  </a:lnTo>
                  <a:lnTo>
                    <a:pt x="1374950" y="2097999"/>
                  </a:lnTo>
                  <a:lnTo>
                    <a:pt x="1374288" y="2096122"/>
                  </a:lnTo>
                  <a:lnTo>
                    <a:pt x="1362043" y="2077556"/>
                  </a:lnTo>
                  <a:lnTo>
                    <a:pt x="1367013" y="2075502"/>
                  </a:lnTo>
                  <a:lnTo>
                    <a:pt x="1327512" y="1963546"/>
                  </a:lnTo>
                  <a:cubicBezTo>
                    <a:pt x="1291664" y="1825016"/>
                    <a:pt x="1290954" y="1674834"/>
                    <a:pt x="1328722" y="1518188"/>
                  </a:cubicBezTo>
                  <a:cubicBezTo>
                    <a:pt x="1321476" y="1450142"/>
                    <a:pt x="1307405" y="1396083"/>
                    <a:pt x="1281960" y="1344441"/>
                  </a:cubicBezTo>
                  <a:cubicBezTo>
                    <a:pt x="1197456" y="1252324"/>
                    <a:pt x="1107979" y="1191959"/>
                    <a:pt x="964747" y="1219520"/>
                  </a:cubicBezTo>
                  <a:cubicBezTo>
                    <a:pt x="962079" y="1220569"/>
                    <a:pt x="962079" y="1220569"/>
                    <a:pt x="962079" y="1220569"/>
                  </a:cubicBezTo>
                  <a:cubicBezTo>
                    <a:pt x="868486" y="1259433"/>
                    <a:pt x="776817" y="1334530"/>
                    <a:pt x="765863" y="1481656"/>
                  </a:cubicBezTo>
                  <a:cubicBezTo>
                    <a:pt x="766550" y="1391995"/>
                    <a:pt x="803490" y="1295270"/>
                    <a:pt x="882165" y="1226311"/>
                  </a:cubicBezTo>
                  <a:cubicBezTo>
                    <a:pt x="782581" y="1226433"/>
                    <a:pt x="680212" y="1185522"/>
                    <a:pt x="634249" y="1089549"/>
                  </a:cubicBezTo>
                  <a:cubicBezTo>
                    <a:pt x="725008" y="1236745"/>
                    <a:pt x="864157" y="1177910"/>
                    <a:pt x="959602" y="1156813"/>
                  </a:cubicBezTo>
                  <a:cubicBezTo>
                    <a:pt x="1036743" y="1138803"/>
                    <a:pt x="1086440" y="1139807"/>
                    <a:pt x="1142059" y="1161088"/>
                  </a:cubicBezTo>
                  <a:cubicBezTo>
                    <a:pt x="1124413" y="1142341"/>
                    <a:pt x="1105530" y="1123053"/>
                    <a:pt x="1083816" y="1101795"/>
                  </a:cubicBezTo>
                  <a:cubicBezTo>
                    <a:pt x="1051517" y="1069289"/>
                    <a:pt x="1022077" y="1033604"/>
                    <a:pt x="995842" y="995631"/>
                  </a:cubicBezTo>
                  <a:cubicBezTo>
                    <a:pt x="868263" y="861888"/>
                    <a:pt x="677320" y="726350"/>
                    <a:pt x="466876" y="805005"/>
                  </a:cubicBezTo>
                  <a:cubicBezTo>
                    <a:pt x="587913" y="747127"/>
                    <a:pt x="770196" y="782296"/>
                    <a:pt x="926257" y="870930"/>
                  </a:cubicBezTo>
                  <a:cubicBezTo>
                    <a:pt x="903130" y="817350"/>
                    <a:pt x="886770" y="760081"/>
                    <a:pt x="876986" y="701252"/>
                  </a:cubicBezTo>
                  <a:cubicBezTo>
                    <a:pt x="840298" y="597521"/>
                    <a:pt x="765608" y="496406"/>
                    <a:pt x="619973" y="478678"/>
                  </a:cubicBezTo>
                  <a:cubicBezTo>
                    <a:pt x="707993" y="483104"/>
                    <a:pt x="802006" y="526273"/>
                    <a:pt x="868967" y="612961"/>
                  </a:cubicBezTo>
                  <a:cubicBezTo>
                    <a:pt x="867379" y="548854"/>
                    <a:pt x="874498" y="483379"/>
                    <a:pt x="891561" y="417075"/>
                  </a:cubicBezTo>
                  <a:cubicBezTo>
                    <a:pt x="845619" y="692011"/>
                    <a:pt x="959330" y="861005"/>
                    <a:pt x="1086940" y="989600"/>
                  </a:cubicBezTo>
                  <a:cubicBezTo>
                    <a:pt x="1028423" y="822530"/>
                    <a:pt x="1054939" y="654899"/>
                    <a:pt x="1127359" y="530860"/>
                  </a:cubicBezTo>
                  <a:cubicBezTo>
                    <a:pt x="1030496" y="770341"/>
                    <a:pt x="1141129" y="1012469"/>
                    <a:pt x="1269890" y="1157050"/>
                  </a:cubicBezTo>
                  <a:cubicBezTo>
                    <a:pt x="1332419" y="1211574"/>
                    <a:pt x="1373206" y="1249989"/>
                    <a:pt x="1404339" y="1300421"/>
                  </a:cubicBezTo>
                  <a:cubicBezTo>
                    <a:pt x="1422469" y="1140196"/>
                    <a:pt x="1426103" y="969234"/>
                    <a:pt x="1409817" y="867754"/>
                  </a:cubicBezTo>
                  <a:cubicBezTo>
                    <a:pt x="1373482" y="639559"/>
                    <a:pt x="1224644" y="310736"/>
                    <a:pt x="880222" y="100961"/>
                  </a:cubicBezTo>
                  <a:cubicBezTo>
                    <a:pt x="965530" y="145499"/>
                    <a:pt x="1059776" y="210153"/>
                    <a:pt x="1145957" y="288254"/>
                  </a:cubicBezTo>
                  <a:cubicBezTo>
                    <a:pt x="1116927" y="180484"/>
                    <a:pt x="1140421" y="75689"/>
                    <a:pt x="1191798" y="0"/>
                  </a:cubicBezTo>
                  <a:close/>
                </a:path>
              </a:pathLst>
            </a:custGeom>
            <a:solidFill>
              <a:srgbClr val="AFABAB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15878782">
              <a:off x="5107441" y="4081039"/>
              <a:ext cx="542990" cy="443822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4844571" y="3478010"/>
              <a:ext cx="483352" cy="301199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5539790" y="3154971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flipH="1">
              <a:off x="6433932" y="2913078"/>
              <a:ext cx="337119" cy="275550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 rot="20596197">
              <a:off x="5008806" y="2507070"/>
              <a:ext cx="867375" cy="708964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flipH="1" flipV="1">
              <a:off x="6565493" y="3554693"/>
              <a:ext cx="689889" cy="563893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6054047" y="2926788"/>
              <a:ext cx="83905" cy="129803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 rot="1992299">
              <a:off x="6394755" y="3227000"/>
              <a:ext cx="242345" cy="198085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rgbClr val="55B57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7334119" y="3612374"/>
            <a:ext cx="3776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200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200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字。</a:t>
            </a:r>
            <a:endParaRPr kumimoji="0" lang="id-ID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333385" y="3254636"/>
            <a:ext cx="3733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Lato Black" panose="020F0A02020204030203" pitchFamily="34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单击此处添加标题文本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Lato Black" panose="020F0A02020204030203" pitchFamily="34" charset="0"/>
              <a:ea typeface="Fira Sans SemiBold Italic" panose="00000700000000000000" pitchFamily="50" charset="0"/>
              <a:cs typeface="Clear Sans" panose="020B05030302020203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98310" y="1294032"/>
            <a:ext cx="1998814" cy="1161118"/>
            <a:chOff x="8396061" y="934310"/>
            <a:chExt cx="1998814" cy="1161118"/>
          </a:xfrm>
        </p:grpSpPr>
        <p:sp>
          <p:nvSpPr>
            <p:cNvPr id="57" name="Rounded Rectangle 56"/>
            <p:cNvSpPr/>
            <p:nvPr/>
          </p:nvSpPr>
          <p:spPr>
            <a:xfrm>
              <a:off x="8396061" y="934310"/>
              <a:ext cx="1998814" cy="1161118"/>
            </a:xfrm>
            <a:prstGeom prst="roundRect">
              <a:avLst>
                <a:gd name="adj" fmla="val 11180"/>
              </a:avLst>
            </a:prstGeom>
            <a:solidFill>
              <a:schemeClr val="bg1">
                <a:lumMod val="85000"/>
                <a:alpha val="5000"/>
              </a:schemeClr>
            </a:solidFill>
            <a:ln w="9525">
              <a:solidFill>
                <a:schemeClr val="tx1">
                  <a:alpha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96062" y="1560166"/>
              <a:ext cx="1900943" cy="2769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lvl="0" algn="r">
                <a:defRPr/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Montserrat" charset="0"/>
                  <a:cs typeface="Montserrat" charset="0"/>
                </a:rPr>
                <a:t>单击此处添加标题文本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860517" y="934310"/>
              <a:ext cx="1388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BD6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45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BBD6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%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BD6"/>
                </a:solidFill>
                <a:effectLst/>
                <a:uLnTx/>
                <a:uFillTx/>
                <a:latin typeface="Montserrat Black" panose="00000A00000000000000" pitchFamily="50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463615" y="3137568"/>
            <a:ext cx="1998814" cy="1161118"/>
            <a:chOff x="8396061" y="934310"/>
            <a:chExt cx="1998814" cy="1161118"/>
          </a:xfrm>
        </p:grpSpPr>
        <p:sp>
          <p:nvSpPr>
            <p:cNvPr id="62" name="Rounded Rectangle 61"/>
            <p:cNvSpPr/>
            <p:nvPr/>
          </p:nvSpPr>
          <p:spPr>
            <a:xfrm>
              <a:off x="8396061" y="934310"/>
              <a:ext cx="1998814" cy="1161118"/>
            </a:xfrm>
            <a:prstGeom prst="roundRect">
              <a:avLst>
                <a:gd name="adj" fmla="val 11180"/>
              </a:avLst>
            </a:prstGeom>
            <a:solidFill>
              <a:schemeClr val="bg1">
                <a:lumMod val="85000"/>
                <a:alpha val="5000"/>
              </a:schemeClr>
            </a:solidFill>
            <a:ln w="9525">
              <a:solidFill>
                <a:schemeClr val="tx1">
                  <a:alpha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396062" y="1560166"/>
              <a:ext cx="1900943" cy="2769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lvl="0" algn="r">
                <a:defRPr/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Montserrat" charset="0"/>
                  <a:cs typeface="Montserrat" charset="0"/>
                </a:rPr>
                <a:t>单击此处添加标题文本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860517" y="934310"/>
              <a:ext cx="1388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25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%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Montserrat Black" panose="00000A00000000000000" pitchFamily="50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898310" y="4923364"/>
            <a:ext cx="1998814" cy="1161118"/>
            <a:chOff x="8396061" y="934310"/>
            <a:chExt cx="1998814" cy="1161118"/>
          </a:xfrm>
        </p:grpSpPr>
        <p:sp>
          <p:nvSpPr>
            <p:cNvPr id="66" name="Rounded Rectangle 65"/>
            <p:cNvSpPr/>
            <p:nvPr/>
          </p:nvSpPr>
          <p:spPr>
            <a:xfrm>
              <a:off x="8396061" y="934310"/>
              <a:ext cx="1998814" cy="1161118"/>
            </a:xfrm>
            <a:prstGeom prst="roundRect">
              <a:avLst>
                <a:gd name="adj" fmla="val 11180"/>
              </a:avLst>
            </a:prstGeom>
            <a:solidFill>
              <a:schemeClr val="bg1">
                <a:lumMod val="85000"/>
                <a:alpha val="5000"/>
              </a:schemeClr>
            </a:solidFill>
            <a:ln w="9525">
              <a:solidFill>
                <a:schemeClr val="tx1">
                  <a:alpha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396062" y="1560166"/>
              <a:ext cx="1900943" cy="2769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lvl="0" algn="r">
                <a:defRPr/>
              </a:pP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Lato Black" panose="020F0A02020204030203" pitchFamily="34" charset="0"/>
                  <a:ea typeface="Montserrat" charset="0"/>
                  <a:cs typeface="Montserrat" charset="0"/>
                </a:rPr>
                <a:t>单击此处添加标题文本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 Black" panose="020F0A02020204030203" pitchFamily="34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860517" y="934310"/>
              <a:ext cx="1388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11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35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4F11"/>
                  </a:solidFill>
                  <a:effectLst/>
                  <a:uLnTx/>
                  <a:uFillTx/>
                  <a:latin typeface="Montserrat Black" panose="00000A00000000000000" pitchFamily="50" charset="0"/>
                  <a:ea typeface="Montserrat" charset="0"/>
                  <a:cs typeface="Montserrat" charset="0"/>
                </a:rPr>
                <a:t>%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4F11"/>
                </a:solidFill>
                <a:effectLst/>
                <a:uLnTx/>
                <a:uFillTx/>
                <a:latin typeface="Montserrat Black" panose="00000A00000000000000" pitchFamily="50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43" name="泪滴形 42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02194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14582" y="4488448"/>
            <a:ext cx="2877755" cy="1160464"/>
            <a:chOff x="2335282" y="4755148"/>
            <a:chExt cx="2877755" cy="1160464"/>
          </a:xfrm>
        </p:grpSpPr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2335282" y="4780088"/>
              <a:ext cx="2877755" cy="1135524"/>
            </a:xfrm>
            <a:custGeom>
              <a:avLst/>
              <a:gdLst>
                <a:gd name="T0" fmla="*/ 166 w 3438"/>
                <a:gd name="T1" fmla="*/ 1266 h 1548"/>
                <a:gd name="T2" fmla="*/ 358 w 3438"/>
                <a:gd name="T3" fmla="*/ 1496 h 1548"/>
                <a:gd name="T4" fmla="*/ 358 w 3438"/>
                <a:gd name="T5" fmla="*/ 1496 h 1548"/>
                <a:gd name="T6" fmla="*/ 372 w 3438"/>
                <a:gd name="T7" fmla="*/ 1510 h 1548"/>
                <a:gd name="T8" fmla="*/ 386 w 3438"/>
                <a:gd name="T9" fmla="*/ 1522 h 1548"/>
                <a:gd name="T10" fmla="*/ 404 w 3438"/>
                <a:gd name="T11" fmla="*/ 1532 h 1548"/>
                <a:gd name="T12" fmla="*/ 422 w 3438"/>
                <a:gd name="T13" fmla="*/ 1540 h 1548"/>
                <a:gd name="T14" fmla="*/ 440 w 3438"/>
                <a:gd name="T15" fmla="*/ 1546 h 1548"/>
                <a:gd name="T16" fmla="*/ 460 w 3438"/>
                <a:gd name="T17" fmla="*/ 1548 h 1548"/>
                <a:gd name="T18" fmla="*/ 480 w 3438"/>
                <a:gd name="T19" fmla="*/ 1548 h 1548"/>
                <a:gd name="T20" fmla="*/ 500 w 3438"/>
                <a:gd name="T21" fmla="*/ 1544 h 1548"/>
                <a:gd name="T22" fmla="*/ 1590 w 3438"/>
                <a:gd name="T23" fmla="*/ 1300 h 1548"/>
                <a:gd name="T24" fmla="*/ 3406 w 3438"/>
                <a:gd name="T25" fmla="*/ 894 h 1548"/>
                <a:gd name="T26" fmla="*/ 3406 w 3438"/>
                <a:gd name="T27" fmla="*/ 894 h 1548"/>
                <a:gd name="T28" fmla="*/ 3414 w 3438"/>
                <a:gd name="T29" fmla="*/ 892 h 1548"/>
                <a:gd name="T30" fmla="*/ 3420 w 3438"/>
                <a:gd name="T31" fmla="*/ 888 h 1548"/>
                <a:gd name="T32" fmla="*/ 3426 w 3438"/>
                <a:gd name="T33" fmla="*/ 882 h 1548"/>
                <a:gd name="T34" fmla="*/ 3430 w 3438"/>
                <a:gd name="T35" fmla="*/ 876 h 1548"/>
                <a:gd name="T36" fmla="*/ 3434 w 3438"/>
                <a:gd name="T37" fmla="*/ 870 h 1548"/>
                <a:gd name="T38" fmla="*/ 3436 w 3438"/>
                <a:gd name="T39" fmla="*/ 862 h 1548"/>
                <a:gd name="T40" fmla="*/ 3438 w 3438"/>
                <a:gd name="T41" fmla="*/ 854 h 1548"/>
                <a:gd name="T42" fmla="*/ 3438 w 3438"/>
                <a:gd name="T43" fmla="*/ 846 h 1548"/>
                <a:gd name="T44" fmla="*/ 3292 w 3438"/>
                <a:gd name="T45" fmla="*/ 0 h 1548"/>
                <a:gd name="T46" fmla="*/ 300 w 3438"/>
                <a:gd name="T47" fmla="*/ 514 h 1548"/>
                <a:gd name="T48" fmla="*/ 300 w 3438"/>
                <a:gd name="T49" fmla="*/ 514 h 1548"/>
                <a:gd name="T50" fmla="*/ 274 w 3438"/>
                <a:gd name="T51" fmla="*/ 516 h 1548"/>
                <a:gd name="T52" fmla="*/ 250 w 3438"/>
                <a:gd name="T53" fmla="*/ 514 h 1548"/>
                <a:gd name="T54" fmla="*/ 226 w 3438"/>
                <a:gd name="T55" fmla="*/ 508 h 1548"/>
                <a:gd name="T56" fmla="*/ 202 w 3438"/>
                <a:gd name="T57" fmla="*/ 498 h 1548"/>
                <a:gd name="T58" fmla="*/ 0 w 3438"/>
                <a:gd name="T59" fmla="*/ 380 h 1548"/>
                <a:gd name="T60" fmla="*/ 30 w 3438"/>
                <a:gd name="T61" fmla="*/ 560 h 1548"/>
                <a:gd name="T62" fmla="*/ 134 w 3438"/>
                <a:gd name="T63" fmla="*/ 1196 h 1548"/>
                <a:gd name="T64" fmla="*/ 134 w 3438"/>
                <a:gd name="T65" fmla="*/ 1196 h 1548"/>
                <a:gd name="T66" fmla="*/ 138 w 3438"/>
                <a:gd name="T67" fmla="*/ 1214 h 1548"/>
                <a:gd name="T68" fmla="*/ 146 w 3438"/>
                <a:gd name="T69" fmla="*/ 1232 h 1548"/>
                <a:gd name="T70" fmla="*/ 154 w 3438"/>
                <a:gd name="T71" fmla="*/ 1250 h 1548"/>
                <a:gd name="T72" fmla="*/ 166 w 3438"/>
                <a:gd name="T73" fmla="*/ 1266 h 1548"/>
                <a:gd name="T74" fmla="*/ 166 w 3438"/>
                <a:gd name="T75" fmla="*/ 1266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38" h="1548">
                  <a:moveTo>
                    <a:pt x="166" y="1266"/>
                  </a:moveTo>
                  <a:lnTo>
                    <a:pt x="358" y="1496"/>
                  </a:lnTo>
                  <a:lnTo>
                    <a:pt x="358" y="1496"/>
                  </a:lnTo>
                  <a:lnTo>
                    <a:pt x="372" y="1510"/>
                  </a:lnTo>
                  <a:lnTo>
                    <a:pt x="386" y="1522"/>
                  </a:lnTo>
                  <a:lnTo>
                    <a:pt x="404" y="1532"/>
                  </a:lnTo>
                  <a:lnTo>
                    <a:pt x="422" y="1540"/>
                  </a:lnTo>
                  <a:lnTo>
                    <a:pt x="440" y="1546"/>
                  </a:lnTo>
                  <a:lnTo>
                    <a:pt x="460" y="1548"/>
                  </a:lnTo>
                  <a:lnTo>
                    <a:pt x="480" y="1548"/>
                  </a:lnTo>
                  <a:lnTo>
                    <a:pt x="500" y="1544"/>
                  </a:lnTo>
                  <a:lnTo>
                    <a:pt x="1590" y="1300"/>
                  </a:lnTo>
                  <a:lnTo>
                    <a:pt x="3406" y="894"/>
                  </a:lnTo>
                  <a:lnTo>
                    <a:pt x="3406" y="894"/>
                  </a:lnTo>
                  <a:lnTo>
                    <a:pt x="3414" y="892"/>
                  </a:lnTo>
                  <a:lnTo>
                    <a:pt x="3420" y="888"/>
                  </a:lnTo>
                  <a:lnTo>
                    <a:pt x="3426" y="882"/>
                  </a:lnTo>
                  <a:lnTo>
                    <a:pt x="3430" y="876"/>
                  </a:lnTo>
                  <a:lnTo>
                    <a:pt x="3434" y="870"/>
                  </a:lnTo>
                  <a:lnTo>
                    <a:pt x="3436" y="862"/>
                  </a:lnTo>
                  <a:lnTo>
                    <a:pt x="3438" y="854"/>
                  </a:lnTo>
                  <a:lnTo>
                    <a:pt x="3438" y="846"/>
                  </a:lnTo>
                  <a:lnTo>
                    <a:pt x="3292" y="0"/>
                  </a:lnTo>
                  <a:lnTo>
                    <a:pt x="300" y="514"/>
                  </a:lnTo>
                  <a:lnTo>
                    <a:pt x="300" y="514"/>
                  </a:lnTo>
                  <a:lnTo>
                    <a:pt x="274" y="516"/>
                  </a:lnTo>
                  <a:lnTo>
                    <a:pt x="250" y="514"/>
                  </a:lnTo>
                  <a:lnTo>
                    <a:pt x="226" y="508"/>
                  </a:lnTo>
                  <a:lnTo>
                    <a:pt x="202" y="498"/>
                  </a:lnTo>
                  <a:lnTo>
                    <a:pt x="0" y="380"/>
                  </a:lnTo>
                  <a:lnTo>
                    <a:pt x="30" y="560"/>
                  </a:lnTo>
                  <a:lnTo>
                    <a:pt x="134" y="1196"/>
                  </a:lnTo>
                  <a:lnTo>
                    <a:pt x="134" y="1196"/>
                  </a:lnTo>
                  <a:lnTo>
                    <a:pt x="138" y="1214"/>
                  </a:lnTo>
                  <a:lnTo>
                    <a:pt x="146" y="1232"/>
                  </a:lnTo>
                  <a:lnTo>
                    <a:pt x="154" y="1250"/>
                  </a:lnTo>
                  <a:lnTo>
                    <a:pt x="166" y="1266"/>
                  </a:lnTo>
                  <a:lnTo>
                    <a:pt x="166" y="1266"/>
                  </a:ln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114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2335282" y="4755148"/>
              <a:ext cx="2755547" cy="403448"/>
            </a:xfrm>
            <a:custGeom>
              <a:avLst/>
              <a:gdLst>
                <a:gd name="T0" fmla="*/ 2476 w 3292"/>
                <a:gd name="T1" fmla="*/ 0 h 550"/>
                <a:gd name="T2" fmla="*/ 2476 w 3292"/>
                <a:gd name="T3" fmla="*/ 0 h 550"/>
                <a:gd name="T4" fmla="*/ 2450 w 3292"/>
                <a:gd name="T5" fmla="*/ 0 h 550"/>
                <a:gd name="T6" fmla="*/ 2450 w 3292"/>
                <a:gd name="T7" fmla="*/ 0 h 550"/>
                <a:gd name="T8" fmla="*/ 2398 w 3292"/>
                <a:gd name="T9" fmla="*/ 2 h 550"/>
                <a:gd name="T10" fmla="*/ 2344 w 3292"/>
                <a:gd name="T11" fmla="*/ 10 h 550"/>
                <a:gd name="T12" fmla="*/ 0 w 3292"/>
                <a:gd name="T13" fmla="*/ 414 h 550"/>
                <a:gd name="T14" fmla="*/ 202 w 3292"/>
                <a:gd name="T15" fmla="*/ 532 h 550"/>
                <a:gd name="T16" fmla="*/ 202 w 3292"/>
                <a:gd name="T17" fmla="*/ 532 h 550"/>
                <a:gd name="T18" fmla="*/ 226 w 3292"/>
                <a:gd name="T19" fmla="*/ 542 h 550"/>
                <a:gd name="T20" fmla="*/ 250 w 3292"/>
                <a:gd name="T21" fmla="*/ 548 h 550"/>
                <a:gd name="T22" fmla="*/ 274 w 3292"/>
                <a:gd name="T23" fmla="*/ 550 h 550"/>
                <a:gd name="T24" fmla="*/ 300 w 3292"/>
                <a:gd name="T25" fmla="*/ 548 h 550"/>
                <a:gd name="T26" fmla="*/ 3292 w 3292"/>
                <a:gd name="T27" fmla="*/ 34 h 550"/>
                <a:gd name="T28" fmla="*/ 2476 w 3292"/>
                <a:gd name="T2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92" h="550">
                  <a:moveTo>
                    <a:pt x="2476" y="0"/>
                  </a:moveTo>
                  <a:lnTo>
                    <a:pt x="2476" y="0"/>
                  </a:lnTo>
                  <a:lnTo>
                    <a:pt x="2450" y="0"/>
                  </a:lnTo>
                  <a:lnTo>
                    <a:pt x="2450" y="0"/>
                  </a:lnTo>
                  <a:lnTo>
                    <a:pt x="2398" y="2"/>
                  </a:lnTo>
                  <a:lnTo>
                    <a:pt x="2344" y="10"/>
                  </a:lnTo>
                  <a:lnTo>
                    <a:pt x="0" y="414"/>
                  </a:lnTo>
                  <a:lnTo>
                    <a:pt x="202" y="532"/>
                  </a:lnTo>
                  <a:lnTo>
                    <a:pt x="202" y="532"/>
                  </a:lnTo>
                  <a:lnTo>
                    <a:pt x="226" y="542"/>
                  </a:lnTo>
                  <a:lnTo>
                    <a:pt x="250" y="548"/>
                  </a:lnTo>
                  <a:lnTo>
                    <a:pt x="274" y="550"/>
                  </a:lnTo>
                  <a:lnTo>
                    <a:pt x="300" y="548"/>
                  </a:lnTo>
                  <a:lnTo>
                    <a:pt x="3292" y="34"/>
                  </a:lnTo>
                  <a:lnTo>
                    <a:pt x="2476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/>
                </a:gs>
                <a:gs pos="26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2978132" y="5220214"/>
              <a:ext cx="403455" cy="479737"/>
            </a:xfrm>
            <a:custGeom>
              <a:avLst/>
              <a:gdLst>
                <a:gd name="T0" fmla="*/ 482 w 482"/>
                <a:gd name="T1" fmla="*/ 450 h 654"/>
                <a:gd name="T2" fmla="*/ 402 w 482"/>
                <a:gd name="T3" fmla="*/ 468 h 654"/>
                <a:gd name="T4" fmla="*/ 438 w 482"/>
                <a:gd name="T5" fmla="*/ 630 h 654"/>
                <a:gd name="T6" fmla="*/ 330 w 482"/>
                <a:gd name="T7" fmla="*/ 654 h 654"/>
                <a:gd name="T8" fmla="*/ 294 w 482"/>
                <a:gd name="T9" fmla="*/ 490 h 654"/>
                <a:gd name="T10" fmla="*/ 16 w 482"/>
                <a:gd name="T11" fmla="*/ 552 h 654"/>
                <a:gd name="T12" fmla="*/ 0 w 482"/>
                <a:gd name="T13" fmla="*/ 474 h 654"/>
                <a:gd name="T14" fmla="*/ 164 w 482"/>
                <a:gd name="T15" fmla="*/ 30 h 654"/>
                <a:gd name="T16" fmla="*/ 300 w 482"/>
                <a:gd name="T17" fmla="*/ 0 h 654"/>
                <a:gd name="T18" fmla="*/ 382 w 482"/>
                <a:gd name="T19" fmla="*/ 380 h 654"/>
                <a:gd name="T20" fmla="*/ 462 w 482"/>
                <a:gd name="T21" fmla="*/ 362 h 654"/>
                <a:gd name="T22" fmla="*/ 482 w 482"/>
                <a:gd name="T23" fmla="*/ 450 h 654"/>
                <a:gd name="T24" fmla="*/ 276 w 482"/>
                <a:gd name="T25" fmla="*/ 402 h 654"/>
                <a:gd name="T26" fmla="*/ 244 w 482"/>
                <a:gd name="T27" fmla="*/ 260 h 654"/>
                <a:gd name="T28" fmla="*/ 244 w 482"/>
                <a:gd name="T29" fmla="*/ 260 h 654"/>
                <a:gd name="T30" fmla="*/ 232 w 482"/>
                <a:gd name="T31" fmla="*/ 194 h 654"/>
                <a:gd name="T32" fmla="*/ 220 w 482"/>
                <a:gd name="T33" fmla="*/ 128 h 654"/>
                <a:gd name="T34" fmla="*/ 218 w 482"/>
                <a:gd name="T35" fmla="*/ 128 h 654"/>
                <a:gd name="T36" fmla="*/ 218 w 482"/>
                <a:gd name="T37" fmla="*/ 128 h 654"/>
                <a:gd name="T38" fmla="*/ 202 w 482"/>
                <a:gd name="T39" fmla="*/ 182 h 654"/>
                <a:gd name="T40" fmla="*/ 186 w 482"/>
                <a:gd name="T41" fmla="*/ 238 h 654"/>
                <a:gd name="T42" fmla="*/ 110 w 482"/>
                <a:gd name="T43" fmla="*/ 438 h 654"/>
                <a:gd name="T44" fmla="*/ 276 w 482"/>
                <a:gd name="T45" fmla="*/ 402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2" h="654">
                  <a:moveTo>
                    <a:pt x="482" y="450"/>
                  </a:moveTo>
                  <a:lnTo>
                    <a:pt x="402" y="468"/>
                  </a:lnTo>
                  <a:lnTo>
                    <a:pt x="438" y="630"/>
                  </a:lnTo>
                  <a:lnTo>
                    <a:pt x="330" y="654"/>
                  </a:lnTo>
                  <a:lnTo>
                    <a:pt x="294" y="490"/>
                  </a:lnTo>
                  <a:lnTo>
                    <a:pt x="16" y="552"/>
                  </a:lnTo>
                  <a:lnTo>
                    <a:pt x="0" y="474"/>
                  </a:lnTo>
                  <a:lnTo>
                    <a:pt x="164" y="30"/>
                  </a:lnTo>
                  <a:lnTo>
                    <a:pt x="300" y="0"/>
                  </a:lnTo>
                  <a:lnTo>
                    <a:pt x="382" y="380"/>
                  </a:lnTo>
                  <a:lnTo>
                    <a:pt x="462" y="362"/>
                  </a:lnTo>
                  <a:lnTo>
                    <a:pt x="482" y="450"/>
                  </a:lnTo>
                  <a:close/>
                  <a:moveTo>
                    <a:pt x="276" y="402"/>
                  </a:moveTo>
                  <a:lnTo>
                    <a:pt x="244" y="260"/>
                  </a:lnTo>
                  <a:lnTo>
                    <a:pt x="244" y="260"/>
                  </a:lnTo>
                  <a:lnTo>
                    <a:pt x="232" y="194"/>
                  </a:lnTo>
                  <a:lnTo>
                    <a:pt x="220" y="128"/>
                  </a:lnTo>
                  <a:lnTo>
                    <a:pt x="218" y="128"/>
                  </a:lnTo>
                  <a:lnTo>
                    <a:pt x="218" y="128"/>
                  </a:lnTo>
                  <a:lnTo>
                    <a:pt x="202" y="182"/>
                  </a:lnTo>
                  <a:lnTo>
                    <a:pt x="186" y="238"/>
                  </a:lnTo>
                  <a:lnTo>
                    <a:pt x="110" y="438"/>
                  </a:lnTo>
                  <a:lnTo>
                    <a:pt x="276" y="4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3264401" y="5215812"/>
              <a:ext cx="88727" cy="105630"/>
            </a:xfrm>
            <a:custGeom>
              <a:avLst/>
              <a:gdLst>
                <a:gd name="T0" fmla="*/ 20 w 106"/>
                <a:gd name="T1" fmla="*/ 68 h 144"/>
                <a:gd name="T2" fmla="*/ 6 w 106"/>
                <a:gd name="T3" fmla="*/ 70 h 144"/>
                <a:gd name="T4" fmla="*/ 0 w 106"/>
                <a:gd name="T5" fmla="*/ 42 h 144"/>
                <a:gd name="T6" fmla="*/ 16 w 106"/>
                <a:gd name="T7" fmla="*/ 38 h 144"/>
                <a:gd name="T8" fmla="*/ 14 w 106"/>
                <a:gd name="T9" fmla="*/ 8 h 144"/>
                <a:gd name="T10" fmla="*/ 46 w 106"/>
                <a:gd name="T11" fmla="*/ 0 h 144"/>
                <a:gd name="T12" fmla="*/ 52 w 106"/>
                <a:gd name="T13" fmla="*/ 30 h 144"/>
                <a:gd name="T14" fmla="*/ 78 w 106"/>
                <a:gd name="T15" fmla="*/ 24 h 144"/>
                <a:gd name="T16" fmla="*/ 84 w 106"/>
                <a:gd name="T17" fmla="*/ 54 h 144"/>
                <a:gd name="T18" fmla="*/ 58 w 106"/>
                <a:gd name="T19" fmla="*/ 60 h 144"/>
                <a:gd name="T20" fmla="*/ 68 w 106"/>
                <a:gd name="T21" fmla="*/ 98 h 144"/>
                <a:gd name="T22" fmla="*/ 68 w 106"/>
                <a:gd name="T23" fmla="*/ 98 h 144"/>
                <a:gd name="T24" fmla="*/ 70 w 106"/>
                <a:gd name="T25" fmla="*/ 106 h 144"/>
                <a:gd name="T26" fmla="*/ 74 w 106"/>
                <a:gd name="T27" fmla="*/ 110 h 144"/>
                <a:gd name="T28" fmla="*/ 78 w 106"/>
                <a:gd name="T29" fmla="*/ 112 h 144"/>
                <a:gd name="T30" fmla="*/ 84 w 106"/>
                <a:gd name="T31" fmla="*/ 112 h 144"/>
                <a:gd name="T32" fmla="*/ 84 w 106"/>
                <a:gd name="T33" fmla="*/ 112 h 144"/>
                <a:gd name="T34" fmla="*/ 94 w 106"/>
                <a:gd name="T35" fmla="*/ 108 h 144"/>
                <a:gd name="T36" fmla="*/ 106 w 106"/>
                <a:gd name="T37" fmla="*/ 134 h 144"/>
                <a:gd name="T38" fmla="*/ 106 w 106"/>
                <a:gd name="T39" fmla="*/ 134 h 144"/>
                <a:gd name="T40" fmla="*/ 96 w 106"/>
                <a:gd name="T41" fmla="*/ 138 h 144"/>
                <a:gd name="T42" fmla="*/ 80 w 106"/>
                <a:gd name="T43" fmla="*/ 144 h 144"/>
                <a:gd name="T44" fmla="*/ 80 w 106"/>
                <a:gd name="T45" fmla="*/ 144 h 144"/>
                <a:gd name="T46" fmla="*/ 70 w 106"/>
                <a:gd name="T47" fmla="*/ 144 h 144"/>
                <a:gd name="T48" fmla="*/ 60 w 106"/>
                <a:gd name="T49" fmla="*/ 144 h 144"/>
                <a:gd name="T50" fmla="*/ 52 w 106"/>
                <a:gd name="T51" fmla="*/ 142 h 144"/>
                <a:gd name="T52" fmla="*/ 46 w 106"/>
                <a:gd name="T53" fmla="*/ 138 h 144"/>
                <a:gd name="T54" fmla="*/ 40 w 106"/>
                <a:gd name="T55" fmla="*/ 132 h 144"/>
                <a:gd name="T56" fmla="*/ 36 w 106"/>
                <a:gd name="T57" fmla="*/ 124 h 144"/>
                <a:gd name="T58" fmla="*/ 32 w 106"/>
                <a:gd name="T59" fmla="*/ 116 h 144"/>
                <a:gd name="T60" fmla="*/ 28 w 106"/>
                <a:gd name="T61" fmla="*/ 106 h 144"/>
                <a:gd name="T62" fmla="*/ 20 w 106"/>
                <a:gd name="T63" fmla="*/ 6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44">
                  <a:moveTo>
                    <a:pt x="20" y="68"/>
                  </a:moveTo>
                  <a:lnTo>
                    <a:pt x="6" y="70"/>
                  </a:lnTo>
                  <a:lnTo>
                    <a:pt x="0" y="42"/>
                  </a:lnTo>
                  <a:lnTo>
                    <a:pt x="16" y="38"/>
                  </a:lnTo>
                  <a:lnTo>
                    <a:pt x="14" y="8"/>
                  </a:lnTo>
                  <a:lnTo>
                    <a:pt x="46" y="0"/>
                  </a:lnTo>
                  <a:lnTo>
                    <a:pt x="52" y="30"/>
                  </a:lnTo>
                  <a:lnTo>
                    <a:pt x="78" y="24"/>
                  </a:lnTo>
                  <a:lnTo>
                    <a:pt x="84" y="54"/>
                  </a:lnTo>
                  <a:lnTo>
                    <a:pt x="58" y="60"/>
                  </a:lnTo>
                  <a:lnTo>
                    <a:pt x="68" y="98"/>
                  </a:lnTo>
                  <a:lnTo>
                    <a:pt x="68" y="98"/>
                  </a:lnTo>
                  <a:lnTo>
                    <a:pt x="70" y="106"/>
                  </a:lnTo>
                  <a:lnTo>
                    <a:pt x="74" y="110"/>
                  </a:lnTo>
                  <a:lnTo>
                    <a:pt x="78" y="112"/>
                  </a:lnTo>
                  <a:lnTo>
                    <a:pt x="84" y="112"/>
                  </a:lnTo>
                  <a:lnTo>
                    <a:pt x="84" y="112"/>
                  </a:lnTo>
                  <a:lnTo>
                    <a:pt x="94" y="108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96" y="138"/>
                  </a:lnTo>
                  <a:lnTo>
                    <a:pt x="80" y="144"/>
                  </a:lnTo>
                  <a:lnTo>
                    <a:pt x="80" y="144"/>
                  </a:lnTo>
                  <a:lnTo>
                    <a:pt x="70" y="144"/>
                  </a:lnTo>
                  <a:lnTo>
                    <a:pt x="60" y="144"/>
                  </a:lnTo>
                  <a:lnTo>
                    <a:pt x="52" y="142"/>
                  </a:lnTo>
                  <a:lnTo>
                    <a:pt x="46" y="138"/>
                  </a:lnTo>
                  <a:lnTo>
                    <a:pt x="40" y="132"/>
                  </a:lnTo>
                  <a:lnTo>
                    <a:pt x="36" y="124"/>
                  </a:lnTo>
                  <a:lnTo>
                    <a:pt x="32" y="116"/>
                  </a:lnTo>
                  <a:lnTo>
                    <a:pt x="28" y="106"/>
                  </a:lnTo>
                  <a:lnTo>
                    <a:pt x="2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3338060" y="5190872"/>
              <a:ext cx="117186" cy="121768"/>
            </a:xfrm>
            <a:custGeom>
              <a:avLst/>
              <a:gdLst>
                <a:gd name="T0" fmla="*/ 0 w 140"/>
                <a:gd name="T1" fmla="*/ 10 h 166"/>
                <a:gd name="T2" fmla="*/ 40 w 140"/>
                <a:gd name="T3" fmla="*/ 0 h 166"/>
                <a:gd name="T4" fmla="*/ 48 w 140"/>
                <a:gd name="T5" fmla="*/ 38 h 166"/>
                <a:gd name="T6" fmla="*/ 50 w 140"/>
                <a:gd name="T7" fmla="*/ 56 h 166"/>
                <a:gd name="T8" fmla="*/ 50 w 140"/>
                <a:gd name="T9" fmla="*/ 56 h 166"/>
                <a:gd name="T10" fmla="*/ 56 w 140"/>
                <a:gd name="T11" fmla="*/ 50 h 166"/>
                <a:gd name="T12" fmla="*/ 62 w 140"/>
                <a:gd name="T13" fmla="*/ 44 h 166"/>
                <a:gd name="T14" fmla="*/ 70 w 140"/>
                <a:gd name="T15" fmla="*/ 38 h 166"/>
                <a:gd name="T16" fmla="*/ 80 w 140"/>
                <a:gd name="T17" fmla="*/ 36 h 166"/>
                <a:gd name="T18" fmla="*/ 80 w 140"/>
                <a:gd name="T19" fmla="*/ 36 h 166"/>
                <a:gd name="T20" fmla="*/ 90 w 140"/>
                <a:gd name="T21" fmla="*/ 34 h 166"/>
                <a:gd name="T22" fmla="*/ 96 w 140"/>
                <a:gd name="T23" fmla="*/ 34 h 166"/>
                <a:gd name="T24" fmla="*/ 104 w 140"/>
                <a:gd name="T25" fmla="*/ 38 h 166"/>
                <a:gd name="T26" fmla="*/ 110 w 140"/>
                <a:gd name="T27" fmla="*/ 42 h 166"/>
                <a:gd name="T28" fmla="*/ 114 w 140"/>
                <a:gd name="T29" fmla="*/ 48 h 166"/>
                <a:gd name="T30" fmla="*/ 120 w 140"/>
                <a:gd name="T31" fmla="*/ 54 h 166"/>
                <a:gd name="T32" fmla="*/ 126 w 140"/>
                <a:gd name="T33" fmla="*/ 74 h 166"/>
                <a:gd name="T34" fmla="*/ 140 w 140"/>
                <a:gd name="T35" fmla="*/ 142 h 166"/>
                <a:gd name="T36" fmla="*/ 102 w 140"/>
                <a:gd name="T37" fmla="*/ 150 h 166"/>
                <a:gd name="T38" fmla="*/ 88 w 140"/>
                <a:gd name="T39" fmla="*/ 86 h 166"/>
                <a:gd name="T40" fmla="*/ 88 w 140"/>
                <a:gd name="T41" fmla="*/ 86 h 166"/>
                <a:gd name="T42" fmla="*/ 86 w 140"/>
                <a:gd name="T43" fmla="*/ 78 h 166"/>
                <a:gd name="T44" fmla="*/ 82 w 140"/>
                <a:gd name="T45" fmla="*/ 72 h 166"/>
                <a:gd name="T46" fmla="*/ 78 w 140"/>
                <a:gd name="T47" fmla="*/ 70 h 166"/>
                <a:gd name="T48" fmla="*/ 72 w 140"/>
                <a:gd name="T49" fmla="*/ 72 h 166"/>
                <a:gd name="T50" fmla="*/ 72 w 140"/>
                <a:gd name="T51" fmla="*/ 72 h 166"/>
                <a:gd name="T52" fmla="*/ 68 w 140"/>
                <a:gd name="T53" fmla="*/ 72 h 166"/>
                <a:gd name="T54" fmla="*/ 64 w 140"/>
                <a:gd name="T55" fmla="*/ 76 h 166"/>
                <a:gd name="T56" fmla="*/ 58 w 140"/>
                <a:gd name="T57" fmla="*/ 84 h 166"/>
                <a:gd name="T58" fmla="*/ 74 w 140"/>
                <a:gd name="T59" fmla="*/ 156 h 166"/>
                <a:gd name="T60" fmla="*/ 36 w 140"/>
                <a:gd name="T61" fmla="*/ 166 h 166"/>
                <a:gd name="T62" fmla="*/ 0 w 140"/>
                <a:gd name="T63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66">
                  <a:moveTo>
                    <a:pt x="0" y="10"/>
                  </a:moveTo>
                  <a:lnTo>
                    <a:pt x="40" y="0"/>
                  </a:lnTo>
                  <a:lnTo>
                    <a:pt x="48" y="38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56" y="50"/>
                  </a:lnTo>
                  <a:lnTo>
                    <a:pt x="62" y="44"/>
                  </a:lnTo>
                  <a:lnTo>
                    <a:pt x="70" y="38"/>
                  </a:lnTo>
                  <a:lnTo>
                    <a:pt x="80" y="36"/>
                  </a:lnTo>
                  <a:lnTo>
                    <a:pt x="80" y="36"/>
                  </a:lnTo>
                  <a:lnTo>
                    <a:pt x="90" y="34"/>
                  </a:lnTo>
                  <a:lnTo>
                    <a:pt x="96" y="34"/>
                  </a:lnTo>
                  <a:lnTo>
                    <a:pt x="104" y="38"/>
                  </a:lnTo>
                  <a:lnTo>
                    <a:pt x="110" y="42"/>
                  </a:lnTo>
                  <a:lnTo>
                    <a:pt x="114" y="48"/>
                  </a:lnTo>
                  <a:lnTo>
                    <a:pt x="120" y="54"/>
                  </a:lnTo>
                  <a:lnTo>
                    <a:pt x="126" y="74"/>
                  </a:lnTo>
                  <a:lnTo>
                    <a:pt x="140" y="142"/>
                  </a:lnTo>
                  <a:lnTo>
                    <a:pt x="102" y="150"/>
                  </a:lnTo>
                  <a:lnTo>
                    <a:pt x="88" y="86"/>
                  </a:lnTo>
                  <a:lnTo>
                    <a:pt x="88" y="86"/>
                  </a:lnTo>
                  <a:lnTo>
                    <a:pt x="86" y="78"/>
                  </a:lnTo>
                  <a:lnTo>
                    <a:pt x="82" y="72"/>
                  </a:lnTo>
                  <a:lnTo>
                    <a:pt x="78" y="70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8" y="72"/>
                  </a:lnTo>
                  <a:lnTo>
                    <a:pt x="64" y="76"/>
                  </a:lnTo>
                  <a:lnTo>
                    <a:pt x="58" y="84"/>
                  </a:lnTo>
                  <a:lnTo>
                    <a:pt x="74" y="156"/>
                  </a:lnTo>
                  <a:lnTo>
                    <a:pt x="36" y="16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3542299" y="5251022"/>
              <a:ext cx="77008" cy="306621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469721" y="1545475"/>
            <a:ext cx="3226040" cy="1364389"/>
            <a:chOff x="1990421" y="1812175"/>
            <a:chExt cx="3226040" cy="1364389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2010510" y="2607335"/>
              <a:ext cx="2785680" cy="569229"/>
            </a:xfrm>
            <a:custGeom>
              <a:avLst/>
              <a:gdLst>
                <a:gd name="T0" fmla="*/ 3328 w 3328"/>
                <a:gd name="T1" fmla="*/ 686 h 776"/>
                <a:gd name="T2" fmla="*/ 2952 w 3328"/>
                <a:gd name="T3" fmla="*/ 270 h 776"/>
                <a:gd name="T4" fmla="*/ 640 w 3328"/>
                <a:gd name="T5" fmla="*/ 0 h 776"/>
                <a:gd name="T6" fmla="*/ 328 w 3328"/>
                <a:gd name="T7" fmla="*/ 206 h 776"/>
                <a:gd name="T8" fmla="*/ 92 w 3328"/>
                <a:gd name="T9" fmla="*/ 388 h 776"/>
                <a:gd name="T10" fmla="*/ 0 w 3328"/>
                <a:gd name="T11" fmla="*/ 600 h 776"/>
                <a:gd name="T12" fmla="*/ 2598 w 3328"/>
                <a:gd name="T13" fmla="*/ 776 h 776"/>
                <a:gd name="T14" fmla="*/ 3328 w 3328"/>
                <a:gd name="T15" fmla="*/ 68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8" h="776">
                  <a:moveTo>
                    <a:pt x="3328" y="686"/>
                  </a:moveTo>
                  <a:lnTo>
                    <a:pt x="2952" y="270"/>
                  </a:lnTo>
                  <a:lnTo>
                    <a:pt x="640" y="0"/>
                  </a:lnTo>
                  <a:lnTo>
                    <a:pt x="328" y="206"/>
                  </a:lnTo>
                  <a:lnTo>
                    <a:pt x="92" y="388"/>
                  </a:lnTo>
                  <a:lnTo>
                    <a:pt x="0" y="600"/>
                  </a:lnTo>
                  <a:lnTo>
                    <a:pt x="2598" y="776"/>
                  </a:lnTo>
                  <a:lnTo>
                    <a:pt x="3328" y="686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96000">
                  <a:schemeClr val="accent4">
                    <a:lumMod val="50000"/>
                  </a:schemeClr>
                </a:gs>
                <a:gs pos="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1990421" y="1812175"/>
              <a:ext cx="2805770" cy="1298371"/>
            </a:xfrm>
            <a:custGeom>
              <a:avLst/>
              <a:gdLst>
                <a:gd name="T0" fmla="*/ 648 w 3352"/>
                <a:gd name="T1" fmla="*/ 0 h 1770"/>
                <a:gd name="T2" fmla="*/ 648 w 3352"/>
                <a:gd name="T3" fmla="*/ 0 h 1770"/>
                <a:gd name="T4" fmla="*/ 628 w 3352"/>
                <a:gd name="T5" fmla="*/ 2 h 1770"/>
                <a:gd name="T6" fmla="*/ 608 w 3352"/>
                <a:gd name="T7" fmla="*/ 6 h 1770"/>
                <a:gd name="T8" fmla="*/ 588 w 3352"/>
                <a:gd name="T9" fmla="*/ 10 h 1770"/>
                <a:gd name="T10" fmla="*/ 570 w 3352"/>
                <a:gd name="T11" fmla="*/ 18 h 1770"/>
                <a:gd name="T12" fmla="*/ 552 w 3352"/>
                <a:gd name="T13" fmla="*/ 28 h 1770"/>
                <a:gd name="T14" fmla="*/ 536 w 3352"/>
                <a:gd name="T15" fmla="*/ 42 h 1770"/>
                <a:gd name="T16" fmla="*/ 520 w 3352"/>
                <a:gd name="T17" fmla="*/ 56 h 1770"/>
                <a:gd name="T18" fmla="*/ 508 w 3352"/>
                <a:gd name="T19" fmla="*/ 72 h 1770"/>
                <a:gd name="T20" fmla="*/ 36 w 3352"/>
                <a:gd name="T21" fmla="*/ 720 h 1770"/>
                <a:gd name="T22" fmla="*/ 36 w 3352"/>
                <a:gd name="T23" fmla="*/ 720 h 1770"/>
                <a:gd name="T24" fmla="*/ 20 w 3352"/>
                <a:gd name="T25" fmla="*/ 746 h 1770"/>
                <a:gd name="T26" fmla="*/ 10 w 3352"/>
                <a:gd name="T27" fmla="*/ 772 h 1770"/>
                <a:gd name="T28" fmla="*/ 2 w 3352"/>
                <a:gd name="T29" fmla="*/ 800 h 1770"/>
                <a:gd name="T30" fmla="*/ 0 w 3352"/>
                <a:gd name="T31" fmla="*/ 830 h 1770"/>
                <a:gd name="T32" fmla="*/ 0 w 3352"/>
                <a:gd name="T33" fmla="*/ 1666 h 1770"/>
                <a:gd name="T34" fmla="*/ 0 w 3352"/>
                <a:gd name="T35" fmla="*/ 1666 h 1770"/>
                <a:gd name="T36" fmla="*/ 2 w 3352"/>
                <a:gd name="T37" fmla="*/ 1672 h 1770"/>
                <a:gd name="T38" fmla="*/ 10 w 3352"/>
                <a:gd name="T39" fmla="*/ 1678 h 1770"/>
                <a:gd name="T40" fmla="*/ 18 w 3352"/>
                <a:gd name="T41" fmla="*/ 1682 h 1770"/>
                <a:gd name="T42" fmla="*/ 24 w 3352"/>
                <a:gd name="T43" fmla="*/ 1684 h 1770"/>
                <a:gd name="T44" fmla="*/ 24 w 3352"/>
                <a:gd name="T45" fmla="*/ 1684 h 1770"/>
                <a:gd name="T46" fmla="*/ 28 w 3352"/>
                <a:gd name="T47" fmla="*/ 1676 h 1770"/>
                <a:gd name="T48" fmla="*/ 34 w 3352"/>
                <a:gd name="T49" fmla="*/ 1670 h 1770"/>
                <a:gd name="T50" fmla="*/ 42 w 3352"/>
                <a:gd name="T51" fmla="*/ 1666 h 1770"/>
                <a:gd name="T52" fmla="*/ 48 w 3352"/>
                <a:gd name="T53" fmla="*/ 1662 h 1770"/>
                <a:gd name="T54" fmla="*/ 500 w 3352"/>
                <a:gd name="T55" fmla="*/ 1486 h 1770"/>
                <a:gd name="T56" fmla="*/ 500 w 3352"/>
                <a:gd name="T57" fmla="*/ 1486 h 1770"/>
                <a:gd name="T58" fmla="*/ 528 w 3352"/>
                <a:gd name="T59" fmla="*/ 1478 h 1770"/>
                <a:gd name="T60" fmla="*/ 556 w 3352"/>
                <a:gd name="T61" fmla="*/ 1472 h 1770"/>
                <a:gd name="T62" fmla="*/ 584 w 3352"/>
                <a:gd name="T63" fmla="*/ 1470 h 1770"/>
                <a:gd name="T64" fmla="*/ 612 w 3352"/>
                <a:gd name="T65" fmla="*/ 1472 h 1770"/>
                <a:gd name="T66" fmla="*/ 3352 w 3352"/>
                <a:gd name="T67" fmla="*/ 1770 h 1770"/>
                <a:gd name="T68" fmla="*/ 3352 w 3352"/>
                <a:gd name="T69" fmla="*/ 974 h 1770"/>
                <a:gd name="T70" fmla="*/ 706 w 3352"/>
                <a:gd name="T71" fmla="*/ 10 h 1770"/>
                <a:gd name="T72" fmla="*/ 706 w 3352"/>
                <a:gd name="T73" fmla="*/ 10 h 1770"/>
                <a:gd name="T74" fmla="*/ 692 w 3352"/>
                <a:gd name="T75" fmla="*/ 6 h 1770"/>
                <a:gd name="T76" fmla="*/ 676 w 3352"/>
                <a:gd name="T77" fmla="*/ 2 h 1770"/>
                <a:gd name="T78" fmla="*/ 662 w 3352"/>
                <a:gd name="T79" fmla="*/ 2 h 1770"/>
                <a:gd name="T80" fmla="*/ 648 w 3352"/>
                <a:gd name="T81" fmla="*/ 0 h 1770"/>
                <a:gd name="T82" fmla="*/ 648 w 3352"/>
                <a:gd name="T83" fmla="*/ 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52" h="1770">
                  <a:moveTo>
                    <a:pt x="648" y="0"/>
                  </a:moveTo>
                  <a:lnTo>
                    <a:pt x="648" y="0"/>
                  </a:lnTo>
                  <a:lnTo>
                    <a:pt x="628" y="2"/>
                  </a:lnTo>
                  <a:lnTo>
                    <a:pt x="608" y="6"/>
                  </a:lnTo>
                  <a:lnTo>
                    <a:pt x="588" y="10"/>
                  </a:lnTo>
                  <a:lnTo>
                    <a:pt x="570" y="18"/>
                  </a:lnTo>
                  <a:lnTo>
                    <a:pt x="552" y="28"/>
                  </a:lnTo>
                  <a:lnTo>
                    <a:pt x="536" y="42"/>
                  </a:lnTo>
                  <a:lnTo>
                    <a:pt x="520" y="56"/>
                  </a:lnTo>
                  <a:lnTo>
                    <a:pt x="508" y="72"/>
                  </a:lnTo>
                  <a:lnTo>
                    <a:pt x="36" y="720"/>
                  </a:lnTo>
                  <a:lnTo>
                    <a:pt x="36" y="720"/>
                  </a:lnTo>
                  <a:lnTo>
                    <a:pt x="20" y="746"/>
                  </a:lnTo>
                  <a:lnTo>
                    <a:pt x="10" y="772"/>
                  </a:lnTo>
                  <a:lnTo>
                    <a:pt x="2" y="800"/>
                  </a:lnTo>
                  <a:lnTo>
                    <a:pt x="0" y="830"/>
                  </a:lnTo>
                  <a:lnTo>
                    <a:pt x="0" y="1666"/>
                  </a:lnTo>
                  <a:lnTo>
                    <a:pt x="0" y="1666"/>
                  </a:lnTo>
                  <a:lnTo>
                    <a:pt x="2" y="1672"/>
                  </a:lnTo>
                  <a:lnTo>
                    <a:pt x="10" y="1678"/>
                  </a:lnTo>
                  <a:lnTo>
                    <a:pt x="18" y="1682"/>
                  </a:lnTo>
                  <a:lnTo>
                    <a:pt x="24" y="1684"/>
                  </a:lnTo>
                  <a:lnTo>
                    <a:pt x="24" y="1684"/>
                  </a:lnTo>
                  <a:lnTo>
                    <a:pt x="28" y="1676"/>
                  </a:lnTo>
                  <a:lnTo>
                    <a:pt x="34" y="1670"/>
                  </a:lnTo>
                  <a:lnTo>
                    <a:pt x="42" y="1666"/>
                  </a:lnTo>
                  <a:lnTo>
                    <a:pt x="48" y="1662"/>
                  </a:lnTo>
                  <a:lnTo>
                    <a:pt x="500" y="1486"/>
                  </a:lnTo>
                  <a:lnTo>
                    <a:pt x="500" y="1486"/>
                  </a:lnTo>
                  <a:lnTo>
                    <a:pt x="528" y="1478"/>
                  </a:lnTo>
                  <a:lnTo>
                    <a:pt x="556" y="1472"/>
                  </a:lnTo>
                  <a:lnTo>
                    <a:pt x="584" y="1470"/>
                  </a:lnTo>
                  <a:lnTo>
                    <a:pt x="612" y="1472"/>
                  </a:lnTo>
                  <a:lnTo>
                    <a:pt x="3352" y="1770"/>
                  </a:lnTo>
                  <a:lnTo>
                    <a:pt x="3352" y="974"/>
                  </a:lnTo>
                  <a:lnTo>
                    <a:pt x="706" y="10"/>
                  </a:lnTo>
                  <a:lnTo>
                    <a:pt x="706" y="10"/>
                  </a:lnTo>
                  <a:lnTo>
                    <a:pt x="692" y="6"/>
                  </a:lnTo>
                  <a:lnTo>
                    <a:pt x="676" y="2"/>
                  </a:lnTo>
                  <a:lnTo>
                    <a:pt x="662" y="2"/>
                  </a:lnTo>
                  <a:lnTo>
                    <a:pt x="648" y="0"/>
                  </a:lnTo>
                  <a:lnTo>
                    <a:pt x="648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0">
                  <a:schemeClr val="accent4">
                    <a:lumMod val="75000"/>
                  </a:schemeClr>
                </a:gs>
                <a:gs pos="3000">
                  <a:schemeClr val="accent4"/>
                </a:gs>
                <a:gs pos="89000">
                  <a:schemeClr val="accent4">
                    <a:lumMod val="75000"/>
                  </a:schemeClr>
                </a:gs>
                <a:gs pos="64000">
                  <a:schemeClr val="accent4"/>
                </a:gs>
              </a:gsLst>
              <a:lin ang="114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2904472" y="2158407"/>
              <a:ext cx="296313" cy="622044"/>
            </a:xfrm>
            <a:custGeom>
              <a:avLst/>
              <a:gdLst>
                <a:gd name="T0" fmla="*/ 0 w 354"/>
                <a:gd name="T1" fmla="*/ 676 h 848"/>
                <a:gd name="T2" fmla="*/ 132 w 354"/>
                <a:gd name="T3" fmla="*/ 696 h 848"/>
                <a:gd name="T4" fmla="*/ 134 w 354"/>
                <a:gd name="T5" fmla="*/ 154 h 848"/>
                <a:gd name="T6" fmla="*/ 24 w 354"/>
                <a:gd name="T7" fmla="*/ 124 h 848"/>
                <a:gd name="T8" fmla="*/ 26 w 354"/>
                <a:gd name="T9" fmla="*/ 28 h 848"/>
                <a:gd name="T10" fmla="*/ 26 w 354"/>
                <a:gd name="T11" fmla="*/ 28 h 848"/>
                <a:gd name="T12" fmla="*/ 66 w 354"/>
                <a:gd name="T13" fmla="*/ 26 h 848"/>
                <a:gd name="T14" fmla="*/ 102 w 354"/>
                <a:gd name="T15" fmla="*/ 22 h 848"/>
                <a:gd name="T16" fmla="*/ 118 w 354"/>
                <a:gd name="T17" fmla="*/ 18 h 848"/>
                <a:gd name="T18" fmla="*/ 132 w 354"/>
                <a:gd name="T19" fmla="*/ 14 h 848"/>
                <a:gd name="T20" fmla="*/ 162 w 354"/>
                <a:gd name="T21" fmla="*/ 0 h 848"/>
                <a:gd name="T22" fmla="*/ 240 w 354"/>
                <a:gd name="T23" fmla="*/ 26 h 848"/>
                <a:gd name="T24" fmla="*/ 240 w 354"/>
                <a:gd name="T25" fmla="*/ 714 h 848"/>
                <a:gd name="T26" fmla="*/ 354 w 354"/>
                <a:gd name="T27" fmla="*/ 732 h 848"/>
                <a:gd name="T28" fmla="*/ 354 w 354"/>
                <a:gd name="T29" fmla="*/ 848 h 848"/>
                <a:gd name="T30" fmla="*/ 0 w 354"/>
                <a:gd name="T31" fmla="*/ 802 h 848"/>
                <a:gd name="T32" fmla="*/ 0 w 354"/>
                <a:gd name="T33" fmla="*/ 676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4" h="848">
                  <a:moveTo>
                    <a:pt x="0" y="676"/>
                  </a:moveTo>
                  <a:lnTo>
                    <a:pt x="132" y="696"/>
                  </a:lnTo>
                  <a:lnTo>
                    <a:pt x="134" y="154"/>
                  </a:lnTo>
                  <a:lnTo>
                    <a:pt x="24" y="124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66" y="26"/>
                  </a:lnTo>
                  <a:lnTo>
                    <a:pt x="102" y="22"/>
                  </a:lnTo>
                  <a:lnTo>
                    <a:pt x="118" y="18"/>
                  </a:lnTo>
                  <a:lnTo>
                    <a:pt x="132" y="14"/>
                  </a:lnTo>
                  <a:lnTo>
                    <a:pt x="162" y="0"/>
                  </a:lnTo>
                  <a:lnTo>
                    <a:pt x="240" y="26"/>
                  </a:lnTo>
                  <a:lnTo>
                    <a:pt x="240" y="714"/>
                  </a:lnTo>
                  <a:lnTo>
                    <a:pt x="354" y="732"/>
                  </a:lnTo>
                  <a:lnTo>
                    <a:pt x="354" y="848"/>
                  </a:lnTo>
                  <a:lnTo>
                    <a:pt x="0" y="802"/>
                  </a:lnTo>
                  <a:lnTo>
                    <a:pt x="0" y="6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3189067" y="2244965"/>
              <a:ext cx="71986" cy="108564"/>
            </a:xfrm>
            <a:custGeom>
              <a:avLst/>
              <a:gdLst>
                <a:gd name="T0" fmla="*/ 16 w 86"/>
                <a:gd name="T1" fmla="*/ 90 h 148"/>
                <a:gd name="T2" fmla="*/ 36 w 86"/>
                <a:gd name="T3" fmla="*/ 108 h 148"/>
                <a:gd name="T4" fmla="*/ 42 w 86"/>
                <a:gd name="T5" fmla="*/ 110 h 148"/>
                <a:gd name="T6" fmla="*/ 50 w 86"/>
                <a:gd name="T7" fmla="*/ 110 h 148"/>
                <a:gd name="T8" fmla="*/ 52 w 86"/>
                <a:gd name="T9" fmla="*/ 106 h 148"/>
                <a:gd name="T10" fmla="*/ 50 w 86"/>
                <a:gd name="T11" fmla="*/ 100 h 148"/>
                <a:gd name="T12" fmla="*/ 32 w 86"/>
                <a:gd name="T13" fmla="*/ 84 h 148"/>
                <a:gd name="T14" fmla="*/ 22 w 86"/>
                <a:gd name="T15" fmla="*/ 76 h 148"/>
                <a:gd name="T16" fmla="*/ 8 w 86"/>
                <a:gd name="T17" fmla="*/ 50 h 148"/>
                <a:gd name="T18" fmla="*/ 6 w 86"/>
                <a:gd name="T19" fmla="*/ 34 h 148"/>
                <a:gd name="T20" fmla="*/ 6 w 86"/>
                <a:gd name="T21" fmla="*/ 26 h 148"/>
                <a:gd name="T22" fmla="*/ 12 w 86"/>
                <a:gd name="T23" fmla="*/ 10 h 148"/>
                <a:gd name="T24" fmla="*/ 24 w 86"/>
                <a:gd name="T25" fmla="*/ 2 h 148"/>
                <a:gd name="T26" fmla="*/ 38 w 86"/>
                <a:gd name="T27" fmla="*/ 0 h 148"/>
                <a:gd name="T28" fmla="*/ 48 w 86"/>
                <a:gd name="T29" fmla="*/ 2 h 148"/>
                <a:gd name="T30" fmla="*/ 70 w 86"/>
                <a:gd name="T31" fmla="*/ 14 h 148"/>
                <a:gd name="T32" fmla="*/ 86 w 86"/>
                <a:gd name="T33" fmla="*/ 32 h 148"/>
                <a:gd name="T34" fmla="*/ 70 w 86"/>
                <a:gd name="T35" fmla="*/ 54 h 148"/>
                <a:gd name="T36" fmla="*/ 54 w 86"/>
                <a:gd name="T37" fmla="*/ 40 h 148"/>
                <a:gd name="T38" fmla="*/ 48 w 86"/>
                <a:gd name="T39" fmla="*/ 36 h 148"/>
                <a:gd name="T40" fmla="*/ 42 w 86"/>
                <a:gd name="T41" fmla="*/ 36 h 148"/>
                <a:gd name="T42" fmla="*/ 40 w 86"/>
                <a:gd name="T43" fmla="*/ 42 h 148"/>
                <a:gd name="T44" fmla="*/ 40 w 86"/>
                <a:gd name="T45" fmla="*/ 48 h 148"/>
                <a:gd name="T46" fmla="*/ 58 w 86"/>
                <a:gd name="T47" fmla="*/ 62 h 148"/>
                <a:gd name="T48" fmla="*/ 68 w 86"/>
                <a:gd name="T49" fmla="*/ 70 h 148"/>
                <a:gd name="T50" fmla="*/ 84 w 86"/>
                <a:gd name="T51" fmla="*/ 94 h 148"/>
                <a:gd name="T52" fmla="*/ 86 w 86"/>
                <a:gd name="T53" fmla="*/ 112 h 148"/>
                <a:gd name="T54" fmla="*/ 84 w 86"/>
                <a:gd name="T55" fmla="*/ 120 h 148"/>
                <a:gd name="T56" fmla="*/ 80 w 86"/>
                <a:gd name="T57" fmla="*/ 136 h 148"/>
                <a:gd name="T58" fmla="*/ 68 w 86"/>
                <a:gd name="T59" fmla="*/ 146 h 148"/>
                <a:gd name="T60" fmla="*/ 52 w 86"/>
                <a:gd name="T61" fmla="*/ 148 h 148"/>
                <a:gd name="T62" fmla="*/ 40 w 86"/>
                <a:gd name="T63" fmla="*/ 146 h 148"/>
                <a:gd name="T64" fmla="*/ 20 w 86"/>
                <a:gd name="T65" fmla="*/ 134 h 148"/>
                <a:gd name="T66" fmla="*/ 0 w 86"/>
                <a:gd name="T67" fmla="*/ 11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6" h="148">
                  <a:moveTo>
                    <a:pt x="16" y="90"/>
                  </a:moveTo>
                  <a:lnTo>
                    <a:pt x="16" y="90"/>
                  </a:lnTo>
                  <a:lnTo>
                    <a:pt x="30" y="104"/>
                  </a:lnTo>
                  <a:lnTo>
                    <a:pt x="36" y="108"/>
                  </a:lnTo>
                  <a:lnTo>
                    <a:pt x="42" y="110"/>
                  </a:lnTo>
                  <a:lnTo>
                    <a:pt x="42" y="110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2" y="106"/>
                  </a:lnTo>
                  <a:lnTo>
                    <a:pt x="52" y="106"/>
                  </a:lnTo>
                  <a:lnTo>
                    <a:pt x="50" y="100"/>
                  </a:lnTo>
                  <a:lnTo>
                    <a:pt x="46" y="94"/>
                  </a:lnTo>
                  <a:lnTo>
                    <a:pt x="32" y="84"/>
                  </a:lnTo>
                  <a:lnTo>
                    <a:pt x="32" y="84"/>
                  </a:lnTo>
                  <a:lnTo>
                    <a:pt x="22" y="76"/>
                  </a:lnTo>
                  <a:lnTo>
                    <a:pt x="14" y="64"/>
                  </a:lnTo>
                  <a:lnTo>
                    <a:pt x="8" y="50"/>
                  </a:lnTo>
                  <a:lnTo>
                    <a:pt x="6" y="4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26"/>
                  </a:lnTo>
                  <a:lnTo>
                    <a:pt x="8" y="16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60" y="6"/>
                  </a:lnTo>
                  <a:lnTo>
                    <a:pt x="70" y="14"/>
                  </a:lnTo>
                  <a:lnTo>
                    <a:pt x="78" y="22"/>
                  </a:lnTo>
                  <a:lnTo>
                    <a:pt x="86" y="32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58" y="44"/>
                  </a:lnTo>
                  <a:lnTo>
                    <a:pt x="54" y="40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4" y="36"/>
                  </a:lnTo>
                  <a:lnTo>
                    <a:pt x="42" y="36"/>
                  </a:lnTo>
                  <a:lnTo>
                    <a:pt x="40" y="38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0" y="48"/>
                  </a:lnTo>
                  <a:lnTo>
                    <a:pt x="46" y="5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68" y="70"/>
                  </a:lnTo>
                  <a:lnTo>
                    <a:pt x="76" y="82"/>
                  </a:lnTo>
                  <a:lnTo>
                    <a:pt x="84" y="94"/>
                  </a:lnTo>
                  <a:lnTo>
                    <a:pt x="84" y="10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4" y="120"/>
                  </a:lnTo>
                  <a:lnTo>
                    <a:pt x="82" y="128"/>
                  </a:lnTo>
                  <a:lnTo>
                    <a:pt x="80" y="136"/>
                  </a:lnTo>
                  <a:lnTo>
                    <a:pt x="74" y="142"/>
                  </a:lnTo>
                  <a:lnTo>
                    <a:pt x="68" y="146"/>
                  </a:lnTo>
                  <a:lnTo>
                    <a:pt x="60" y="148"/>
                  </a:lnTo>
                  <a:lnTo>
                    <a:pt x="52" y="148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30" y="142"/>
                  </a:lnTo>
                  <a:lnTo>
                    <a:pt x="20" y="134"/>
                  </a:lnTo>
                  <a:lnTo>
                    <a:pt x="10" y="126"/>
                  </a:lnTo>
                  <a:lnTo>
                    <a:pt x="0" y="116"/>
                  </a:lnTo>
                  <a:lnTo>
                    <a:pt x="16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3267749" y="2237630"/>
              <a:ext cx="63615" cy="136439"/>
            </a:xfrm>
            <a:custGeom>
              <a:avLst/>
              <a:gdLst>
                <a:gd name="T0" fmla="*/ 14 w 76"/>
                <a:gd name="T1" fmla="*/ 70 h 186"/>
                <a:gd name="T2" fmla="*/ 0 w 76"/>
                <a:gd name="T3" fmla="*/ 66 h 186"/>
                <a:gd name="T4" fmla="*/ 0 w 76"/>
                <a:gd name="T5" fmla="*/ 30 h 186"/>
                <a:gd name="T6" fmla="*/ 16 w 76"/>
                <a:gd name="T7" fmla="*/ 34 h 186"/>
                <a:gd name="T8" fmla="*/ 20 w 76"/>
                <a:gd name="T9" fmla="*/ 0 h 186"/>
                <a:gd name="T10" fmla="*/ 50 w 76"/>
                <a:gd name="T11" fmla="*/ 8 h 186"/>
                <a:gd name="T12" fmla="*/ 50 w 76"/>
                <a:gd name="T13" fmla="*/ 44 h 186"/>
                <a:gd name="T14" fmla="*/ 74 w 76"/>
                <a:gd name="T15" fmla="*/ 50 h 186"/>
                <a:gd name="T16" fmla="*/ 74 w 76"/>
                <a:gd name="T17" fmla="*/ 88 h 186"/>
                <a:gd name="T18" fmla="*/ 50 w 76"/>
                <a:gd name="T19" fmla="*/ 80 h 186"/>
                <a:gd name="T20" fmla="*/ 50 w 76"/>
                <a:gd name="T21" fmla="*/ 126 h 186"/>
                <a:gd name="T22" fmla="*/ 50 w 76"/>
                <a:gd name="T23" fmla="*/ 126 h 186"/>
                <a:gd name="T24" fmla="*/ 50 w 76"/>
                <a:gd name="T25" fmla="*/ 136 h 186"/>
                <a:gd name="T26" fmla="*/ 54 w 76"/>
                <a:gd name="T27" fmla="*/ 144 h 186"/>
                <a:gd name="T28" fmla="*/ 58 w 76"/>
                <a:gd name="T29" fmla="*/ 148 h 186"/>
                <a:gd name="T30" fmla="*/ 62 w 76"/>
                <a:gd name="T31" fmla="*/ 150 h 186"/>
                <a:gd name="T32" fmla="*/ 62 w 76"/>
                <a:gd name="T33" fmla="*/ 150 h 186"/>
                <a:gd name="T34" fmla="*/ 72 w 76"/>
                <a:gd name="T35" fmla="*/ 150 h 186"/>
                <a:gd name="T36" fmla="*/ 76 w 76"/>
                <a:gd name="T37" fmla="*/ 186 h 186"/>
                <a:gd name="T38" fmla="*/ 76 w 76"/>
                <a:gd name="T39" fmla="*/ 186 h 186"/>
                <a:gd name="T40" fmla="*/ 66 w 76"/>
                <a:gd name="T41" fmla="*/ 186 h 186"/>
                <a:gd name="T42" fmla="*/ 52 w 76"/>
                <a:gd name="T43" fmla="*/ 184 h 186"/>
                <a:gd name="T44" fmla="*/ 52 w 76"/>
                <a:gd name="T45" fmla="*/ 184 h 186"/>
                <a:gd name="T46" fmla="*/ 42 w 76"/>
                <a:gd name="T47" fmla="*/ 180 h 186"/>
                <a:gd name="T48" fmla="*/ 34 w 76"/>
                <a:gd name="T49" fmla="*/ 174 h 186"/>
                <a:gd name="T50" fmla="*/ 28 w 76"/>
                <a:gd name="T51" fmla="*/ 168 h 186"/>
                <a:gd name="T52" fmla="*/ 22 w 76"/>
                <a:gd name="T53" fmla="*/ 160 h 186"/>
                <a:gd name="T54" fmla="*/ 18 w 76"/>
                <a:gd name="T55" fmla="*/ 152 h 186"/>
                <a:gd name="T56" fmla="*/ 16 w 76"/>
                <a:gd name="T57" fmla="*/ 140 h 186"/>
                <a:gd name="T58" fmla="*/ 14 w 76"/>
                <a:gd name="T59" fmla="*/ 130 h 186"/>
                <a:gd name="T60" fmla="*/ 14 w 76"/>
                <a:gd name="T61" fmla="*/ 118 h 186"/>
                <a:gd name="T62" fmla="*/ 14 w 76"/>
                <a:gd name="T63" fmla="*/ 7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186">
                  <a:moveTo>
                    <a:pt x="14" y="70"/>
                  </a:moveTo>
                  <a:lnTo>
                    <a:pt x="0" y="66"/>
                  </a:lnTo>
                  <a:lnTo>
                    <a:pt x="0" y="30"/>
                  </a:lnTo>
                  <a:lnTo>
                    <a:pt x="16" y="34"/>
                  </a:lnTo>
                  <a:lnTo>
                    <a:pt x="20" y="0"/>
                  </a:lnTo>
                  <a:lnTo>
                    <a:pt x="50" y="8"/>
                  </a:lnTo>
                  <a:lnTo>
                    <a:pt x="50" y="44"/>
                  </a:lnTo>
                  <a:lnTo>
                    <a:pt x="74" y="50"/>
                  </a:lnTo>
                  <a:lnTo>
                    <a:pt x="74" y="88"/>
                  </a:lnTo>
                  <a:lnTo>
                    <a:pt x="50" y="80"/>
                  </a:lnTo>
                  <a:lnTo>
                    <a:pt x="50" y="126"/>
                  </a:lnTo>
                  <a:lnTo>
                    <a:pt x="50" y="126"/>
                  </a:lnTo>
                  <a:lnTo>
                    <a:pt x="50" y="136"/>
                  </a:lnTo>
                  <a:lnTo>
                    <a:pt x="54" y="144"/>
                  </a:lnTo>
                  <a:lnTo>
                    <a:pt x="58" y="148"/>
                  </a:lnTo>
                  <a:lnTo>
                    <a:pt x="62" y="150"/>
                  </a:lnTo>
                  <a:lnTo>
                    <a:pt x="62" y="150"/>
                  </a:lnTo>
                  <a:lnTo>
                    <a:pt x="72" y="150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66" y="186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42" y="180"/>
                  </a:lnTo>
                  <a:lnTo>
                    <a:pt x="34" y="174"/>
                  </a:lnTo>
                  <a:lnTo>
                    <a:pt x="28" y="168"/>
                  </a:lnTo>
                  <a:lnTo>
                    <a:pt x="22" y="160"/>
                  </a:lnTo>
                  <a:lnTo>
                    <a:pt x="18" y="152"/>
                  </a:lnTo>
                  <a:lnTo>
                    <a:pt x="16" y="140"/>
                  </a:lnTo>
                  <a:lnTo>
                    <a:pt x="14" y="130"/>
                  </a:lnTo>
                  <a:lnTo>
                    <a:pt x="14" y="118"/>
                  </a:ln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Line 45"/>
            <p:cNvSpPr>
              <a:spLocks noChangeShapeType="1"/>
            </p:cNvSpPr>
            <p:nvPr/>
          </p:nvSpPr>
          <p:spPr bwMode="auto">
            <a:xfrm flipH="1">
              <a:off x="3435157" y="2366733"/>
              <a:ext cx="1674" cy="359436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Text Placeholder 16"/>
            <p:cNvSpPr txBox="1">
              <a:spLocks/>
            </p:cNvSpPr>
            <p:nvPr/>
          </p:nvSpPr>
          <p:spPr>
            <a:xfrm rot="278956">
              <a:off x="3496024" y="2565517"/>
              <a:ext cx="1720437" cy="274208"/>
            </a:xfrm>
            <a:prstGeom prst="rect">
              <a:avLst/>
            </a:prstGeom>
          </p:spPr>
          <p:txBody>
            <a:bodyPr/>
            <a:lstStyle>
              <a:lvl1pPr marL="0" indent="0" algn="l" defTabSz="1828343" rtl="0" eaLnBrk="1" latinLnBrk="0" hangingPunct="1">
                <a:lnSpc>
                  <a:spcPct val="90000"/>
                </a:lnSpc>
                <a:spcBef>
                  <a:spcPts val="2000"/>
                </a:spcBef>
                <a:buFontTx/>
                <a:buNone/>
                <a:defRPr sz="2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914171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828343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4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2742514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3656685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5027943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114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286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0457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828343" rtl="0" eaLnBrk="1" fontAlgn="auto" latinLnBrk="0" hangingPunct="1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输入标题</a:t>
              </a:r>
              <a:endParaRPr kumimoji="0" lang="en-A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11234" y="2623783"/>
            <a:ext cx="3006040" cy="1203009"/>
            <a:chOff x="2331934" y="2890483"/>
            <a:chExt cx="3006040" cy="1203009"/>
          </a:xfrm>
        </p:grpSpPr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2442424" y="3536000"/>
              <a:ext cx="2879429" cy="557492"/>
            </a:xfrm>
            <a:custGeom>
              <a:avLst/>
              <a:gdLst>
                <a:gd name="T0" fmla="*/ 3354 w 3440"/>
                <a:gd name="T1" fmla="*/ 0 h 760"/>
                <a:gd name="T2" fmla="*/ 0 w 3440"/>
                <a:gd name="T3" fmla="*/ 470 h 760"/>
                <a:gd name="T4" fmla="*/ 0 w 3440"/>
                <a:gd name="T5" fmla="*/ 642 h 760"/>
                <a:gd name="T6" fmla="*/ 146 w 3440"/>
                <a:gd name="T7" fmla="*/ 760 h 760"/>
                <a:gd name="T8" fmla="*/ 2890 w 3440"/>
                <a:gd name="T9" fmla="*/ 320 h 760"/>
                <a:gd name="T10" fmla="*/ 3440 w 3440"/>
                <a:gd name="T11" fmla="*/ 80 h 760"/>
                <a:gd name="T12" fmla="*/ 3354 w 3440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0" h="760">
                  <a:moveTo>
                    <a:pt x="3354" y="0"/>
                  </a:moveTo>
                  <a:lnTo>
                    <a:pt x="0" y="470"/>
                  </a:lnTo>
                  <a:lnTo>
                    <a:pt x="0" y="642"/>
                  </a:lnTo>
                  <a:lnTo>
                    <a:pt x="146" y="760"/>
                  </a:lnTo>
                  <a:lnTo>
                    <a:pt x="2890" y="320"/>
                  </a:lnTo>
                  <a:lnTo>
                    <a:pt x="3440" y="80"/>
                  </a:lnTo>
                  <a:lnTo>
                    <a:pt x="335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lumMod val="75000"/>
                  </a:schemeClr>
                </a:gs>
                <a:gs pos="96000">
                  <a:schemeClr val="accent3">
                    <a:lumMod val="50000"/>
                  </a:schemeClr>
                </a:gs>
                <a:gs pos="0">
                  <a:schemeClr val="accent3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2331934" y="2890483"/>
              <a:ext cx="2989919" cy="1116452"/>
            </a:xfrm>
            <a:custGeom>
              <a:avLst/>
              <a:gdLst>
                <a:gd name="T0" fmla="*/ 194 w 3572"/>
                <a:gd name="T1" fmla="*/ 1482 h 1522"/>
                <a:gd name="T2" fmla="*/ 3496 w 3572"/>
                <a:gd name="T3" fmla="*/ 956 h 1522"/>
                <a:gd name="T4" fmla="*/ 3496 w 3572"/>
                <a:gd name="T5" fmla="*/ 956 h 1522"/>
                <a:gd name="T6" fmla="*/ 3516 w 3572"/>
                <a:gd name="T7" fmla="*/ 952 h 1522"/>
                <a:gd name="T8" fmla="*/ 3532 w 3572"/>
                <a:gd name="T9" fmla="*/ 952 h 1522"/>
                <a:gd name="T10" fmla="*/ 3544 w 3572"/>
                <a:gd name="T11" fmla="*/ 952 h 1522"/>
                <a:gd name="T12" fmla="*/ 3556 w 3572"/>
                <a:gd name="T13" fmla="*/ 954 h 1522"/>
                <a:gd name="T14" fmla="*/ 3568 w 3572"/>
                <a:gd name="T15" fmla="*/ 958 h 1522"/>
                <a:gd name="T16" fmla="*/ 3572 w 3572"/>
                <a:gd name="T17" fmla="*/ 960 h 1522"/>
                <a:gd name="T18" fmla="*/ 3414 w 3572"/>
                <a:gd name="T19" fmla="*/ 16 h 1522"/>
                <a:gd name="T20" fmla="*/ 3414 w 3572"/>
                <a:gd name="T21" fmla="*/ 16 h 1522"/>
                <a:gd name="T22" fmla="*/ 3412 w 3572"/>
                <a:gd name="T23" fmla="*/ 12 h 1522"/>
                <a:gd name="T24" fmla="*/ 3406 w 3572"/>
                <a:gd name="T25" fmla="*/ 8 h 1522"/>
                <a:gd name="T26" fmla="*/ 3388 w 3572"/>
                <a:gd name="T27" fmla="*/ 2 h 1522"/>
                <a:gd name="T28" fmla="*/ 3366 w 3572"/>
                <a:gd name="T29" fmla="*/ 0 h 1522"/>
                <a:gd name="T30" fmla="*/ 3346 w 3572"/>
                <a:gd name="T31" fmla="*/ 0 h 1522"/>
                <a:gd name="T32" fmla="*/ 3346 w 3572"/>
                <a:gd name="T33" fmla="*/ 0 h 1522"/>
                <a:gd name="T34" fmla="*/ 3332 w 3572"/>
                <a:gd name="T35" fmla="*/ 0 h 1522"/>
                <a:gd name="T36" fmla="*/ 168 w 3572"/>
                <a:gd name="T37" fmla="*/ 436 h 1522"/>
                <a:gd name="T38" fmla="*/ 168 w 3572"/>
                <a:gd name="T39" fmla="*/ 436 h 1522"/>
                <a:gd name="T40" fmla="*/ 118 w 3572"/>
                <a:gd name="T41" fmla="*/ 446 h 1522"/>
                <a:gd name="T42" fmla="*/ 80 w 3572"/>
                <a:gd name="T43" fmla="*/ 458 h 1522"/>
                <a:gd name="T44" fmla="*/ 50 w 3572"/>
                <a:gd name="T45" fmla="*/ 470 h 1522"/>
                <a:gd name="T46" fmla="*/ 38 w 3572"/>
                <a:gd name="T47" fmla="*/ 476 h 1522"/>
                <a:gd name="T48" fmla="*/ 28 w 3572"/>
                <a:gd name="T49" fmla="*/ 484 h 1522"/>
                <a:gd name="T50" fmla="*/ 20 w 3572"/>
                <a:gd name="T51" fmla="*/ 490 h 1522"/>
                <a:gd name="T52" fmla="*/ 12 w 3572"/>
                <a:gd name="T53" fmla="*/ 498 h 1522"/>
                <a:gd name="T54" fmla="*/ 8 w 3572"/>
                <a:gd name="T55" fmla="*/ 506 h 1522"/>
                <a:gd name="T56" fmla="*/ 4 w 3572"/>
                <a:gd name="T57" fmla="*/ 512 h 1522"/>
                <a:gd name="T58" fmla="*/ 0 w 3572"/>
                <a:gd name="T59" fmla="*/ 528 h 1522"/>
                <a:gd name="T60" fmla="*/ 0 w 3572"/>
                <a:gd name="T61" fmla="*/ 542 h 1522"/>
                <a:gd name="T62" fmla="*/ 132 w 3572"/>
                <a:gd name="T63" fmla="*/ 1522 h 1522"/>
                <a:gd name="T64" fmla="*/ 132 w 3572"/>
                <a:gd name="T65" fmla="*/ 1522 h 1522"/>
                <a:gd name="T66" fmla="*/ 144 w 3572"/>
                <a:gd name="T67" fmla="*/ 1508 h 1522"/>
                <a:gd name="T68" fmla="*/ 158 w 3572"/>
                <a:gd name="T69" fmla="*/ 1496 h 1522"/>
                <a:gd name="T70" fmla="*/ 176 w 3572"/>
                <a:gd name="T71" fmla="*/ 1486 h 1522"/>
                <a:gd name="T72" fmla="*/ 194 w 3572"/>
                <a:gd name="T73" fmla="*/ 1482 h 1522"/>
                <a:gd name="T74" fmla="*/ 194 w 3572"/>
                <a:gd name="T75" fmla="*/ 1482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72" h="1522">
                  <a:moveTo>
                    <a:pt x="194" y="1482"/>
                  </a:moveTo>
                  <a:lnTo>
                    <a:pt x="3496" y="956"/>
                  </a:lnTo>
                  <a:lnTo>
                    <a:pt x="3496" y="956"/>
                  </a:lnTo>
                  <a:lnTo>
                    <a:pt x="3516" y="952"/>
                  </a:lnTo>
                  <a:lnTo>
                    <a:pt x="3532" y="952"/>
                  </a:lnTo>
                  <a:lnTo>
                    <a:pt x="3544" y="952"/>
                  </a:lnTo>
                  <a:lnTo>
                    <a:pt x="3556" y="954"/>
                  </a:lnTo>
                  <a:lnTo>
                    <a:pt x="3568" y="958"/>
                  </a:lnTo>
                  <a:lnTo>
                    <a:pt x="3572" y="960"/>
                  </a:lnTo>
                  <a:lnTo>
                    <a:pt x="3414" y="16"/>
                  </a:lnTo>
                  <a:lnTo>
                    <a:pt x="3414" y="16"/>
                  </a:lnTo>
                  <a:lnTo>
                    <a:pt x="3412" y="12"/>
                  </a:lnTo>
                  <a:lnTo>
                    <a:pt x="3406" y="8"/>
                  </a:lnTo>
                  <a:lnTo>
                    <a:pt x="3388" y="2"/>
                  </a:lnTo>
                  <a:lnTo>
                    <a:pt x="3366" y="0"/>
                  </a:lnTo>
                  <a:lnTo>
                    <a:pt x="3346" y="0"/>
                  </a:lnTo>
                  <a:lnTo>
                    <a:pt x="3346" y="0"/>
                  </a:lnTo>
                  <a:lnTo>
                    <a:pt x="3332" y="0"/>
                  </a:lnTo>
                  <a:lnTo>
                    <a:pt x="168" y="436"/>
                  </a:lnTo>
                  <a:lnTo>
                    <a:pt x="168" y="436"/>
                  </a:lnTo>
                  <a:lnTo>
                    <a:pt x="118" y="446"/>
                  </a:lnTo>
                  <a:lnTo>
                    <a:pt x="80" y="458"/>
                  </a:lnTo>
                  <a:lnTo>
                    <a:pt x="50" y="470"/>
                  </a:lnTo>
                  <a:lnTo>
                    <a:pt x="38" y="476"/>
                  </a:lnTo>
                  <a:lnTo>
                    <a:pt x="28" y="484"/>
                  </a:lnTo>
                  <a:lnTo>
                    <a:pt x="20" y="490"/>
                  </a:lnTo>
                  <a:lnTo>
                    <a:pt x="12" y="498"/>
                  </a:lnTo>
                  <a:lnTo>
                    <a:pt x="8" y="506"/>
                  </a:lnTo>
                  <a:lnTo>
                    <a:pt x="4" y="512"/>
                  </a:lnTo>
                  <a:lnTo>
                    <a:pt x="0" y="528"/>
                  </a:lnTo>
                  <a:lnTo>
                    <a:pt x="0" y="542"/>
                  </a:lnTo>
                  <a:lnTo>
                    <a:pt x="132" y="1522"/>
                  </a:lnTo>
                  <a:lnTo>
                    <a:pt x="132" y="1522"/>
                  </a:lnTo>
                  <a:lnTo>
                    <a:pt x="144" y="1508"/>
                  </a:lnTo>
                  <a:lnTo>
                    <a:pt x="158" y="1496"/>
                  </a:lnTo>
                  <a:lnTo>
                    <a:pt x="176" y="1486"/>
                  </a:lnTo>
                  <a:lnTo>
                    <a:pt x="194" y="1482"/>
                  </a:lnTo>
                  <a:lnTo>
                    <a:pt x="194" y="1482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0">
                  <a:schemeClr val="accent3">
                    <a:lumMod val="75000"/>
                  </a:schemeClr>
                </a:gs>
                <a:gs pos="0">
                  <a:schemeClr val="accent3"/>
                </a:gs>
                <a:gs pos="83000">
                  <a:schemeClr val="accent3"/>
                </a:gs>
                <a:gs pos="100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13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2797330" y="3280727"/>
              <a:ext cx="428566" cy="500276"/>
            </a:xfrm>
            <a:custGeom>
              <a:avLst/>
              <a:gdLst>
                <a:gd name="T0" fmla="*/ 70 w 512"/>
                <a:gd name="T1" fmla="*/ 614 h 682"/>
                <a:gd name="T2" fmla="*/ 174 w 512"/>
                <a:gd name="T3" fmla="*/ 480 h 682"/>
                <a:gd name="T4" fmla="*/ 252 w 512"/>
                <a:gd name="T5" fmla="*/ 366 h 682"/>
                <a:gd name="T6" fmla="*/ 280 w 512"/>
                <a:gd name="T7" fmla="*/ 318 h 682"/>
                <a:gd name="T8" fmla="*/ 298 w 512"/>
                <a:gd name="T9" fmla="*/ 272 h 682"/>
                <a:gd name="T10" fmla="*/ 308 w 512"/>
                <a:gd name="T11" fmla="*/ 232 h 682"/>
                <a:gd name="T12" fmla="*/ 308 w 512"/>
                <a:gd name="T13" fmla="*/ 194 h 682"/>
                <a:gd name="T14" fmla="*/ 304 w 512"/>
                <a:gd name="T15" fmla="*/ 170 h 682"/>
                <a:gd name="T16" fmla="*/ 284 w 512"/>
                <a:gd name="T17" fmla="*/ 130 h 682"/>
                <a:gd name="T18" fmla="*/ 254 w 512"/>
                <a:gd name="T19" fmla="*/ 106 h 682"/>
                <a:gd name="T20" fmla="*/ 212 w 512"/>
                <a:gd name="T21" fmla="*/ 96 h 682"/>
                <a:gd name="T22" fmla="*/ 188 w 512"/>
                <a:gd name="T23" fmla="*/ 96 h 682"/>
                <a:gd name="T24" fmla="*/ 154 w 512"/>
                <a:gd name="T25" fmla="*/ 108 h 682"/>
                <a:gd name="T26" fmla="*/ 122 w 512"/>
                <a:gd name="T27" fmla="*/ 128 h 682"/>
                <a:gd name="T28" fmla="*/ 96 w 512"/>
                <a:gd name="T29" fmla="*/ 154 h 682"/>
                <a:gd name="T30" fmla="*/ 0 w 512"/>
                <a:gd name="T31" fmla="*/ 130 h 682"/>
                <a:gd name="T32" fmla="*/ 18 w 512"/>
                <a:gd name="T33" fmla="*/ 104 h 682"/>
                <a:gd name="T34" fmla="*/ 60 w 512"/>
                <a:gd name="T35" fmla="*/ 62 h 682"/>
                <a:gd name="T36" fmla="*/ 106 w 512"/>
                <a:gd name="T37" fmla="*/ 30 h 682"/>
                <a:gd name="T38" fmla="*/ 160 w 512"/>
                <a:gd name="T39" fmla="*/ 10 h 682"/>
                <a:gd name="T40" fmla="*/ 190 w 512"/>
                <a:gd name="T41" fmla="*/ 4 h 682"/>
                <a:gd name="T42" fmla="*/ 236 w 512"/>
                <a:gd name="T43" fmla="*/ 0 h 682"/>
                <a:gd name="T44" fmla="*/ 276 w 512"/>
                <a:gd name="T45" fmla="*/ 6 h 682"/>
                <a:gd name="T46" fmla="*/ 312 w 512"/>
                <a:gd name="T47" fmla="*/ 18 h 682"/>
                <a:gd name="T48" fmla="*/ 344 w 512"/>
                <a:gd name="T49" fmla="*/ 36 h 682"/>
                <a:gd name="T50" fmla="*/ 372 w 512"/>
                <a:gd name="T51" fmla="*/ 62 h 682"/>
                <a:gd name="T52" fmla="*/ 394 w 512"/>
                <a:gd name="T53" fmla="*/ 94 h 682"/>
                <a:gd name="T54" fmla="*/ 410 w 512"/>
                <a:gd name="T55" fmla="*/ 130 h 682"/>
                <a:gd name="T56" fmla="*/ 420 w 512"/>
                <a:gd name="T57" fmla="*/ 172 h 682"/>
                <a:gd name="T58" fmla="*/ 420 w 512"/>
                <a:gd name="T59" fmla="*/ 194 h 682"/>
                <a:gd name="T60" fmla="*/ 418 w 512"/>
                <a:gd name="T61" fmla="*/ 238 h 682"/>
                <a:gd name="T62" fmla="*/ 406 w 512"/>
                <a:gd name="T63" fmla="*/ 284 h 682"/>
                <a:gd name="T64" fmla="*/ 386 w 512"/>
                <a:gd name="T65" fmla="*/ 332 h 682"/>
                <a:gd name="T66" fmla="*/ 346 w 512"/>
                <a:gd name="T67" fmla="*/ 406 h 682"/>
                <a:gd name="T68" fmla="*/ 276 w 512"/>
                <a:gd name="T69" fmla="*/ 512 h 682"/>
                <a:gd name="T70" fmla="*/ 236 w 512"/>
                <a:gd name="T71" fmla="*/ 568 h 682"/>
                <a:gd name="T72" fmla="*/ 342 w 512"/>
                <a:gd name="T73" fmla="*/ 546 h 682"/>
                <a:gd name="T74" fmla="*/ 512 w 512"/>
                <a:gd name="T75" fmla="*/ 624 h 682"/>
                <a:gd name="T76" fmla="*/ 70 w 512"/>
                <a:gd name="T77" fmla="*/ 614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2" h="682">
                  <a:moveTo>
                    <a:pt x="70" y="614"/>
                  </a:moveTo>
                  <a:lnTo>
                    <a:pt x="70" y="614"/>
                  </a:lnTo>
                  <a:lnTo>
                    <a:pt x="126" y="544"/>
                  </a:lnTo>
                  <a:lnTo>
                    <a:pt x="174" y="480"/>
                  </a:lnTo>
                  <a:lnTo>
                    <a:pt x="216" y="420"/>
                  </a:lnTo>
                  <a:lnTo>
                    <a:pt x="252" y="366"/>
                  </a:lnTo>
                  <a:lnTo>
                    <a:pt x="266" y="342"/>
                  </a:lnTo>
                  <a:lnTo>
                    <a:pt x="280" y="318"/>
                  </a:lnTo>
                  <a:lnTo>
                    <a:pt x="290" y="294"/>
                  </a:lnTo>
                  <a:lnTo>
                    <a:pt x="298" y="272"/>
                  </a:lnTo>
                  <a:lnTo>
                    <a:pt x="304" y="252"/>
                  </a:lnTo>
                  <a:lnTo>
                    <a:pt x="308" y="232"/>
                  </a:lnTo>
                  <a:lnTo>
                    <a:pt x="310" y="212"/>
                  </a:lnTo>
                  <a:lnTo>
                    <a:pt x="308" y="194"/>
                  </a:lnTo>
                  <a:lnTo>
                    <a:pt x="308" y="194"/>
                  </a:lnTo>
                  <a:lnTo>
                    <a:pt x="304" y="170"/>
                  </a:lnTo>
                  <a:lnTo>
                    <a:pt x="296" y="148"/>
                  </a:lnTo>
                  <a:lnTo>
                    <a:pt x="284" y="130"/>
                  </a:lnTo>
                  <a:lnTo>
                    <a:pt x="270" y="116"/>
                  </a:lnTo>
                  <a:lnTo>
                    <a:pt x="254" y="106"/>
                  </a:lnTo>
                  <a:lnTo>
                    <a:pt x="234" y="98"/>
                  </a:lnTo>
                  <a:lnTo>
                    <a:pt x="212" y="96"/>
                  </a:lnTo>
                  <a:lnTo>
                    <a:pt x="188" y="96"/>
                  </a:lnTo>
                  <a:lnTo>
                    <a:pt x="188" y="96"/>
                  </a:lnTo>
                  <a:lnTo>
                    <a:pt x="170" y="100"/>
                  </a:lnTo>
                  <a:lnTo>
                    <a:pt x="154" y="108"/>
                  </a:lnTo>
                  <a:lnTo>
                    <a:pt x="138" y="116"/>
                  </a:lnTo>
                  <a:lnTo>
                    <a:pt x="122" y="128"/>
                  </a:lnTo>
                  <a:lnTo>
                    <a:pt x="110" y="140"/>
                  </a:lnTo>
                  <a:lnTo>
                    <a:pt x="96" y="154"/>
                  </a:lnTo>
                  <a:lnTo>
                    <a:pt x="72" y="18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18" y="104"/>
                  </a:lnTo>
                  <a:lnTo>
                    <a:pt x="38" y="82"/>
                  </a:lnTo>
                  <a:lnTo>
                    <a:pt x="60" y="62"/>
                  </a:lnTo>
                  <a:lnTo>
                    <a:pt x="82" y="44"/>
                  </a:lnTo>
                  <a:lnTo>
                    <a:pt x="106" y="30"/>
                  </a:lnTo>
                  <a:lnTo>
                    <a:pt x="130" y="18"/>
                  </a:lnTo>
                  <a:lnTo>
                    <a:pt x="160" y="10"/>
                  </a:lnTo>
                  <a:lnTo>
                    <a:pt x="190" y="4"/>
                  </a:lnTo>
                  <a:lnTo>
                    <a:pt x="190" y="4"/>
                  </a:lnTo>
                  <a:lnTo>
                    <a:pt x="214" y="2"/>
                  </a:lnTo>
                  <a:lnTo>
                    <a:pt x="236" y="0"/>
                  </a:lnTo>
                  <a:lnTo>
                    <a:pt x="256" y="2"/>
                  </a:lnTo>
                  <a:lnTo>
                    <a:pt x="276" y="6"/>
                  </a:lnTo>
                  <a:lnTo>
                    <a:pt x="294" y="12"/>
                  </a:lnTo>
                  <a:lnTo>
                    <a:pt x="312" y="18"/>
                  </a:lnTo>
                  <a:lnTo>
                    <a:pt x="330" y="26"/>
                  </a:lnTo>
                  <a:lnTo>
                    <a:pt x="344" y="36"/>
                  </a:lnTo>
                  <a:lnTo>
                    <a:pt x="360" y="48"/>
                  </a:lnTo>
                  <a:lnTo>
                    <a:pt x="372" y="62"/>
                  </a:lnTo>
                  <a:lnTo>
                    <a:pt x="384" y="78"/>
                  </a:lnTo>
                  <a:lnTo>
                    <a:pt x="394" y="94"/>
                  </a:lnTo>
                  <a:lnTo>
                    <a:pt x="402" y="112"/>
                  </a:lnTo>
                  <a:lnTo>
                    <a:pt x="410" y="130"/>
                  </a:lnTo>
                  <a:lnTo>
                    <a:pt x="416" y="150"/>
                  </a:lnTo>
                  <a:lnTo>
                    <a:pt x="420" y="172"/>
                  </a:lnTo>
                  <a:lnTo>
                    <a:pt x="420" y="172"/>
                  </a:lnTo>
                  <a:lnTo>
                    <a:pt x="420" y="194"/>
                  </a:lnTo>
                  <a:lnTo>
                    <a:pt x="420" y="216"/>
                  </a:lnTo>
                  <a:lnTo>
                    <a:pt x="418" y="238"/>
                  </a:lnTo>
                  <a:lnTo>
                    <a:pt x="412" y="260"/>
                  </a:lnTo>
                  <a:lnTo>
                    <a:pt x="406" y="284"/>
                  </a:lnTo>
                  <a:lnTo>
                    <a:pt x="396" y="308"/>
                  </a:lnTo>
                  <a:lnTo>
                    <a:pt x="386" y="332"/>
                  </a:lnTo>
                  <a:lnTo>
                    <a:pt x="374" y="356"/>
                  </a:lnTo>
                  <a:lnTo>
                    <a:pt x="346" y="406"/>
                  </a:lnTo>
                  <a:lnTo>
                    <a:pt x="312" y="458"/>
                  </a:lnTo>
                  <a:lnTo>
                    <a:pt x="276" y="512"/>
                  </a:lnTo>
                  <a:lnTo>
                    <a:pt x="236" y="568"/>
                  </a:lnTo>
                  <a:lnTo>
                    <a:pt x="236" y="568"/>
                  </a:lnTo>
                  <a:lnTo>
                    <a:pt x="290" y="556"/>
                  </a:lnTo>
                  <a:lnTo>
                    <a:pt x="342" y="546"/>
                  </a:lnTo>
                  <a:lnTo>
                    <a:pt x="498" y="524"/>
                  </a:lnTo>
                  <a:lnTo>
                    <a:pt x="512" y="624"/>
                  </a:lnTo>
                  <a:lnTo>
                    <a:pt x="80" y="682"/>
                  </a:lnTo>
                  <a:lnTo>
                    <a:pt x="70" y="6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165629" y="3295398"/>
              <a:ext cx="103793" cy="92426"/>
            </a:xfrm>
            <a:custGeom>
              <a:avLst/>
              <a:gdLst>
                <a:gd name="T0" fmla="*/ 0 w 124"/>
                <a:gd name="T1" fmla="*/ 12 h 126"/>
                <a:gd name="T2" fmla="*/ 32 w 124"/>
                <a:gd name="T3" fmla="*/ 8 h 126"/>
                <a:gd name="T4" fmla="*/ 38 w 124"/>
                <a:gd name="T5" fmla="*/ 22 h 126"/>
                <a:gd name="T6" fmla="*/ 38 w 124"/>
                <a:gd name="T7" fmla="*/ 22 h 126"/>
                <a:gd name="T8" fmla="*/ 38 w 124"/>
                <a:gd name="T9" fmla="*/ 22 h 126"/>
                <a:gd name="T10" fmla="*/ 44 w 124"/>
                <a:gd name="T11" fmla="*/ 14 h 126"/>
                <a:gd name="T12" fmla="*/ 52 w 124"/>
                <a:gd name="T13" fmla="*/ 8 h 126"/>
                <a:gd name="T14" fmla="*/ 62 w 124"/>
                <a:gd name="T15" fmla="*/ 2 h 126"/>
                <a:gd name="T16" fmla="*/ 72 w 124"/>
                <a:gd name="T17" fmla="*/ 0 h 126"/>
                <a:gd name="T18" fmla="*/ 72 w 124"/>
                <a:gd name="T19" fmla="*/ 0 h 126"/>
                <a:gd name="T20" fmla="*/ 80 w 124"/>
                <a:gd name="T21" fmla="*/ 0 h 126"/>
                <a:gd name="T22" fmla="*/ 88 w 124"/>
                <a:gd name="T23" fmla="*/ 2 h 126"/>
                <a:gd name="T24" fmla="*/ 96 w 124"/>
                <a:gd name="T25" fmla="*/ 4 h 126"/>
                <a:gd name="T26" fmla="*/ 100 w 124"/>
                <a:gd name="T27" fmla="*/ 10 h 126"/>
                <a:gd name="T28" fmla="*/ 106 w 124"/>
                <a:gd name="T29" fmla="*/ 16 h 126"/>
                <a:gd name="T30" fmla="*/ 110 w 124"/>
                <a:gd name="T31" fmla="*/ 22 h 126"/>
                <a:gd name="T32" fmla="*/ 114 w 124"/>
                <a:gd name="T33" fmla="*/ 42 h 126"/>
                <a:gd name="T34" fmla="*/ 124 w 124"/>
                <a:gd name="T35" fmla="*/ 112 h 126"/>
                <a:gd name="T36" fmla="*/ 84 w 124"/>
                <a:gd name="T37" fmla="*/ 118 h 126"/>
                <a:gd name="T38" fmla="*/ 76 w 124"/>
                <a:gd name="T39" fmla="*/ 52 h 126"/>
                <a:gd name="T40" fmla="*/ 76 w 124"/>
                <a:gd name="T41" fmla="*/ 52 h 126"/>
                <a:gd name="T42" fmla="*/ 74 w 124"/>
                <a:gd name="T43" fmla="*/ 44 h 126"/>
                <a:gd name="T44" fmla="*/ 70 w 124"/>
                <a:gd name="T45" fmla="*/ 38 h 126"/>
                <a:gd name="T46" fmla="*/ 66 w 124"/>
                <a:gd name="T47" fmla="*/ 36 h 126"/>
                <a:gd name="T48" fmla="*/ 62 w 124"/>
                <a:gd name="T49" fmla="*/ 36 h 126"/>
                <a:gd name="T50" fmla="*/ 62 w 124"/>
                <a:gd name="T51" fmla="*/ 36 h 126"/>
                <a:gd name="T52" fmla="*/ 56 w 124"/>
                <a:gd name="T53" fmla="*/ 36 h 126"/>
                <a:gd name="T54" fmla="*/ 52 w 124"/>
                <a:gd name="T55" fmla="*/ 38 h 126"/>
                <a:gd name="T56" fmla="*/ 46 w 124"/>
                <a:gd name="T57" fmla="*/ 46 h 126"/>
                <a:gd name="T58" fmla="*/ 56 w 124"/>
                <a:gd name="T59" fmla="*/ 120 h 126"/>
                <a:gd name="T60" fmla="*/ 16 w 124"/>
                <a:gd name="T61" fmla="*/ 126 h 126"/>
                <a:gd name="T62" fmla="*/ 0 w 124"/>
                <a:gd name="T63" fmla="*/ 1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4" h="126">
                  <a:moveTo>
                    <a:pt x="0" y="12"/>
                  </a:moveTo>
                  <a:lnTo>
                    <a:pt x="32" y="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44" y="14"/>
                  </a:lnTo>
                  <a:lnTo>
                    <a:pt x="52" y="8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2"/>
                  </a:lnTo>
                  <a:lnTo>
                    <a:pt x="96" y="4"/>
                  </a:lnTo>
                  <a:lnTo>
                    <a:pt x="100" y="10"/>
                  </a:lnTo>
                  <a:lnTo>
                    <a:pt x="106" y="16"/>
                  </a:lnTo>
                  <a:lnTo>
                    <a:pt x="110" y="22"/>
                  </a:lnTo>
                  <a:lnTo>
                    <a:pt x="114" y="42"/>
                  </a:lnTo>
                  <a:lnTo>
                    <a:pt x="124" y="112"/>
                  </a:lnTo>
                  <a:lnTo>
                    <a:pt x="84" y="118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4" y="44"/>
                  </a:lnTo>
                  <a:lnTo>
                    <a:pt x="70" y="38"/>
                  </a:lnTo>
                  <a:lnTo>
                    <a:pt x="66" y="36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56" y="36"/>
                  </a:lnTo>
                  <a:lnTo>
                    <a:pt x="52" y="38"/>
                  </a:lnTo>
                  <a:lnTo>
                    <a:pt x="46" y="46"/>
                  </a:lnTo>
                  <a:lnTo>
                    <a:pt x="56" y="120"/>
                  </a:lnTo>
                  <a:lnTo>
                    <a:pt x="16" y="12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Freeform 48"/>
            <p:cNvSpPr>
              <a:spLocks noEditPoints="1"/>
            </p:cNvSpPr>
            <p:nvPr/>
          </p:nvSpPr>
          <p:spPr bwMode="auto">
            <a:xfrm>
              <a:off x="3279467" y="3248451"/>
              <a:ext cx="98771" cy="124702"/>
            </a:xfrm>
            <a:custGeom>
              <a:avLst/>
              <a:gdLst>
                <a:gd name="T0" fmla="*/ 38 w 118"/>
                <a:gd name="T1" fmla="*/ 50 h 170"/>
                <a:gd name="T2" fmla="*/ 38 w 118"/>
                <a:gd name="T3" fmla="*/ 50 h 170"/>
                <a:gd name="T4" fmla="*/ 46 w 118"/>
                <a:gd name="T5" fmla="*/ 50 h 170"/>
                <a:gd name="T6" fmla="*/ 54 w 118"/>
                <a:gd name="T7" fmla="*/ 52 h 170"/>
                <a:gd name="T8" fmla="*/ 60 w 118"/>
                <a:gd name="T9" fmla="*/ 54 h 170"/>
                <a:gd name="T10" fmla="*/ 66 w 118"/>
                <a:gd name="T11" fmla="*/ 58 h 170"/>
                <a:gd name="T12" fmla="*/ 62 w 118"/>
                <a:gd name="T13" fmla="*/ 42 h 170"/>
                <a:gd name="T14" fmla="*/ 58 w 118"/>
                <a:gd name="T15" fmla="*/ 6 h 170"/>
                <a:gd name="T16" fmla="*/ 98 w 118"/>
                <a:gd name="T17" fmla="*/ 0 h 170"/>
                <a:gd name="T18" fmla="*/ 118 w 118"/>
                <a:gd name="T19" fmla="*/ 158 h 170"/>
                <a:gd name="T20" fmla="*/ 86 w 118"/>
                <a:gd name="T21" fmla="*/ 162 h 170"/>
                <a:gd name="T22" fmla="*/ 82 w 118"/>
                <a:gd name="T23" fmla="*/ 152 h 170"/>
                <a:gd name="T24" fmla="*/ 82 w 118"/>
                <a:gd name="T25" fmla="*/ 152 h 170"/>
                <a:gd name="T26" fmla="*/ 82 w 118"/>
                <a:gd name="T27" fmla="*/ 152 h 170"/>
                <a:gd name="T28" fmla="*/ 76 w 118"/>
                <a:gd name="T29" fmla="*/ 158 h 170"/>
                <a:gd name="T30" fmla="*/ 70 w 118"/>
                <a:gd name="T31" fmla="*/ 164 h 170"/>
                <a:gd name="T32" fmla="*/ 62 w 118"/>
                <a:gd name="T33" fmla="*/ 168 h 170"/>
                <a:gd name="T34" fmla="*/ 54 w 118"/>
                <a:gd name="T35" fmla="*/ 170 h 170"/>
                <a:gd name="T36" fmla="*/ 54 w 118"/>
                <a:gd name="T37" fmla="*/ 170 h 170"/>
                <a:gd name="T38" fmla="*/ 44 w 118"/>
                <a:gd name="T39" fmla="*/ 170 h 170"/>
                <a:gd name="T40" fmla="*/ 34 w 118"/>
                <a:gd name="T41" fmla="*/ 168 h 170"/>
                <a:gd name="T42" fmla="*/ 26 w 118"/>
                <a:gd name="T43" fmla="*/ 164 h 170"/>
                <a:gd name="T44" fmla="*/ 18 w 118"/>
                <a:gd name="T45" fmla="*/ 158 h 170"/>
                <a:gd name="T46" fmla="*/ 12 w 118"/>
                <a:gd name="T47" fmla="*/ 150 h 170"/>
                <a:gd name="T48" fmla="*/ 6 w 118"/>
                <a:gd name="T49" fmla="*/ 140 h 170"/>
                <a:gd name="T50" fmla="*/ 2 w 118"/>
                <a:gd name="T51" fmla="*/ 130 h 170"/>
                <a:gd name="T52" fmla="*/ 0 w 118"/>
                <a:gd name="T53" fmla="*/ 116 h 170"/>
                <a:gd name="T54" fmla="*/ 0 w 118"/>
                <a:gd name="T55" fmla="*/ 116 h 170"/>
                <a:gd name="T56" fmla="*/ 0 w 118"/>
                <a:gd name="T57" fmla="*/ 102 h 170"/>
                <a:gd name="T58" fmla="*/ 0 w 118"/>
                <a:gd name="T59" fmla="*/ 90 h 170"/>
                <a:gd name="T60" fmla="*/ 4 w 118"/>
                <a:gd name="T61" fmla="*/ 80 h 170"/>
                <a:gd name="T62" fmla="*/ 8 w 118"/>
                <a:gd name="T63" fmla="*/ 70 h 170"/>
                <a:gd name="T64" fmla="*/ 14 w 118"/>
                <a:gd name="T65" fmla="*/ 62 h 170"/>
                <a:gd name="T66" fmla="*/ 22 w 118"/>
                <a:gd name="T67" fmla="*/ 56 h 170"/>
                <a:gd name="T68" fmla="*/ 30 w 118"/>
                <a:gd name="T69" fmla="*/ 52 h 170"/>
                <a:gd name="T70" fmla="*/ 38 w 118"/>
                <a:gd name="T71" fmla="*/ 50 h 170"/>
                <a:gd name="T72" fmla="*/ 38 w 118"/>
                <a:gd name="T73" fmla="*/ 50 h 170"/>
                <a:gd name="T74" fmla="*/ 60 w 118"/>
                <a:gd name="T75" fmla="*/ 136 h 170"/>
                <a:gd name="T76" fmla="*/ 60 w 118"/>
                <a:gd name="T77" fmla="*/ 136 h 170"/>
                <a:gd name="T78" fmla="*/ 68 w 118"/>
                <a:gd name="T79" fmla="*/ 134 h 170"/>
                <a:gd name="T80" fmla="*/ 72 w 118"/>
                <a:gd name="T81" fmla="*/ 130 h 170"/>
                <a:gd name="T82" fmla="*/ 74 w 118"/>
                <a:gd name="T83" fmla="*/ 126 h 170"/>
                <a:gd name="T84" fmla="*/ 68 w 118"/>
                <a:gd name="T85" fmla="*/ 84 h 170"/>
                <a:gd name="T86" fmla="*/ 68 w 118"/>
                <a:gd name="T87" fmla="*/ 84 h 170"/>
                <a:gd name="T88" fmla="*/ 60 w 118"/>
                <a:gd name="T89" fmla="*/ 82 h 170"/>
                <a:gd name="T90" fmla="*/ 52 w 118"/>
                <a:gd name="T91" fmla="*/ 80 h 170"/>
                <a:gd name="T92" fmla="*/ 52 w 118"/>
                <a:gd name="T93" fmla="*/ 80 h 170"/>
                <a:gd name="T94" fmla="*/ 46 w 118"/>
                <a:gd name="T95" fmla="*/ 84 h 170"/>
                <a:gd name="T96" fmla="*/ 42 w 118"/>
                <a:gd name="T97" fmla="*/ 88 h 170"/>
                <a:gd name="T98" fmla="*/ 40 w 118"/>
                <a:gd name="T99" fmla="*/ 98 h 170"/>
                <a:gd name="T100" fmla="*/ 40 w 118"/>
                <a:gd name="T101" fmla="*/ 110 h 170"/>
                <a:gd name="T102" fmla="*/ 40 w 118"/>
                <a:gd name="T103" fmla="*/ 110 h 170"/>
                <a:gd name="T104" fmla="*/ 42 w 118"/>
                <a:gd name="T105" fmla="*/ 124 h 170"/>
                <a:gd name="T106" fmla="*/ 48 w 118"/>
                <a:gd name="T107" fmla="*/ 132 h 170"/>
                <a:gd name="T108" fmla="*/ 54 w 118"/>
                <a:gd name="T109" fmla="*/ 136 h 170"/>
                <a:gd name="T110" fmla="*/ 60 w 118"/>
                <a:gd name="T111" fmla="*/ 136 h 170"/>
                <a:gd name="T112" fmla="*/ 60 w 118"/>
                <a:gd name="T113" fmla="*/ 1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" h="170">
                  <a:moveTo>
                    <a:pt x="38" y="50"/>
                  </a:moveTo>
                  <a:lnTo>
                    <a:pt x="38" y="50"/>
                  </a:lnTo>
                  <a:lnTo>
                    <a:pt x="46" y="50"/>
                  </a:lnTo>
                  <a:lnTo>
                    <a:pt x="54" y="52"/>
                  </a:lnTo>
                  <a:lnTo>
                    <a:pt x="60" y="54"/>
                  </a:lnTo>
                  <a:lnTo>
                    <a:pt x="66" y="58"/>
                  </a:lnTo>
                  <a:lnTo>
                    <a:pt x="62" y="42"/>
                  </a:lnTo>
                  <a:lnTo>
                    <a:pt x="58" y="6"/>
                  </a:lnTo>
                  <a:lnTo>
                    <a:pt x="98" y="0"/>
                  </a:lnTo>
                  <a:lnTo>
                    <a:pt x="118" y="158"/>
                  </a:lnTo>
                  <a:lnTo>
                    <a:pt x="86" y="162"/>
                  </a:lnTo>
                  <a:lnTo>
                    <a:pt x="82" y="152"/>
                  </a:lnTo>
                  <a:lnTo>
                    <a:pt x="82" y="152"/>
                  </a:lnTo>
                  <a:lnTo>
                    <a:pt x="82" y="152"/>
                  </a:lnTo>
                  <a:lnTo>
                    <a:pt x="76" y="158"/>
                  </a:lnTo>
                  <a:lnTo>
                    <a:pt x="70" y="164"/>
                  </a:lnTo>
                  <a:lnTo>
                    <a:pt x="62" y="168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44" y="170"/>
                  </a:lnTo>
                  <a:lnTo>
                    <a:pt x="34" y="168"/>
                  </a:lnTo>
                  <a:lnTo>
                    <a:pt x="26" y="164"/>
                  </a:lnTo>
                  <a:lnTo>
                    <a:pt x="18" y="158"/>
                  </a:lnTo>
                  <a:lnTo>
                    <a:pt x="12" y="150"/>
                  </a:lnTo>
                  <a:lnTo>
                    <a:pt x="6" y="140"/>
                  </a:lnTo>
                  <a:lnTo>
                    <a:pt x="2" y="13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02"/>
                  </a:lnTo>
                  <a:lnTo>
                    <a:pt x="0" y="90"/>
                  </a:lnTo>
                  <a:lnTo>
                    <a:pt x="4" y="80"/>
                  </a:lnTo>
                  <a:lnTo>
                    <a:pt x="8" y="70"/>
                  </a:lnTo>
                  <a:lnTo>
                    <a:pt x="14" y="62"/>
                  </a:lnTo>
                  <a:lnTo>
                    <a:pt x="22" y="56"/>
                  </a:lnTo>
                  <a:lnTo>
                    <a:pt x="30" y="52"/>
                  </a:lnTo>
                  <a:lnTo>
                    <a:pt x="38" y="50"/>
                  </a:lnTo>
                  <a:lnTo>
                    <a:pt x="38" y="50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34"/>
                  </a:lnTo>
                  <a:lnTo>
                    <a:pt x="72" y="130"/>
                  </a:lnTo>
                  <a:lnTo>
                    <a:pt x="74" y="126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0" y="82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46" y="84"/>
                  </a:lnTo>
                  <a:lnTo>
                    <a:pt x="42" y="88"/>
                  </a:lnTo>
                  <a:lnTo>
                    <a:pt x="40" y="98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2" y="124"/>
                  </a:lnTo>
                  <a:lnTo>
                    <a:pt x="48" y="132"/>
                  </a:lnTo>
                  <a:lnTo>
                    <a:pt x="54" y="136"/>
                  </a:lnTo>
                  <a:lnTo>
                    <a:pt x="60" y="136"/>
                  </a:lnTo>
                  <a:lnTo>
                    <a:pt x="60" y="1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>
              <a:off x="3466965" y="3317404"/>
              <a:ext cx="60267" cy="324226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Text Placeholder 16"/>
            <p:cNvSpPr txBox="1">
              <a:spLocks/>
            </p:cNvSpPr>
            <p:nvPr/>
          </p:nvSpPr>
          <p:spPr>
            <a:xfrm rot="20984307">
              <a:off x="3617537" y="3174478"/>
              <a:ext cx="1720437" cy="274208"/>
            </a:xfrm>
            <a:prstGeom prst="rect">
              <a:avLst/>
            </a:prstGeom>
          </p:spPr>
          <p:txBody>
            <a:bodyPr/>
            <a:lstStyle>
              <a:lvl1pPr marL="0" indent="0" algn="l" defTabSz="1828343" rtl="0" eaLnBrk="1" latinLnBrk="0" hangingPunct="1">
                <a:lnSpc>
                  <a:spcPct val="90000"/>
                </a:lnSpc>
                <a:spcBef>
                  <a:spcPts val="2000"/>
                </a:spcBef>
                <a:buFontTx/>
                <a:buNone/>
                <a:defRPr sz="2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914171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828343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4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2742514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3656685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5027943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114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286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0457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j-ea"/>
                  <a:ea typeface="+mj-ea"/>
                </a:rPr>
                <a:t>输入标题</a:t>
              </a:r>
              <a:endParaRPr lang="en-AU" altLang="zh-CN" sz="16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58002" y="3716761"/>
            <a:ext cx="3041292" cy="805430"/>
            <a:chOff x="1978702" y="3983461"/>
            <a:chExt cx="3041292" cy="805430"/>
          </a:xfrm>
        </p:grpSpPr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1978702" y="3983461"/>
              <a:ext cx="2983222" cy="805430"/>
            </a:xfrm>
            <a:custGeom>
              <a:avLst/>
              <a:gdLst>
                <a:gd name="T0" fmla="*/ 3516 w 3564"/>
                <a:gd name="T1" fmla="*/ 54 h 1098"/>
                <a:gd name="T2" fmla="*/ 3516 w 3564"/>
                <a:gd name="T3" fmla="*/ 54 h 1098"/>
                <a:gd name="T4" fmla="*/ 3506 w 3564"/>
                <a:gd name="T5" fmla="*/ 42 h 1098"/>
                <a:gd name="T6" fmla="*/ 3494 w 3564"/>
                <a:gd name="T7" fmla="*/ 30 h 1098"/>
                <a:gd name="T8" fmla="*/ 3482 w 3564"/>
                <a:gd name="T9" fmla="*/ 22 h 1098"/>
                <a:gd name="T10" fmla="*/ 3470 w 3564"/>
                <a:gd name="T11" fmla="*/ 14 h 1098"/>
                <a:gd name="T12" fmla="*/ 3456 w 3564"/>
                <a:gd name="T13" fmla="*/ 8 h 1098"/>
                <a:gd name="T14" fmla="*/ 3442 w 3564"/>
                <a:gd name="T15" fmla="*/ 4 h 1098"/>
                <a:gd name="T16" fmla="*/ 3426 w 3564"/>
                <a:gd name="T17" fmla="*/ 0 h 1098"/>
                <a:gd name="T18" fmla="*/ 3410 w 3564"/>
                <a:gd name="T19" fmla="*/ 0 h 1098"/>
                <a:gd name="T20" fmla="*/ 3410 w 3564"/>
                <a:gd name="T21" fmla="*/ 0 h 1098"/>
                <a:gd name="T22" fmla="*/ 3408 w 3564"/>
                <a:gd name="T23" fmla="*/ 0 h 1098"/>
                <a:gd name="T24" fmla="*/ 58 w 3564"/>
                <a:gd name="T25" fmla="*/ 84 h 1098"/>
                <a:gd name="T26" fmla="*/ 58 w 3564"/>
                <a:gd name="T27" fmla="*/ 84 h 1098"/>
                <a:gd name="T28" fmla="*/ 42 w 3564"/>
                <a:gd name="T29" fmla="*/ 86 h 1098"/>
                <a:gd name="T30" fmla="*/ 22 w 3564"/>
                <a:gd name="T31" fmla="*/ 92 h 1098"/>
                <a:gd name="T32" fmla="*/ 14 w 3564"/>
                <a:gd name="T33" fmla="*/ 96 h 1098"/>
                <a:gd name="T34" fmla="*/ 6 w 3564"/>
                <a:gd name="T35" fmla="*/ 100 h 1098"/>
                <a:gd name="T36" fmla="*/ 2 w 3564"/>
                <a:gd name="T37" fmla="*/ 106 h 1098"/>
                <a:gd name="T38" fmla="*/ 0 w 3564"/>
                <a:gd name="T39" fmla="*/ 112 h 1098"/>
                <a:gd name="T40" fmla="*/ 0 w 3564"/>
                <a:gd name="T41" fmla="*/ 998 h 1098"/>
                <a:gd name="T42" fmla="*/ 0 w 3564"/>
                <a:gd name="T43" fmla="*/ 998 h 1098"/>
                <a:gd name="T44" fmla="*/ 2 w 3564"/>
                <a:gd name="T45" fmla="*/ 1004 h 1098"/>
                <a:gd name="T46" fmla="*/ 6 w 3564"/>
                <a:gd name="T47" fmla="*/ 1008 h 1098"/>
                <a:gd name="T48" fmla="*/ 14 w 3564"/>
                <a:gd name="T49" fmla="*/ 1014 h 1098"/>
                <a:gd name="T50" fmla="*/ 22 w 3564"/>
                <a:gd name="T51" fmla="*/ 1018 h 1098"/>
                <a:gd name="T52" fmla="*/ 42 w 3564"/>
                <a:gd name="T53" fmla="*/ 1024 h 1098"/>
                <a:gd name="T54" fmla="*/ 58 w 3564"/>
                <a:gd name="T55" fmla="*/ 1026 h 1098"/>
                <a:gd name="T56" fmla="*/ 3412 w 3564"/>
                <a:gd name="T57" fmla="*/ 1098 h 1098"/>
                <a:gd name="T58" fmla="*/ 3412 w 3564"/>
                <a:gd name="T59" fmla="*/ 1098 h 1098"/>
                <a:gd name="T60" fmla="*/ 3428 w 3564"/>
                <a:gd name="T61" fmla="*/ 1098 h 1098"/>
                <a:gd name="T62" fmla="*/ 3442 w 3564"/>
                <a:gd name="T63" fmla="*/ 1094 h 1098"/>
                <a:gd name="T64" fmla="*/ 3456 w 3564"/>
                <a:gd name="T65" fmla="*/ 1090 h 1098"/>
                <a:gd name="T66" fmla="*/ 3470 w 3564"/>
                <a:gd name="T67" fmla="*/ 1084 h 1098"/>
                <a:gd name="T68" fmla="*/ 3484 w 3564"/>
                <a:gd name="T69" fmla="*/ 1078 h 1098"/>
                <a:gd name="T70" fmla="*/ 3496 w 3564"/>
                <a:gd name="T71" fmla="*/ 1068 h 1098"/>
                <a:gd name="T72" fmla="*/ 3506 w 3564"/>
                <a:gd name="T73" fmla="*/ 1058 h 1098"/>
                <a:gd name="T74" fmla="*/ 3516 w 3564"/>
                <a:gd name="T75" fmla="*/ 1046 h 1098"/>
                <a:gd name="T76" fmla="*/ 3544 w 3564"/>
                <a:gd name="T77" fmla="*/ 1010 h 1098"/>
                <a:gd name="T78" fmla="*/ 3544 w 3564"/>
                <a:gd name="T79" fmla="*/ 1010 h 1098"/>
                <a:gd name="T80" fmla="*/ 3554 w 3564"/>
                <a:gd name="T81" fmla="*/ 996 h 1098"/>
                <a:gd name="T82" fmla="*/ 3560 w 3564"/>
                <a:gd name="T83" fmla="*/ 982 h 1098"/>
                <a:gd name="T84" fmla="*/ 3564 w 3564"/>
                <a:gd name="T85" fmla="*/ 966 h 1098"/>
                <a:gd name="T86" fmla="*/ 3564 w 3564"/>
                <a:gd name="T87" fmla="*/ 950 h 1098"/>
                <a:gd name="T88" fmla="*/ 3564 w 3564"/>
                <a:gd name="T89" fmla="*/ 156 h 1098"/>
                <a:gd name="T90" fmla="*/ 3564 w 3564"/>
                <a:gd name="T91" fmla="*/ 156 h 1098"/>
                <a:gd name="T92" fmla="*/ 3564 w 3564"/>
                <a:gd name="T93" fmla="*/ 140 h 1098"/>
                <a:gd name="T94" fmla="*/ 3560 w 3564"/>
                <a:gd name="T95" fmla="*/ 126 h 1098"/>
                <a:gd name="T96" fmla="*/ 3554 w 3564"/>
                <a:gd name="T97" fmla="*/ 112 h 1098"/>
                <a:gd name="T98" fmla="*/ 3546 w 3564"/>
                <a:gd name="T99" fmla="*/ 98 h 1098"/>
                <a:gd name="T100" fmla="*/ 3516 w 3564"/>
                <a:gd name="T101" fmla="*/ 54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64" h="1098">
                  <a:moveTo>
                    <a:pt x="3516" y="54"/>
                  </a:moveTo>
                  <a:lnTo>
                    <a:pt x="3516" y="54"/>
                  </a:lnTo>
                  <a:lnTo>
                    <a:pt x="3506" y="42"/>
                  </a:lnTo>
                  <a:lnTo>
                    <a:pt x="3494" y="30"/>
                  </a:lnTo>
                  <a:lnTo>
                    <a:pt x="3482" y="22"/>
                  </a:lnTo>
                  <a:lnTo>
                    <a:pt x="3470" y="14"/>
                  </a:lnTo>
                  <a:lnTo>
                    <a:pt x="3456" y="8"/>
                  </a:lnTo>
                  <a:lnTo>
                    <a:pt x="3442" y="4"/>
                  </a:lnTo>
                  <a:lnTo>
                    <a:pt x="3426" y="0"/>
                  </a:lnTo>
                  <a:lnTo>
                    <a:pt x="3410" y="0"/>
                  </a:lnTo>
                  <a:lnTo>
                    <a:pt x="3410" y="0"/>
                  </a:lnTo>
                  <a:lnTo>
                    <a:pt x="3408" y="0"/>
                  </a:lnTo>
                  <a:lnTo>
                    <a:pt x="58" y="84"/>
                  </a:lnTo>
                  <a:lnTo>
                    <a:pt x="58" y="84"/>
                  </a:lnTo>
                  <a:lnTo>
                    <a:pt x="42" y="86"/>
                  </a:lnTo>
                  <a:lnTo>
                    <a:pt x="22" y="92"/>
                  </a:lnTo>
                  <a:lnTo>
                    <a:pt x="14" y="96"/>
                  </a:lnTo>
                  <a:lnTo>
                    <a:pt x="6" y="100"/>
                  </a:lnTo>
                  <a:lnTo>
                    <a:pt x="2" y="106"/>
                  </a:lnTo>
                  <a:lnTo>
                    <a:pt x="0" y="112"/>
                  </a:lnTo>
                  <a:lnTo>
                    <a:pt x="0" y="998"/>
                  </a:lnTo>
                  <a:lnTo>
                    <a:pt x="0" y="998"/>
                  </a:lnTo>
                  <a:lnTo>
                    <a:pt x="2" y="1004"/>
                  </a:lnTo>
                  <a:lnTo>
                    <a:pt x="6" y="1008"/>
                  </a:lnTo>
                  <a:lnTo>
                    <a:pt x="14" y="1014"/>
                  </a:lnTo>
                  <a:lnTo>
                    <a:pt x="22" y="1018"/>
                  </a:lnTo>
                  <a:lnTo>
                    <a:pt x="42" y="1024"/>
                  </a:lnTo>
                  <a:lnTo>
                    <a:pt x="58" y="1026"/>
                  </a:lnTo>
                  <a:lnTo>
                    <a:pt x="3412" y="1098"/>
                  </a:lnTo>
                  <a:lnTo>
                    <a:pt x="3412" y="1098"/>
                  </a:lnTo>
                  <a:lnTo>
                    <a:pt x="3428" y="1098"/>
                  </a:lnTo>
                  <a:lnTo>
                    <a:pt x="3442" y="1094"/>
                  </a:lnTo>
                  <a:lnTo>
                    <a:pt x="3456" y="1090"/>
                  </a:lnTo>
                  <a:lnTo>
                    <a:pt x="3470" y="1084"/>
                  </a:lnTo>
                  <a:lnTo>
                    <a:pt x="3484" y="1078"/>
                  </a:lnTo>
                  <a:lnTo>
                    <a:pt x="3496" y="1068"/>
                  </a:lnTo>
                  <a:lnTo>
                    <a:pt x="3506" y="1058"/>
                  </a:lnTo>
                  <a:lnTo>
                    <a:pt x="3516" y="1046"/>
                  </a:lnTo>
                  <a:lnTo>
                    <a:pt x="3544" y="1010"/>
                  </a:lnTo>
                  <a:lnTo>
                    <a:pt x="3544" y="1010"/>
                  </a:lnTo>
                  <a:lnTo>
                    <a:pt x="3554" y="996"/>
                  </a:lnTo>
                  <a:lnTo>
                    <a:pt x="3560" y="982"/>
                  </a:lnTo>
                  <a:lnTo>
                    <a:pt x="3564" y="966"/>
                  </a:lnTo>
                  <a:lnTo>
                    <a:pt x="3564" y="950"/>
                  </a:lnTo>
                  <a:lnTo>
                    <a:pt x="3564" y="156"/>
                  </a:lnTo>
                  <a:lnTo>
                    <a:pt x="3564" y="156"/>
                  </a:lnTo>
                  <a:lnTo>
                    <a:pt x="3564" y="140"/>
                  </a:lnTo>
                  <a:lnTo>
                    <a:pt x="3560" y="126"/>
                  </a:lnTo>
                  <a:lnTo>
                    <a:pt x="3554" y="112"/>
                  </a:lnTo>
                  <a:lnTo>
                    <a:pt x="3546" y="98"/>
                  </a:lnTo>
                  <a:lnTo>
                    <a:pt x="3516" y="54"/>
                  </a:lnTo>
                  <a:close/>
                </a:path>
              </a:pathLst>
            </a:custGeom>
            <a:gradFill>
              <a:gsLst>
                <a:gs pos="0">
                  <a:srgbClr val="2C8C3A"/>
                </a:gs>
                <a:gs pos="2000">
                  <a:schemeClr val="accent2">
                    <a:lumMod val="75000"/>
                  </a:schemeClr>
                </a:gs>
                <a:gs pos="81000">
                  <a:schemeClr val="accent2"/>
                </a:gs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100000">
                  <a:schemeClr val="accent2"/>
                </a:gs>
                <a:gs pos="85000">
                  <a:schemeClr val="accent2"/>
                </a:gs>
              </a:gsLst>
              <a:lin ang="114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2377135" y="4171248"/>
              <a:ext cx="304684" cy="440126"/>
            </a:xfrm>
            <a:custGeom>
              <a:avLst/>
              <a:gdLst>
                <a:gd name="T0" fmla="*/ 58 w 364"/>
                <a:gd name="T1" fmla="*/ 462 h 600"/>
                <a:gd name="T2" fmla="*/ 100 w 364"/>
                <a:gd name="T3" fmla="*/ 496 h 600"/>
                <a:gd name="T4" fmla="*/ 152 w 364"/>
                <a:gd name="T5" fmla="*/ 512 h 600"/>
                <a:gd name="T6" fmla="*/ 192 w 364"/>
                <a:gd name="T7" fmla="*/ 512 h 600"/>
                <a:gd name="T8" fmla="*/ 242 w 364"/>
                <a:gd name="T9" fmla="*/ 492 h 600"/>
                <a:gd name="T10" fmla="*/ 266 w 364"/>
                <a:gd name="T11" fmla="*/ 446 h 600"/>
                <a:gd name="T12" fmla="*/ 266 w 364"/>
                <a:gd name="T13" fmla="*/ 406 h 600"/>
                <a:gd name="T14" fmla="*/ 252 w 364"/>
                <a:gd name="T15" fmla="*/ 370 h 600"/>
                <a:gd name="T16" fmla="*/ 226 w 364"/>
                <a:gd name="T17" fmla="*/ 350 h 600"/>
                <a:gd name="T18" fmla="*/ 188 w 364"/>
                <a:gd name="T19" fmla="*/ 336 h 600"/>
                <a:gd name="T20" fmla="*/ 114 w 364"/>
                <a:gd name="T21" fmla="*/ 252 h 600"/>
                <a:gd name="T22" fmla="*/ 180 w 364"/>
                <a:gd name="T23" fmla="*/ 246 h 600"/>
                <a:gd name="T24" fmla="*/ 222 w 364"/>
                <a:gd name="T25" fmla="*/ 226 h 600"/>
                <a:gd name="T26" fmla="*/ 246 w 364"/>
                <a:gd name="T27" fmla="*/ 198 h 600"/>
                <a:gd name="T28" fmla="*/ 252 w 364"/>
                <a:gd name="T29" fmla="*/ 160 h 600"/>
                <a:gd name="T30" fmla="*/ 240 w 364"/>
                <a:gd name="T31" fmla="*/ 114 h 600"/>
                <a:gd name="T32" fmla="*/ 208 w 364"/>
                <a:gd name="T33" fmla="*/ 88 h 600"/>
                <a:gd name="T34" fmla="*/ 174 w 364"/>
                <a:gd name="T35" fmla="*/ 82 h 600"/>
                <a:gd name="T36" fmla="*/ 132 w 364"/>
                <a:gd name="T37" fmla="*/ 90 h 600"/>
                <a:gd name="T38" fmla="*/ 94 w 364"/>
                <a:gd name="T39" fmla="*/ 114 h 600"/>
                <a:gd name="T40" fmla="*/ 20 w 364"/>
                <a:gd name="T41" fmla="*/ 72 h 600"/>
                <a:gd name="T42" fmla="*/ 74 w 364"/>
                <a:gd name="T43" fmla="*/ 30 h 600"/>
                <a:gd name="T44" fmla="*/ 134 w 364"/>
                <a:gd name="T45" fmla="*/ 4 h 600"/>
                <a:gd name="T46" fmla="*/ 178 w 364"/>
                <a:gd name="T47" fmla="*/ 0 h 600"/>
                <a:gd name="T48" fmla="*/ 232 w 364"/>
                <a:gd name="T49" fmla="*/ 6 h 600"/>
                <a:gd name="T50" fmla="*/ 276 w 364"/>
                <a:gd name="T51" fmla="*/ 22 h 600"/>
                <a:gd name="T52" fmla="*/ 312 w 364"/>
                <a:gd name="T53" fmla="*/ 50 h 600"/>
                <a:gd name="T54" fmla="*/ 336 w 364"/>
                <a:gd name="T55" fmla="*/ 88 h 600"/>
                <a:gd name="T56" fmla="*/ 348 w 364"/>
                <a:gd name="T57" fmla="*/ 136 h 600"/>
                <a:gd name="T58" fmla="*/ 346 w 364"/>
                <a:gd name="T59" fmla="*/ 176 h 600"/>
                <a:gd name="T60" fmla="*/ 324 w 364"/>
                <a:gd name="T61" fmla="*/ 234 h 600"/>
                <a:gd name="T62" fmla="*/ 276 w 364"/>
                <a:gd name="T63" fmla="*/ 276 h 600"/>
                <a:gd name="T64" fmla="*/ 256 w 364"/>
                <a:gd name="T65" fmla="*/ 288 h 600"/>
                <a:gd name="T66" fmla="*/ 318 w 364"/>
                <a:gd name="T67" fmla="*/ 322 h 600"/>
                <a:gd name="T68" fmla="*/ 356 w 364"/>
                <a:gd name="T69" fmla="*/ 380 h 600"/>
                <a:gd name="T70" fmla="*/ 364 w 364"/>
                <a:gd name="T71" fmla="*/ 432 h 600"/>
                <a:gd name="T72" fmla="*/ 356 w 364"/>
                <a:gd name="T73" fmla="*/ 488 h 600"/>
                <a:gd name="T74" fmla="*/ 332 w 364"/>
                <a:gd name="T75" fmla="*/ 532 h 600"/>
                <a:gd name="T76" fmla="*/ 296 w 364"/>
                <a:gd name="T77" fmla="*/ 566 h 600"/>
                <a:gd name="T78" fmla="*/ 250 w 364"/>
                <a:gd name="T79" fmla="*/ 588 h 600"/>
                <a:gd name="T80" fmla="*/ 198 w 364"/>
                <a:gd name="T81" fmla="*/ 598 h 600"/>
                <a:gd name="T82" fmla="*/ 148 w 364"/>
                <a:gd name="T83" fmla="*/ 598 h 600"/>
                <a:gd name="T84" fmla="*/ 72 w 364"/>
                <a:gd name="T85" fmla="*/ 576 h 600"/>
                <a:gd name="T86" fmla="*/ 16 w 364"/>
                <a:gd name="T87" fmla="*/ 53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600">
                  <a:moveTo>
                    <a:pt x="46" y="450"/>
                  </a:moveTo>
                  <a:lnTo>
                    <a:pt x="46" y="450"/>
                  </a:lnTo>
                  <a:lnTo>
                    <a:pt x="58" y="462"/>
                  </a:lnTo>
                  <a:lnTo>
                    <a:pt x="72" y="474"/>
                  </a:lnTo>
                  <a:lnTo>
                    <a:pt x="86" y="486"/>
                  </a:lnTo>
                  <a:lnTo>
                    <a:pt x="100" y="496"/>
                  </a:lnTo>
                  <a:lnTo>
                    <a:pt x="116" y="502"/>
                  </a:lnTo>
                  <a:lnTo>
                    <a:pt x="134" y="508"/>
                  </a:lnTo>
                  <a:lnTo>
                    <a:pt x="152" y="512"/>
                  </a:lnTo>
                  <a:lnTo>
                    <a:pt x="172" y="514"/>
                  </a:lnTo>
                  <a:lnTo>
                    <a:pt x="172" y="514"/>
                  </a:lnTo>
                  <a:lnTo>
                    <a:pt x="192" y="512"/>
                  </a:lnTo>
                  <a:lnTo>
                    <a:pt x="210" y="508"/>
                  </a:lnTo>
                  <a:lnTo>
                    <a:pt x="228" y="500"/>
                  </a:lnTo>
                  <a:lnTo>
                    <a:pt x="242" y="492"/>
                  </a:lnTo>
                  <a:lnTo>
                    <a:pt x="252" y="478"/>
                  </a:lnTo>
                  <a:lnTo>
                    <a:pt x="262" y="464"/>
                  </a:lnTo>
                  <a:lnTo>
                    <a:pt x="266" y="446"/>
                  </a:lnTo>
                  <a:lnTo>
                    <a:pt x="268" y="428"/>
                  </a:lnTo>
                  <a:lnTo>
                    <a:pt x="268" y="428"/>
                  </a:lnTo>
                  <a:lnTo>
                    <a:pt x="266" y="406"/>
                  </a:lnTo>
                  <a:lnTo>
                    <a:pt x="262" y="386"/>
                  </a:lnTo>
                  <a:lnTo>
                    <a:pt x="256" y="378"/>
                  </a:lnTo>
                  <a:lnTo>
                    <a:pt x="252" y="370"/>
                  </a:lnTo>
                  <a:lnTo>
                    <a:pt x="244" y="362"/>
                  </a:lnTo>
                  <a:lnTo>
                    <a:pt x="236" y="356"/>
                  </a:lnTo>
                  <a:lnTo>
                    <a:pt x="226" y="350"/>
                  </a:lnTo>
                  <a:lnTo>
                    <a:pt x="216" y="344"/>
                  </a:lnTo>
                  <a:lnTo>
                    <a:pt x="204" y="340"/>
                  </a:lnTo>
                  <a:lnTo>
                    <a:pt x="188" y="336"/>
                  </a:lnTo>
                  <a:lnTo>
                    <a:pt x="156" y="330"/>
                  </a:lnTo>
                  <a:lnTo>
                    <a:pt x="114" y="328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50" y="250"/>
                  </a:lnTo>
                  <a:lnTo>
                    <a:pt x="180" y="246"/>
                  </a:lnTo>
                  <a:lnTo>
                    <a:pt x="204" y="238"/>
                  </a:lnTo>
                  <a:lnTo>
                    <a:pt x="214" y="232"/>
                  </a:lnTo>
                  <a:lnTo>
                    <a:pt x="222" y="226"/>
                  </a:lnTo>
                  <a:lnTo>
                    <a:pt x="230" y="220"/>
                  </a:lnTo>
                  <a:lnTo>
                    <a:pt x="236" y="212"/>
                  </a:lnTo>
                  <a:lnTo>
                    <a:pt x="246" y="198"/>
                  </a:lnTo>
                  <a:lnTo>
                    <a:pt x="250" y="180"/>
                  </a:lnTo>
                  <a:lnTo>
                    <a:pt x="252" y="160"/>
                  </a:lnTo>
                  <a:lnTo>
                    <a:pt x="252" y="160"/>
                  </a:lnTo>
                  <a:lnTo>
                    <a:pt x="250" y="142"/>
                  </a:lnTo>
                  <a:lnTo>
                    <a:pt x="246" y="128"/>
                  </a:lnTo>
                  <a:lnTo>
                    <a:pt x="240" y="114"/>
                  </a:lnTo>
                  <a:lnTo>
                    <a:pt x="232" y="104"/>
                  </a:lnTo>
                  <a:lnTo>
                    <a:pt x="220" y="94"/>
                  </a:lnTo>
                  <a:lnTo>
                    <a:pt x="208" y="88"/>
                  </a:lnTo>
                  <a:lnTo>
                    <a:pt x="192" y="84"/>
                  </a:lnTo>
                  <a:lnTo>
                    <a:pt x="174" y="82"/>
                  </a:lnTo>
                  <a:lnTo>
                    <a:pt x="174" y="82"/>
                  </a:lnTo>
                  <a:lnTo>
                    <a:pt x="160" y="84"/>
                  </a:lnTo>
                  <a:lnTo>
                    <a:pt x="146" y="86"/>
                  </a:lnTo>
                  <a:lnTo>
                    <a:pt x="132" y="90"/>
                  </a:lnTo>
                  <a:lnTo>
                    <a:pt x="118" y="98"/>
                  </a:lnTo>
                  <a:lnTo>
                    <a:pt x="106" y="104"/>
                  </a:lnTo>
                  <a:lnTo>
                    <a:pt x="94" y="114"/>
                  </a:lnTo>
                  <a:lnTo>
                    <a:pt x="68" y="136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38" y="56"/>
                  </a:lnTo>
                  <a:lnTo>
                    <a:pt x="54" y="42"/>
                  </a:lnTo>
                  <a:lnTo>
                    <a:pt x="74" y="30"/>
                  </a:lnTo>
                  <a:lnTo>
                    <a:pt x="92" y="20"/>
                  </a:lnTo>
                  <a:lnTo>
                    <a:pt x="112" y="10"/>
                  </a:lnTo>
                  <a:lnTo>
                    <a:pt x="134" y="4"/>
                  </a:lnTo>
                  <a:lnTo>
                    <a:pt x="156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6" y="0"/>
                  </a:lnTo>
                  <a:lnTo>
                    <a:pt x="214" y="2"/>
                  </a:lnTo>
                  <a:lnTo>
                    <a:pt x="232" y="6"/>
                  </a:lnTo>
                  <a:lnTo>
                    <a:pt x="248" y="10"/>
                  </a:lnTo>
                  <a:lnTo>
                    <a:pt x="262" y="16"/>
                  </a:lnTo>
                  <a:lnTo>
                    <a:pt x="276" y="22"/>
                  </a:lnTo>
                  <a:lnTo>
                    <a:pt x="290" y="30"/>
                  </a:lnTo>
                  <a:lnTo>
                    <a:pt x="302" y="40"/>
                  </a:lnTo>
                  <a:lnTo>
                    <a:pt x="312" y="50"/>
                  </a:lnTo>
                  <a:lnTo>
                    <a:pt x="322" y="62"/>
                  </a:lnTo>
                  <a:lnTo>
                    <a:pt x="330" y="74"/>
                  </a:lnTo>
                  <a:lnTo>
                    <a:pt x="336" y="88"/>
                  </a:lnTo>
                  <a:lnTo>
                    <a:pt x="342" y="102"/>
                  </a:lnTo>
                  <a:lnTo>
                    <a:pt x="346" y="118"/>
                  </a:lnTo>
                  <a:lnTo>
                    <a:pt x="348" y="136"/>
                  </a:lnTo>
                  <a:lnTo>
                    <a:pt x="348" y="154"/>
                  </a:lnTo>
                  <a:lnTo>
                    <a:pt x="348" y="154"/>
                  </a:lnTo>
                  <a:lnTo>
                    <a:pt x="346" y="176"/>
                  </a:lnTo>
                  <a:lnTo>
                    <a:pt x="342" y="198"/>
                  </a:lnTo>
                  <a:lnTo>
                    <a:pt x="334" y="216"/>
                  </a:lnTo>
                  <a:lnTo>
                    <a:pt x="324" y="234"/>
                  </a:lnTo>
                  <a:lnTo>
                    <a:pt x="310" y="250"/>
                  </a:lnTo>
                  <a:lnTo>
                    <a:pt x="294" y="264"/>
                  </a:lnTo>
                  <a:lnTo>
                    <a:pt x="276" y="276"/>
                  </a:lnTo>
                  <a:lnTo>
                    <a:pt x="256" y="286"/>
                  </a:lnTo>
                  <a:lnTo>
                    <a:pt x="256" y="288"/>
                  </a:lnTo>
                  <a:lnTo>
                    <a:pt x="256" y="288"/>
                  </a:lnTo>
                  <a:lnTo>
                    <a:pt x="278" y="298"/>
                  </a:lnTo>
                  <a:lnTo>
                    <a:pt x="300" y="308"/>
                  </a:lnTo>
                  <a:lnTo>
                    <a:pt x="318" y="322"/>
                  </a:lnTo>
                  <a:lnTo>
                    <a:pt x="334" y="340"/>
                  </a:lnTo>
                  <a:lnTo>
                    <a:pt x="346" y="358"/>
                  </a:lnTo>
                  <a:lnTo>
                    <a:pt x="356" y="380"/>
                  </a:lnTo>
                  <a:lnTo>
                    <a:pt x="362" y="406"/>
                  </a:lnTo>
                  <a:lnTo>
                    <a:pt x="364" y="432"/>
                  </a:lnTo>
                  <a:lnTo>
                    <a:pt x="364" y="432"/>
                  </a:lnTo>
                  <a:lnTo>
                    <a:pt x="364" y="452"/>
                  </a:lnTo>
                  <a:lnTo>
                    <a:pt x="360" y="470"/>
                  </a:lnTo>
                  <a:lnTo>
                    <a:pt x="356" y="488"/>
                  </a:lnTo>
                  <a:lnTo>
                    <a:pt x="350" y="504"/>
                  </a:lnTo>
                  <a:lnTo>
                    <a:pt x="342" y="518"/>
                  </a:lnTo>
                  <a:lnTo>
                    <a:pt x="332" y="532"/>
                  </a:lnTo>
                  <a:lnTo>
                    <a:pt x="322" y="544"/>
                  </a:lnTo>
                  <a:lnTo>
                    <a:pt x="310" y="556"/>
                  </a:lnTo>
                  <a:lnTo>
                    <a:pt x="296" y="566"/>
                  </a:lnTo>
                  <a:lnTo>
                    <a:pt x="282" y="574"/>
                  </a:lnTo>
                  <a:lnTo>
                    <a:pt x="266" y="582"/>
                  </a:lnTo>
                  <a:lnTo>
                    <a:pt x="250" y="588"/>
                  </a:lnTo>
                  <a:lnTo>
                    <a:pt x="234" y="594"/>
                  </a:lnTo>
                  <a:lnTo>
                    <a:pt x="216" y="596"/>
                  </a:lnTo>
                  <a:lnTo>
                    <a:pt x="198" y="598"/>
                  </a:lnTo>
                  <a:lnTo>
                    <a:pt x="180" y="600"/>
                  </a:lnTo>
                  <a:lnTo>
                    <a:pt x="180" y="600"/>
                  </a:lnTo>
                  <a:lnTo>
                    <a:pt x="148" y="598"/>
                  </a:lnTo>
                  <a:lnTo>
                    <a:pt x="120" y="592"/>
                  </a:lnTo>
                  <a:lnTo>
                    <a:pt x="96" y="586"/>
                  </a:lnTo>
                  <a:lnTo>
                    <a:pt x="72" y="576"/>
                  </a:lnTo>
                  <a:lnTo>
                    <a:pt x="52" y="562"/>
                  </a:lnTo>
                  <a:lnTo>
                    <a:pt x="32" y="548"/>
                  </a:lnTo>
                  <a:lnTo>
                    <a:pt x="16" y="534"/>
                  </a:lnTo>
                  <a:lnTo>
                    <a:pt x="0" y="516"/>
                  </a:lnTo>
                  <a:lnTo>
                    <a:pt x="46" y="4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2705256" y="4193254"/>
              <a:ext cx="58593" cy="80690"/>
            </a:xfrm>
            <a:custGeom>
              <a:avLst/>
              <a:gdLst>
                <a:gd name="T0" fmla="*/ 0 w 70"/>
                <a:gd name="T1" fmla="*/ 4 h 110"/>
                <a:gd name="T2" fmla="*/ 28 w 70"/>
                <a:gd name="T3" fmla="*/ 4 h 110"/>
                <a:gd name="T4" fmla="*/ 30 w 70"/>
                <a:gd name="T5" fmla="*/ 22 h 110"/>
                <a:gd name="T6" fmla="*/ 30 w 70"/>
                <a:gd name="T7" fmla="*/ 22 h 110"/>
                <a:gd name="T8" fmla="*/ 30 w 70"/>
                <a:gd name="T9" fmla="*/ 22 h 110"/>
                <a:gd name="T10" fmla="*/ 36 w 70"/>
                <a:gd name="T11" fmla="*/ 12 h 110"/>
                <a:gd name="T12" fmla="*/ 44 w 70"/>
                <a:gd name="T13" fmla="*/ 6 h 110"/>
                <a:gd name="T14" fmla="*/ 50 w 70"/>
                <a:gd name="T15" fmla="*/ 2 h 110"/>
                <a:gd name="T16" fmla="*/ 58 w 70"/>
                <a:gd name="T17" fmla="*/ 0 h 110"/>
                <a:gd name="T18" fmla="*/ 58 w 70"/>
                <a:gd name="T19" fmla="*/ 0 h 110"/>
                <a:gd name="T20" fmla="*/ 66 w 70"/>
                <a:gd name="T21" fmla="*/ 2 h 110"/>
                <a:gd name="T22" fmla="*/ 70 w 70"/>
                <a:gd name="T23" fmla="*/ 4 h 110"/>
                <a:gd name="T24" fmla="*/ 64 w 70"/>
                <a:gd name="T25" fmla="*/ 34 h 110"/>
                <a:gd name="T26" fmla="*/ 64 w 70"/>
                <a:gd name="T27" fmla="*/ 34 h 110"/>
                <a:gd name="T28" fmla="*/ 54 w 70"/>
                <a:gd name="T29" fmla="*/ 32 h 110"/>
                <a:gd name="T30" fmla="*/ 54 w 70"/>
                <a:gd name="T31" fmla="*/ 32 h 110"/>
                <a:gd name="T32" fmla="*/ 48 w 70"/>
                <a:gd name="T33" fmla="*/ 34 h 110"/>
                <a:gd name="T34" fmla="*/ 42 w 70"/>
                <a:gd name="T35" fmla="*/ 36 h 110"/>
                <a:gd name="T36" fmla="*/ 38 w 70"/>
                <a:gd name="T37" fmla="*/ 42 h 110"/>
                <a:gd name="T38" fmla="*/ 34 w 70"/>
                <a:gd name="T39" fmla="*/ 50 h 110"/>
                <a:gd name="T40" fmla="*/ 32 w 70"/>
                <a:gd name="T41" fmla="*/ 110 h 110"/>
                <a:gd name="T42" fmla="*/ 0 w 70"/>
                <a:gd name="T43" fmla="*/ 110 h 110"/>
                <a:gd name="T44" fmla="*/ 0 w 70"/>
                <a:gd name="T45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110">
                  <a:moveTo>
                    <a:pt x="0" y="4"/>
                  </a:moveTo>
                  <a:lnTo>
                    <a:pt x="28" y="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6" y="12"/>
                  </a:lnTo>
                  <a:lnTo>
                    <a:pt x="44" y="6"/>
                  </a:lnTo>
                  <a:lnTo>
                    <a:pt x="5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6" y="2"/>
                  </a:lnTo>
                  <a:lnTo>
                    <a:pt x="70" y="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2" y="36"/>
                  </a:lnTo>
                  <a:lnTo>
                    <a:pt x="38" y="42"/>
                  </a:lnTo>
                  <a:lnTo>
                    <a:pt x="34" y="50"/>
                  </a:lnTo>
                  <a:lnTo>
                    <a:pt x="32" y="110"/>
                  </a:lnTo>
                  <a:lnTo>
                    <a:pt x="0" y="11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Freeform 52"/>
            <p:cNvSpPr>
              <a:spLocks noEditPoints="1"/>
            </p:cNvSpPr>
            <p:nvPr/>
          </p:nvSpPr>
          <p:spPr bwMode="auto">
            <a:xfrm>
              <a:off x="2767197" y="4165379"/>
              <a:ext cx="80356" cy="111498"/>
            </a:xfrm>
            <a:custGeom>
              <a:avLst/>
              <a:gdLst>
                <a:gd name="T0" fmla="*/ 40 w 96"/>
                <a:gd name="T1" fmla="*/ 40 h 152"/>
                <a:gd name="T2" fmla="*/ 40 w 96"/>
                <a:gd name="T3" fmla="*/ 40 h 152"/>
                <a:gd name="T4" fmla="*/ 48 w 96"/>
                <a:gd name="T5" fmla="*/ 40 h 152"/>
                <a:gd name="T6" fmla="*/ 54 w 96"/>
                <a:gd name="T7" fmla="*/ 42 h 152"/>
                <a:gd name="T8" fmla="*/ 58 w 96"/>
                <a:gd name="T9" fmla="*/ 46 h 152"/>
                <a:gd name="T10" fmla="*/ 64 w 96"/>
                <a:gd name="T11" fmla="*/ 50 h 152"/>
                <a:gd name="T12" fmla="*/ 62 w 96"/>
                <a:gd name="T13" fmla="*/ 34 h 152"/>
                <a:gd name="T14" fmla="*/ 62 w 96"/>
                <a:gd name="T15" fmla="*/ 0 h 152"/>
                <a:gd name="T16" fmla="*/ 96 w 96"/>
                <a:gd name="T17" fmla="*/ 0 h 152"/>
                <a:gd name="T18" fmla="*/ 96 w 96"/>
                <a:gd name="T19" fmla="*/ 148 h 152"/>
                <a:gd name="T20" fmla="*/ 68 w 96"/>
                <a:gd name="T21" fmla="*/ 148 h 152"/>
                <a:gd name="T22" fmla="*/ 66 w 96"/>
                <a:gd name="T23" fmla="*/ 138 h 152"/>
                <a:gd name="T24" fmla="*/ 64 w 96"/>
                <a:gd name="T25" fmla="*/ 138 h 152"/>
                <a:gd name="T26" fmla="*/ 64 w 96"/>
                <a:gd name="T27" fmla="*/ 138 h 152"/>
                <a:gd name="T28" fmla="*/ 60 w 96"/>
                <a:gd name="T29" fmla="*/ 144 h 152"/>
                <a:gd name="T30" fmla="*/ 54 w 96"/>
                <a:gd name="T31" fmla="*/ 148 h 152"/>
                <a:gd name="T32" fmla="*/ 46 w 96"/>
                <a:gd name="T33" fmla="*/ 150 h 152"/>
                <a:gd name="T34" fmla="*/ 40 w 96"/>
                <a:gd name="T35" fmla="*/ 152 h 152"/>
                <a:gd name="T36" fmla="*/ 40 w 96"/>
                <a:gd name="T37" fmla="*/ 152 h 152"/>
                <a:gd name="T38" fmla="*/ 32 w 96"/>
                <a:gd name="T39" fmla="*/ 150 h 152"/>
                <a:gd name="T40" fmla="*/ 24 w 96"/>
                <a:gd name="T41" fmla="*/ 148 h 152"/>
                <a:gd name="T42" fmla="*/ 18 w 96"/>
                <a:gd name="T43" fmla="*/ 142 h 152"/>
                <a:gd name="T44" fmla="*/ 12 w 96"/>
                <a:gd name="T45" fmla="*/ 136 h 152"/>
                <a:gd name="T46" fmla="*/ 8 w 96"/>
                <a:gd name="T47" fmla="*/ 128 h 152"/>
                <a:gd name="T48" fmla="*/ 4 w 96"/>
                <a:gd name="T49" fmla="*/ 118 h 152"/>
                <a:gd name="T50" fmla="*/ 2 w 96"/>
                <a:gd name="T51" fmla="*/ 108 h 152"/>
                <a:gd name="T52" fmla="*/ 0 w 96"/>
                <a:gd name="T53" fmla="*/ 94 h 152"/>
                <a:gd name="T54" fmla="*/ 0 w 96"/>
                <a:gd name="T55" fmla="*/ 94 h 152"/>
                <a:gd name="T56" fmla="*/ 2 w 96"/>
                <a:gd name="T57" fmla="*/ 82 h 152"/>
                <a:gd name="T58" fmla="*/ 4 w 96"/>
                <a:gd name="T59" fmla="*/ 72 h 152"/>
                <a:gd name="T60" fmla="*/ 8 w 96"/>
                <a:gd name="T61" fmla="*/ 62 h 152"/>
                <a:gd name="T62" fmla="*/ 14 w 96"/>
                <a:gd name="T63" fmla="*/ 54 h 152"/>
                <a:gd name="T64" fmla="*/ 20 w 96"/>
                <a:gd name="T65" fmla="*/ 48 h 152"/>
                <a:gd name="T66" fmla="*/ 26 w 96"/>
                <a:gd name="T67" fmla="*/ 42 h 152"/>
                <a:gd name="T68" fmla="*/ 34 w 96"/>
                <a:gd name="T69" fmla="*/ 40 h 152"/>
                <a:gd name="T70" fmla="*/ 40 w 96"/>
                <a:gd name="T71" fmla="*/ 40 h 152"/>
                <a:gd name="T72" fmla="*/ 40 w 96"/>
                <a:gd name="T73" fmla="*/ 40 h 152"/>
                <a:gd name="T74" fmla="*/ 50 w 96"/>
                <a:gd name="T75" fmla="*/ 122 h 152"/>
                <a:gd name="T76" fmla="*/ 50 w 96"/>
                <a:gd name="T77" fmla="*/ 122 h 152"/>
                <a:gd name="T78" fmla="*/ 56 w 96"/>
                <a:gd name="T79" fmla="*/ 120 h 152"/>
                <a:gd name="T80" fmla="*/ 62 w 96"/>
                <a:gd name="T81" fmla="*/ 114 h 152"/>
                <a:gd name="T82" fmla="*/ 62 w 96"/>
                <a:gd name="T83" fmla="*/ 74 h 152"/>
                <a:gd name="T84" fmla="*/ 62 w 96"/>
                <a:gd name="T85" fmla="*/ 74 h 152"/>
                <a:gd name="T86" fmla="*/ 56 w 96"/>
                <a:gd name="T87" fmla="*/ 70 h 152"/>
                <a:gd name="T88" fmla="*/ 48 w 96"/>
                <a:gd name="T89" fmla="*/ 70 h 152"/>
                <a:gd name="T90" fmla="*/ 48 w 96"/>
                <a:gd name="T91" fmla="*/ 70 h 152"/>
                <a:gd name="T92" fmla="*/ 44 w 96"/>
                <a:gd name="T93" fmla="*/ 70 h 152"/>
                <a:gd name="T94" fmla="*/ 40 w 96"/>
                <a:gd name="T95" fmla="*/ 74 h 152"/>
                <a:gd name="T96" fmla="*/ 36 w 96"/>
                <a:gd name="T97" fmla="*/ 82 h 152"/>
                <a:gd name="T98" fmla="*/ 36 w 96"/>
                <a:gd name="T99" fmla="*/ 94 h 152"/>
                <a:gd name="T100" fmla="*/ 36 w 96"/>
                <a:gd name="T101" fmla="*/ 94 h 152"/>
                <a:gd name="T102" fmla="*/ 36 w 96"/>
                <a:gd name="T103" fmla="*/ 106 h 152"/>
                <a:gd name="T104" fmla="*/ 38 w 96"/>
                <a:gd name="T105" fmla="*/ 116 h 152"/>
                <a:gd name="T106" fmla="*/ 44 w 96"/>
                <a:gd name="T107" fmla="*/ 120 h 152"/>
                <a:gd name="T108" fmla="*/ 50 w 96"/>
                <a:gd name="T109" fmla="*/ 122 h 152"/>
                <a:gd name="T110" fmla="*/ 50 w 96"/>
                <a:gd name="T111" fmla="*/ 12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152">
                  <a:moveTo>
                    <a:pt x="40" y="40"/>
                  </a:moveTo>
                  <a:lnTo>
                    <a:pt x="40" y="40"/>
                  </a:lnTo>
                  <a:lnTo>
                    <a:pt x="48" y="40"/>
                  </a:lnTo>
                  <a:lnTo>
                    <a:pt x="54" y="42"/>
                  </a:lnTo>
                  <a:lnTo>
                    <a:pt x="58" y="46"/>
                  </a:lnTo>
                  <a:lnTo>
                    <a:pt x="64" y="50"/>
                  </a:lnTo>
                  <a:lnTo>
                    <a:pt x="62" y="34"/>
                  </a:lnTo>
                  <a:lnTo>
                    <a:pt x="62" y="0"/>
                  </a:lnTo>
                  <a:lnTo>
                    <a:pt x="96" y="0"/>
                  </a:lnTo>
                  <a:lnTo>
                    <a:pt x="96" y="148"/>
                  </a:lnTo>
                  <a:lnTo>
                    <a:pt x="68" y="148"/>
                  </a:lnTo>
                  <a:lnTo>
                    <a:pt x="66" y="138"/>
                  </a:lnTo>
                  <a:lnTo>
                    <a:pt x="64" y="138"/>
                  </a:lnTo>
                  <a:lnTo>
                    <a:pt x="64" y="138"/>
                  </a:lnTo>
                  <a:lnTo>
                    <a:pt x="60" y="144"/>
                  </a:lnTo>
                  <a:lnTo>
                    <a:pt x="54" y="148"/>
                  </a:lnTo>
                  <a:lnTo>
                    <a:pt x="46" y="150"/>
                  </a:lnTo>
                  <a:lnTo>
                    <a:pt x="40" y="152"/>
                  </a:lnTo>
                  <a:lnTo>
                    <a:pt x="40" y="152"/>
                  </a:lnTo>
                  <a:lnTo>
                    <a:pt x="32" y="150"/>
                  </a:lnTo>
                  <a:lnTo>
                    <a:pt x="24" y="148"/>
                  </a:lnTo>
                  <a:lnTo>
                    <a:pt x="18" y="142"/>
                  </a:lnTo>
                  <a:lnTo>
                    <a:pt x="12" y="136"/>
                  </a:lnTo>
                  <a:lnTo>
                    <a:pt x="8" y="128"/>
                  </a:lnTo>
                  <a:lnTo>
                    <a:pt x="4" y="118"/>
                  </a:lnTo>
                  <a:lnTo>
                    <a:pt x="2" y="10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2"/>
                  </a:lnTo>
                  <a:lnTo>
                    <a:pt x="14" y="54"/>
                  </a:lnTo>
                  <a:lnTo>
                    <a:pt x="20" y="48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40" y="40"/>
                  </a:lnTo>
                  <a:lnTo>
                    <a:pt x="40" y="40"/>
                  </a:lnTo>
                  <a:close/>
                  <a:moveTo>
                    <a:pt x="50" y="122"/>
                  </a:moveTo>
                  <a:lnTo>
                    <a:pt x="50" y="122"/>
                  </a:lnTo>
                  <a:lnTo>
                    <a:pt x="56" y="120"/>
                  </a:lnTo>
                  <a:lnTo>
                    <a:pt x="62" y="11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56" y="7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4" y="70"/>
                  </a:lnTo>
                  <a:lnTo>
                    <a:pt x="40" y="74"/>
                  </a:lnTo>
                  <a:lnTo>
                    <a:pt x="36" y="82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6" y="106"/>
                  </a:lnTo>
                  <a:lnTo>
                    <a:pt x="38" y="116"/>
                  </a:lnTo>
                  <a:lnTo>
                    <a:pt x="44" y="120"/>
                  </a:lnTo>
                  <a:lnTo>
                    <a:pt x="50" y="122"/>
                  </a:lnTo>
                  <a:lnTo>
                    <a:pt x="50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Line 53"/>
            <p:cNvSpPr>
              <a:spLocks noChangeShapeType="1"/>
            </p:cNvSpPr>
            <p:nvPr/>
          </p:nvSpPr>
          <p:spPr bwMode="auto">
            <a:xfrm flipH="1">
              <a:off x="2976458" y="4228464"/>
              <a:ext cx="1674" cy="338897"/>
            </a:xfrm>
            <a:prstGeom prst="line">
              <a:avLst/>
            </a:pr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Text Placeholder 16"/>
            <p:cNvSpPr txBox="1">
              <a:spLocks/>
            </p:cNvSpPr>
            <p:nvPr/>
          </p:nvSpPr>
          <p:spPr>
            <a:xfrm>
              <a:off x="3165630" y="4265278"/>
              <a:ext cx="1854364" cy="274208"/>
            </a:xfrm>
            <a:prstGeom prst="rect">
              <a:avLst/>
            </a:prstGeom>
          </p:spPr>
          <p:txBody>
            <a:bodyPr/>
            <a:lstStyle>
              <a:lvl1pPr marL="0" indent="0" algn="l" defTabSz="1828343" rtl="0" eaLnBrk="1" latinLnBrk="0" hangingPunct="1">
                <a:lnSpc>
                  <a:spcPct val="90000"/>
                </a:lnSpc>
                <a:spcBef>
                  <a:spcPts val="2000"/>
                </a:spcBef>
                <a:buFontTx/>
                <a:buNone/>
                <a:defRPr sz="2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914171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8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828343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4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2742514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3656685" indent="0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5027943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114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286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0457" indent="-457086" algn="l" defTabSz="182834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5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j-ea"/>
                  <a:ea typeface="+mj-ea"/>
                </a:rPr>
                <a:t>输入标题</a:t>
              </a:r>
              <a:endParaRPr lang="en-AU" altLang="zh-CN" sz="16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 Placeholder 16"/>
          <p:cNvSpPr txBox="1">
            <a:spLocks/>
          </p:cNvSpPr>
          <p:nvPr/>
        </p:nvSpPr>
        <p:spPr>
          <a:xfrm rot="20859656">
            <a:off x="3123186" y="4787067"/>
            <a:ext cx="1720437" cy="274208"/>
          </a:xfrm>
          <a:prstGeom prst="rect">
            <a:avLst/>
          </a:prstGeom>
        </p:spPr>
        <p:txBody>
          <a:bodyPr/>
          <a:lstStyle>
            <a:lvl1pPr marL="0" indent="0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  <a:defRPr sz="2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171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828343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742514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3656685" indent="0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600" dirty="0">
                <a:solidFill>
                  <a:prstClr val="white"/>
                </a:solidFill>
                <a:latin typeface="+mj-ea"/>
                <a:ea typeface="+mj-ea"/>
              </a:rPr>
              <a:t>输入标题</a:t>
            </a:r>
            <a:endParaRPr lang="en-AU" altLang="zh-CN" sz="16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5388757" y="1915992"/>
            <a:ext cx="2621492" cy="2627999"/>
          </a:xfrm>
          <a:prstGeom prst="roundRect">
            <a:avLst>
              <a:gd name="adj" fmla="val 11180"/>
            </a:avLst>
          </a:prstGeom>
          <a:solidFill>
            <a:schemeClr val="bg1">
              <a:lumMod val="85000"/>
              <a:alpha val="5000"/>
            </a:schemeClr>
          </a:solidFill>
          <a:ln w="9525">
            <a:solidFill>
              <a:schemeClr val="tx1">
                <a:alpha val="1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8251261" y="2171290"/>
            <a:ext cx="2579129" cy="1078774"/>
            <a:chOff x="7466963" y="338346"/>
            <a:chExt cx="2579129" cy="1078774"/>
          </a:xfrm>
        </p:grpSpPr>
        <p:grpSp>
          <p:nvGrpSpPr>
            <p:cNvPr id="77" name="Group 76"/>
            <p:cNvGrpSpPr/>
            <p:nvPr/>
          </p:nvGrpSpPr>
          <p:grpSpPr>
            <a:xfrm>
              <a:off x="7466963" y="375751"/>
              <a:ext cx="349678" cy="349678"/>
              <a:chOff x="6479884" y="1014935"/>
              <a:chExt cx="610351" cy="610351"/>
            </a:xfrm>
          </p:grpSpPr>
          <p:sp>
            <p:nvSpPr>
              <p:cNvPr id="81" name="Oval 80"/>
              <p:cNvSpPr/>
              <p:nvPr/>
            </p:nvSpPr>
            <p:spPr>
              <a:xfrm>
                <a:off x="6479884" y="1014935"/>
                <a:ext cx="610351" cy="610351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82" name="Group 81"/>
              <p:cNvGrpSpPr/>
              <p:nvPr/>
            </p:nvGrpSpPr>
            <p:grpSpPr>
              <a:xfrm>
                <a:off x="6495348" y="1031562"/>
                <a:ext cx="579422" cy="579422"/>
                <a:chOff x="9513898" y="2385044"/>
                <a:chExt cx="579422" cy="579422"/>
              </a:xfrm>
            </p:grpSpPr>
            <p:sp>
              <p:nvSpPr>
                <p:cNvPr id="83" name="Oval 82"/>
                <p:cNvSpPr/>
                <p:nvPr/>
              </p:nvSpPr>
              <p:spPr>
                <a:xfrm>
                  <a:off x="9513898" y="2385044"/>
                  <a:ext cx="579422" cy="579422"/>
                </a:xfrm>
                <a:prstGeom prst="ellipse">
                  <a:avLst/>
                </a:prstGeom>
                <a:solidFill>
                  <a:srgbClr val="010101">
                    <a:alpha val="25000"/>
                  </a:srgbClr>
                </a:solidFill>
                <a:ln w="38100">
                  <a:solidFill>
                    <a:srgbClr val="FEFE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>
                  <a:off x="9622540" y="2493686"/>
                  <a:ext cx="362138" cy="362138"/>
                </a:xfrm>
                <a:prstGeom prst="ellipse">
                  <a:avLst/>
                </a:prstGeom>
                <a:solidFill>
                  <a:srgbClr val="FEFE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9671303" y="2430763"/>
                  <a:ext cx="255406" cy="483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d-ID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Montserrat" charset="0"/>
                    </a:rPr>
                    <a:t>2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Montserrat" charset="0"/>
                  </a:endParaRPr>
                </a:p>
              </p:txBody>
            </p:sp>
          </p:grpSp>
        </p:grpSp>
        <p:grpSp>
          <p:nvGrpSpPr>
            <p:cNvPr id="78" name="Group 77"/>
            <p:cNvGrpSpPr/>
            <p:nvPr/>
          </p:nvGrpSpPr>
          <p:grpSpPr>
            <a:xfrm>
              <a:off x="7872718" y="338346"/>
              <a:ext cx="2173374" cy="1078774"/>
              <a:chOff x="5055505" y="2269692"/>
              <a:chExt cx="2173374" cy="1078774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5055505" y="2517469"/>
                <a:ext cx="19424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根据自己的需要添加适当的文字，在幻灯片中，一页的文字最好不要超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200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字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…</a:t>
                </a:r>
                <a:endParaRPr lang="en-US" altLang="zh-CN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075820" y="2269692"/>
                <a:ext cx="215305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ts val="1400"/>
                  </a:lnSpc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+mj-ea"/>
                    <a:ea typeface="+mj-ea"/>
                    <a:cs typeface="Montserrat Light" charset="0"/>
                  </a:rPr>
                  <a:t>单击此处添加标题文本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Montserrat Light" charset="0"/>
                </a:endParaRPr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5519507" y="2171290"/>
            <a:ext cx="2579129" cy="1078774"/>
            <a:chOff x="7466963" y="338346"/>
            <a:chExt cx="2579129" cy="1078774"/>
          </a:xfrm>
        </p:grpSpPr>
        <p:grpSp>
          <p:nvGrpSpPr>
            <p:cNvPr id="87" name="Group 86"/>
            <p:cNvGrpSpPr/>
            <p:nvPr/>
          </p:nvGrpSpPr>
          <p:grpSpPr>
            <a:xfrm>
              <a:off x="7466963" y="375751"/>
              <a:ext cx="349678" cy="349678"/>
              <a:chOff x="6479884" y="1014935"/>
              <a:chExt cx="610351" cy="610351"/>
            </a:xfrm>
          </p:grpSpPr>
          <p:sp>
            <p:nvSpPr>
              <p:cNvPr id="91" name="Oval 90"/>
              <p:cNvSpPr/>
              <p:nvPr/>
            </p:nvSpPr>
            <p:spPr>
              <a:xfrm>
                <a:off x="6479884" y="1014935"/>
                <a:ext cx="610351" cy="610351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92" name="Group 91"/>
              <p:cNvGrpSpPr/>
              <p:nvPr/>
            </p:nvGrpSpPr>
            <p:grpSpPr>
              <a:xfrm>
                <a:off x="6495348" y="1031562"/>
                <a:ext cx="579422" cy="579422"/>
                <a:chOff x="9513898" y="2385044"/>
                <a:chExt cx="579422" cy="579422"/>
              </a:xfrm>
            </p:grpSpPr>
            <p:sp>
              <p:nvSpPr>
                <p:cNvPr id="93" name="Oval 92"/>
                <p:cNvSpPr/>
                <p:nvPr/>
              </p:nvSpPr>
              <p:spPr>
                <a:xfrm>
                  <a:off x="9513898" y="2385044"/>
                  <a:ext cx="579422" cy="579422"/>
                </a:xfrm>
                <a:prstGeom prst="ellipse">
                  <a:avLst/>
                </a:prstGeom>
                <a:solidFill>
                  <a:srgbClr val="010101">
                    <a:alpha val="25000"/>
                  </a:srgbClr>
                </a:solidFill>
                <a:ln w="38100">
                  <a:solidFill>
                    <a:srgbClr val="FEFE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9622540" y="2493686"/>
                  <a:ext cx="362138" cy="362138"/>
                </a:xfrm>
                <a:prstGeom prst="ellipse">
                  <a:avLst/>
                </a:prstGeom>
                <a:solidFill>
                  <a:srgbClr val="FEFE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95" name="TextBox 94"/>
                <p:cNvSpPr txBox="1"/>
                <p:nvPr/>
              </p:nvSpPr>
              <p:spPr>
                <a:xfrm>
                  <a:off x="9671303" y="2430763"/>
                  <a:ext cx="255406" cy="483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d-ID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Montserrat" charset="0"/>
                    </a:rPr>
                    <a:t>1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Montserrat" charset="0"/>
                  </a:endParaRPr>
                </a:p>
              </p:txBody>
            </p:sp>
          </p:grpSp>
        </p:grpSp>
        <p:grpSp>
          <p:nvGrpSpPr>
            <p:cNvPr id="88" name="Group 87"/>
            <p:cNvGrpSpPr/>
            <p:nvPr/>
          </p:nvGrpSpPr>
          <p:grpSpPr>
            <a:xfrm>
              <a:off x="7872718" y="338346"/>
              <a:ext cx="2173374" cy="1078774"/>
              <a:chOff x="5055505" y="2269692"/>
              <a:chExt cx="2173374" cy="1078774"/>
            </a:xfrm>
          </p:grpSpPr>
          <p:sp>
            <p:nvSpPr>
              <p:cNvPr id="89" name="TextBox 88"/>
              <p:cNvSpPr txBox="1"/>
              <p:nvPr/>
            </p:nvSpPr>
            <p:spPr>
              <a:xfrm>
                <a:off x="5055505" y="2517469"/>
                <a:ext cx="19424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根据自己的需要添加适当的文字，在幻灯片中，一页的文字最好不要超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200</a:t>
                </a:r>
                <a:r>
                  <a:rPr lang="zh-CN" altLang="en-US" sz="12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字</a:t>
                </a:r>
                <a:r>
                  <a:rPr lang="en-US" altLang="zh-CN" sz="12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…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5075820" y="2269692"/>
                <a:ext cx="215305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ts val="1400"/>
                  </a:lnSpc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+mj-ea"/>
                    <a:ea typeface="+mj-ea"/>
                    <a:cs typeface="Montserrat Light" charset="0"/>
                  </a:rPr>
                  <a:t>单击此处添加标题文本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Montserrat Light" charset="0"/>
                </a:endParaRPr>
              </a:p>
            </p:txBody>
          </p:sp>
        </p:grpSp>
      </p:grpSp>
      <p:grpSp>
        <p:nvGrpSpPr>
          <p:cNvPr id="96" name="Group 95"/>
          <p:cNvGrpSpPr/>
          <p:nvPr/>
        </p:nvGrpSpPr>
        <p:grpSpPr>
          <a:xfrm>
            <a:off x="8251261" y="3418696"/>
            <a:ext cx="2579129" cy="1078774"/>
            <a:chOff x="7466963" y="338346"/>
            <a:chExt cx="2579129" cy="1078774"/>
          </a:xfrm>
        </p:grpSpPr>
        <p:grpSp>
          <p:nvGrpSpPr>
            <p:cNvPr id="97" name="Group 96"/>
            <p:cNvGrpSpPr/>
            <p:nvPr/>
          </p:nvGrpSpPr>
          <p:grpSpPr>
            <a:xfrm>
              <a:off x="7466963" y="375751"/>
              <a:ext cx="349678" cy="349678"/>
              <a:chOff x="6479884" y="1014935"/>
              <a:chExt cx="610351" cy="610351"/>
            </a:xfrm>
          </p:grpSpPr>
          <p:sp>
            <p:nvSpPr>
              <p:cNvPr id="101" name="Oval 100"/>
              <p:cNvSpPr/>
              <p:nvPr/>
            </p:nvSpPr>
            <p:spPr>
              <a:xfrm>
                <a:off x="6479884" y="1014935"/>
                <a:ext cx="610351" cy="610351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02" name="Group 101"/>
              <p:cNvGrpSpPr/>
              <p:nvPr/>
            </p:nvGrpSpPr>
            <p:grpSpPr>
              <a:xfrm>
                <a:off x="6495348" y="1031562"/>
                <a:ext cx="579422" cy="579422"/>
                <a:chOff x="9513898" y="2385044"/>
                <a:chExt cx="579422" cy="579422"/>
              </a:xfrm>
            </p:grpSpPr>
            <p:sp>
              <p:nvSpPr>
                <p:cNvPr id="103" name="Oval 102"/>
                <p:cNvSpPr/>
                <p:nvPr/>
              </p:nvSpPr>
              <p:spPr>
                <a:xfrm>
                  <a:off x="9513898" y="2385044"/>
                  <a:ext cx="579422" cy="579422"/>
                </a:xfrm>
                <a:prstGeom prst="ellipse">
                  <a:avLst/>
                </a:prstGeom>
                <a:solidFill>
                  <a:srgbClr val="010101">
                    <a:alpha val="25000"/>
                  </a:srgbClr>
                </a:solidFill>
                <a:ln w="38100">
                  <a:solidFill>
                    <a:srgbClr val="FEFE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9622540" y="2493686"/>
                  <a:ext cx="362138" cy="362138"/>
                </a:xfrm>
                <a:prstGeom prst="ellipse">
                  <a:avLst/>
                </a:prstGeom>
                <a:solidFill>
                  <a:srgbClr val="FEFE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9671303" y="2430763"/>
                  <a:ext cx="255406" cy="483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d-ID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Montserrat" charset="0"/>
                    </a:rPr>
                    <a:t>4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Montserrat" charset="0"/>
                  </a:endParaRPr>
                </a:p>
              </p:txBody>
            </p:sp>
          </p:grpSp>
        </p:grpSp>
        <p:grpSp>
          <p:nvGrpSpPr>
            <p:cNvPr id="98" name="Group 97"/>
            <p:cNvGrpSpPr/>
            <p:nvPr/>
          </p:nvGrpSpPr>
          <p:grpSpPr>
            <a:xfrm>
              <a:off x="7872718" y="338346"/>
              <a:ext cx="2173374" cy="1078774"/>
              <a:chOff x="5055505" y="2269692"/>
              <a:chExt cx="2173374" cy="1078774"/>
            </a:xfrm>
          </p:grpSpPr>
          <p:sp>
            <p:nvSpPr>
              <p:cNvPr id="99" name="TextBox 98"/>
              <p:cNvSpPr txBox="1"/>
              <p:nvPr/>
            </p:nvSpPr>
            <p:spPr>
              <a:xfrm>
                <a:off x="5055505" y="2517469"/>
                <a:ext cx="19424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根据自己的需要添加适当的文字，在幻灯片中，一页的文字最好不要超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200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字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…</a:t>
                </a:r>
                <a:endParaRPr lang="en-US" altLang="zh-CN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5075820" y="2269692"/>
                <a:ext cx="215305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ts val="1400"/>
                  </a:lnSpc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+mj-ea"/>
                    <a:ea typeface="+mj-ea"/>
                    <a:cs typeface="Montserrat Light" charset="0"/>
                  </a:rPr>
                  <a:t>单击此处添加标题文本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Montserrat Light" charset="0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5511075" y="3418696"/>
            <a:ext cx="2579129" cy="1078774"/>
            <a:chOff x="7466963" y="338346"/>
            <a:chExt cx="2579129" cy="1078774"/>
          </a:xfrm>
        </p:grpSpPr>
        <p:grpSp>
          <p:nvGrpSpPr>
            <p:cNvPr id="107" name="Group 106"/>
            <p:cNvGrpSpPr/>
            <p:nvPr/>
          </p:nvGrpSpPr>
          <p:grpSpPr>
            <a:xfrm>
              <a:off x="7466963" y="375751"/>
              <a:ext cx="349678" cy="349678"/>
              <a:chOff x="6479884" y="1014935"/>
              <a:chExt cx="610351" cy="610351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6479884" y="1014935"/>
                <a:ext cx="610351" cy="610351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112" name="Group 111"/>
              <p:cNvGrpSpPr/>
              <p:nvPr/>
            </p:nvGrpSpPr>
            <p:grpSpPr>
              <a:xfrm>
                <a:off x="6495348" y="1031562"/>
                <a:ext cx="579422" cy="579422"/>
                <a:chOff x="9513898" y="2385044"/>
                <a:chExt cx="579422" cy="579422"/>
              </a:xfrm>
            </p:grpSpPr>
            <p:sp>
              <p:nvSpPr>
                <p:cNvPr id="113" name="Oval 112"/>
                <p:cNvSpPr/>
                <p:nvPr/>
              </p:nvSpPr>
              <p:spPr>
                <a:xfrm>
                  <a:off x="9513898" y="2385044"/>
                  <a:ext cx="579422" cy="579422"/>
                </a:xfrm>
                <a:prstGeom prst="ellipse">
                  <a:avLst/>
                </a:prstGeom>
                <a:solidFill>
                  <a:srgbClr val="010101">
                    <a:alpha val="25000"/>
                  </a:srgbClr>
                </a:solidFill>
                <a:ln w="38100">
                  <a:solidFill>
                    <a:srgbClr val="FEFE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9622540" y="2493686"/>
                  <a:ext cx="362138" cy="362138"/>
                </a:xfrm>
                <a:prstGeom prst="ellipse">
                  <a:avLst/>
                </a:prstGeom>
                <a:solidFill>
                  <a:srgbClr val="FEFEF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9671303" y="2430763"/>
                  <a:ext cx="255406" cy="4834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d-ID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Montserrat" charset="0"/>
                    </a:rPr>
                    <a:t>3</a:t>
                  </a:r>
                  <a:endPara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+mj-ea"/>
                    <a:ea typeface="+mj-ea"/>
                    <a:cs typeface="Montserrat" charset="0"/>
                  </a:endParaRPr>
                </a:p>
              </p:txBody>
            </p:sp>
          </p:grpSp>
        </p:grpSp>
        <p:grpSp>
          <p:nvGrpSpPr>
            <p:cNvPr id="108" name="Group 107"/>
            <p:cNvGrpSpPr/>
            <p:nvPr/>
          </p:nvGrpSpPr>
          <p:grpSpPr>
            <a:xfrm>
              <a:off x="7872718" y="338346"/>
              <a:ext cx="2173374" cy="1078774"/>
              <a:chOff x="5055505" y="2269692"/>
              <a:chExt cx="2173374" cy="1078774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5055505" y="2517469"/>
                <a:ext cx="19424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根据自己的需要添加适当的文字，在幻灯片中，一页的文字最好不要超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200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字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j-ea"/>
                    <a:ea typeface="+mj-ea"/>
                  </a:rPr>
                  <a:t>…</a:t>
                </a:r>
                <a:endParaRPr lang="en-US" altLang="zh-CN" sz="12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5075820" y="2269692"/>
                <a:ext cx="215305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ts val="1400"/>
                  </a:lnSpc>
                  <a:defRPr/>
                </a:pPr>
                <a:r>
                  <a:rPr lang="zh-CN" altLang="en-US" sz="1400" dirty="0">
                    <a:solidFill>
                      <a:prstClr val="white">
                        <a:lumMod val="50000"/>
                      </a:prstClr>
                    </a:solidFill>
                    <a:latin typeface="+mj-ea"/>
                    <a:ea typeface="+mj-ea"/>
                    <a:cs typeface="Montserrat Light" charset="0"/>
                  </a:rPr>
                  <a:t>单击此处添加标题文本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Montserrat Light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430720" y="4870098"/>
            <a:ext cx="5222655" cy="923330"/>
            <a:chOff x="5951420" y="5136798"/>
            <a:chExt cx="5222655" cy="923330"/>
          </a:xfrm>
        </p:grpSpPr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5951420" y="5174904"/>
              <a:ext cx="697639" cy="570117"/>
            </a:xfrm>
            <a:custGeom>
              <a:avLst/>
              <a:gdLst>
                <a:gd name="T0" fmla="*/ 885 w 907"/>
                <a:gd name="T1" fmla="*/ 197 h 740"/>
                <a:gd name="T2" fmla="*/ 885 w 907"/>
                <a:gd name="T3" fmla="*/ 118 h 740"/>
                <a:gd name="T4" fmla="*/ 789 w 907"/>
                <a:gd name="T5" fmla="*/ 22 h 740"/>
                <a:gd name="T6" fmla="*/ 710 w 907"/>
                <a:gd name="T7" fmla="*/ 22 h 740"/>
                <a:gd name="T8" fmla="*/ 365 w 907"/>
                <a:gd name="T9" fmla="*/ 366 h 740"/>
                <a:gd name="T10" fmla="*/ 285 w 907"/>
                <a:gd name="T11" fmla="*/ 366 h 740"/>
                <a:gd name="T12" fmla="*/ 198 w 907"/>
                <a:gd name="T13" fmla="*/ 279 h 740"/>
                <a:gd name="T14" fmla="*/ 118 w 907"/>
                <a:gd name="T15" fmla="*/ 279 h 740"/>
                <a:gd name="T16" fmla="*/ 22 w 907"/>
                <a:gd name="T17" fmla="*/ 375 h 740"/>
                <a:gd name="T18" fmla="*/ 22 w 907"/>
                <a:gd name="T19" fmla="*/ 454 h 740"/>
                <a:gd name="T20" fmla="*/ 285 w 907"/>
                <a:gd name="T21" fmla="*/ 718 h 740"/>
                <a:gd name="T22" fmla="*/ 365 w 907"/>
                <a:gd name="T23" fmla="*/ 718 h 740"/>
                <a:gd name="T24" fmla="*/ 885 w 907"/>
                <a:gd name="T25" fmla="*/ 19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7" h="740">
                  <a:moveTo>
                    <a:pt x="885" y="197"/>
                  </a:moveTo>
                  <a:cubicBezTo>
                    <a:pt x="907" y="176"/>
                    <a:pt x="907" y="140"/>
                    <a:pt x="885" y="118"/>
                  </a:cubicBezTo>
                  <a:cubicBezTo>
                    <a:pt x="789" y="22"/>
                    <a:pt x="789" y="22"/>
                    <a:pt x="789" y="22"/>
                  </a:cubicBezTo>
                  <a:cubicBezTo>
                    <a:pt x="767" y="0"/>
                    <a:pt x="731" y="0"/>
                    <a:pt x="710" y="22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43" y="388"/>
                    <a:pt x="307" y="388"/>
                    <a:pt x="285" y="366"/>
                  </a:cubicBezTo>
                  <a:cubicBezTo>
                    <a:pt x="198" y="279"/>
                    <a:pt x="198" y="279"/>
                    <a:pt x="198" y="279"/>
                  </a:cubicBezTo>
                  <a:cubicBezTo>
                    <a:pt x="176" y="257"/>
                    <a:pt x="140" y="257"/>
                    <a:pt x="118" y="279"/>
                  </a:cubicBezTo>
                  <a:cubicBezTo>
                    <a:pt x="22" y="375"/>
                    <a:pt x="22" y="375"/>
                    <a:pt x="22" y="375"/>
                  </a:cubicBezTo>
                  <a:cubicBezTo>
                    <a:pt x="0" y="397"/>
                    <a:pt x="0" y="432"/>
                    <a:pt x="22" y="454"/>
                  </a:cubicBezTo>
                  <a:cubicBezTo>
                    <a:pt x="285" y="718"/>
                    <a:pt x="285" y="718"/>
                    <a:pt x="285" y="718"/>
                  </a:cubicBezTo>
                  <a:cubicBezTo>
                    <a:pt x="307" y="740"/>
                    <a:pt x="343" y="740"/>
                    <a:pt x="365" y="718"/>
                  </a:cubicBezTo>
                  <a:lnTo>
                    <a:pt x="885" y="19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746980" y="5136798"/>
              <a:ext cx="44270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根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据自己的需要添加适当的文字，在幻灯片中，一页的文字最好不要超</a:t>
              </a: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</a:rPr>
                <a:t>字。</a:t>
              </a:r>
            </a:p>
          </p:txBody>
        </p:sp>
      </p:grpSp>
      <p:sp>
        <p:nvSpPr>
          <p:cNvPr id="118" name="矩形 117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119" name="泪滴形 118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28671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562195" y="2169117"/>
            <a:ext cx="959568" cy="690668"/>
            <a:chOff x="5790795" y="2607267"/>
            <a:chExt cx="959568" cy="690668"/>
          </a:xfrm>
        </p:grpSpPr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5790795" y="2607267"/>
              <a:ext cx="959568" cy="6906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lack" panose="020F0A02020204030203" pitchFamily="34" charset="0"/>
                <a:ea typeface="+mn-ea"/>
                <a:cs typeface="+mn-cs"/>
              </a:endParaRP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6271499" y="2607267"/>
              <a:ext cx="478863" cy="690668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387226" y="1332949"/>
            <a:ext cx="957725" cy="775390"/>
            <a:chOff x="5615826" y="1771099"/>
            <a:chExt cx="957725" cy="775390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615826" y="1771099"/>
              <a:ext cx="957725" cy="605946"/>
            </a:xfrm>
            <a:custGeom>
              <a:avLst/>
              <a:gdLst>
                <a:gd name="T0" fmla="*/ 218 w 218"/>
                <a:gd name="T1" fmla="*/ 139 h 139"/>
                <a:gd name="T2" fmla="*/ 0 w 218"/>
                <a:gd name="T3" fmla="*/ 139 h 139"/>
                <a:gd name="T4" fmla="*/ 0 w 218"/>
                <a:gd name="T5" fmla="*/ 109 h 139"/>
                <a:gd name="T6" fmla="*/ 109 w 218"/>
                <a:gd name="T7" fmla="*/ 0 h 139"/>
                <a:gd name="T8" fmla="*/ 109 w 218"/>
                <a:gd name="T9" fmla="*/ 0 h 139"/>
                <a:gd name="T10" fmla="*/ 218 w 218"/>
                <a:gd name="T11" fmla="*/ 109 h 139"/>
                <a:gd name="T12" fmla="*/ 218 w 218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39">
                  <a:moveTo>
                    <a:pt x="218" y="139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lnTo>
                    <a:pt x="218" y="1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5615826" y="2329159"/>
              <a:ext cx="957725" cy="217330"/>
            </a:xfrm>
            <a:prstGeom prst="rect">
              <a:avLst/>
            </a:prstGeom>
            <a:solidFill>
              <a:srgbClr val="B2D2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094688" y="1771099"/>
              <a:ext cx="478863" cy="771706"/>
            </a:xfrm>
            <a:custGeom>
              <a:avLst/>
              <a:gdLst>
                <a:gd name="T0" fmla="*/ 0 w 109"/>
                <a:gd name="T1" fmla="*/ 0 h 177"/>
                <a:gd name="T2" fmla="*/ 0 w 109"/>
                <a:gd name="T3" fmla="*/ 177 h 177"/>
                <a:gd name="T4" fmla="*/ 109 w 109"/>
                <a:gd name="T5" fmla="*/ 177 h 177"/>
                <a:gd name="T6" fmla="*/ 109 w 109"/>
                <a:gd name="T7" fmla="*/ 139 h 177"/>
                <a:gd name="T8" fmla="*/ 109 w 109"/>
                <a:gd name="T9" fmla="*/ 128 h 177"/>
                <a:gd name="T10" fmla="*/ 109 w 109"/>
                <a:gd name="T11" fmla="*/ 109 h 177"/>
                <a:gd name="T12" fmla="*/ 0 w 109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77">
                  <a:moveTo>
                    <a:pt x="0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10415" y="2920563"/>
            <a:ext cx="959568" cy="688825"/>
            <a:chOff x="5439015" y="3358713"/>
            <a:chExt cx="959568" cy="688825"/>
          </a:xfrm>
        </p:grpSpPr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5439015" y="3358713"/>
              <a:ext cx="959568" cy="688825"/>
            </a:xfrm>
            <a:prstGeom prst="rect">
              <a:avLst/>
            </a:prstGeom>
            <a:solidFill>
              <a:srgbClr val="F49D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5919720" y="3358713"/>
              <a:ext cx="478863" cy="68882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387226" y="3670168"/>
            <a:ext cx="957725" cy="688825"/>
            <a:chOff x="5615826" y="4108318"/>
            <a:chExt cx="957725" cy="688825"/>
          </a:xfrm>
        </p:grpSpPr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5615826" y="4108318"/>
              <a:ext cx="957725" cy="688825"/>
            </a:xfrm>
            <a:prstGeom prst="rect">
              <a:avLst/>
            </a:prstGeom>
            <a:solidFill>
              <a:srgbClr val="00B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6094688" y="4108318"/>
              <a:ext cx="478863" cy="68882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87226" y="4421614"/>
            <a:ext cx="957725" cy="688825"/>
            <a:chOff x="5615826" y="4859764"/>
            <a:chExt cx="957725" cy="688825"/>
          </a:xfrm>
        </p:grpSpPr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5615826" y="4859764"/>
              <a:ext cx="957725" cy="68882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Rectangle 18"/>
            <p:cNvSpPr>
              <a:spLocks noChangeArrowheads="1"/>
            </p:cNvSpPr>
            <p:nvPr/>
          </p:nvSpPr>
          <p:spPr bwMode="auto">
            <a:xfrm>
              <a:off x="6094688" y="4859764"/>
              <a:ext cx="478863" cy="68882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387226" y="5169376"/>
            <a:ext cx="957725" cy="480705"/>
            <a:chOff x="5615826" y="5607526"/>
            <a:chExt cx="957725" cy="480705"/>
          </a:xfrm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615826" y="5607526"/>
              <a:ext cx="957725" cy="480705"/>
            </a:xfrm>
            <a:custGeom>
              <a:avLst/>
              <a:gdLst>
                <a:gd name="T0" fmla="*/ 260 w 520"/>
                <a:gd name="T1" fmla="*/ 261 h 261"/>
                <a:gd name="T2" fmla="*/ 0 w 520"/>
                <a:gd name="T3" fmla="*/ 0 h 261"/>
                <a:gd name="T4" fmla="*/ 520 w 520"/>
                <a:gd name="T5" fmla="*/ 0 h 261"/>
                <a:gd name="T6" fmla="*/ 260 w 52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261">
                  <a:moveTo>
                    <a:pt x="260" y="261"/>
                  </a:moveTo>
                  <a:lnTo>
                    <a:pt x="0" y="0"/>
                  </a:lnTo>
                  <a:lnTo>
                    <a:pt x="520" y="0"/>
                  </a:lnTo>
                  <a:lnTo>
                    <a:pt x="260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954713" y="5944571"/>
              <a:ext cx="279950" cy="143659"/>
            </a:xfrm>
            <a:custGeom>
              <a:avLst/>
              <a:gdLst>
                <a:gd name="T0" fmla="*/ 76 w 152"/>
                <a:gd name="T1" fmla="*/ 78 h 78"/>
                <a:gd name="T2" fmla="*/ 152 w 152"/>
                <a:gd name="T3" fmla="*/ 0 h 78"/>
                <a:gd name="T4" fmla="*/ 0 w 152"/>
                <a:gd name="T5" fmla="*/ 0 h 78"/>
                <a:gd name="T6" fmla="*/ 0 w 152"/>
                <a:gd name="T7" fmla="*/ 0 h 78"/>
                <a:gd name="T8" fmla="*/ 76 w 15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78">
                  <a:moveTo>
                    <a:pt x="76" y="78"/>
                  </a:moveTo>
                  <a:lnTo>
                    <a:pt x="15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6" y="78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094688" y="5607526"/>
              <a:ext cx="478863" cy="480705"/>
            </a:xfrm>
            <a:custGeom>
              <a:avLst/>
              <a:gdLst>
                <a:gd name="T0" fmla="*/ 0 w 260"/>
                <a:gd name="T1" fmla="*/ 261 h 261"/>
                <a:gd name="T2" fmla="*/ 260 w 260"/>
                <a:gd name="T3" fmla="*/ 0 h 261"/>
                <a:gd name="T4" fmla="*/ 0 w 260"/>
                <a:gd name="T5" fmla="*/ 0 h 261"/>
                <a:gd name="T6" fmla="*/ 0 w 26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61">
                  <a:moveTo>
                    <a:pt x="0" y="261"/>
                  </a:moveTo>
                  <a:lnTo>
                    <a:pt x="260" y="0"/>
                  </a:lnTo>
                  <a:lnTo>
                    <a:pt x="0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9" name="Elbow Connector 38"/>
          <p:cNvCxnSpPr/>
          <p:nvPr/>
        </p:nvCxnSpPr>
        <p:spPr>
          <a:xfrm rot="10800000">
            <a:off x="4175852" y="2055363"/>
            <a:ext cx="866314" cy="117399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rot="10800000">
            <a:off x="4175853" y="4439537"/>
            <a:ext cx="1034561" cy="308680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 flipV="1">
            <a:off x="6750067" y="2055364"/>
            <a:ext cx="651836" cy="456169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>
            <a:off x="6515043" y="3999278"/>
            <a:ext cx="854160" cy="548914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7636066" y="1849644"/>
            <a:ext cx="2013460" cy="1631935"/>
            <a:chOff x="8657822" y="2704651"/>
            <a:chExt cx="2013460" cy="1631935"/>
          </a:xfrm>
        </p:grpSpPr>
        <p:sp>
          <p:nvSpPr>
            <p:cNvPr id="57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" panose="020B0503030202020304" pitchFamily="34" charset="0"/>
                </a:rPr>
                <a:t>输入标题</a:t>
              </a:r>
              <a:endParaRPr lang="en-GB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738503" y="3043924"/>
              <a:ext cx="1932779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字，根据自己的需要添加适当的文字一页的文字最好不要超过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字。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636066" y="4276105"/>
            <a:ext cx="2013460" cy="1631935"/>
            <a:chOff x="8657822" y="2704651"/>
            <a:chExt cx="2013460" cy="1631935"/>
          </a:xfrm>
        </p:grpSpPr>
        <p:sp>
          <p:nvSpPr>
            <p:cNvPr id="60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" panose="020B0503030202020304" pitchFamily="34" charset="0"/>
                </a:rPr>
                <a:t>输入标题</a:t>
              </a:r>
              <a:endParaRPr lang="en-GB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38503" y="3043924"/>
              <a:ext cx="1932779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字，根据自己的需要添加适当的文字一页的文字最好不要超过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字。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045842" y="1849644"/>
            <a:ext cx="2026907" cy="1631935"/>
            <a:chOff x="1872318" y="4952809"/>
            <a:chExt cx="2026907" cy="1631935"/>
          </a:xfrm>
        </p:grpSpPr>
        <p:sp>
          <p:nvSpPr>
            <p:cNvPr id="63" name="Text Placeholder 2"/>
            <p:cNvSpPr txBox="1">
              <a:spLocks/>
            </p:cNvSpPr>
            <p:nvPr/>
          </p:nvSpPr>
          <p:spPr>
            <a:xfrm>
              <a:off x="1885765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ea"/>
                  <a:ea typeface="+mj-ea"/>
                  <a:cs typeface="Clear Sans" panose="020B0503030202020304" pitchFamily="34" charset="0"/>
                </a:rPr>
                <a:t>输入标题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Clear Sans" panose="020B05030302020203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872318" y="5292082"/>
              <a:ext cx="1946332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字，根据自己的需要添加适当的文字一页的文字最好不要超过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字。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045841" y="4259166"/>
            <a:ext cx="2013461" cy="1631935"/>
            <a:chOff x="1872317" y="4952809"/>
            <a:chExt cx="2013461" cy="1631935"/>
          </a:xfrm>
        </p:grpSpPr>
        <p:sp>
          <p:nvSpPr>
            <p:cNvPr id="66" name="Text Placeholder 2"/>
            <p:cNvSpPr txBox="1">
              <a:spLocks/>
            </p:cNvSpPr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defRPr/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" panose="020B0503030202020304" pitchFamily="34" charset="0"/>
                </a:rPr>
                <a:t>输入标题</a:t>
              </a:r>
              <a:endParaRPr lang="en-GB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cs typeface="Clear Sans" panose="020B05030302020203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872317" y="5292082"/>
              <a:ext cx="1946333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根据自己的需要添加适当的文字，在幻灯片中，一页的文字最好不要超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字，根据自己的需要添加适当的文字一页的文字最好不要超过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Clear Sans Light" panose="020B0303030202020304" pitchFamily="34" charset="0"/>
                </a:rPr>
                <a:t>字。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43" name="泪滴形 42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72051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95540" y="1403387"/>
            <a:ext cx="2009775" cy="2009775"/>
            <a:chOff x="2395540" y="2292387"/>
            <a:chExt cx="2009775" cy="2009775"/>
          </a:xfrm>
        </p:grpSpPr>
        <p:sp>
          <p:nvSpPr>
            <p:cNvPr id="24" name="Teardrop 23"/>
            <p:cNvSpPr/>
            <p:nvPr/>
          </p:nvSpPr>
          <p:spPr>
            <a:xfrm rot="2700000">
              <a:off x="2395540" y="2292387"/>
              <a:ext cx="2009775" cy="2009775"/>
            </a:xfrm>
            <a:prstGeom prst="teardrop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295" name="Group 294"/>
            <p:cNvGrpSpPr/>
            <p:nvPr/>
          </p:nvGrpSpPr>
          <p:grpSpPr>
            <a:xfrm>
              <a:off x="3029349" y="2891078"/>
              <a:ext cx="612606" cy="669452"/>
              <a:chOff x="9805988" y="2563813"/>
              <a:chExt cx="6432550" cy="7029450"/>
            </a:xfrm>
          </p:grpSpPr>
          <p:sp>
            <p:nvSpPr>
              <p:cNvPr id="296" name="Freeform 67"/>
              <p:cNvSpPr>
                <a:spLocks/>
              </p:cNvSpPr>
              <p:nvPr/>
            </p:nvSpPr>
            <p:spPr bwMode="auto">
              <a:xfrm>
                <a:off x="9805988" y="6831013"/>
                <a:ext cx="752475" cy="892175"/>
              </a:xfrm>
              <a:custGeom>
                <a:avLst/>
                <a:gdLst>
                  <a:gd name="T0" fmla="*/ 442 w 474"/>
                  <a:gd name="T1" fmla="*/ 192 h 562"/>
                  <a:gd name="T2" fmla="*/ 462 w 474"/>
                  <a:gd name="T3" fmla="*/ 246 h 562"/>
                  <a:gd name="T4" fmla="*/ 472 w 474"/>
                  <a:gd name="T5" fmla="*/ 302 h 562"/>
                  <a:gd name="T6" fmla="*/ 472 w 474"/>
                  <a:gd name="T7" fmla="*/ 356 h 562"/>
                  <a:gd name="T8" fmla="*/ 464 w 474"/>
                  <a:gd name="T9" fmla="*/ 406 h 562"/>
                  <a:gd name="T10" fmla="*/ 448 w 474"/>
                  <a:gd name="T11" fmla="*/ 452 h 562"/>
                  <a:gd name="T12" fmla="*/ 424 w 474"/>
                  <a:gd name="T13" fmla="*/ 492 h 562"/>
                  <a:gd name="T14" fmla="*/ 392 w 474"/>
                  <a:gd name="T15" fmla="*/ 524 h 562"/>
                  <a:gd name="T16" fmla="*/ 352 w 474"/>
                  <a:gd name="T17" fmla="*/ 548 h 562"/>
                  <a:gd name="T18" fmla="*/ 332 w 474"/>
                  <a:gd name="T19" fmla="*/ 556 h 562"/>
                  <a:gd name="T20" fmla="*/ 286 w 474"/>
                  <a:gd name="T21" fmla="*/ 562 h 562"/>
                  <a:gd name="T22" fmla="*/ 240 w 474"/>
                  <a:gd name="T23" fmla="*/ 558 h 562"/>
                  <a:gd name="T24" fmla="*/ 194 w 474"/>
                  <a:gd name="T25" fmla="*/ 544 h 562"/>
                  <a:gd name="T26" fmla="*/ 152 w 474"/>
                  <a:gd name="T27" fmla="*/ 520 h 562"/>
                  <a:gd name="T28" fmla="*/ 110 w 474"/>
                  <a:gd name="T29" fmla="*/ 488 h 562"/>
                  <a:gd name="T30" fmla="*/ 74 w 474"/>
                  <a:gd name="T31" fmla="*/ 446 h 562"/>
                  <a:gd name="T32" fmla="*/ 42 w 474"/>
                  <a:gd name="T33" fmla="*/ 398 h 562"/>
                  <a:gd name="T34" fmla="*/ 30 w 474"/>
                  <a:gd name="T35" fmla="*/ 372 h 562"/>
                  <a:gd name="T36" fmla="*/ 10 w 474"/>
                  <a:gd name="T37" fmla="*/ 316 h 562"/>
                  <a:gd name="T38" fmla="*/ 0 w 474"/>
                  <a:gd name="T39" fmla="*/ 262 h 562"/>
                  <a:gd name="T40" fmla="*/ 0 w 474"/>
                  <a:gd name="T41" fmla="*/ 208 h 562"/>
                  <a:gd name="T42" fmla="*/ 8 w 474"/>
                  <a:gd name="T43" fmla="*/ 158 h 562"/>
                  <a:gd name="T44" fmla="*/ 24 w 474"/>
                  <a:gd name="T45" fmla="*/ 112 h 562"/>
                  <a:gd name="T46" fmla="*/ 48 w 474"/>
                  <a:gd name="T47" fmla="*/ 72 h 562"/>
                  <a:gd name="T48" fmla="*/ 80 w 474"/>
                  <a:gd name="T49" fmla="*/ 38 h 562"/>
                  <a:gd name="T50" fmla="*/ 120 w 474"/>
                  <a:gd name="T51" fmla="*/ 16 h 562"/>
                  <a:gd name="T52" fmla="*/ 142 w 474"/>
                  <a:gd name="T53" fmla="*/ 8 h 562"/>
                  <a:gd name="T54" fmla="*/ 186 w 474"/>
                  <a:gd name="T55" fmla="*/ 0 h 562"/>
                  <a:gd name="T56" fmla="*/ 232 w 474"/>
                  <a:gd name="T57" fmla="*/ 4 h 562"/>
                  <a:gd name="T58" fmla="*/ 278 w 474"/>
                  <a:gd name="T59" fmla="*/ 18 h 562"/>
                  <a:gd name="T60" fmla="*/ 322 w 474"/>
                  <a:gd name="T61" fmla="*/ 42 h 562"/>
                  <a:gd name="T62" fmla="*/ 362 w 474"/>
                  <a:gd name="T63" fmla="*/ 76 h 562"/>
                  <a:gd name="T64" fmla="*/ 398 w 474"/>
                  <a:gd name="T65" fmla="*/ 116 h 562"/>
                  <a:gd name="T66" fmla="*/ 430 w 474"/>
                  <a:gd name="T67" fmla="*/ 164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74" h="562">
                    <a:moveTo>
                      <a:pt x="442" y="192"/>
                    </a:moveTo>
                    <a:lnTo>
                      <a:pt x="442" y="192"/>
                    </a:lnTo>
                    <a:lnTo>
                      <a:pt x="454" y="220"/>
                    </a:lnTo>
                    <a:lnTo>
                      <a:pt x="462" y="246"/>
                    </a:lnTo>
                    <a:lnTo>
                      <a:pt x="468" y="274"/>
                    </a:lnTo>
                    <a:lnTo>
                      <a:pt x="472" y="302"/>
                    </a:lnTo>
                    <a:lnTo>
                      <a:pt x="474" y="330"/>
                    </a:lnTo>
                    <a:lnTo>
                      <a:pt x="472" y="356"/>
                    </a:lnTo>
                    <a:lnTo>
                      <a:pt x="470" y="382"/>
                    </a:lnTo>
                    <a:lnTo>
                      <a:pt x="464" y="406"/>
                    </a:lnTo>
                    <a:lnTo>
                      <a:pt x="458" y="430"/>
                    </a:lnTo>
                    <a:lnTo>
                      <a:pt x="448" y="452"/>
                    </a:lnTo>
                    <a:lnTo>
                      <a:pt x="438" y="472"/>
                    </a:lnTo>
                    <a:lnTo>
                      <a:pt x="424" y="492"/>
                    </a:lnTo>
                    <a:lnTo>
                      <a:pt x="408" y="510"/>
                    </a:lnTo>
                    <a:lnTo>
                      <a:pt x="392" y="524"/>
                    </a:lnTo>
                    <a:lnTo>
                      <a:pt x="374" y="538"/>
                    </a:lnTo>
                    <a:lnTo>
                      <a:pt x="352" y="548"/>
                    </a:lnTo>
                    <a:lnTo>
                      <a:pt x="352" y="548"/>
                    </a:lnTo>
                    <a:lnTo>
                      <a:pt x="332" y="556"/>
                    </a:lnTo>
                    <a:lnTo>
                      <a:pt x="308" y="560"/>
                    </a:lnTo>
                    <a:lnTo>
                      <a:pt x="286" y="562"/>
                    </a:lnTo>
                    <a:lnTo>
                      <a:pt x="264" y="562"/>
                    </a:lnTo>
                    <a:lnTo>
                      <a:pt x="240" y="558"/>
                    </a:lnTo>
                    <a:lnTo>
                      <a:pt x="218" y="552"/>
                    </a:lnTo>
                    <a:lnTo>
                      <a:pt x="194" y="544"/>
                    </a:lnTo>
                    <a:lnTo>
                      <a:pt x="172" y="534"/>
                    </a:lnTo>
                    <a:lnTo>
                      <a:pt x="152" y="520"/>
                    </a:lnTo>
                    <a:lnTo>
                      <a:pt x="130" y="506"/>
                    </a:lnTo>
                    <a:lnTo>
                      <a:pt x="110" y="488"/>
                    </a:lnTo>
                    <a:lnTo>
                      <a:pt x="92" y="468"/>
                    </a:lnTo>
                    <a:lnTo>
                      <a:pt x="74" y="446"/>
                    </a:lnTo>
                    <a:lnTo>
                      <a:pt x="58" y="424"/>
                    </a:lnTo>
                    <a:lnTo>
                      <a:pt x="42" y="398"/>
                    </a:lnTo>
                    <a:lnTo>
                      <a:pt x="30" y="372"/>
                    </a:lnTo>
                    <a:lnTo>
                      <a:pt x="30" y="372"/>
                    </a:lnTo>
                    <a:lnTo>
                      <a:pt x="20" y="344"/>
                    </a:lnTo>
                    <a:lnTo>
                      <a:pt x="10" y="316"/>
                    </a:lnTo>
                    <a:lnTo>
                      <a:pt x="4" y="288"/>
                    </a:lnTo>
                    <a:lnTo>
                      <a:pt x="0" y="262"/>
                    </a:lnTo>
                    <a:lnTo>
                      <a:pt x="0" y="234"/>
                    </a:lnTo>
                    <a:lnTo>
                      <a:pt x="0" y="208"/>
                    </a:lnTo>
                    <a:lnTo>
                      <a:pt x="4" y="182"/>
                    </a:lnTo>
                    <a:lnTo>
                      <a:pt x="8" y="158"/>
                    </a:lnTo>
                    <a:lnTo>
                      <a:pt x="16" y="134"/>
                    </a:lnTo>
                    <a:lnTo>
                      <a:pt x="24" y="112"/>
                    </a:lnTo>
                    <a:lnTo>
                      <a:pt x="36" y="90"/>
                    </a:lnTo>
                    <a:lnTo>
                      <a:pt x="48" y="72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100" y="26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42" y="8"/>
                    </a:lnTo>
                    <a:lnTo>
                      <a:pt x="164" y="2"/>
                    </a:lnTo>
                    <a:lnTo>
                      <a:pt x="186" y="0"/>
                    </a:lnTo>
                    <a:lnTo>
                      <a:pt x="210" y="2"/>
                    </a:lnTo>
                    <a:lnTo>
                      <a:pt x="232" y="4"/>
                    </a:lnTo>
                    <a:lnTo>
                      <a:pt x="256" y="10"/>
                    </a:lnTo>
                    <a:lnTo>
                      <a:pt x="278" y="18"/>
                    </a:lnTo>
                    <a:lnTo>
                      <a:pt x="300" y="30"/>
                    </a:lnTo>
                    <a:lnTo>
                      <a:pt x="322" y="42"/>
                    </a:lnTo>
                    <a:lnTo>
                      <a:pt x="342" y="58"/>
                    </a:lnTo>
                    <a:lnTo>
                      <a:pt x="362" y="76"/>
                    </a:lnTo>
                    <a:lnTo>
                      <a:pt x="382" y="94"/>
                    </a:lnTo>
                    <a:lnTo>
                      <a:pt x="398" y="116"/>
                    </a:lnTo>
                    <a:lnTo>
                      <a:pt x="416" y="140"/>
                    </a:lnTo>
                    <a:lnTo>
                      <a:pt x="430" y="164"/>
                    </a:lnTo>
                    <a:lnTo>
                      <a:pt x="442" y="192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7" name="Freeform 69"/>
              <p:cNvSpPr>
                <a:spLocks/>
              </p:cNvSpPr>
              <p:nvPr/>
            </p:nvSpPr>
            <p:spPr bwMode="auto">
              <a:xfrm>
                <a:off x="9805988" y="6983413"/>
                <a:ext cx="752475" cy="739775"/>
              </a:xfrm>
              <a:custGeom>
                <a:avLst/>
                <a:gdLst>
                  <a:gd name="T0" fmla="*/ 386 w 474"/>
                  <a:gd name="T1" fmla="*/ 338 h 466"/>
                  <a:gd name="T2" fmla="*/ 342 w 474"/>
                  <a:gd name="T3" fmla="*/ 350 h 466"/>
                  <a:gd name="T4" fmla="*/ 296 w 474"/>
                  <a:gd name="T5" fmla="*/ 352 h 466"/>
                  <a:gd name="T6" fmla="*/ 250 w 474"/>
                  <a:gd name="T7" fmla="*/ 342 h 466"/>
                  <a:gd name="T8" fmla="*/ 204 w 474"/>
                  <a:gd name="T9" fmla="*/ 324 h 466"/>
                  <a:gd name="T10" fmla="*/ 162 w 474"/>
                  <a:gd name="T11" fmla="*/ 296 h 466"/>
                  <a:gd name="T12" fmla="*/ 124 w 474"/>
                  <a:gd name="T13" fmla="*/ 258 h 466"/>
                  <a:gd name="T14" fmla="*/ 90 w 474"/>
                  <a:gd name="T15" fmla="*/ 214 h 466"/>
                  <a:gd name="T16" fmla="*/ 62 w 474"/>
                  <a:gd name="T17" fmla="*/ 162 h 466"/>
                  <a:gd name="T18" fmla="*/ 54 w 474"/>
                  <a:gd name="T19" fmla="*/ 142 h 466"/>
                  <a:gd name="T20" fmla="*/ 42 w 474"/>
                  <a:gd name="T21" fmla="*/ 100 h 466"/>
                  <a:gd name="T22" fmla="*/ 34 w 474"/>
                  <a:gd name="T23" fmla="*/ 60 h 466"/>
                  <a:gd name="T24" fmla="*/ 32 w 474"/>
                  <a:gd name="T25" fmla="*/ 0 h 466"/>
                  <a:gd name="T26" fmla="*/ 18 w 474"/>
                  <a:gd name="T27" fmla="*/ 30 h 466"/>
                  <a:gd name="T28" fmla="*/ 2 w 474"/>
                  <a:gd name="T29" fmla="*/ 94 h 466"/>
                  <a:gd name="T30" fmla="*/ 2 w 474"/>
                  <a:gd name="T31" fmla="*/ 164 h 466"/>
                  <a:gd name="T32" fmla="*/ 16 w 474"/>
                  <a:gd name="T33" fmla="*/ 238 h 466"/>
                  <a:gd name="T34" fmla="*/ 30 w 474"/>
                  <a:gd name="T35" fmla="*/ 276 h 466"/>
                  <a:gd name="T36" fmla="*/ 58 w 474"/>
                  <a:gd name="T37" fmla="*/ 328 h 466"/>
                  <a:gd name="T38" fmla="*/ 92 w 474"/>
                  <a:gd name="T39" fmla="*/ 372 h 466"/>
                  <a:gd name="T40" fmla="*/ 130 w 474"/>
                  <a:gd name="T41" fmla="*/ 410 h 466"/>
                  <a:gd name="T42" fmla="*/ 174 w 474"/>
                  <a:gd name="T43" fmla="*/ 438 h 466"/>
                  <a:gd name="T44" fmla="*/ 218 w 474"/>
                  <a:gd name="T45" fmla="*/ 456 h 466"/>
                  <a:gd name="T46" fmla="*/ 264 w 474"/>
                  <a:gd name="T47" fmla="*/ 466 h 466"/>
                  <a:gd name="T48" fmla="*/ 310 w 474"/>
                  <a:gd name="T49" fmla="*/ 464 h 466"/>
                  <a:gd name="T50" fmla="*/ 354 w 474"/>
                  <a:gd name="T51" fmla="*/ 452 h 466"/>
                  <a:gd name="T52" fmla="*/ 366 w 474"/>
                  <a:gd name="T53" fmla="*/ 446 h 466"/>
                  <a:gd name="T54" fmla="*/ 402 w 474"/>
                  <a:gd name="T55" fmla="*/ 420 h 466"/>
                  <a:gd name="T56" fmla="*/ 438 w 474"/>
                  <a:gd name="T57" fmla="*/ 376 h 466"/>
                  <a:gd name="T58" fmla="*/ 462 w 474"/>
                  <a:gd name="T59" fmla="*/ 320 h 466"/>
                  <a:gd name="T60" fmla="*/ 474 w 474"/>
                  <a:gd name="T61" fmla="*/ 256 h 466"/>
                  <a:gd name="T62" fmla="*/ 456 w 474"/>
                  <a:gd name="T63" fmla="*/ 282 h 466"/>
                  <a:gd name="T64" fmla="*/ 436 w 474"/>
                  <a:gd name="T65" fmla="*/ 304 h 466"/>
                  <a:gd name="T66" fmla="*/ 412 w 474"/>
                  <a:gd name="T67" fmla="*/ 324 h 466"/>
                  <a:gd name="T68" fmla="*/ 386 w 474"/>
                  <a:gd name="T69" fmla="*/ 33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4" h="466">
                    <a:moveTo>
                      <a:pt x="386" y="338"/>
                    </a:moveTo>
                    <a:lnTo>
                      <a:pt x="386" y="338"/>
                    </a:lnTo>
                    <a:lnTo>
                      <a:pt x="364" y="346"/>
                    </a:lnTo>
                    <a:lnTo>
                      <a:pt x="342" y="350"/>
                    </a:lnTo>
                    <a:lnTo>
                      <a:pt x="318" y="352"/>
                    </a:lnTo>
                    <a:lnTo>
                      <a:pt x="296" y="352"/>
                    </a:lnTo>
                    <a:lnTo>
                      <a:pt x="272" y="348"/>
                    </a:lnTo>
                    <a:lnTo>
                      <a:pt x="250" y="342"/>
                    </a:lnTo>
                    <a:lnTo>
                      <a:pt x="228" y="334"/>
                    </a:lnTo>
                    <a:lnTo>
                      <a:pt x="204" y="324"/>
                    </a:lnTo>
                    <a:lnTo>
                      <a:pt x="184" y="310"/>
                    </a:lnTo>
                    <a:lnTo>
                      <a:pt x="162" y="296"/>
                    </a:lnTo>
                    <a:lnTo>
                      <a:pt x="142" y="278"/>
                    </a:lnTo>
                    <a:lnTo>
                      <a:pt x="124" y="258"/>
                    </a:lnTo>
                    <a:lnTo>
                      <a:pt x="106" y="236"/>
                    </a:lnTo>
                    <a:lnTo>
                      <a:pt x="90" y="214"/>
                    </a:lnTo>
                    <a:lnTo>
                      <a:pt x="76" y="188"/>
                    </a:lnTo>
                    <a:lnTo>
                      <a:pt x="62" y="162"/>
                    </a:lnTo>
                    <a:lnTo>
                      <a:pt x="62" y="162"/>
                    </a:lnTo>
                    <a:lnTo>
                      <a:pt x="54" y="142"/>
                    </a:lnTo>
                    <a:lnTo>
                      <a:pt x="48" y="120"/>
                    </a:lnTo>
                    <a:lnTo>
                      <a:pt x="42" y="100"/>
                    </a:lnTo>
                    <a:lnTo>
                      <a:pt x="38" y="80"/>
                    </a:lnTo>
                    <a:lnTo>
                      <a:pt x="34" y="60"/>
                    </a:lnTo>
                    <a:lnTo>
                      <a:pt x="32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8" y="30"/>
                    </a:lnTo>
                    <a:lnTo>
                      <a:pt x="8" y="60"/>
                    </a:lnTo>
                    <a:lnTo>
                      <a:pt x="2" y="94"/>
                    </a:lnTo>
                    <a:lnTo>
                      <a:pt x="0" y="128"/>
                    </a:lnTo>
                    <a:lnTo>
                      <a:pt x="2" y="164"/>
                    </a:lnTo>
                    <a:lnTo>
                      <a:pt x="6" y="202"/>
                    </a:lnTo>
                    <a:lnTo>
                      <a:pt x="16" y="238"/>
                    </a:lnTo>
                    <a:lnTo>
                      <a:pt x="30" y="276"/>
                    </a:lnTo>
                    <a:lnTo>
                      <a:pt x="30" y="276"/>
                    </a:lnTo>
                    <a:lnTo>
                      <a:pt x="44" y="302"/>
                    </a:lnTo>
                    <a:lnTo>
                      <a:pt x="58" y="328"/>
                    </a:lnTo>
                    <a:lnTo>
                      <a:pt x="74" y="350"/>
                    </a:lnTo>
                    <a:lnTo>
                      <a:pt x="92" y="372"/>
                    </a:lnTo>
                    <a:lnTo>
                      <a:pt x="110" y="392"/>
                    </a:lnTo>
                    <a:lnTo>
                      <a:pt x="130" y="410"/>
                    </a:lnTo>
                    <a:lnTo>
                      <a:pt x="152" y="424"/>
                    </a:lnTo>
                    <a:lnTo>
                      <a:pt x="174" y="438"/>
                    </a:lnTo>
                    <a:lnTo>
                      <a:pt x="196" y="448"/>
                    </a:lnTo>
                    <a:lnTo>
                      <a:pt x="218" y="456"/>
                    </a:lnTo>
                    <a:lnTo>
                      <a:pt x="240" y="462"/>
                    </a:lnTo>
                    <a:lnTo>
                      <a:pt x="264" y="466"/>
                    </a:lnTo>
                    <a:lnTo>
                      <a:pt x="286" y="466"/>
                    </a:lnTo>
                    <a:lnTo>
                      <a:pt x="310" y="464"/>
                    </a:lnTo>
                    <a:lnTo>
                      <a:pt x="332" y="460"/>
                    </a:lnTo>
                    <a:lnTo>
                      <a:pt x="354" y="452"/>
                    </a:lnTo>
                    <a:lnTo>
                      <a:pt x="354" y="452"/>
                    </a:lnTo>
                    <a:lnTo>
                      <a:pt x="366" y="446"/>
                    </a:lnTo>
                    <a:lnTo>
                      <a:pt x="378" y="438"/>
                    </a:lnTo>
                    <a:lnTo>
                      <a:pt x="402" y="420"/>
                    </a:lnTo>
                    <a:lnTo>
                      <a:pt x="422" y="400"/>
                    </a:lnTo>
                    <a:lnTo>
                      <a:pt x="438" y="376"/>
                    </a:lnTo>
                    <a:lnTo>
                      <a:pt x="452" y="348"/>
                    </a:lnTo>
                    <a:lnTo>
                      <a:pt x="462" y="320"/>
                    </a:lnTo>
                    <a:lnTo>
                      <a:pt x="470" y="288"/>
                    </a:lnTo>
                    <a:lnTo>
                      <a:pt x="474" y="256"/>
                    </a:lnTo>
                    <a:lnTo>
                      <a:pt x="474" y="256"/>
                    </a:lnTo>
                    <a:lnTo>
                      <a:pt x="456" y="282"/>
                    </a:lnTo>
                    <a:lnTo>
                      <a:pt x="446" y="294"/>
                    </a:lnTo>
                    <a:lnTo>
                      <a:pt x="436" y="304"/>
                    </a:lnTo>
                    <a:lnTo>
                      <a:pt x="424" y="314"/>
                    </a:lnTo>
                    <a:lnTo>
                      <a:pt x="412" y="324"/>
                    </a:lnTo>
                    <a:lnTo>
                      <a:pt x="398" y="332"/>
                    </a:lnTo>
                    <a:lnTo>
                      <a:pt x="386" y="338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8" name="Freeform 77"/>
              <p:cNvSpPr>
                <a:spLocks/>
              </p:cNvSpPr>
              <p:nvPr/>
            </p:nvSpPr>
            <p:spPr bwMode="auto">
              <a:xfrm>
                <a:off x="9990138" y="2627313"/>
                <a:ext cx="5984875" cy="5286375"/>
              </a:xfrm>
              <a:custGeom>
                <a:avLst/>
                <a:gdLst>
                  <a:gd name="T0" fmla="*/ 2452 w 3770"/>
                  <a:gd name="T1" fmla="*/ 0 h 3330"/>
                  <a:gd name="T2" fmla="*/ 2408 w 3770"/>
                  <a:gd name="T3" fmla="*/ 58 h 3330"/>
                  <a:gd name="T4" fmla="*/ 2368 w 3770"/>
                  <a:gd name="T5" fmla="*/ 118 h 3330"/>
                  <a:gd name="T6" fmla="*/ 2296 w 3770"/>
                  <a:gd name="T7" fmla="*/ 250 h 3330"/>
                  <a:gd name="T8" fmla="*/ 2194 w 3770"/>
                  <a:gd name="T9" fmla="*/ 446 h 3330"/>
                  <a:gd name="T10" fmla="*/ 2156 w 3770"/>
                  <a:gd name="T11" fmla="*/ 506 h 3330"/>
                  <a:gd name="T12" fmla="*/ 2094 w 3770"/>
                  <a:gd name="T13" fmla="*/ 594 h 3330"/>
                  <a:gd name="T14" fmla="*/ 1960 w 3770"/>
                  <a:gd name="T15" fmla="*/ 764 h 3330"/>
                  <a:gd name="T16" fmla="*/ 1814 w 3770"/>
                  <a:gd name="T17" fmla="*/ 922 h 3330"/>
                  <a:gd name="T18" fmla="*/ 1656 w 3770"/>
                  <a:gd name="T19" fmla="*/ 1074 h 3330"/>
                  <a:gd name="T20" fmla="*/ 1486 w 3770"/>
                  <a:gd name="T21" fmla="*/ 1214 h 3330"/>
                  <a:gd name="T22" fmla="*/ 1308 w 3770"/>
                  <a:gd name="T23" fmla="*/ 1346 h 3330"/>
                  <a:gd name="T24" fmla="*/ 1122 w 3770"/>
                  <a:gd name="T25" fmla="*/ 1470 h 3330"/>
                  <a:gd name="T26" fmla="*/ 928 w 3770"/>
                  <a:gd name="T27" fmla="*/ 1584 h 3330"/>
                  <a:gd name="T28" fmla="*/ 830 w 3770"/>
                  <a:gd name="T29" fmla="*/ 1638 h 3330"/>
                  <a:gd name="T30" fmla="*/ 682 w 3770"/>
                  <a:gd name="T31" fmla="*/ 1718 h 3330"/>
                  <a:gd name="T32" fmla="*/ 520 w 3770"/>
                  <a:gd name="T33" fmla="*/ 1814 h 3330"/>
                  <a:gd name="T34" fmla="*/ 396 w 3770"/>
                  <a:gd name="T35" fmla="*/ 1900 h 3330"/>
                  <a:gd name="T36" fmla="*/ 316 w 3770"/>
                  <a:gd name="T37" fmla="*/ 1964 h 3330"/>
                  <a:gd name="T38" fmla="*/ 242 w 3770"/>
                  <a:gd name="T39" fmla="*/ 2032 h 3330"/>
                  <a:gd name="T40" fmla="*/ 174 w 3770"/>
                  <a:gd name="T41" fmla="*/ 2106 h 3330"/>
                  <a:gd name="T42" fmla="*/ 116 w 3770"/>
                  <a:gd name="T43" fmla="*/ 2186 h 3330"/>
                  <a:gd name="T44" fmla="*/ 66 w 3770"/>
                  <a:gd name="T45" fmla="*/ 2272 h 3330"/>
                  <a:gd name="T46" fmla="*/ 30 w 3770"/>
                  <a:gd name="T47" fmla="*/ 2364 h 3330"/>
                  <a:gd name="T48" fmla="*/ 6 w 3770"/>
                  <a:gd name="T49" fmla="*/ 2462 h 3330"/>
                  <a:gd name="T50" fmla="*/ 0 w 3770"/>
                  <a:gd name="T51" fmla="*/ 2568 h 3330"/>
                  <a:gd name="T52" fmla="*/ 12 w 3770"/>
                  <a:gd name="T53" fmla="*/ 2680 h 3330"/>
                  <a:gd name="T54" fmla="*/ 42 w 3770"/>
                  <a:gd name="T55" fmla="*/ 2798 h 3330"/>
                  <a:gd name="T56" fmla="*/ 66 w 3770"/>
                  <a:gd name="T57" fmla="*/ 2860 h 3330"/>
                  <a:gd name="T58" fmla="*/ 122 w 3770"/>
                  <a:gd name="T59" fmla="*/ 2978 h 3330"/>
                  <a:gd name="T60" fmla="*/ 188 w 3770"/>
                  <a:gd name="T61" fmla="*/ 3074 h 3330"/>
                  <a:gd name="T62" fmla="*/ 262 w 3770"/>
                  <a:gd name="T63" fmla="*/ 3154 h 3330"/>
                  <a:gd name="T64" fmla="*/ 342 w 3770"/>
                  <a:gd name="T65" fmla="*/ 3216 h 3330"/>
                  <a:gd name="T66" fmla="*/ 430 w 3770"/>
                  <a:gd name="T67" fmla="*/ 3264 h 3330"/>
                  <a:gd name="T68" fmla="*/ 524 w 3770"/>
                  <a:gd name="T69" fmla="*/ 3298 h 3330"/>
                  <a:gd name="T70" fmla="*/ 620 w 3770"/>
                  <a:gd name="T71" fmla="*/ 3318 h 3330"/>
                  <a:gd name="T72" fmla="*/ 720 w 3770"/>
                  <a:gd name="T73" fmla="*/ 3328 h 3330"/>
                  <a:gd name="T74" fmla="*/ 820 w 3770"/>
                  <a:gd name="T75" fmla="*/ 3330 h 3330"/>
                  <a:gd name="T76" fmla="*/ 922 w 3770"/>
                  <a:gd name="T77" fmla="*/ 3324 h 3330"/>
                  <a:gd name="T78" fmla="*/ 1022 w 3770"/>
                  <a:gd name="T79" fmla="*/ 3310 h 3330"/>
                  <a:gd name="T80" fmla="*/ 1214 w 3770"/>
                  <a:gd name="T81" fmla="*/ 3272 h 3330"/>
                  <a:gd name="T82" fmla="*/ 1388 w 3770"/>
                  <a:gd name="T83" fmla="*/ 3226 h 3330"/>
                  <a:gd name="T84" fmla="*/ 1466 w 3770"/>
                  <a:gd name="T85" fmla="*/ 3204 h 3330"/>
                  <a:gd name="T86" fmla="*/ 1684 w 3770"/>
                  <a:gd name="T87" fmla="*/ 3146 h 3330"/>
                  <a:gd name="T88" fmla="*/ 1902 w 3770"/>
                  <a:gd name="T89" fmla="*/ 3098 h 3330"/>
                  <a:gd name="T90" fmla="*/ 2122 w 3770"/>
                  <a:gd name="T91" fmla="*/ 3062 h 3330"/>
                  <a:gd name="T92" fmla="*/ 2342 w 3770"/>
                  <a:gd name="T93" fmla="*/ 3038 h 3330"/>
                  <a:gd name="T94" fmla="*/ 2560 w 3770"/>
                  <a:gd name="T95" fmla="*/ 3030 h 3330"/>
                  <a:gd name="T96" fmla="*/ 2778 w 3770"/>
                  <a:gd name="T97" fmla="*/ 3034 h 3330"/>
                  <a:gd name="T98" fmla="*/ 2994 w 3770"/>
                  <a:gd name="T99" fmla="*/ 3054 h 3330"/>
                  <a:gd name="T100" fmla="*/ 3206 w 3770"/>
                  <a:gd name="T101" fmla="*/ 3090 h 3330"/>
                  <a:gd name="T102" fmla="*/ 3240 w 3770"/>
                  <a:gd name="T103" fmla="*/ 3098 h 3330"/>
                  <a:gd name="T104" fmla="*/ 3344 w 3770"/>
                  <a:gd name="T105" fmla="*/ 3128 h 3330"/>
                  <a:gd name="T106" fmla="*/ 3556 w 3770"/>
                  <a:gd name="T107" fmla="*/ 3198 h 3330"/>
                  <a:gd name="T108" fmla="*/ 3664 w 3770"/>
                  <a:gd name="T109" fmla="*/ 3228 h 3330"/>
                  <a:gd name="T110" fmla="*/ 3734 w 3770"/>
                  <a:gd name="T111" fmla="*/ 3242 h 3330"/>
                  <a:gd name="T112" fmla="*/ 2452 w 3770"/>
                  <a:gd name="T113" fmla="*/ 0 h 3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70" h="3330">
                    <a:moveTo>
                      <a:pt x="2452" y="0"/>
                    </a:moveTo>
                    <a:lnTo>
                      <a:pt x="2452" y="0"/>
                    </a:lnTo>
                    <a:lnTo>
                      <a:pt x="2430" y="28"/>
                    </a:lnTo>
                    <a:lnTo>
                      <a:pt x="2408" y="58"/>
                    </a:lnTo>
                    <a:lnTo>
                      <a:pt x="2388" y="88"/>
                    </a:lnTo>
                    <a:lnTo>
                      <a:pt x="2368" y="118"/>
                    </a:lnTo>
                    <a:lnTo>
                      <a:pt x="2330" y="184"/>
                    </a:lnTo>
                    <a:lnTo>
                      <a:pt x="2296" y="250"/>
                    </a:lnTo>
                    <a:lnTo>
                      <a:pt x="2228" y="382"/>
                    </a:lnTo>
                    <a:lnTo>
                      <a:pt x="2194" y="446"/>
                    </a:lnTo>
                    <a:lnTo>
                      <a:pt x="2174" y="476"/>
                    </a:lnTo>
                    <a:lnTo>
                      <a:pt x="2156" y="506"/>
                    </a:lnTo>
                    <a:lnTo>
                      <a:pt x="2156" y="506"/>
                    </a:lnTo>
                    <a:lnTo>
                      <a:pt x="2094" y="594"/>
                    </a:lnTo>
                    <a:lnTo>
                      <a:pt x="2028" y="680"/>
                    </a:lnTo>
                    <a:lnTo>
                      <a:pt x="1960" y="764"/>
                    </a:lnTo>
                    <a:lnTo>
                      <a:pt x="1888" y="844"/>
                    </a:lnTo>
                    <a:lnTo>
                      <a:pt x="1814" y="922"/>
                    </a:lnTo>
                    <a:lnTo>
                      <a:pt x="1736" y="1000"/>
                    </a:lnTo>
                    <a:lnTo>
                      <a:pt x="1656" y="1074"/>
                    </a:lnTo>
                    <a:lnTo>
                      <a:pt x="1572" y="1146"/>
                    </a:lnTo>
                    <a:lnTo>
                      <a:pt x="1486" y="1214"/>
                    </a:lnTo>
                    <a:lnTo>
                      <a:pt x="1398" y="1282"/>
                    </a:lnTo>
                    <a:lnTo>
                      <a:pt x="1308" y="1346"/>
                    </a:lnTo>
                    <a:lnTo>
                      <a:pt x="1216" y="1410"/>
                    </a:lnTo>
                    <a:lnTo>
                      <a:pt x="1122" y="1470"/>
                    </a:lnTo>
                    <a:lnTo>
                      <a:pt x="1026" y="1528"/>
                    </a:lnTo>
                    <a:lnTo>
                      <a:pt x="928" y="1584"/>
                    </a:lnTo>
                    <a:lnTo>
                      <a:pt x="830" y="1638"/>
                    </a:lnTo>
                    <a:lnTo>
                      <a:pt x="830" y="1638"/>
                    </a:lnTo>
                    <a:lnTo>
                      <a:pt x="758" y="1676"/>
                    </a:lnTo>
                    <a:lnTo>
                      <a:pt x="682" y="1718"/>
                    </a:lnTo>
                    <a:lnTo>
                      <a:pt x="602" y="1764"/>
                    </a:lnTo>
                    <a:lnTo>
                      <a:pt x="520" y="1814"/>
                    </a:lnTo>
                    <a:lnTo>
                      <a:pt x="436" y="1870"/>
                    </a:lnTo>
                    <a:lnTo>
                      <a:pt x="396" y="1900"/>
                    </a:lnTo>
                    <a:lnTo>
                      <a:pt x="356" y="1932"/>
                    </a:lnTo>
                    <a:lnTo>
                      <a:pt x="316" y="1964"/>
                    </a:lnTo>
                    <a:lnTo>
                      <a:pt x="278" y="1996"/>
                    </a:lnTo>
                    <a:lnTo>
                      <a:pt x="242" y="2032"/>
                    </a:lnTo>
                    <a:lnTo>
                      <a:pt x="208" y="2068"/>
                    </a:lnTo>
                    <a:lnTo>
                      <a:pt x="174" y="2106"/>
                    </a:lnTo>
                    <a:lnTo>
                      <a:pt x="144" y="2146"/>
                    </a:lnTo>
                    <a:lnTo>
                      <a:pt x="116" y="2186"/>
                    </a:lnTo>
                    <a:lnTo>
                      <a:pt x="90" y="2228"/>
                    </a:lnTo>
                    <a:lnTo>
                      <a:pt x="66" y="2272"/>
                    </a:lnTo>
                    <a:lnTo>
                      <a:pt x="46" y="2316"/>
                    </a:lnTo>
                    <a:lnTo>
                      <a:pt x="30" y="2364"/>
                    </a:lnTo>
                    <a:lnTo>
                      <a:pt x="16" y="2412"/>
                    </a:lnTo>
                    <a:lnTo>
                      <a:pt x="6" y="2462"/>
                    </a:lnTo>
                    <a:lnTo>
                      <a:pt x="2" y="2514"/>
                    </a:lnTo>
                    <a:lnTo>
                      <a:pt x="0" y="2568"/>
                    </a:lnTo>
                    <a:lnTo>
                      <a:pt x="4" y="2622"/>
                    </a:lnTo>
                    <a:lnTo>
                      <a:pt x="12" y="2680"/>
                    </a:lnTo>
                    <a:lnTo>
                      <a:pt x="24" y="2738"/>
                    </a:lnTo>
                    <a:lnTo>
                      <a:pt x="42" y="2798"/>
                    </a:lnTo>
                    <a:lnTo>
                      <a:pt x="66" y="2860"/>
                    </a:lnTo>
                    <a:lnTo>
                      <a:pt x="66" y="2860"/>
                    </a:lnTo>
                    <a:lnTo>
                      <a:pt x="92" y="2922"/>
                    </a:lnTo>
                    <a:lnTo>
                      <a:pt x="122" y="2978"/>
                    </a:lnTo>
                    <a:lnTo>
                      <a:pt x="154" y="3028"/>
                    </a:lnTo>
                    <a:lnTo>
                      <a:pt x="188" y="3074"/>
                    </a:lnTo>
                    <a:lnTo>
                      <a:pt x="224" y="3116"/>
                    </a:lnTo>
                    <a:lnTo>
                      <a:pt x="262" y="3154"/>
                    </a:lnTo>
                    <a:lnTo>
                      <a:pt x="302" y="3186"/>
                    </a:lnTo>
                    <a:lnTo>
                      <a:pt x="342" y="3216"/>
                    </a:lnTo>
                    <a:lnTo>
                      <a:pt x="386" y="3242"/>
                    </a:lnTo>
                    <a:lnTo>
                      <a:pt x="430" y="3264"/>
                    </a:lnTo>
                    <a:lnTo>
                      <a:pt x="476" y="3282"/>
                    </a:lnTo>
                    <a:lnTo>
                      <a:pt x="524" y="3298"/>
                    </a:lnTo>
                    <a:lnTo>
                      <a:pt x="572" y="3310"/>
                    </a:lnTo>
                    <a:lnTo>
                      <a:pt x="620" y="3318"/>
                    </a:lnTo>
                    <a:lnTo>
                      <a:pt x="670" y="3324"/>
                    </a:lnTo>
                    <a:lnTo>
                      <a:pt x="720" y="3328"/>
                    </a:lnTo>
                    <a:lnTo>
                      <a:pt x="770" y="3330"/>
                    </a:lnTo>
                    <a:lnTo>
                      <a:pt x="820" y="3330"/>
                    </a:lnTo>
                    <a:lnTo>
                      <a:pt x="872" y="3328"/>
                    </a:lnTo>
                    <a:lnTo>
                      <a:pt x="922" y="3324"/>
                    </a:lnTo>
                    <a:lnTo>
                      <a:pt x="972" y="3318"/>
                    </a:lnTo>
                    <a:lnTo>
                      <a:pt x="1022" y="3310"/>
                    </a:lnTo>
                    <a:lnTo>
                      <a:pt x="1120" y="3294"/>
                    </a:lnTo>
                    <a:lnTo>
                      <a:pt x="1214" y="3272"/>
                    </a:lnTo>
                    <a:lnTo>
                      <a:pt x="1304" y="3250"/>
                    </a:lnTo>
                    <a:lnTo>
                      <a:pt x="1388" y="3226"/>
                    </a:lnTo>
                    <a:lnTo>
                      <a:pt x="1466" y="3204"/>
                    </a:lnTo>
                    <a:lnTo>
                      <a:pt x="1466" y="3204"/>
                    </a:lnTo>
                    <a:lnTo>
                      <a:pt x="1574" y="3174"/>
                    </a:lnTo>
                    <a:lnTo>
                      <a:pt x="1684" y="3146"/>
                    </a:lnTo>
                    <a:lnTo>
                      <a:pt x="1792" y="3120"/>
                    </a:lnTo>
                    <a:lnTo>
                      <a:pt x="1902" y="3098"/>
                    </a:lnTo>
                    <a:lnTo>
                      <a:pt x="2012" y="3078"/>
                    </a:lnTo>
                    <a:lnTo>
                      <a:pt x="2122" y="3062"/>
                    </a:lnTo>
                    <a:lnTo>
                      <a:pt x="2232" y="3048"/>
                    </a:lnTo>
                    <a:lnTo>
                      <a:pt x="2342" y="3038"/>
                    </a:lnTo>
                    <a:lnTo>
                      <a:pt x="2452" y="3032"/>
                    </a:lnTo>
                    <a:lnTo>
                      <a:pt x="2560" y="3030"/>
                    </a:lnTo>
                    <a:lnTo>
                      <a:pt x="2670" y="3030"/>
                    </a:lnTo>
                    <a:lnTo>
                      <a:pt x="2778" y="3034"/>
                    </a:lnTo>
                    <a:lnTo>
                      <a:pt x="2886" y="3042"/>
                    </a:lnTo>
                    <a:lnTo>
                      <a:pt x="2994" y="3054"/>
                    </a:lnTo>
                    <a:lnTo>
                      <a:pt x="3100" y="3070"/>
                    </a:lnTo>
                    <a:lnTo>
                      <a:pt x="3206" y="3090"/>
                    </a:lnTo>
                    <a:lnTo>
                      <a:pt x="3206" y="3090"/>
                    </a:lnTo>
                    <a:lnTo>
                      <a:pt x="3240" y="3098"/>
                    </a:lnTo>
                    <a:lnTo>
                      <a:pt x="3274" y="3106"/>
                    </a:lnTo>
                    <a:lnTo>
                      <a:pt x="3344" y="3128"/>
                    </a:lnTo>
                    <a:lnTo>
                      <a:pt x="3484" y="3176"/>
                    </a:lnTo>
                    <a:lnTo>
                      <a:pt x="3556" y="3198"/>
                    </a:lnTo>
                    <a:lnTo>
                      <a:pt x="3628" y="3220"/>
                    </a:lnTo>
                    <a:lnTo>
                      <a:pt x="3664" y="3228"/>
                    </a:lnTo>
                    <a:lnTo>
                      <a:pt x="3698" y="3236"/>
                    </a:lnTo>
                    <a:lnTo>
                      <a:pt x="3734" y="3242"/>
                    </a:lnTo>
                    <a:lnTo>
                      <a:pt x="3770" y="3246"/>
                    </a:lnTo>
                    <a:lnTo>
                      <a:pt x="2452" y="0"/>
                    </a:lnTo>
                    <a:close/>
                  </a:path>
                </a:pathLst>
              </a:custGeom>
              <a:solidFill>
                <a:srgbClr val="9FC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9" name="Freeform 65"/>
              <p:cNvSpPr>
                <a:spLocks/>
              </p:cNvSpPr>
              <p:nvPr/>
            </p:nvSpPr>
            <p:spPr bwMode="auto">
              <a:xfrm>
                <a:off x="10736263" y="8316913"/>
                <a:ext cx="2660650" cy="1276350"/>
              </a:xfrm>
              <a:custGeom>
                <a:avLst/>
                <a:gdLst>
                  <a:gd name="T0" fmla="*/ 1596 w 1676"/>
                  <a:gd name="T1" fmla="*/ 610 h 804"/>
                  <a:gd name="T2" fmla="*/ 1432 w 1676"/>
                  <a:gd name="T3" fmla="*/ 662 h 804"/>
                  <a:gd name="T4" fmla="*/ 1264 w 1676"/>
                  <a:gd name="T5" fmla="*/ 686 h 804"/>
                  <a:gd name="T6" fmla="*/ 1092 w 1676"/>
                  <a:gd name="T7" fmla="*/ 680 h 804"/>
                  <a:gd name="T8" fmla="*/ 968 w 1676"/>
                  <a:gd name="T9" fmla="*/ 654 h 804"/>
                  <a:gd name="T10" fmla="*/ 816 w 1676"/>
                  <a:gd name="T11" fmla="*/ 600 h 804"/>
                  <a:gd name="T12" fmla="*/ 678 w 1676"/>
                  <a:gd name="T13" fmla="*/ 520 h 804"/>
                  <a:gd name="T14" fmla="*/ 560 w 1676"/>
                  <a:gd name="T15" fmla="*/ 414 h 804"/>
                  <a:gd name="T16" fmla="*/ 490 w 1676"/>
                  <a:gd name="T17" fmla="*/ 316 h 804"/>
                  <a:gd name="T18" fmla="*/ 414 w 1676"/>
                  <a:gd name="T19" fmla="*/ 166 h 804"/>
                  <a:gd name="T20" fmla="*/ 362 w 1676"/>
                  <a:gd name="T21" fmla="*/ 82 h 804"/>
                  <a:gd name="T22" fmla="*/ 270 w 1676"/>
                  <a:gd name="T23" fmla="*/ 12 h 804"/>
                  <a:gd name="T24" fmla="*/ 212 w 1676"/>
                  <a:gd name="T25" fmla="*/ 0 h 804"/>
                  <a:gd name="T26" fmla="*/ 158 w 1676"/>
                  <a:gd name="T27" fmla="*/ 16 h 804"/>
                  <a:gd name="T28" fmla="*/ 52 w 1676"/>
                  <a:gd name="T29" fmla="*/ 84 h 804"/>
                  <a:gd name="T30" fmla="*/ 26 w 1676"/>
                  <a:gd name="T31" fmla="*/ 114 h 804"/>
                  <a:gd name="T32" fmla="*/ 4 w 1676"/>
                  <a:gd name="T33" fmla="*/ 176 h 804"/>
                  <a:gd name="T34" fmla="*/ 8 w 1676"/>
                  <a:gd name="T35" fmla="*/ 306 h 804"/>
                  <a:gd name="T36" fmla="*/ 56 w 1676"/>
                  <a:gd name="T37" fmla="*/ 426 h 804"/>
                  <a:gd name="T38" fmla="*/ 114 w 1676"/>
                  <a:gd name="T39" fmla="*/ 514 h 804"/>
                  <a:gd name="T40" fmla="*/ 268 w 1676"/>
                  <a:gd name="T41" fmla="*/ 658 h 804"/>
                  <a:gd name="T42" fmla="*/ 384 w 1676"/>
                  <a:gd name="T43" fmla="*/ 726 h 804"/>
                  <a:gd name="T44" fmla="*/ 580 w 1676"/>
                  <a:gd name="T45" fmla="*/ 784 h 804"/>
                  <a:gd name="T46" fmla="*/ 814 w 1676"/>
                  <a:gd name="T47" fmla="*/ 804 h 804"/>
                  <a:gd name="T48" fmla="*/ 1024 w 1676"/>
                  <a:gd name="T49" fmla="*/ 800 h 804"/>
                  <a:gd name="T50" fmla="*/ 1230 w 1676"/>
                  <a:gd name="T51" fmla="*/ 772 h 804"/>
                  <a:gd name="T52" fmla="*/ 1384 w 1676"/>
                  <a:gd name="T53" fmla="*/ 730 h 804"/>
                  <a:gd name="T54" fmla="*/ 1520 w 1676"/>
                  <a:gd name="T55" fmla="*/ 668 h 804"/>
                  <a:gd name="T56" fmla="*/ 1636 w 1676"/>
                  <a:gd name="T57" fmla="*/ 594 h 804"/>
                  <a:gd name="T58" fmla="*/ 1608 w 1676"/>
                  <a:gd name="T59" fmla="*/ 610 h 804"/>
                  <a:gd name="T60" fmla="*/ 1564 w 1676"/>
                  <a:gd name="T61" fmla="*/ 632 h 804"/>
                  <a:gd name="T62" fmla="*/ 1484 w 1676"/>
                  <a:gd name="T63" fmla="*/ 666 h 804"/>
                  <a:gd name="T64" fmla="*/ 1326 w 1676"/>
                  <a:gd name="T65" fmla="*/ 708 h 804"/>
                  <a:gd name="T66" fmla="*/ 1134 w 1676"/>
                  <a:gd name="T67" fmla="*/ 734 h 804"/>
                  <a:gd name="T68" fmla="*/ 868 w 1676"/>
                  <a:gd name="T69" fmla="*/ 740 h 804"/>
                  <a:gd name="T70" fmla="*/ 604 w 1676"/>
                  <a:gd name="T71" fmla="*/ 702 h 804"/>
                  <a:gd name="T72" fmla="*/ 512 w 1676"/>
                  <a:gd name="T73" fmla="*/ 672 h 804"/>
                  <a:gd name="T74" fmla="*/ 398 w 1676"/>
                  <a:gd name="T75" fmla="*/ 612 h 804"/>
                  <a:gd name="T76" fmla="*/ 294 w 1676"/>
                  <a:gd name="T77" fmla="*/ 534 h 804"/>
                  <a:gd name="T78" fmla="*/ 208 w 1676"/>
                  <a:gd name="T79" fmla="*/ 440 h 804"/>
                  <a:gd name="T80" fmla="*/ 158 w 1676"/>
                  <a:gd name="T81" fmla="*/ 362 h 804"/>
                  <a:gd name="T82" fmla="*/ 112 w 1676"/>
                  <a:gd name="T83" fmla="*/ 252 h 804"/>
                  <a:gd name="T84" fmla="*/ 100 w 1676"/>
                  <a:gd name="T85" fmla="*/ 172 h 804"/>
                  <a:gd name="T86" fmla="*/ 114 w 1676"/>
                  <a:gd name="T87" fmla="*/ 76 h 804"/>
                  <a:gd name="T88" fmla="*/ 154 w 1676"/>
                  <a:gd name="T89" fmla="*/ 18 h 804"/>
                  <a:gd name="T90" fmla="*/ 144 w 1676"/>
                  <a:gd name="T91" fmla="*/ 24 h 804"/>
                  <a:gd name="T92" fmla="*/ 80 w 1676"/>
                  <a:gd name="T93" fmla="*/ 70 h 804"/>
                  <a:gd name="T94" fmla="*/ 166 w 1676"/>
                  <a:gd name="T95" fmla="*/ 74 h 804"/>
                  <a:gd name="T96" fmla="*/ 238 w 1676"/>
                  <a:gd name="T97" fmla="*/ 124 h 804"/>
                  <a:gd name="T98" fmla="*/ 306 w 1676"/>
                  <a:gd name="T99" fmla="*/ 216 h 804"/>
                  <a:gd name="T100" fmla="*/ 372 w 1676"/>
                  <a:gd name="T101" fmla="*/ 352 h 804"/>
                  <a:gd name="T102" fmla="*/ 480 w 1676"/>
                  <a:gd name="T103" fmla="*/ 504 h 804"/>
                  <a:gd name="T104" fmla="*/ 562 w 1676"/>
                  <a:gd name="T105" fmla="*/ 576 h 804"/>
                  <a:gd name="T106" fmla="*/ 696 w 1676"/>
                  <a:gd name="T107" fmla="*/ 654 h 804"/>
                  <a:gd name="T108" fmla="*/ 938 w 1676"/>
                  <a:gd name="T109" fmla="*/ 736 h 804"/>
                  <a:gd name="T110" fmla="*/ 1098 w 1676"/>
                  <a:gd name="T111" fmla="*/ 754 h 804"/>
                  <a:gd name="T112" fmla="*/ 1262 w 1676"/>
                  <a:gd name="T113" fmla="*/ 742 h 804"/>
                  <a:gd name="T114" fmla="*/ 1514 w 1676"/>
                  <a:gd name="T115" fmla="*/ 668 h 804"/>
                  <a:gd name="T116" fmla="*/ 1626 w 1676"/>
                  <a:gd name="T117" fmla="*/ 60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76" h="804">
                    <a:moveTo>
                      <a:pt x="1676" y="574"/>
                    </a:moveTo>
                    <a:lnTo>
                      <a:pt x="1676" y="574"/>
                    </a:lnTo>
                    <a:lnTo>
                      <a:pt x="1636" y="592"/>
                    </a:lnTo>
                    <a:lnTo>
                      <a:pt x="1596" y="610"/>
                    </a:lnTo>
                    <a:lnTo>
                      <a:pt x="1556" y="626"/>
                    </a:lnTo>
                    <a:lnTo>
                      <a:pt x="1514" y="640"/>
                    </a:lnTo>
                    <a:lnTo>
                      <a:pt x="1474" y="652"/>
                    </a:lnTo>
                    <a:lnTo>
                      <a:pt x="1432" y="662"/>
                    </a:lnTo>
                    <a:lnTo>
                      <a:pt x="1390" y="670"/>
                    </a:lnTo>
                    <a:lnTo>
                      <a:pt x="1348" y="678"/>
                    </a:lnTo>
                    <a:lnTo>
                      <a:pt x="1306" y="682"/>
                    </a:lnTo>
                    <a:lnTo>
                      <a:pt x="1264" y="686"/>
                    </a:lnTo>
                    <a:lnTo>
                      <a:pt x="1222" y="688"/>
                    </a:lnTo>
                    <a:lnTo>
                      <a:pt x="1178" y="686"/>
                    </a:lnTo>
                    <a:lnTo>
                      <a:pt x="1136" y="684"/>
                    </a:lnTo>
                    <a:lnTo>
                      <a:pt x="1092" y="680"/>
                    </a:lnTo>
                    <a:lnTo>
                      <a:pt x="1050" y="672"/>
                    </a:lnTo>
                    <a:lnTo>
                      <a:pt x="1006" y="664"/>
                    </a:lnTo>
                    <a:lnTo>
                      <a:pt x="1006" y="664"/>
                    </a:lnTo>
                    <a:lnTo>
                      <a:pt x="968" y="654"/>
                    </a:lnTo>
                    <a:lnTo>
                      <a:pt x="928" y="644"/>
                    </a:lnTo>
                    <a:lnTo>
                      <a:pt x="890" y="630"/>
                    </a:lnTo>
                    <a:lnTo>
                      <a:pt x="854" y="616"/>
                    </a:lnTo>
                    <a:lnTo>
                      <a:pt x="816" y="600"/>
                    </a:lnTo>
                    <a:lnTo>
                      <a:pt x="780" y="582"/>
                    </a:lnTo>
                    <a:lnTo>
                      <a:pt x="746" y="564"/>
                    </a:lnTo>
                    <a:lnTo>
                      <a:pt x="712" y="542"/>
                    </a:lnTo>
                    <a:lnTo>
                      <a:pt x="678" y="520"/>
                    </a:lnTo>
                    <a:lnTo>
                      <a:pt x="646" y="496"/>
                    </a:lnTo>
                    <a:lnTo>
                      <a:pt x="616" y="470"/>
                    </a:lnTo>
                    <a:lnTo>
                      <a:pt x="588" y="442"/>
                    </a:lnTo>
                    <a:lnTo>
                      <a:pt x="560" y="414"/>
                    </a:lnTo>
                    <a:lnTo>
                      <a:pt x="534" y="382"/>
                    </a:lnTo>
                    <a:lnTo>
                      <a:pt x="512" y="350"/>
                    </a:lnTo>
                    <a:lnTo>
                      <a:pt x="490" y="316"/>
                    </a:lnTo>
                    <a:lnTo>
                      <a:pt x="490" y="316"/>
                    </a:lnTo>
                    <a:lnTo>
                      <a:pt x="474" y="286"/>
                    </a:lnTo>
                    <a:lnTo>
                      <a:pt x="458" y="258"/>
                    </a:lnTo>
                    <a:lnTo>
                      <a:pt x="430" y="196"/>
                    </a:lnTo>
                    <a:lnTo>
                      <a:pt x="414" y="166"/>
                    </a:lnTo>
                    <a:lnTo>
                      <a:pt x="400" y="138"/>
                    </a:lnTo>
                    <a:lnTo>
                      <a:pt x="382" y="110"/>
                    </a:lnTo>
                    <a:lnTo>
                      <a:pt x="362" y="82"/>
                    </a:lnTo>
                    <a:lnTo>
                      <a:pt x="362" y="82"/>
                    </a:lnTo>
                    <a:lnTo>
                      <a:pt x="344" y="62"/>
                    </a:lnTo>
                    <a:lnTo>
                      <a:pt x="322" y="42"/>
                    </a:lnTo>
                    <a:lnTo>
                      <a:pt x="296" y="26"/>
                    </a:lnTo>
                    <a:lnTo>
                      <a:pt x="270" y="12"/>
                    </a:lnTo>
                    <a:lnTo>
                      <a:pt x="256" y="8"/>
                    </a:lnTo>
                    <a:lnTo>
                      <a:pt x="242" y="4"/>
                    </a:lnTo>
                    <a:lnTo>
                      <a:pt x="228" y="2"/>
                    </a:lnTo>
                    <a:lnTo>
                      <a:pt x="212" y="0"/>
                    </a:lnTo>
                    <a:lnTo>
                      <a:pt x="198" y="2"/>
                    </a:lnTo>
                    <a:lnTo>
                      <a:pt x="184" y="4"/>
                    </a:lnTo>
                    <a:lnTo>
                      <a:pt x="170" y="8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04" y="48"/>
                    </a:lnTo>
                    <a:lnTo>
                      <a:pt x="78" y="66"/>
                    </a:lnTo>
                    <a:lnTo>
                      <a:pt x="52" y="84"/>
                    </a:lnTo>
                    <a:lnTo>
                      <a:pt x="52" y="84"/>
                    </a:lnTo>
                    <a:lnTo>
                      <a:pt x="42" y="94"/>
                    </a:lnTo>
                    <a:lnTo>
                      <a:pt x="34" y="104"/>
                    </a:lnTo>
                    <a:lnTo>
                      <a:pt x="26" y="114"/>
                    </a:lnTo>
                    <a:lnTo>
                      <a:pt x="20" y="126"/>
                    </a:lnTo>
                    <a:lnTo>
                      <a:pt x="10" y="150"/>
                    </a:lnTo>
                    <a:lnTo>
                      <a:pt x="4" y="176"/>
                    </a:lnTo>
                    <a:lnTo>
                      <a:pt x="4" y="176"/>
                    </a:lnTo>
                    <a:lnTo>
                      <a:pt x="0" y="210"/>
                    </a:lnTo>
                    <a:lnTo>
                      <a:pt x="0" y="242"/>
                    </a:lnTo>
                    <a:lnTo>
                      <a:pt x="2" y="274"/>
                    </a:lnTo>
                    <a:lnTo>
                      <a:pt x="8" y="306"/>
                    </a:lnTo>
                    <a:lnTo>
                      <a:pt x="18" y="336"/>
                    </a:lnTo>
                    <a:lnTo>
                      <a:pt x="28" y="366"/>
                    </a:lnTo>
                    <a:lnTo>
                      <a:pt x="42" y="396"/>
                    </a:lnTo>
                    <a:lnTo>
                      <a:pt x="56" y="426"/>
                    </a:lnTo>
                    <a:lnTo>
                      <a:pt x="56" y="426"/>
                    </a:lnTo>
                    <a:lnTo>
                      <a:pt x="68" y="448"/>
                    </a:lnTo>
                    <a:lnTo>
                      <a:pt x="82" y="470"/>
                    </a:lnTo>
                    <a:lnTo>
                      <a:pt x="114" y="514"/>
                    </a:lnTo>
                    <a:lnTo>
                      <a:pt x="148" y="554"/>
                    </a:lnTo>
                    <a:lnTo>
                      <a:pt x="184" y="592"/>
                    </a:lnTo>
                    <a:lnTo>
                      <a:pt x="224" y="626"/>
                    </a:lnTo>
                    <a:lnTo>
                      <a:pt x="268" y="658"/>
                    </a:lnTo>
                    <a:lnTo>
                      <a:pt x="312" y="688"/>
                    </a:lnTo>
                    <a:lnTo>
                      <a:pt x="358" y="712"/>
                    </a:lnTo>
                    <a:lnTo>
                      <a:pt x="358" y="712"/>
                    </a:lnTo>
                    <a:lnTo>
                      <a:pt x="384" y="726"/>
                    </a:lnTo>
                    <a:lnTo>
                      <a:pt x="412" y="738"/>
                    </a:lnTo>
                    <a:lnTo>
                      <a:pt x="466" y="758"/>
                    </a:lnTo>
                    <a:lnTo>
                      <a:pt x="522" y="772"/>
                    </a:lnTo>
                    <a:lnTo>
                      <a:pt x="580" y="784"/>
                    </a:lnTo>
                    <a:lnTo>
                      <a:pt x="638" y="794"/>
                    </a:lnTo>
                    <a:lnTo>
                      <a:pt x="698" y="800"/>
                    </a:lnTo>
                    <a:lnTo>
                      <a:pt x="756" y="802"/>
                    </a:lnTo>
                    <a:lnTo>
                      <a:pt x="814" y="804"/>
                    </a:lnTo>
                    <a:lnTo>
                      <a:pt x="814" y="804"/>
                    </a:lnTo>
                    <a:lnTo>
                      <a:pt x="920" y="804"/>
                    </a:lnTo>
                    <a:lnTo>
                      <a:pt x="972" y="804"/>
                    </a:lnTo>
                    <a:lnTo>
                      <a:pt x="1024" y="800"/>
                    </a:lnTo>
                    <a:lnTo>
                      <a:pt x="1076" y="796"/>
                    </a:lnTo>
                    <a:lnTo>
                      <a:pt x="1128" y="790"/>
                    </a:lnTo>
                    <a:lnTo>
                      <a:pt x="1180" y="782"/>
                    </a:lnTo>
                    <a:lnTo>
                      <a:pt x="1230" y="772"/>
                    </a:lnTo>
                    <a:lnTo>
                      <a:pt x="1230" y="772"/>
                    </a:lnTo>
                    <a:lnTo>
                      <a:pt x="1282" y="760"/>
                    </a:lnTo>
                    <a:lnTo>
                      <a:pt x="1334" y="746"/>
                    </a:lnTo>
                    <a:lnTo>
                      <a:pt x="1384" y="730"/>
                    </a:lnTo>
                    <a:lnTo>
                      <a:pt x="1434" y="712"/>
                    </a:lnTo>
                    <a:lnTo>
                      <a:pt x="1434" y="712"/>
                    </a:lnTo>
                    <a:lnTo>
                      <a:pt x="1478" y="692"/>
                    </a:lnTo>
                    <a:lnTo>
                      <a:pt x="1520" y="668"/>
                    </a:lnTo>
                    <a:lnTo>
                      <a:pt x="1560" y="644"/>
                    </a:lnTo>
                    <a:lnTo>
                      <a:pt x="1602" y="616"/>
                    </a:lnTo>
                    <a:lnTo>
                      <a:pt x="1602" y="616"/>
                    </a:lnTo>
                    <a:lnTo>
                      <a:pt x="1636" y="594"/>
                    </a:lnTo>
                    <a:lnTo>
                      <a:pt x="1636" y="594"/>
                    </a:lnTo>
                    <a:lnTo>
                      <a:pt x="1574" y="634"/>
                    </a:lnTo>
                    <a:lnTo>
                      <a:pt x="1574" y="634"/>
                    </a:lnTo>
                    <a:lnTo>
                      <a:pt x="1608" y="610"/>
                    </a:lnTo>
                    <a:lnTo>
                      <a:pt x="1612" y="608"/>
                    </a:lnTo>
                    <a:lnTo>
                      <a:pt x="1606" y="610"/>
                    </a:lnTo>
                    <a:lnTo>
                      <a:pt x="1564" y="632"/>
                    </a:lnTo>
                    <a:lnTo>
                      <a:pt x="1564" y="632"/>
                    </a:lnTo>
                    <a:lnTo>
                      <a:pt x="1540" y="644"/>
                    </a:lnTo>
                    <a:lnTo>
                      <a:pt x="1514" y="654"/>
                    </a:lnTo>
                    <a:lnTo>
                      <a:pt x="1514" y="654"/>
                    </a:lnTo>
                    <a:lnTo>
                      <a:pt x="1484" y="666"/>
                    </a:lnTo>
                    <a:lnTo>
                      <a:pt x="1452" y="676"/>
                    </a:lnTo>
                    <a:lnTo>
                      <a:pt x="1390" y="694"/>
                    </a:lnTo>
                    <a:lnTo>
                      <a:pt x="1390" y="694"/>
                    </a:lnTo>
                    <a:lnTo>
                      <a:pt x="1326" y="708"/>
                    </a:lnTo>
                    <a:lnTo>
                      <a:pt x="1262" y="720"/>
                    </a:lnTo>
                    <a:lnTo>
                      <a:pt x="1198" y="728"/>
                    </a:lnTo>
                    <a:lnTo>
                      <a:pt x="1134" y="734"/>
                    </a:lnTo>
                    <a:lnTo>
                      <a:pt x="1134" y="734"/>
                    </a:lnTo>
                    <a:lnTo>
                      <a:pt x="1068" y="740"/>
                    </a:lnTo>
                    <a:lnTo>
                      <a:pt x="1002" y="742"/>
                    </a:lnTo>
                    <a:lnTo>
                      <a:pt x="934" y="742"/>
                    </a:lnTo>
                    <a:lnTo>
                      <a:pt x="868" y="740"/>
                    </a:lnTo>
                    <a:lnTo>
                      <a:pt x="800" y="736"/>
                    </a:lnTo>
                    <a:lnTo>
                      <a:pt x="734" y="728"/>
                    </a:lnTo>
                    <a:lnTo>
                      <a:pt x="670" y="718"/>
                    </a:lnTo>
                    <a:lnTo>
                      <a:pt x="604" y="702"/>
                    </a:lnTo>
                    <a:lnTo>
                      <a:pt x="604" y="702"/>
                    </a:lnTo>
                    <a:lnTo>
                      <a:pt x="574" y="694"/>
                    </a:lnTo>
                    <a:lnTo>
                      <a:pt x="542" y="684"/>
                    </a:lnTo>
                    <a:lnTo>
                      <a:pt x="512" y="672"/>
                    </a:lnTo>
                    <a:lnTo>
                      <a:pt x="482" y="660"/>
                    </a:lnTo>
                    <a:lnTo>
                      <a:pt x="454" y="644"/>
                    </a:lnTo>
                    <a:lnTo>
                      <a:pt x="426" y="630"/>
                    </a:lnTo>
                    <a:lnTo>
                      <a:pt x="398" y="612"/>
                    </a:lnTo>
                    <a:lnTo>
                      <a:pt x="370" y="596"/>
                    </a:lnTo>
                    <a:lnTo>
                      <a:pt x="344" y="576"/>
                    </a:lnTo>
                    <a:lnTo>
                      <a:pt x="320" y="556"/>
                    </a:lnTo>
                    <a:lnTo>
                      <a:pt x="294" y="534"/>
                    </a:lnTo>
                    <a:lnTo>
                      <a:pt x="272" y="512"/>
                    </a:lnTo>
                    <a:lnTo>
                      <a:pt x="250" y="488"/>
                    </a:lnTo>
                    <a:lnTo>
                      <a:pt x="228" y="464"/>
                    </a:lnTo>
                    <a:lnTo>
                      <a:pt x="208" y="440"/>
                    </a:lnTo>
                    <a:lnTo>
                      <a:pt x="188" y="412"/>
                    </a:lnTo>
                    <a:lnTo>
                      <a:pt x="188" y="412"/>
                    </a:lnTo>
                    <a:lnTo>
                      <a:pt x="172" y="388"/>
                    </a:lnTo>
                    <a:lnTo>
                      <a:pt x="158" y="362"/>
                    </a:lnTo>
                    <a:lnTo>
                      <a:pt x="144" y="336"/>
                    </a:lnTo>
                    <a:lnTo>
                      <a:pt x="132" y="308"/>
                    </a:lnTo>
                    <a:lnTo>
                      <a:pt x="120" y="280"/>
                    </a:lnTo>
                    <a:lnTo>
                      <a:pt x="112" y="252"/>
                    </a:lnTo>
                    <a:lnTo>
                      <a:pt x="106" y="224"/>
                    </a:lnTo>
                    <a:lnTo>
                      <a:pt x="102" y="194"/>
                    </a:lnTo>
                    <a:lnTo>
                      <a:pt x="102" y="194"/>
                    </a:lnTo>
                    <a:lnTo>
                      <a:pt x="100" y="172"/>
                    </a:lnTo>
                    <a:lnTo>
                      <a:pt x="100" y="148"/>
                    </a:lnTo>
                    <a:lnTo>
                      <a:pt x="102" y="124"/>
                    </a:lnTo>
                    <a:lnTo>
                      <a:pt x="106" y="100"/>
                    </a:lnTo>
                    <a:lnTo>
                      <a:pt x="114" y="76"/>
                    </a:lnTo>
                    <a:lnTo>
                      <a:pt x="124" y="54"/>
                    </a:lnTo>
                    <a:lnTo>
                      <a:pt x="136" y="36"/>
                    </a:lnTo>
                    <a:lnTo>
                      <a:pt x="144" y="26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44" y="24"/>
                    </a:lnTo>
                    <a:lnTo>
                      <a:pt x="144" y="24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80" y="70"/>
                    </a:lnTo>
                    <a:lnTo>
                      <a:pt x="102" y="66"/>
                    </a:lnTo>
                    <a:lnTo>
                      <a:pt x="124" y="64"/>
                    </a:lnTo>
                    <a:lnTo>
                      <a:pt x="144" y="68"/>
                    </a:lnTo>
                    <a:lnTo>
                      <a:pt x="166" y="74"/>
                    </a:lnTo>
                    <a:lnTo>
                      <a:pt x="184" y="82"/>
                    </a:lnTo>
                    <a:lnTo>
                      <a:pt x="204" y="94"/>
                    </a:lnTo>
                    <a:lnTo>
                      <a:pt x="220" y="108"/>
                    </a:lnTo>
                    <a:lnTo>
                      <a:pt x="238" y="124"/>
                    </a:lnTo>
                    <a:lnTo>
                      <a:pt x="254" y="142"/>
                    </a:lnTo>
                    <a:lnTo>
                      <a:pt x="268" y="160"/>
                    </a:lnTo>
                    <a:lnTo>
                      <a:pt x="282" y="178"/>
                    </a:lnTo>
                    <a:lnTo>
                      <a:pt x="306" y="216"/>
                    </a:lnTo>
                    <a:lnTo>
                      <a:pt x="324" y="254"/>
                    </a:lnTo>
                    <a:lnTo>
                      <a:pt x="324" y="254"/>
                    </a:lnTo>
                    <a:lnTo>
                      <a:pt x="348" y="302"/>
                    </a:lnTo>
                    <a:lnTo>
                      <a:pt x="372" y="352"/>
                    </a:lnTo>
                    <a:lnTo>
                      <a:pt x="400" y="398"/>
                    </a:lnTo>
                    <a:lnTo>
                      <a:pt x="430" y="442"/>
                    </a:lnTo>
                    <a:lnTo>
                      <a:pt x="464" y="484"/>
                    </a:lnTo>
                    <a:lnTo>
                      <a:pt x="480" y="504"/>
                    </a:lnTo>
                    <a:lnTo>
                      <a:pt x="500" y="524"/>
                    </a:lnTo>
                    <a:lnTo>
                      <a:pt x="520" y="542"/>
                    </a:lnTo>
                    <a:lnTo>
                      <a:pt x="540" y="560"/>
                    </a:lnTo>
                    <a:lnTo>
                      <a:pt x="562" y="576"/>
                    </a:lnTo>
                    <a:lnTo>
                      <a:pt x="586" y="592"/>
                    </a:lnTo>
                    <a:lnTo>
                      <a:pt x="586" y="592"/>
                    </a:lnTo>
                    <a:lnTo>
                      <a:pt x="640" y="624"/>
                    </a:lnTo>
                    <a:lnTo>
                      <a:pt x="696" y="654"/>
                    </a:lnTo>
                    <a:lnTo>
                      <a:pt x="754" y="680"/>
                    </a:lnTo>
                    <a:lnTo>
                      <a:pt x="814" y="702"/>
                    </a:lnTo>
                    <a:lnTo>
                      <a:pt x="876" y="722"/>
                    </a:lnTo>
                    <a:lnTo>
                      <a:pt x="938" y="736"/>
                    </a:lnTo>
                    <a:lnTo>
                      <a:pt x="1000" y="746"/>
                    </a:lnTo>
                    <a:lnTo>
                      <a:pt x="1064" y="752"/>
                    </a:lnTo>
                    <a:lnTo>
                      <a:pt x="1064" y="752"/>
                    </a:lnTo>
                    <a:lnTo>
                      <a:pt x="1098" y="754"/>
                    </a:lnTo>
                    <a:lnTo>
                      <a:pt x="1130" y="754"/>
                    </a:lnTo>
                    <a:lnTo>
                      <a:pt x="1164" y="754"/>
                    </a:lnTo>
                    <a:lnTo>
                      <a:pt x="1196" y="750"/>
                    </a:lnTo>
                    <a:lnTo>
                      <a:pt x="1262" y="742"/>
                    </a:lnTo>
                    <a:lnTo>
                      <a:pt x="1326" y="730"/>
                    </a:lnTo>
                    <a:lnTo>
                      <a:pt x="1390" y="712"/>
                    </a:lnTo>
                    <a:lnTo>
                      <a:pt x="1454" y="692"/>
                    </a:lnTo>
                    <a:lnTo>
                      <a:pt x="1514" y="668"/>
                    </a:lnTo>
                    <a:lnTo>
                      <a:pt x="1574" y="640"/>
                    </a:lnTo>
                    <a:lnTo>
                      <a:pt x="1574" y="640"/>
                    </a:lnTo>
                    <a:lnTo>
                      <a:pt x="1600" y="624"/>
                    </a:lnTo>
                    <a:lnTo>
                      <a:pt x="1626" y="606"/>
                    </a:lnTo>
                    <a:lnTo>
                      <a:pt x="1650" y="590"/>
                    </a:lnTo>
                    <a:lnTo>
                      <a:pt x="1676" y="57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0" name="Freeform 66"/>
              <p:cNvSpPr>
                <a:spLocks/>
              </p:cNvSpPr>
              <p:nvPr/>
            </p:nvSpPr>
            <p:spPr bwMode="auto">
              <a:xfrm>
                <a:off x="10736263" y="8316913"/>
                <a:ext cx="2660650" cy="1276350"/>
              </a:xfrm>
              <a:custGeom>
                <a:avLst/>
                <a:gdLst>
                  <a:gd name="T0" fmla="*/ 1596 w 1676"/>
                  <a:gd name="T1" fmla="*/ 610 h 804"/>
                  <a:gd name="T2" fmla="*/ 1432 w 1676"/>
                  <a:gd name="T3" fmla="*/ 662 h 804"/>
                  <a:gd name="T4" fmla="*/ 1264 w 1676"/>
                  <a:gd name="T5" fmla="*/ 686 h 804"/>
                  <a:gd name="T6" fmla="*/ 1092 w 1676"/>
                  <a:gd name="T7" fmla="*/ 680 h 804"/>
                  <a:gd name="T8" fmla="*/ 968 w 1676"/>
                  <a:gd name="T9" fmla="*/ 654 h 804"/>
                  <a:gd name="T10" fmla="*/ 816 w 1676"/>
                  <a:gd name="T11" fmla="*/ 600 h 804"/>
                  <a:gd name="T12" fmla="*/ 678 w 1676"/>
                  <a:gd name="T13" fmla="*/ 520 h 804"/>
                  <a:gd name="T14" fmla="*/ 560 w 1676"/>
                  <a:gd name="T15" fmla="*/ 414 h 804"/>
                  <a:gd name="T16" fmla="*/ 490 w 1676"/>
                  <a:gd name="T17" fmla="*/ 316 h 804"/>
                  <a:gd name="T18" fmla="*/ 414 w 1676"/>
                  <a:gd name="T19" fmla="*/ 166 h 804"/>
                  <a:gd name="T20" fmla="*/ 362 w 1676"/>
                  <a:gd name="T21" fmla="*/ 82 h 804"/>
                  <a:gd name="T22" fmla="*/ 270 w 1676"/>
                  <a:gd name="T23" fmla="*/ 12 h 804"/>
                  <a:gd name="T24" fmla="*/ 212 w 1676"/>
                  <a:gd name="T25" fmla="*/ 0 h 804"/>
                  <a:gd name="T26" fmla="*/ 158 w 1676"/>
                  <a:gd name="T27" fmla="*/ 16 h 804"/>
                  <a:gd name="T28" fmla="*/ 52 w 1676"/>
                  <a:gd name="T29" fmla="*/ 84 h 804"/>
                  <a:gd name="T30" fmla="*/ 26 w 1676"/>
                  <a:gd name="T31" fmla="*/ 114 h 804"/>
                  <a:gd name="T32" fmla="*/ 4 w 1676"/>
                  <a:gd name="T33" fmla="*/ 176 h 804"/>
                  <a:gd name="T34" fmla="*/ 8 w 1676"/>
                  <a:gd name="T35" fmla="*/ 306 h 804"/>
                  <a:gd name="T36" fmla="*/ 56 w 1676"/>
                  <a:gd name="T37" fmla="*/ 426 h 804"/>
                  <a:gd name="T38" fmla="*/ 114 w 1676"/>
                  <a:gd name="T39" fmla="*/ 514 h 804"/>
                  <a:gd name="T40" fmla="*/ 268 w 1676"/>
                  <a:gd name="T41" fmla="*/ 658 h 804"/>
                  <a:gd name="T42" fmla="*/ 384 w 1676"/>
                  <a:gd name="T43" fmla="*/ 726 h 804"/>
                  <a:gd name="T44" fmla="*/ 580 w 1676"/>
                  <a:gd name="T45" fmla="*/ 784 h 804"/>
                  <a:gd name="T46" fmla="*/ 814 w 1676"/>
                  <a:gd name="T47" fmla="*/ 804 h 804"/>
                  <a:gd name="T48" fmla="*/ 1024 w 1676"/>
                  <a:gd name="T49" fmla="*/ 800 h 804"/>
                  <a:gd name="T50" fmla="*/ 1230 w 1676"/>
                  <a:gd name="T51" fmla="*/ 772 h 804"/>
                  <a:gd name="T52" fmla="*/ 1384 w 1676"/>
                  <a:gd name="T53" fmla="*/ 730 h 804"/>
                  <a:gd name="T54" fmla="*/ 1520 w 1676"/>
                  <a:gd name="T55" fmla="*/ 668 h 804"/>
                  <a:gd name="T56" fmla="*/ 1636 w 1676"/>
                  <a:gd name="T57" fmla="*/ 594 h 804"/>
                  <a:gd name="T58" fmla="*/ 1608 w 1676"/>
                  <a:gd name="T59" fmla="*/ 610 h 804"/>
                  <a:gd name="T60" fmla="*/ 1564 w 1676"/>
                  <a:gd name="T61" fmla="*/ 632 h 804"/>
                  <a:gd name="T62" fmla="*/ 1484 w 1676"/>
                  <a:gd name="T63" fmla="*/ 666 h 804"/>
                  <a:gd name="T64" fmla="*/ 1326 w 1676"/>
                  <a:gd name="T65" fmla="*/ 708 h 804"/>
                  <a:gd name="T66" fmla="*/ 1134 w 1676"/>
                  <a:gd name="T67" fmla="*/ 734 h 804"/>
                  <a:gd name="T68" fmla="*/ 868 w 1676"/>
                  <a:gd name="T69" fmla="*/ 740 h 804"/>
                  <a:gd name="T70" fmla="*/ 604 w 1676"/>
                  <a:gd name="T71" fmla="*/ 702 h 804"/>
                  <a:gd name="T72" fmla="*/ 512 w 1676"/>
                  <a:gd name="T73" fmla="*/ 672 h 804"/>
                  <a:gd name="T74" fmla="*/ 398 w 1676"/>
                  <a:gd name="T75" fmla="*/ 612 h 804"/>
                  <a:gd name="T76" fmla="*/ 294 w 1676"/>
                  <a:gd name="T77" fmla="*/ 534 h 804"/>
                  <a:gd name="T78" fmla="*/ 208 w 1676"/>
                  <a:gd name="T79" fmla="*/ 440 h 804"/>
                  <a:gd name="T80" fmla="*/ 158 w 1676"/>
                  <a:gd name="T81" fmla="*/ 362 h 804"/>
                  <a:gd name="T82" fmla="*/ 112 w 1676"/>
                  <a:gd name="T83" fmla="*/ 252 h 804"/>
                  <a:gd name="T84" fmla="*/ 100 w 1676"/>
                  <a:gd name="T85" fmla="*/ 172 h 804"/>
                  <a:gd name="T86" fmla="*/ 114 w 1676"/>
                  <a:gd name="T87" fmla="*/ 76 h 804"/>
                  <a:gd name="T88" fmla="*/ 154 w 1676"/>
                  <a:gd name="T89" fmla="*/ 18 h 804"/>
                  <a:gd name="T90" fmla="*/ 144 w 1676"/>
                  <a:gd name="T91" fmla="*/ 24 h 804"/>
                  <a:gd name="T92" fmla="*/ 80 w 1676"/>
                  <a:gd name="T93" fmla="*/ 70 h 804"/>
                  <a:gd name="T94" fmla="*/ 166 w 1676"/>
                  <a:gd name="T95" fmla="*/ 74 h 804"/>
                  <a:gd name="T96" fmla="*/ 238 w 1676"/>
                  <a:gd name="T97" fmla="*/ 124 h 804"/>
                  <a:gd name="T98" fmla="*/ 306 w 1676"/>
                  <a:gd name="T99" fmla="*/ 216 h 804"/>
                  <a:gd name="T100" fmla="*/ 372 w 1676"/>
                  <a:gd name="T101" fmla="*/ 352 h 804"/>
                  <a:gd name="T102" fmla="*/ 480 w 1676"/>
                  <a:gd name="T103" fmla="*/ 504 h 804"/>
                  <a:gd name="T104" fmla="*/ 562 w 1676"/>
                  <a:gd name="T105" fmla="*/ 576 h 804"/>
                  <a:gd name="T106" fmla="*/ 696 w 1676"/>
                  <a:gd name="T107" fmla="*/ 654 h 804"/>
                  <a:gd name="T108" fmla="*/ 938 w 1676"/>
                  <a:gd name="T109" fmla="*/ 736 h 804"/>
                  <a:gd name="T110" fmla="*/ 1098 w 1676"/>
                  <a:gd name="T111" fmla="*/ 754 h 804"/>
                  <a:gd name="T112" fmla="*/ 1262 w 1676"/>
                  <a:gd name="T113" fmla="*/ 742 h 804"/>
                  <a:gd name="T114" fmla="*/ 1514 w 1676"/>
                  <a:gd name="T115" fmla="*/ 668 h 804"/>
                  <a:gd name="T116" fmla="*/ 1626 w 1676"/>
                  <a:gd name="T117" fmla="*/ 606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76" h="804">
                    <a:moveTo>
                      <a:pt x="1676" y="574"/>
                    </a:moveTo>
                    <a:lnTo>
                      <a:pt x="1676" y="574"/>
                    </a:lnTo>
                    <a:lnTo>
                      <a:pt x="1636" y="592"/>
                    </a:lnTo>
                    <a:lnTo>
                      <a:pt x="1596" y="610"/>
                    </a:lnTo>
                    <a:lnTo>
                      <a:pt x="1556" y="626"/>
                    </a:lnTo>
                    <a:lnTo>
                      <a:pt x="1514" y="640"/>
                    </a:lnTo>
                    <a:lnTo>
                      <a:pt x="1474" y="652"/>
                    </a:lnTo>
                    <a:lnTo>
                      <a:pt x="1432" y="662"/>
                    </a:lnTo>
                    <a:lnTo>
                      <a:pt x="1390" y="670"/>
                    </a:lnTo>
                    <a:lnTo>
                      <a:pt x="1348" y="678"/>
                    </a:lnTo>
                    <a:lnTo>
                      <a:pt x="1306" y="682"/>
                    </a:lnTo>
                    <a:lnTo>
                      <a:pt x="1264" y="686"/>
                    </a:lnTo>
                    <a:lnTo>
                      <a:pt x="1222" y="688"/>
                    </a:lnTo>
                    <a:lnTo>
                      <a:pt x="1178" y="686"/>
                    </a:lnTo>
                    <a:lnTo>
                      <a:pt x="1136" y="684"/>
                    </a:lnTo>
                    <a:lnTo>
                      <a:pt x="1092" y="680"/>
                    </a:lnTo>
                    <a:lnTo>
                      <a:pt x="1050" y="672"/>
                    </a:lnTo>
                    <a:lnTo>
                      <a:pt x="1006" y="664"/>
                    </a:lnTo>
                    <a:lnTo>
                      <a:pt x="1006" y="664"/>
                    </a:lnTo>
                    <a:lnTo>
                      <a:pt x="968" y="654"/>
                    </a:lnTo>
                    <a:lnTo>
                      <a:pt x="928" y="644"/>
                    </a:lnTo>
                    <a:lnTo>
                      <a:pt x="890" y="630"/>
                    </a:lnTo>
                    <a:lnTo>
                      <a:pt x="854" y="616"/>
                    </a:lnTo>
                    <a:lnTo>
                      <a:pt x="816" y="600"/>
                    </a:lnTo>
                    <a:lnTo>
                      <a:pt x="780" y="582"/>
                    </a:lnTo>
                    <a:lnTo>
                      <a:pt x="746" y="564"/>
                    </a:lnTo>
                    <a:lnTo>
                      <a:pt x="712" y="542"/>
                    </a:lnTo>
                    <a:lnTo>
                      <a:pt x="678" y="520"/>
                    </a:lnTo>
                    <a:lnTo>
                      <a:pt x="646" y="496"/>
                    </a:lnTo>
                    <a:lnTo>
                      <a:pt x="616" y="470"/>
                    </a:lnTo>
                    <a:lnTo>
                      <a:pt x="588" y="442"/>
                    </a:lnTo>
                    <a:lnTo>
                      <a:pt x="560" y="414"/>
                    </a:lnTo>
                    <a:lnTo>
                      <a:pt x="534" y="382"/>
                    </a:lnTo>
                    <a:lnTo>
                      <a:pt x="512" y="350"/>
                    </a:lnTo>
                    <a:lnTo>
                      <a:pt x="490" y="316"/>
                    </a:lnTo>
                    <a:lnTo>
                      <a:pt x="490" y="316"/>
                    </a:lnTo>
                    <a:lnTo>
                      <a:pt x="474" y="286"/>
                    </a:lnTo>
                    <a:lnTo>
                      <a:pt x="458" y="258"/>
                    </a:lnTo>
                    <a:lnTo>
                      <a:pt x="430" y="196"/>
                    </a:lnTo>
                    <a:lnTo>
                      <a:pt x="414" y="166"/>
                    </a:lnTo>
                    <a:lnTo>
                      <a:pt x="400" y="138"/>
                    </a:lnTo>
                    <a:lnTo>
                      <a:pt x="382" y="110"/>
                    </a:lnTo>
                    <a:lnTo>
                      <a:pt x="362" y="82"/>
                    </a:lnTo>
                    <a:lnTo>
                      <a:pt x="362" y="82"/>
                    </a:lnTo>
                    <a:lnTo>
                      <a:pt x="344" y="62"/>
                    </a:lnTo>
                    <a:lnTo>
                      <a:pt x="322" y="42"/>
                    </a:lnTo>
                    <a:lnTo>
                      <a:pt x="296" y="26"/>
                    </a:lnTo>
                    <a:lnTo>
                      <a:pt x="270" y="12"/>
                    </a:lnTo>
                    <a:lnTo>
                      <a:pt x="256" y="8"/>
                    </a:lnTo>
                    <a:lnTo>
                      <a:pt x="242" y="4"/>
                    </a:lnTo>
                    <a:lnTo>
                      <a:pt x="228" y="2"/>
                    </a:lnTo>
                    <a:lnTo>
                      <a:pt x="212" y="0"/>
                    </a:lnTo>
                    <a:lnTo>
                      <a:pt x="198" y="2"/>
                    </a:lnTo>
                    <a:lnTo>
                      <a:pt x="184" y="4"/>
                    </a:lnTo>
                    <a:lnTo>
                      <a:pt x="170" y="8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04" y="48"/>
                    </a:lnTo>
                    <a:lnTo>
                      <a:pt x="78" y="66"/>
                    </a:lnTo>
                    <a:lnTo>
                      <a:pt x="52" y="84"/>
                    </a:lnTo>
                    <a:lnTo>
                      <a:pt x="52" y="84"/>
                    </a:lnTo>
                    <a:lnTo>
                      <a:pt x="42" y="94"/>
                    </a:lnTo>
                    <a:lnTo>
                      <a:pt x="34" y="104"/>
                    </a:lnTo>
                    <a:lnTo>
                      <a:pt x="26" y="114"/>
                    </a:lnTo>
                    <a:lnTo>
                      <a:pt x="20" y="126"/>
                    </a:lnTo>
                    <a:lnTo>
                      <a:pt x="10" y="150"/>
                    </a:lnTo>
                    <a:lnTo>
                      <a:pt x="4" y="176"/>
                    </a:lnTo>
                    <a:lnTo>
                      <a:pt x="4" y="176"/>
                    </a:lnTo>
                    <a:lnTo>
                      <a:pt x="0" y="210"/>
                    </a:lnTo>
                    <a:lnTo>
                      <a:pt x="0" y="242"/>
                    </a:lnTo>
                    <a:lnTo>
                      <a:pt x="2" y="274"/>
                    </a:lnTo>
                    <a:lnTo>
                      <a:pt x="8" y="306"/>
                    </a:lnTo>
                    <a:lnTo>
                      <a:pt x="18" y="336"/>
                    </a:lnTo>
                    <a:lnTo>
                      <a:pt x="28" y="366"/>
                    </a:lnTo>
                    <a:lnTo>
                      <a:pt x="42" y="396"/>
                    </a:lnTo>
                    <a:lnTo>
                      <a:pt x="56" y="426"/>
                    </a:lnTo>
                    <a:lnTo>
                      <a:pt x="56" y="426"/>
                    </a:lnTo>
                    <a:lnTo>
                      <a:pt x="68" y="448"/>
                    </a:lnTo>
                    <a:lnTo>
                      <a:pt x="82" y="470"/>
                    </a:lnTo>
                    <a:lnTo>
                      <a:pt x="114" y="514"/>
                    </a:lnTo>
                    <a:lnTo>
                      <a:pt x="148" y="554"/>
                    </a:lnTo>
                    <a:lnTo>
                      <a:pt x="184" y="592"/>
                    </a:lnTo>
                    <a:lnTo>
                      <a:pt x="224" y="626"/>
                    </a:lnTo>
                    <a:lnTo>
                      <a:pt x="268" y="658"/>
                    </a:lnTo>
                    <a:lnTo>
                      <a:pt x="312" y="688"/>
                    </a:lnTo>
                    <a:lnTo>
                      <a:pt x="358" y="712"/>
                    </a:lnTo>
                    <a:lnTo>
                      <a:pt x="358" y="712"/>
                    </a:lnTo>
                    <a:lnTo>
                      <a:pt x="384" y="726"/>
                    </a:lnTo>
                    <a:lnTo>
                      <a:pt x="412" y="738"/>
                    </a:lnTo>
                    <a:lnTo>
                      <a:pt x="466" y="758"/>
                    </a:lnTo>
                    <a:lnTo>
                      <a:pt x="522" y="772"/>
                    </a:lnTo>
                    <a:lnTo>
                      <a:pt x="580" y="784"/>
                    </a:lnTo>
                    <a:lnTo>
                      <a:pt x="638" y="794"/>
                    </a:lnTo>
                    <a:lnTo>
                      <a:pt x="698" y="800"/>
                    </a:lnTo>
                    <a:lnTo>
                      <a:pt x="756" y="802"/>
                    </a:lnTo>
                    <a:lnTo>
                      <a:pt x="814" y="804"/>
                    </a:lnTo>
                    <a:lnTo>
                      <a:pt x="814" y="804"/>
                    </a:lnTo>
                    <a:lnTo>
                      <a:pt x="920" y="804"/>
                    </a:lnTo>
                    <a:lnTo>
                      <a:pt x="972" y="804"/>
                    </a:lnTo>
                    <a:lnTo>
                      <a:pt x="1024" y="800"/>
                    </a:lnTo>
                    <a:lnTo>
                      <a:pt x="1076" y="796"/>
                    </a:lnTo>
                    <a:lnTo>
                      <a:pt x="1128" y="790"/>
                    </a:lnTo>
                    <a:lnTo>
                      <a:pt x="1180" y="782"/>
                    </a:lnTo>
                    <a:lnTo>
                      <a:pt x="1230" y="772"/>
                    </a:lnTo>
                    <a:lnTo>
                      <a:pt x="1230" y="772"/>
                    </a:lnTo>
                    <a:lnTo>
                      <a:pt x="1282" y="760"/>
                    </a:lnTo>
                    <a:lnTo>
                      <a:pt x="1334" y="746"/>
                    </a:lnTo>
                    <a:lnTo>
                      <a:pt x="1384" y="730"/>
                    </a:lnTo>
                    <a:lnTo>
                      <a:pt x="1434" y="712"/>
                    </a:lnTo>
                    <a:lnTo>
                      <a:pt x="1434" y="712"/>
                    </a:lnTo>
                    <a:lnTo>
                      <a:pt x="1478" y="692"/>
                    </a:lnTo>
                    <a:lnTo>
                      <a:pt x="1520" y="668"/>
                    </a:lnTo>
                    <a:lnTo>
                      <a:pt x="1560" y="644"/>
                    </a:lnTo>
                    <a:lnTo>
                      <a:pt x="1602" y="616"/>
                    </a:lnTo>
                    <a:lnTo>
                      <a:pt x="1602" y="616"/>
                    </a:lnTo>
                    <a:lnTo>
                      <a:pt x="1636" y="594"/>
                    </a:lnTo>
                    <a:lnTo>
                      <a:pt x="1636" y="594"/>
                    </a:lnTo>
                    <a:lnTo>
                      <a:pt x="1574" y="634"/>
                    </a:lnTo>
                    <a:lnTo>
                      <a:pt x="1574" y="634"/>
                    </a:lnTo>
                    <a:lnTo>
                      <a:pt x="1608" y="610"/>
                    </a:lnTo>
                    <a:lnTo>
                      <a:pt x="1612" y="608"/>
                    </a:lnTo>
                    <a:lnTo>
                      <a:pt x="1606" y="610"/>
                    </a:lnTo>
                    <a:lnTo>
                      <a:pt x="1564" y="632"/>
                    </a:lnTo>
                    <a:lnTo>
                      <a:pt x="1564" y="632"/>
                    </a:lnTo>
                    <a:lnTo>
                      <a:pt x="1540" y="644"/>
                    </a:lnTo>
                    <a:lnTo>
                      <a:pt x="1514" y="654"/>
                    </a:lnTo>
                    <a:lnTo>
                      <a:pt x="1514" y="654"/>
                    </a:lnTo>
                    <a:lnTo>
                      <a:pt x="1484" y="666"/>
                    </a:lnTo>
                    <a:lnTo>
                      <a:pt x="1452" y="676"/>
                    </a:lnTo>
                    <a:lnTo>
                      <a:pt x="1390" y="694"/>
                    </a:lnTo>
                    <a:lnTo>
                      <a:pt x="1390" y="694"/>
                    </a:lnTo>
                    <a:lnTo>
                      <a:pt x="1326" y="708"/>
                    </a:lnTo>
                    <a:lnTo>
                      <a:pt x="1262" y="720"/>
                    </a:lnTo>
                    <a:lnTo>
                      <a:pt x="1198" y="728"/>
                    </a:lnTo>
                    <a:lnTo>
                      <a:pt x="1134" y="734"/>
                    </a:lnTo>
                    <a:lnTo>
                      <a:pt x="1134" y="734"/>
                    </a:lnTo>
                    <a:lnTo>
                      <a:pt x="1068" y="740"/>
                    </a:lnTo>
                    <a:lnTo>
                      <a:pt x="1002" y="742"/>
                    </a:lnTo>
                    <a:lnTo>
                      <a:pt x="934" y="742"/>
                    </a:lnTo>
                    <a:lnTo>
                      <a:pt x="868" y="740"/>
                    </a:lnTo>
                    <a:lnTo>
                      <a:pt x="800" y="736"/>
                    </a:lnTo>
                    <a:lnTo>
                      <a:pt x="734" y="728"/>
                    </a:lnTo>
                    <a:lnTo>
                      <a:pt x="670" y="718"/>
                    </a:lnTo>
                    <a:lnTo>
                      <a:pt x="604" y="702"/>
                    </a:lnTo>
                    <a:lnTo>
                      <a:pt x="604" y="702"/>
                    </a:lnTo>
                    <a:lnTo>
                      <a:pt x="574" y="694"/>
                    </a:lnTo>
                    <a:lnTo>
                      <a:pt x="542" y="684"/>
                    </a:lnTo>
                    <a:lnTo>
                      <a:pt x="512" y="672"/>
                    </a:lnTo>
                    <a:lnTo>
                      <a:pt x="482" y="660"/>
                    </a:lnTo>
                    <a:lnTo>
                      <a:pt x="454" y="644"/>
                    </a:lnTo>
                    <a:lnTo>
                      <a:pt x="426" y="630"/>
                    </a:lnTo>
                    <a:lnTo>
                      <a:pt x="398" y="612"/>
                    </a:lnTo>
                    <a:lnTo>
                      <a:pt x="370" y="596"/>
                    </a:lnTo>
                    <a:lnTo>
                      <a:pt x="344" y="576"/>
                    </a:lnTo>
                    <a:lnTo>
                      <a:pt x="320" y="556"/>
                    </a:lnTo>
                    <a:lnTo>
                      <a:pt x="294" y="534"/>
                    </a:lnTo>
                    <a:lnTo>
                      <a:pt x="272" y="512"/>
                    </a:lnTo>
                    <a:lnTo>
                      <a:pt x="250" y="488"/>
                    </a:lnTo>
                    <a:lnTo>
                      <a:pt x="228" y="464"/>
                    </a:lnTo>
                    <a:lnTo>
                      <a:pt x="208" y="440"/>
                    </a:lnTo>
                    <a:lnTo>
                      <a:pt x="188" y="412"/>
                    </a:lnTo>
                    <a:lnTo>
                      <a:pt x="188" y="412"/>
                    </a:lnTo>
                    <a:lnTo>
                      <a:pt x="172" y="388"/>
                    </a:lnTo>
                    <a:lnTo>
                      <a:pt x="158" y="362"/>
                    </a:lnTo>
                    <a:lnTo>
                      <a:pt x="144" y="336"/>
                    </a:lnTo>
                    <a:lnTo>
                      <a:pt x="132" y="308"/>
                    </a:lnTo>
                    <a:lnTo>
                      <a:pt x="120" y="280"/>
                    </a:lnTo>
                    <a:lnTo>
                      <a:pt x="112" y="252"/>
                    </a:lnTo>
                    <a:lnTo>
                      <a:pt x="106" y="224"/>
                    </a:lnTo>
                    <a:lnTo>
                      <a:pt x="102" y="194"/>
                    </a:lnTo>
                    <a:lnTo>
                      <a:pt x="102" y="194"/>
                    </a:lnTo>
                    <a:lnTo>
                      <a:pt x="100" y="172"/>
                    </a:lnTo>
                    <a:lnTo>
                      <a:pt x="100" y="148"/>
                    </a:lnTo>
                    <a:lnTo>
                      <a:pt x="102" y="124"/>
                    </a:lnTo>
                    <a:lnTo>
                      <a:pt x="106" y="100"/>
                    </a:lnTo>
                    <a:lnTo>
                      <a:pt x="114" y="76"/>
                    </a:lnTo>
                    <a:lnTo>
                      <a:pt x="124" y="54"/>
                    </a:lnTo>
                    <a:lnTo>
                      <a:pt x="136" y="36"/>
                    </a:lnTo>
                    <a:lnTo>
                      <a:pt x="144" y="26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44" y="24"/>
                    </a:lnTo>
                    <a:lnTo>
                      <a:pt x="144" y="24"/>
                    </a:lnTo>
                    <a:lnTo>
                      <a:pt x="58" y="80"/>
                    </a:lnTo>
                    <a:lnTo>
                      <a:pt x="58" y="80"/>
                    </a:lnTo>
                    <a:lnTo>
                      <a:pt x="80" y="70"/>
                    </a:lnTo>
                    <a:lnTo>
                      <a:pt x="102" y="66"/>
                    </a:lnTo>
                    <a:lnTo>
                      <a:pt x="124" y="64"/>
                    </a:lnTo>
                    <a:lnTo>
                      <a:pt x="144" y="68"/>
                    </a:lnTo>
                    <a:lnTo>
                      <a:pt x="166" y="74"/>
                    </a:lnTo>
                    <a:lnTo>
                      <a:pt x="184" y="82"/>
                    </a:lnTo>
                    <a:lnTo>
                      <a:pt x="204" y="94"/>
                    </a:lnTo>
                    <a:lnTo>
                      <a:pt x="220" y="108"/>
                    </a:lnTo>
                    <a:lnTo>
                      <a:pt x="238" y="124"/>
                    </a:lnTo>
                    <a:lnTo>
                      <a:pt x="254" y="142"/>
                    </a:lnTo>
                    <a:lnTo>
                      <a:pt x="268" y="160"/>
                    </a:lnTo>
                    <a:lnTo>
                      <a:pt x="282" y="178"/>
                    </a:lnTo>
                    <a:lnTo>
                      <a:pt x="306" y="216"/>
                    </a:lnTo>
                    <a:lnTo>
                      <a:pt x="324" y="254"/>
                    </a:lnTo>
                    <a:lnTo>
                      <a:pt x="324" y="254"/>
                    </a:lnTo>
                    <a:lnTo>
                      <a:pt x="348" y="302"/>
                    </a:lnTo>
                    <a:lnTo>
                      <a:pt x="372" y="352"/>
                    </a:lnTo>
                    <a:lnTo>
                      <a:pt x="400" y="398"/>
                    </a:lnTo>
                    <a:lnTo>
                      <a:pt x="430" y="442"/>
                    </a:lnTo>
                    <a:lnTo>
                      <a:pt x="464" y="484"/>
                    </a:lnTo>
                    <a:lnTo>
                      <a:pt x="480" y="504"/>
                    </a:lnTo>
                    <a:lnTo>
                      <a:pt x="500" y="524"/>
                    </a:lnTo>
                    <a:lnTo>
                      <a:pt x="520" y="542"/>
                    </a:lnTo>
                    <a:lnTo>
                      <a:pt x="540" y="560"/>
                    </a:lnTo>
                    <a:lnTo>
                      <a:pt x="562" y="576"/>
                    </a:lnTo>
                    <a:lnTo>
                      <a:pt x="586" y="592"/>
                    </a:lnTo>
                    <a:lnTo>
                      <a:pt x="586" y="592"/>
                    </a:lnTo>
                    <a:lnTo>
                      <a:pt x="640" y="624"/>
                    </a:lnTo>
                    <a:lnTo>
                      <a:pt x="696" y="654"/>
                    </a:lnTo>
                    <a:lnTo>
                      <a:pt x="754" y="680"/>
                    </a:lnTo>
                    <a:lnTo>
                      <a:pt x="814" y="702"/>
                    </a:lnTo>
                    <a:lnTo>
                      <a:pt x="876" y="722"/>
                    </a:lnTo>
                    <a:lnTo>
                      <a:pt x="938" y="736"/>
                    </a:lnTo>
                    <a:lnTo>
                      <a:pt x="1000" y="746"/>
                    </a:lnTo>
                    <a:lnTo>
                      <a:pt x="1064" y="752"/>
                    </a:lnTo>
                    <a:lnTo>
                      <a:pt x="1064" y="752"/>
                    </a:lnTo>
                    <a:lnTo>
                      <a:pt x="1098" y="754"/>
                    </a:lnTo>
                    <a:lnTo>
                      <a:pt x="1130" y="754"/>
                    </a:lnTo>
                    <a:lnTo>
                      <a:pt x="1164" y="754"/>
                    </a:lnTo>
                    <a:lnTo>
                      <a:pt x="1196" y="750"/>
                    </a:lnTo>
                    <a:lnTo>
                      <a:pt x="1262" y="742"/>
                    </a:lnTo>
                    <a:lnTo>
                      <a:pt x="1326" y="730"/>
                    </a:lnTo>
                    <a:lnTo>
                      <a:pt x="1390" y="712"/>
                    </a:lnTo>
                    <a:lnTo>
                      <a:pt x="1454" y="692"/>
                    </a:lnTo>
                    <a:lnTo>
                      <a:pt x="1514" y="668"/>
                    </a:lnTo>
                    <a:lnTo>
                      <a:pt x="1574" y="640"/>
                    </a:lnTo>
                    <a:lnTo>
                      <a:pt x="1574" y="640"/>
                    </a:lnTo>
                    <a:lnTo>
                      <a:pt x="1600" y="624"/>
                    </a:lnTo>
                    <a:lnTo>
                      <a:pt x="1626" y="606"/>
                    </a:lnTo>
                    <a:lnTo>
                      <a:pt x="1650" y="590"/>
                    </a:lnTo>
                    <a:lnTo>
                      <a:pt x="1676" y="5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1" name="Freeform 68"/>
              <p:cNvSpPr>
                <a:spLocks/>
              </p:cNvSpPr>
              <p:nvPr/>
            </p:nvSpPr>
            <p:spPr bwMode="auto">
              <a:xfrm>
                <a:off x="9805988" y="6831013"/>
                <a:ext cx="752475" cy="892175"/>
              </a:xfrm>
              <a:custGeom>
                <a:avLst/>
                <a:gdLst>
                  <a:gd name="T0" fmla="*/ 442 w 474"/>
                  <a:gd name="T1" fmla="*/ 192 h 562"/>
                  <a:gd name="T2" fmla="*/ 462 w 474"/>
                  <a:gd name="T3" fmla="*/ 246 h 562"/>
                  <a:gd name="T4" fmla="*/ 472 w 474"/>
                  <a:gd name="T5" fmla="*/ 302 h 562"/>
                  <a:gd name="T6" fmla="*/ 472 w 474"/>
                  <a:gd name="T7" fmla="*/ 356 h 562"/>
                  <a:gd name="T8" fmla="*/ 464 w 474"/>
                  <a:gd name="T9" fmla="*/ 406 h 562"/>
                  <a:gd name="T10" fmla="*/ 448 w 474"/>
                  <a:gd name="T11" fmla="*/ 452 h 562"/>
                  <a:gd name="T12" fmla="*/ 424 w 474"/>
                  <a:gd name="T13" fmla="*/ 492 h 562"/>
                  <a:gd name="T14" fmla="*/ 392 w 474"/>
                  <a:gd name="T15" fmla="*/ 524 h 562"/>
                  <a:gd name="T16" fmla="*/ 352 w 474"/>
                  <a:gd name="T17" fmla="*/ 548 h 562"/>
                  <a:gd name="T18" fmla="*/ 332 w 474"/>
                  <a:gd name="T19" fmla="*/ 556 h 562"/>
                  <a:gd name="T20" fmla="*/ 286 w 474"/>
                  <a:gd name="T21" fmla="*/ 562 h 562"/>
                  <a:gd name="T22" fmla="*/ 240 w 474"/>
                  <a:gd name="T23" fmla="*/ 558 h 562"/>
                  <a:gd name="T24" fmla="*/ 194 w 474"/>
                  <a:gd name="T25" fmla="*/ 544 h 562"/>
                  <a:gd name="T26" fmla="*/ 152 w 474"/>
                  <a:gd name="T27" fmla="*/ 520 h 562"/>
                  <a:gd name="T28" fmla="*/ 110 w 474"/>
                  <a:gd name="T29" fmla="*/ 488 h 562"/>
                  <a:gd name="T30" fmla="*/ 74 w 474"/>
                  <a:gd name="T31" fmla="*/ 446 h 562"/>
                  <a:gd name="T32" fmla="*/ 42 w 474"/>
                  <a:gd name="T33" fmla="*/ 398 h 562"/>
                  <a:gd name="T34" fmla="*/ 30 w 474"/>
                  <a:gd name="T35" fmla="*/ 372 h 562"/>
                  <a:gd name="T36" fmla="*/ 10 w 474"/>
                  <a:gd name="T37" fmla="*/ 316 h 562"/>
                  <a:gd name="T38" fmla="*/ 0 w 474"/>
                  <a:gd name="T39" fmla="*/ 262 h 562"/>
                  <a:gd name="T40" fmla="*/ 0 w 474"/>
                  <a:gd name="T41" fmla="*/ 208 h 562"/>
                  <a:gd name="T42" fmla="*/ 8 w 474"/>
                  <a:gd name="T43" fmla="*/ 158 h 562"/>
                  <a:gd name="T44" fmla="*/ 24 w 474"/>
                  <a:gd name="T45" fmla="*/ 112 h 562"/>
                  <a:gd name="T46" fmla="*/ 48 w 474"/>
                  <a:gd name="T47" fmla="*/ 72 h 562"/>
                  <a:gd name="T48" fmla="*/ 80 w 474"/>
                  <a:gd name="T49" fmla="*/ 38 h 562"/>
                  <a:gd name="T50" fmla="*/ 120 w 474"/>
                  <a:gd name="T51" fmla="*/ 16 h 562"/>
                  <a:gd name="T52" fmla="*/ 142 w 474"/>
                  <a:gd name="T53" fmla="*/ 8 h 562"/>
                  <a:gd name="T54" fmla="*/ 186 w 474"/>
                  <a:gd name="T55" fmla="*/ 0 h 562"/>
                  <a:gd name="T56" fmla="*/ 232 w 474"/>
                  <a:gd name="T57" fmla="*/ 4 h 562"/>
                  <a:gd name="T58" fmla="*/ 278 w 474"/>
                  <a:gd name="T59" fmla="*/ 18 h 562"/>
                  <a:gd name="T60" fmla="*/ 322 w 474"/>
                  <a:gd name="T61" fmla="*/ 42 h 562"/>
                  <a:gd name="T62" fmla="*/ 362 w 474"/>
                  <a:gd name="T63" fmla="*/ 76 h 562"/>
                  <a:gd name="T64" fmla="*/ 398 w 474"/>
                  <a:gd name="T65" fmla="*/ 116 h 562"/>
                  <a:gd name="T66" fmla="*/ 430 w 474"/>
                  <a:gd name="T67" fmla="*/ 164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74" h="562">
                    <a:moveTo>
                      <a:pt x="442" y="192"/>
                    </a:moveTo>
                    <a:lnTo>
                      <a:pt x="442" y="192"/>
                    </a:lnTo>
                    <a:lnTo>
                      <a:pt x="454" y="220"/>
                    </a:lnTo>
                    <a:lnTo>
                      <a:pt x="462" y="246"/>
                    </a:lnTo>
                    <a:lnTo>
                      <a:pt x="468" y="274"/>
                    </a:lnTo>
                    <a:lnTo>
                      <a:pt x="472" y="302"/>
                    </a:lnTo>
                    <a:lnTo>
                      <a:pt x="474" y="330"/>
                    </a:lnTo>
                    <a:lnTo>
                      <a:pt x="472" y="356"/>
                    </a:lnTo>
                    <a:lnTo>
                      <a:pt x="470" y="382"/>
                    </a:lnTo>
                    <a:lnTo>
                      <a:pt x="464" y="406"/>
                    </a:lnTo>
                    <a:lnTo>
                      <a:pt x="458" y="430"/>
                    </a:lnTo>
                    <a:lnTo>
                      <a:pt x="448" y="452"/>
                    </a:lnTo>
                    <a:lnTo>
                      <a:pt x="438" y="472"/>
                    </a:lnTo>
                    <a:lnTo>
                      <a:pt x="424" y="492"/>
                    </a:lnTo>
                    <a:lnTo>
                      <a:pt x="408" y="510"/>
                    </a:lnTo>
                    <a:lnTo>
                      <a:pt x="392" y="524"/>
                    </a:lnTo>
                    <a:lnTo>
                      <a:pt x="374" y="538"/>
                    </a:lnTo>
                    <a:lnTo>
                      <a:pt x="352" y="548"/>
                    </a:lnTo>
                    <a:lnTo>
                      <a:pt x="352" y="548"/>
                    </a:lnTo>
                    <a:lnTo>
                      <a:pt x="332" y="556"/>
                    </a:lnTo>
                    <a:lnTo>
                      <a:pt x="308" y="560"/>
                    </a:lnTo>
                    <a:lnTo>
                      <a:pt x="286" y="562"/>
                    </a:lnTo>
                    <a:lnTo>
                      <a:pt x="264" y="562"/>
                    </a:lnTo>
                    <a:lnTo>
                      <a:pt x="240" y="558"/>
                    </a:lnTo>
                    <a:lnTo>
                      <a:pt x="218" y="552"/>
                    </a:lnTo>
                    <a:lnTo>
                      <a:pt x="194" y="544"/>
                    </a:lnTo>
                    <a:lnTo>
                      <a:pt x="172" y="534"/>
                    </a:lnTo>
                    <a:lnTo>
                      <a:pt x="152" y="520"/>
                    </a:lnTo>
                    <a:lnTo>
                      <a:pt x="130" y="506"/>
                    </a:lnTo>
                    <a:lnTo>
                      <a:pt x="110" y="488"/>
                    </a:lnTo>
                    <a:lnTo>
                      <a:pt x="92" y="468"/>
                    </a:lnTo>
                    <a:lnTo>
                      <a:pt x="74" y="446"/>
                    </a:lnTo>
                    <a:lnTo>
                      <a:pt x="58" y="424"/>
                    </a:lnTo>
                    <a:lnTo>
                      <a:pt x="42" y="398"/>
                    </a:lnTo>
                    <a:lnTo>
                      <a:pt x="30" y="372"/>
                    </a:lnTo>
                    <a:lnTo>
                      <a:pt x="30" y="372"/>
                    </a:lnTo>
                    <a:lnTo>
                      <a:pt x="20" y="344"/>
                    </a:lnTo>
                    <a:lnTo>
                      <a:pt x="10" y="316"/>
                    </a:lnTo>
                    <a:lnTo>
                      <a:pt x="4" y="288"/>
                    </a:lnTo>
                    <a:lnTo>
                      <a:pt x="0" y="262"/>
                    </a:lnTo>
                    <a:lnTo>
                      <a:pt x="0" y="234"/>
                    </a:lnTo>
                    <a:lnTo>
                      <a:pt x="0" y="208"/>
                    </a:lnTo>
                    <a:lnTo>
                      <a:pt x="4" y="182"/>
                    </a:lnTo>
                    <a:lnTo>
                      <a:pt x="8" y="158"/>
                    </a:lnTo>
                    <a:lnTo>
                      <a:pt x="16" y="134"/>
                    </a:lnTo>
                    <a:lnTo>
                      <a:pt x="24" y="112"/>
                    </a:lnTo>
                    <a:lnTo>
                      <a:pt x="36" y="90"/>
                    </a:lnTo>
                    <a:lnTo>
                      <a:pt x="48" y="72"/>
                    </a:lnTo>
                    <a:lnTo>
                      <a:pt x="64" y="54"/>
                    </a:lnTo>
                    <a:lnTo>
                      <a:pt x="80" y="38"/>
                    </a:lnTo>
                    <a:lnTo>
                      <a:pt x="100" y="26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42" y="8"/>
                    </a:lnTo>
                    <a:lnTo>
                      <a:pt x="164" y="2"/>
                    </a:lnTo>
                    <a:lnTo>
                      <a:pt x="186" y="0"/>
                    </a:lnTo>
                    <a:lnTo>
                      <a:pt x="210" y="2"/>
                    </a:lnTo>
                    <a:lnTo>
                      <a:pt x="232" y="4"/>
                    </a:lnTo>
                    <a:lnTo>
                      <a:pt x="256" y="10"/>
                    </a:lnTo>
                    <a:lnTo>
                      <a:pt x="278" y="18"/>
                    </a:lnTo>
                    <a:lnTo>
                      <a:pt x="300" y="30"/>
                    </a:lnTo>
                    <a:lnTo>
                      <a:pt x="322" y="42"/>
                    </a:lnTo>
                    <a:lnTo>
                      <a:pt x="342" y="58"/>
                    </a:lnTo>
                    <a:lnTo>
                      <a:pt x="362" y="76"/>
                    </a:lnTo>
                    <a:lnTo>
                      <a:pt x="382" y="94"/>
                    </a:lnTo>
                    <a:lnTo>
                      <a:pt x="398" y="116"/>
                    </a:lnTo>
                    <a:lnTo>
                      <a:pt x="416" y="140"/>
                    </a:lnTo>
                    <a:lnTo>
                      <a:pt x="430" y="164"/>
                    </a:lnTo>
                    <a:lnTo>
                      <a:pt x="442" y="1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2" name="Freeform 70"/>
              <p:cNvSpPr>
                <a:spLocks/>
              </p:cNvSpPr>
              <p:nvPr/>
            </p:nvSpPr>
            <p:spPr bwMode="auto">
              <a:xfrm>
                <a:off x="9805988" y="6983413"/>
                <a:ext cx="752475" cy="739775"/>
              </a:xfrm>
              <a:custGeom>
                <a:avLst/>
                <a:gdLst>
                  <a:gd name="T0" fmla="*/ 386 w 474"/>
                  <a:gd name="T1" fmla="*/ 338 h 466"/>
                  <a:gd name="T2" fmla="*/ 342 w 474"/>
                  <a:gd name="T3" fmla="*/ 350 h 466"/>
                  <a:gd name="T4" fmla="*/ 296 w 474"/>
                  <a:gd name="T5" fmla="*/ 352 h 466"/>
                  <a:gd name="T6" fmla="*/ 250 w 474"/>
                  <a:gd name="T7" fmla="*/ 342 h 466"/>
                  <a:gd name="T8" fmla="*/ 204 w 474"/>
                  <a:gd name="T9" fmla="*/ 324 h 466"/>
                  <a:gd name="T10" fmla="*/ 162 w 474"/>
                  <a:gd name="T11" fmla="*/ 296 h 466"/>
                  <a:gd name="T12" fmla="*/ 124 w 474"/>
                  <a:gd name="T13" fmla="*/ 258 h 466"/>
                  <a:gd name="T14" fmla="*/ 90 w 474"/>
                  <a:gd name="T15" fmla="*/ 214 h 466"/>
                  <a:gd name="T16" fmla="*/ 62 w 474"/>
                  <a:gd name="T17" fmla="*/ 162 h 466"/>
                  <a:gd name="T18" fmla="*/ 54 w 474"/>
                  <a:gd name="T19" fmla="*/ 142 h 466"/>
                  <a:gd name="T20" fmla="*/ 42 w 474"/>
                  <a:gd name="T21" fmla="*/ 100 h 466"/>
                  <a:gd name="T22" fmla="*/ 34 w 474"/>
                  <a:gd name="T23" fmla="*/ 60 h 466"/>
                  <a:gd name="T24" fmla="*/ 32 w 474"/>
                  <a:gd name="T25" fmla="*/ 0 h 466"/>
                  <a:gd name="T26" fmla="*/ 18 w 474"/>
                  <a:gd name="T27" fmla="*/ 30 h 466"/>
                  <a:gd name="T28" fmla="*/ 2 w 474"/>
                  <a:gd name="T29" fmla="*/ 94 h 466"/>
                  <a:gd name="T30" fmla="*/ 2 w 474"/>
                  <a:gd name="T31" fmla="*/ 164 h 466"/>
                  <a:gd name="T32" fmla="*/ 16 w 474"/>
                  <a:gd name="T33" fmla="*/ 238 h 466"/>
                  <a:gd name="T34" fmla="*/ 30 w 474"/>
                  <a:gd name="T35" fmla="*/ 276 h 466"/>
                  <a:gd name="T36" fmla="*/ 58 w 474"/>
                  <a:gd name="T37" fmla="*/ 328 h 466"/>
                  <a:gd name="T38" fmla="*/ 92 w 474"/>
                  <a:gd name="T39" fmla="*/ 372 h 466"/>
                  <a:gd name="T40" fmla="*/ 130 w 474"/>
                  <a:gd name="T41" fmla="*/ 410 h 466"/>
                  <a:gd name="T42" fmla="*/ 174 w 474"/>
                  <a:gd name="T43" fmla="*/ 438 h 466"/>
                  <a:gd name="T44" fmla="*/ 218 w 474"/>
                  <a:gd name="T45" fmla="*/ 456 h 466"/>
                  <a:gd name="T46" fmla="*/ 264 w 474"/>
                  <a:gd name="T47" fmla="*/ 466 h 466"/>
                  <a:gd name="T48" fmla="*/ 310 w 474"/>
                  <a:gd name="T49" fmla="*/ 464 h 466"/>
                  <a:gd name="T50" fmla="*/ 354 w 474"/>
                  <a:gd name="T51" fmla="*/ 452 h 466"/>
                  <a:gd name="T52" fmla="*/ 366 w 474"/>
                  <a:gd name="T53" fmla="*/ 446 h 466"/>
                  <a:gd name="T54" fmla="*/ 402 w 474"/>
                  <a:gd name="T55" fmla="*/ 420 h 466"/>
                  <a:gd name="T56" fmla="*/ 438 w 474"/>
                  <a:gd name="T57" fmla="*/ 376 h 466"/>
                  <a:gd name="T58" fmla="*/ 462 w 474"/>
                  <a:gd name="T59" fmla="*/ 320 h 466"/>
                  <a:gd name="T60" fmla="*/ 474 w 474"/>
                  <a:gd name="T61" fmla="*/ 256 h 466"/>
                  <a:gd name="T62" fmla="*/ 456 w 474"/>
                  <a:gd name="T63" fmla="*/ 282 h 466"/>
                  <a:gd name="T64" fmla="*/ 436 w 474"/>
                  <a:gd name="T65" fmla="*/ 304 h 466"/>
                  <a:gd name="T66" fmla="*/ 412 w 474"/>
                  <a:gd name="T67" fmla="*/ 324 h 466"/>
                  <a:gd name="T68" fmla="*/ 386 w 474"/>
                  <a:gd name="T69" fmla="*/ 33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4" h="466">
                    <a:moveTo>
                      <a:pt x="386" y="338"/>
                    </a:moveTo>
                    <a:lnTo>
                      <a:pt x="386" y="338"/>
                    </a:lnTo>
                    <a:lnTo>
                      <a:pt x="364" y="346"/>
                    </a:lnTo>
                    <a:lnTo>
                      <a:pt x="342" y="350"/>
                    </a:lnTo>
                    <a:lnTo>
                      <a:pt x="318" y="352"/>
                    </a:lnTo>
                    <a:lnTo>
                      <a:pt x="296" y="352"/>
                    </a:lnTo>
                    <a:lnTo>
                      <a:pt x="272" y="348"/>
                    </a:lnTo>
                    <a:lnTo>
                      <a:pt x="250" y="342"/>
                    </a:lnTo>
                    <a:lnTo>
                      <a:pt x="228" y="334"/>
                    </a:lnTo>
                    <a:lnTo>
                      <a:pt x="204" y="324"/>
                    </a:lnTo>
                    <a:lnTo>
                      <a:pt x="184" y="310"/>
                    </a:lnTo>
                    <a:lnTo>
                      <a:pt x="162" y="296"/>
                    </a:lnTo>
                    <a:lnTo>
                      <a:pt x="142" y="278"/>
                    </a:lnTo>
                    <a:lnTo>
                      <a:pt x="124" y="258"/>
                    </a:lnTo>
                    <a:lnTo>
                      <a:pt x="106" y="236"/>
                    </a:lnTo>
                    <a:lnTo>
                      <a:pt x="90" y="214"/>
                    </a:lnTo>
                    <a:lnTo>
                      <a:pt x="76" y="188"/>
                    </a:lnTo>
                    <a:lnTo>
                      <a:pt x="62" y="162"/>
                    </a:lnTo>
                    <a:lnTo>
                      <a:pt x="62" y="162"/>
                    </a:lnTo>
                    <a:lnTo>
                      <a:pt x="54" y="142"/>
                    </a:lnTo>
                    <a:lnTo>
                      <a:pt x="48" y="120"/>
                    </a:lnTo>
                    <a:lnTo>
                      <a:pt x="42" y="100"/>
                    </a:lnTo>
                    <a:lnTo>
                      <a:pt x="38" y="80"/>
                    </a:lnTo>
                    <a:lnTo>
                      <a:pt x="34" y="60"/>
                    </a:lnTo>
                    <a:lnTo>
                      <a:pt x="32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8" y="30"/>
                    </a:lnTo>
                    <a:lnTo>
                      <a:pt x="8" y="60"/>
                    </a:lnTo>
                    <a:lnTo>
                      <a:pt x="2" y="94"/>
                    </a:lnTo>
                    <a:lnTo>
                      <a:pt x="0" y="128"/>
                    </a:lnTo>
                    <a:lnTo>
                      <a:pt x="2" y="164"/>
                    </a:lnTo>
                    <a:lnTo>
                      <a:pt x="6" y="202"/>
                    </a:lnTo>
                    <a:lnTo>
                      <a:pt x="16" y="238"/>
                    </a:lnTo>
                    <a:lnTo>
                      <a:pt x="30" y="276"/>
                    </a:lnTo>
                    <a:lnTo>
                      <a:pt x="30" y="276"/>
                    </a:lnTo>
                    <a:lnTo>
                      <a:pt x="44" y="302"/>
                    </a:lnTo>
                    <a:lnTo>
                      <a:pt x="58" y="328"/>
                    </a:lnTo>
                    <a:lnTo>
                      <a:pt x="74" y="350"/>
                    </a:lnTo>
                    <a:lnTo>
                      <a:pt x="92" y="372"/>
                    </a:lnTo>
                    <a:lnTo>
                      <a:pt x="110" y="392"/>
                    </a:lnTo>
                    <a:lnTo>
                      <a:pt x="130" y="410"/>
                    </a:lnTo>
                    <a:lnTo>
                      <a:pt x="152" y="424"/>
                    </a:lnTo>
                    <a:lnTo>
                      <a:pt x="174" y="438"/>
                    </a:lnTo>
                    <a:lnTo>
                      <a:pt x="196" y="448"/>
                    </a:lnTo>
                    <a:lnTo>
                      <a:pt x="218" y="456"/>
                    </a:lnTo>
                    <a:lnTo>
                      <a:pt x="240" y="462"/>
                    </a:lnTo>
                    <a:lnTo>
                      <a:pt x="264" y="466"/>
                    </a:lnTo>
                    <a:lnTo>
                      <a:pt x="286" y="466"/>
                    </a:lnTo>
                    <a:lnTo>
                      <a:pt x="310" y="464"/>
                    </a:lnTo>
                    <a:lnTo>
                      <a:pt x="332" y="460"/>
                    </a:lnTo>
                    <a:lnTo>
                      <a:pt x="354" y="452"/>
                    </a:lnTo>
                    <a:lnTo>
                      <a:pt x="354" y="452"/>
                    </a:lnTo>
                    <a:lnTo>
                      <a:pt x="366" y="446"/>
                    </a:lnTo>
                    <a:lnTo>
                      <a:pt x="378" y="438"/>
                    </a:lnTo>
                    <a:lnTo>
                      <a:pt x="402" y="420"/>
                    </a:lnTo>
                    <a:lnTo>
                      <a:pt x="422" y="400"/>
                    </a:lnTo>
                    <a:lnTo>
                      <a:pt x="438" y="376"/>
                    </a:lnTo>
                    <a:lnTo>
                      <a:pt x="452" y="348"/>
                    </a:lnTo>
                    <a:lnTo>
                      <a:pt x="462" y="320"/>
                    </a:lnTo>
                    <a:lnTo>
                      <a:pt x="470" y="288"/>
                    </a:lnTo>
                    <a:lnTo>
                      <a:pt x="474" y="256"/>
                    </a:lnTo>
                    <a:lnTo>
                      <a:pt x="474" y="256"/>
                    </a:lnTo>
                    <a:lnTo>
                      <a:pt x="456" y="282"/>
                    </a:lnTo>
                    <a:lnTo>
                      <a:pt x="446" y="294"/>
                    </a:lnTo>
                    <a:lnTo>
                      <a:pt x="436" y="304"/>
                    </a:lnTo>
                    <a:lnTo>
                      <a:pt x="424" y="314"/>
                    </a:lnTo>
                    <a:lnTo>
                      <a:pt x="412" y="324"/>
                    </a:lnTo>
                    <a:lnTo>
                      <a:pt x="398" y="332"/>
                    </a:lnTo>
                    <a:lnTo>
                      <a:pt x="386" y="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3" name="Freeform 71"/>
              <p:cNvSpPr>
                <a:spLocks/>
              </p:cNvSpPr>
              <p:nvPr/>
            </p:nvSpPr>
            <p:spPr bwMode="auto">
              <a:xfrm>
                <a:off x="11787188" y="7332663"/>
                <a:ext cx="2289175" cy="2216150"/>
              </a:xfrm>
              <a:custGeom>
                <a:avLst/>
                <a:gdLst>
                  <a:gd name="T0" fmla="*/ 0 w 1442"/>
                  <a:gd name="T1" fmla="*/ 282 h 1396"/>
                  <a:gd name="T2" fmla="*/ 76 w 1442"/>
                  <a:gd name="T3" fmla="*/ 336 h 1396"/>
                  <a:gd name="T4" fmla="*/ 192 w 1442"/>
                  <a:gd name="T5" fmla="*/ 426 h 1396"/>
                  <a:gd name="T6" fmla="*/ 342 w 1442"/>
                  <a:gd name="T7" fmla="*/ 552 h 1396"/>
                  <a:gd name="T8" fmla="*/ 504 w 1442"/>
                  <a:gd name="T9" fmla="*/ 706 h 1396"/>
                  <a:gd name="T10" fmla="*/ 586 w 1442"/>
                  <a:gd name="T11" fmla="*/ 794 h 1396"/>
                  <a:gd name="T12" fmla="*/ 664 w 1442"/>
                  <a:gd name="T13" fmla="*/ 886 h 1396"/>
                  <a:gd name="T14" fmla="*/ 736 w 1442"/>
                  <a:gd name="T15" fmla="*/ 982 h 1396"/>
                  <a:gd name="T16" fmla="*/ 802 w 1442"/>
                  <a:gd name="T17" fmla="*/ 1082 h 1396"/>
                  <a:gd name="T18" fmla="*/ 856 w 1442"/>
                  <a:gd name="T19" fmla="*/ 1184 h 1396"/>
                  <a:gd name="T20" fmla="*/ 900 w 1442"/>
                  <a:gd name="T21" fmla="*/ 1290 h 1396"/>
                  <a:gd name="T22" fmla="*/ 928 w 1442"/>
                  <a:gd name="T23" fmla="*/ 1396 h 1396"/>
                  <a:gd name="T24" fmla="*/ 952 w 1442"/>
                  <a:gd name="T25" fmla="*/ 1394 h 1396"/>
                  <a:gd name="T26" fmla="*/ 1014 w 1442"/>
                  <a:gd name="T27" fmla="*/ 1388 h 1396"/>
                  <a:gd name="T28" fmla="*/ 1102 w 1442"/>
                  <a:gd name="T29" fmla="*/ 1370 h 1396"/>
                  <a:gd name="T30" fmla="*/ 1176 w 1442"/>
                  <a:gd name="T31" fmla="*/ 1346 h 1396"/>
                  <a:gd name="T32" fmla="*/ 1226 w 1442"/>
                  <a:gd name="T33" fmla="*/ 1324 h 1396"/>
                  <a:gd name="T34" fmla="*/ 1274 w 1442"/>
                  <a:gd name="T35" fmla="*/ 1294 h 1396"/>
                  <a:gd name="T36" fmla="*/ 1320 w 1442"/>
                  <a:gd name="T37" fmla="*/ 1258 h 1396"/>
                  <a:gd name="T38" fmla="*/ 1362 w 1442"/>
                  <a:gd name="T39" fmla="*/ 1216 h 1396"/>
                  <a:gd name="T40" fmla="*/ 1396 w 1442"/>
                  <a:gd name="T41" fmla="*/ 1164 h 1396"/>
                  <a:gd name="T42" fmla="*/ 1422 w 1442"/>
                  <a:gd name="T43" fmla="*/ 1102 h 1396"/>
                  <a:gd name="T44" fmla="*/ 1438 w 1442"/>
                  <a:gd name="T45" fmla="*/ 1032 h 1396"/>
                  <a:gd name="T46" fmla="*/ 1442 w 1442"/>
                  <a:gd name="T47" fmla="*/ 950 h 1396"/>
                  <a:gd name="T48" fmla="*/ 1440 w 1442"/>
                  <a:gd name="T49" fmla="*/ 906 h 1396"/>
                  <a:gd name="T50" fmla="*/ 1318 w 1442"/>
                  <a:gd name="T51" fmla="*/ 810 h 1396"/>
                  <a:gd name="T52" fmla="*/ 1190 w 1442"/>
                  <a:gd name="T53" fmla="*/ 706 h 1396"/>
                  <a:gd name="T54" fmla="*/ 1042 w 1442"/>
                  <a:gd name="T55" fmla="*/ 576 h 1396"/>
                  <a:gd name="T56" fmla="*/ 892 w 1442"/>
                  <a:gd name="T57" fmla="*/ 432 h 1396"/>
                  <a:gd name="T58" fmla="*/ 788 w 1442"/>
                  <a:gd name="T59" fmla="*/ 318 h 1396"/>
                  <a:gd name="T60" fmla="*/ 726 w 1442"/>
                  <a:gd name="T61" fmla="*/ 242 h 1396"/>
                  <a:gd name="T62" fmla="*/ 674 w 1442"/>
                  <a:gd name="T63" fmla="*/ 170 h 1396"/>
                  <a:gd name="T64" fmla="*/ 632 w 1442"/>
                  <a:gd name="T65" fmla="*/ 98 h 1396"/>
                  <a:gd name="T66" fmla="*/ 604 w 1442"/>
                  <a:gd name="T67" fmla="*/ 32 h 1396"/>
                  <a:gd name="T68" fmla="*/ 0 w 1442"/>
                  <a:gd name="T69" fmla="*/ 282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2" h="1396">
                    <a:moveTo>
                      <a:pt x="0" y="282"/>
                    </a:moveTo>
                    <a:lnTo>
                      <a:pt x="0" y="282"/>
                    </a:lnTo>
                    <a:lnTo>
                      <a:pt x="34" y="306"/>
                    </a:lnTo>
                    <a:lnTo>
                      <a:pt x="76" y="336"/>
                    </a:lnTo>
                    <a:lnTo>
                      <a:pt x="128" y="376"/>
                    </a:lnTo>
                    <a:lnTo>
                      <a:pt x="192" y="426"/>
                    </a:lnTo>
                    <a:lnTo>
                      <a:pt x="264" y="484"/>
                    </a:lnTo>
                    <a:lnTo>
                      <a:pt x="342" y="552"/>
                    </a:lnTo>
                    <a:lnTo>
                      <a:pt x="422" y="626"/>
                    </a:lnTo>
                    <a:lnTo>
                      <a:pt x="504" y="706"/>
                    </a:lnTo>
                    <a:lnTo>
                      <a:pt x="546" y="750"/>
                    </a:lnTo>
                    <a:lnTo>
                      <a:pt x="586" y="794"/>
                    </a:lnTo>
                    <a:lnTo>
                      <a:pt x="626" y="838"/>
                    </a:lnTo>
                    <a:lnTo>
                      <a:pt x="664" y="886"/>
                    </a:lnTo>
                    <a:lnTo>
                      <a:pt x="702" y="932"/>
                    </a:lnTo>
                    <a:lnTo>
                      <a:pt x="736" y="982"/>
                    </a:lnTo>
                    <a:lnTo>
                      <a:pt x="770" y="1032"/>
                    </a:lnTo>
                    <a:lnTo>
                      <a:pt x="802" y="1082"/>
                    </a:lnTo>
                    <a:lnTo>
                      <a:pt x="830" y="1132"/>
                    </a:lnTo>
                    <a:lnTo>
                      <a:pt x="856" y="1184"/>
                    </a:lnTo>
                    <a:lnTo>
                      <a:pt x="880" y="1236"/>
                    </a:lnTo>
                    <a:lnTo>
                      <a:pt x="900" y="1290"/>
                    </a:lnTo>
                    <a:lnTo>
                      <a:pt x="916" y="1342"/>
                    </a:lnTo>
                    <a:lnTo>
                      <a:pt x="928" y="1396"/>
                    </a:lnTo>
                    <a:lnTo>
                      <a:pt x="928" y="1396"/>
                    </a:lnTo>
                    <a:lnTo>
                      <a:pt x="952" y="1394"/>
                    </a:lnTo>
                    <a:lnTo>
                      <a:pt x="980" y="1392"/>
                    </a:lnTo>
                    <a:lnTo>
                      <a:pt x="1014" y="1388"/>
                    </a:lnTo>
                    <a:lnTo>
                      <a:pt x="1056" y="1382"/>
                    </a:lnTo>
                    <a:lnTo>
                      <a:pt x="1102" y="1370"/>
                    </a:lnTo>
                    <a:lnTo>
                      <a:pt x="1152" y="1356"/>
                    </a:lnTo>
                    <a:lnTo>
                      <a:pt x="1176" y="1346"/>
                    </a:lnTo>
                    <a:lnTo>
                      <a:pt x="1202" y="1336"/>
                    </a:lnTo>
                    <a:lnTo>
                      <a:pt x="1226" y="1324"/>
                    </a:lnTo>
                    <a:lnTo>
                      <a:pt x="1250" y="1310"/>
                    </a:lnTo>
                    <a:lnTo>
                      <a:pt x="1274" y="1294"/>
                    </a:lnTo>
                    <a:lnTo>
                      <a:pt x="1298" y="1278"/>
                    </a:lnTo>
                    <a:lnTo>
                      <a:pt x="1320" y="1258"/>
                    </a:lnTo>
                    <a:lnTo>
                      <a:pt x="1342" y="1238"/>
                    </a:lnTo>
                    <a:lnTo>
                      <a:pt x="1362" y="1216"/>
                    </a:lnTo>
                    <a:lnTo>
                      <a:pt x="1380" y="1190"/>
                    </a:lnTo>
                    <a:lnTo>
                      <a:pt x="1396" y="1164"/>
                    </a:lnTo>
                    <a:lnTo>
                      <a:pt x="1410" y="1134"/>
                    </a:lnTo>
                    <a:lnTo>
                      <a:pt x="1422" y="1102"/>
                    </a:lnTo>
                    <a:lnTo>
                      <a:pt x="1432" y="1068"/>
                    </a:lnTo>
                    <a:lnTo>
                      <a:pt x="1438" y="1032"/>
                    </a:lnTo>
                    <a:lnTo>
                      <a:pt x="1442" y="992"/>
                    </a:lnTo>
                    <a:lnTo>
                      <a:pt x="1442" y="950"/>
                    </a:lnTo>
                    <a:lnTo>
                      <a:pt x="1440" y="906"/>
                    </a:lnTo>
                    <a:lnTo>
                      <a:pt x="1440" y="906"/>
                    </a:lnTo>
                    <a:lnTo>
                      <a:pt x="1406" y="880"/>
                    </a:lnTo>
                    <a:lnTo>
                      <a:pt x="1318" y="810"/>
                    </a:lnTo>
                    <a:lnTo>
                      <a:pt x="1258" y="762"/>
                    </a:lnTo>
                    <a:lnTo>
                      <a:pt x="1190" y="706"/>
                    </a:lnTo>
                    <a:lnTo>
                      <a:pt x="1118" y="644"/>
                    </a:lnTo>
                    <a:lnTo>
                      <a:pt x="1042" y="576"/>
                    </a:lnTo>
                    <a:lnTo>
                      <a:pt x="966" y="506"/>
                    </a:lnTo>
                    <a:lnTo>
                      <a:pt x="892" y="432"/>
                    </a:lnTo>
                    <a:lnTo>
                      <a:pt x="820" y="356"/>
                    </a:lnTo>
                    <a:lnTo>
                      <a:pt x="788" y="318"/>
                    </a:lnTo>
                    <a:lnTo>
                      <a:pt x="756" y="280"/>
                    </a:lnTo>
                    <a:lnTo>
                      <a:pt x="726" y="242"/>
                    </a:lnTo>
                    <a:lnTo>
                      <a:pt x="698" y="206"/>
                    </a:lnTo>
                    <a:lnTo>
                      <a:pt x="674" y="170"/>
                    </a:lnTo>
                    <a:lnTo>
                      <a:pt x="650" y="134"/>
                    </a:lnTo>
                    <a:lnTo>
                      <a:pt x="632" y="98"/>
                    </a:lnTo>
                    <a:lnTo>
                      <a:pt x="616" y="64"/>
                    </a:lnTo>
                    <a:lnTo>
                      <a:pt x="604" y="32"/>
                    </a:lnTo>
                    <a:lnTo>
                      <a:pt x="596" y="0"/>
                    </a:lnTo>
                    <a:lnTo>
                      <a:pt x="0" y="282"/>
                    </a:lnTo>
                    <a:close/>
                  </a:path>
                </a:pathLst>
              </a:custGeom>
              <a:solidFill>
                <a:srgbClr val="60A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4" name="Freeform 72"/>
              <p:cNvSpPr>
                <a:spLocks/>
              </p:cNvSpPr>
              <p:nvPr/>
            </p:nvSpPr>
            <p:spPr bwMode="auto">
              <a:xfrm>
                <a:off x="11787188" y="7332663"/>
                <a:ext cx="2289175" cy="2216150"/>
              </a:xfrm>
              <a:custGeom>
                <a:avLst/>
                <a:gdLst>
                  <a:gd name="T0" fmla="*/ 0 w 1442"/>
                  <a:gd name="T1" fmla="*/ 282 h 1396"/>
                  <a:gd name="T2" fmla="*/ 76 w 1442"/>
                  <a:gd name="T3" fmla="*/ 336 h 1396"/>
                  <a:gd name="T4" fmla="*/ 192 w 1442"/>
                  <a:gd name="T5" fmla="*/ 426 h 1396"/>
                  <a:gd name="T6" fmla="*/ 342 w 1442"/>
                  <a:gd name="T7" fmla="*/ 552 h 1396"/>
                  <a:gd name="T8" fmla="*/ 504 w 1442"/>
                  <a:gd name="T9" fmla="*/ 706 h 1396"/>
                  <a:gd name="T10" fmla="*/ 586 w 1442"/>
                  <a:gd name="T11" fmla="*/ 794 h 1396"/>
                  <a:gd name="T12" fmla="*/ 664 w 1442"/>
                  <a:gd name="T13" fmla="*/ 886 h 1396"/>
                  <a:gd name="T14" fmla="*/ 736 w 1442"/>
                  <a:gd name="T15" fmla="*/ 982 h 1396"/>
                  <a:gd name="T16" fmla="*/ 802 w 1442"/>
                  <a:gd name="T17" fmla="*/ 1082 h 1396"/>
                  <a:gd name="T18" fmla="*/ 856 w 1442"/>
                  <a:gd name="T19" fmla="*/ 1184 h 1396"/>
                  <a:gd name="T20" fmla="*/ 900 w 1442"/>
                  <a:gd name="T21" fmla="*/ 1290 h 1396"/>
                  <a:gd name="T22" fmla="*/ 928 w 1442"/>
                  <a:gd name="T23" fmla="*/ 1396 h 1396"/>
                  <a:gd name="T24" fmla="*/ 952 w 1442"/>
                  <a:gd name="T25" fmla="*/ 1394 h 1396"/>
                  <a:gd name="T26" fmla="*/ 1014 w 1442"/>
                  <a:gd name="T27" fmla="*/ 1388 h 1396"/>
                  <a:gd name="T28" fmla="*/ 1102 w 1442"/>
                  <a:gd name="T29" fmla="*/ 1370 h 1396"/>
                  <a:gd name="T30" fmla="*/ 1176 w 1442"/>
                  <a:gd name="T31" fmla="*/ 1346 h 1396"/>
                  <a:gd name="T32" fmla="*/ 1226 w 1442"/>
                  <a:gd name="T33" fmla="*/ 1324 h 1396"/>
                  <a:gd name="T34" fmla="*/ 1274 w 1442"/>
                  <a:gd name="T35" fmla="*/ 1294 h 1396"/>
                  <a:gd name="T36" fmla="*/ 1320 w 1442"/>
                  <a:gd name="T37" fmla="*/ 1258 h 1396"/>
                  <a:gd name="T38" fmla="*/ 1362 w 1442"/>
                  <a:gd name="T39" fmla="*/ 1216 h 1396"/>
                  <a:gd name="T40" fmla="*/ 1396 w 1442"/>
                  <a:gd name="T41" fmla="*/ 1164 h 1396"/>
                  <a:gd name="T42" fmla="*/ 1422 w 1442"/>
                  <a:gd name="T43" fmla="*/ 1102 h 1396"/>
                  <a:gd name="T44" fmla="*/ 1438 w 1442"/>
                  <a:gd name="T45" fmla="*/ 1032 h 1396"/>
                  <a:gd name="T46" fmla="*/ 1442 w 1442"/>
                  <a:gd name="T47" fmla="*/ 950 h 1396"/>
                  <a:gd name="T48" fmla="*/ 1440 w 1442"/>
                  <a:gd name="T49" fmla="*/ 906 h 1396"/>
                  <a:gd name="T50" fmla="*/ 1318 w 1442"/>
                  <a:gd name="T51" fmla="*/ 810 h 1396"/>
                  <a:gd name="T52" fmla="*/ 1190 w 1442"/>
                  <a:gd name="T53" fmla="*/ 706 h 1396"/>
                  <a:gd name="T54" fmla="*/ 1042 w 1442"/>
                  <a:gd name="T55" fmla="*/ 576 h 1396"/>
                  <a:gd name="T56" fmla="*/ 892 w 1442"/>
                  <a:gd name="T57" fmla="*/ 432 h 1396"/>
                  <a:gd name="T58" fmla="*/ 788 w 1442"/>
                  <a:gd name="T59" fmla="*/ 318 h 1396"/>
                  <a:gd name="T60" fmla="*/ 726 w 1442"/>
                  <a:gd name="T61" fmla="*/ 242 h 1396"/>
                  <a:gd name="T62" fmla="*/ 674 w 1442"/>
                  <a:gd name="T63" fmla="*/ 170 h 1396"/>
                  <a:gd name="T64" fmla="*/ 632 w 1442"/>
                  <a:gd name="T65" fmla="*/ 98 h 1396"/>
                  <a:gd name="T66" fmla="*/ 604 w 1442"/>
                  <a:gd name="T67" fmla="*/ 32 h 1396"/>
                  <a:gd name="T68" fmla="*/ 0 w 1442"/>
                  <a:gd name="T69" fmla="*/ 282 h 1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2" h="1396">
                    <a:moveTo>
                      <a:pt x="0" y="282"/>
                    </a:moveTo>
                    <a:lnTo>
                      <a:pt x="0" y="282"/>
                    </a:lnTo>
                    <a:lnTo>
                      <a:pt x="34" y="306"/>
                    </a:lnTo>
                    <a:lnTo>
                      <a:pt x="76" y="336"/>
                    </a:lnTo>
                    <a:lnTo>
                      <a:pt x="128" y="376"/>
                    </a:lnTo>
                    <a:lnTo>
                      <a:pt x="192" y="426"/>
                    </a:lnTo>
                    <a:lnTo>
                      <a:pt x="264" y="484"/>
                    </a:lnTo>
                    <a:lnTo>
                      <a:pt x="342" y="552"/>
                    </a:lnTo>
                    <a:lnTo>
                      <a:pt x="422" y="626"/>
                    </a:lnTo>
                    <a:lnTo>
                      <a:pt x="504" y="706"/>
                    </a:lnTo>
                    <a:lnTo>
                      <a:pt x="546" y="750"/>
                    </a:lnTo>
                    <a:lnTo>
                      <a:pt x="586" y="794"/>
                    </a:lnTo>
                    <a:lnTo>
                      <a:pt x="626" y="838"/>
                    </a:lnTo>
                    <a:lnTo>
                      <a:pt x="664" y="886"/>
                    </a:lnTo>
                    <a:lnTo>
                      <a:pt x="702" y="932"/>
                    </a:lnTo>
                    <a:lnTo>
                      <a:pt x="736" y="982"/>
                    </a:lnTo>
                    <a:lnTo>
                      <a:pt x="770" y="1032"/>
                    </a:lnTo>
                    <a:lnTo>
                      <a:pt x="802" y="1082"/>
                    </a:lnTo>
                    <a:lnTo>
                      <a:pt x="830" y="1132"/>
                    </a:lnTo>
                    <a:lnTo>
                      <a:pt x="856" y="1184"/>
                    </a:lnTo>
                    <a:lnTo>
                      <a:pt x="880" y="1236"/>
                    </a:lnTo>
                    <a:lnTo>
                      <a:pt x="900" y="1290"/>
                    </a:lnTo>
                    <a:lnTo>
                      <a:pt x="916" y="1342"/>
                    </a:lnTo>
                    <a:lnTo>
                      <a:pt x="928" y="1396"/>
                    </a:lnTo>
                    <a:lnTo>
                      <a:pt x="928" y="1396"/>
                    </a:lnTo>
                    <a:lnTo>
                      <a:pt x="952" y="1394"/>
                    </a:lnTo>
                    <a:lnTo>
                      <a:pt x="980" y="1392"/>
                    </a:lnTo>
                    <a:lnTo>
                      <a:pt x="1014" y="1388"/>
                    </a:lnTo>
                    <a:lnTo>
                      <a:pt x="1056" y="1382"/>
                    </a:lnTo>
                    <a:lnTo>
                      <a:pt x="1102" y="1370"/>
                    </a:lnTo>
                    <a:lnTo>
                      <a:pt x="1152" y="1356"/>
                    </a:lnTo>
                    <a:lnTo>
                      <a:pt x="1176" y="1346"/>
                    </a:lnTo>
                    <a:lnTo>
                      <a:pt x="1202" y="1336"/>
                    </a:lnTo>
                    <a:lnTo>
                      <a:pt x="1226" y="1324"/>
                    </a:lnTo>
                    <a:lnTo>
                      <a:pt x="1250" y="1310"/>
                    </a:lnTo>
                    <a:lnTo>
                      <a:pt x="1274" y="1294"/>
                    </a:lnTo>
                    <a:lnTo>
                      <a:pt x="1298" y="1278"/>
                    </a:lnTo>
                    <a:lnTo>
                      <a:pt x="1320" y="1258"/>
                    </a:lnTo>
                    <a:lnTo>
                      <a:pt x="1342" y="1238"/>
                    </a:lnTo>
                    <a:lnTo>
                      <a:pt x="1362" y="1216"/>
                    </a:lnTo>
                    <a:lnTo>
                      <a:pt x="1380" y="1190"/>
                    </a:lnTo>
                    <a:lnTo>
                      <a:pt x="1396" y="1164"/>
                    </a:lnTo>
                    <a:lnTo>
                      <a:pt x="1410" y="1134"/>
                    </a:lnTo>
                    <a:lnTo>
                      <a:pt x="1422" y="1102"/>
                    </a:lnTo>
                    <a:lnTo>
                      <a:pt x="1432" y="1068"/>
                    </a:lnTo>
                    <a:lnTo>
                      <a:pt x="1438" y="1032"/>
                    </a:lnTo>
                    <a:lnTo>
                      <a:pt x="1442" y="992"/>
                    </a:lnTo>
                    <a:lnTo>
                      <a:pt x="1442" y="950"/>
                    </a:lnTo>
                    <a:lnTo>
                      <a:pt x="1440" y="906"/>
                    </a:lnTo>
                    <a:lnTo>
                      <a:pt x="1440" y="906"/>
                    </a:lnTo>
                    <a:lnTo>
                      <a:pt x="1406" y="880"/>
                    </a:lnTo>
                    <a:lnTo>
                      <a:pt x="1318" y="810"/>
                    </a:lnTo>
                    <a:lnTo>
                      <a:pt x="1258" y="762"/>
                    </a:lnTo>
                    <a:lnTo>
                      <a:pt x="1190" y="706"/>
                    </a:lnTo>
                    <a:lnTo>
                      <a:pt x="1118" y="644"/>
                    </a:lnTo>
                    <a:lnTo>
                      <a:pt x="1042" y="576"/>
                    </a:lnTo>
                    <a:lnTo>
                      <a:pt x="966" y="506"/>
                    </a:lnTo>
                    <a:lnTo>
                      <a:pt x="892" y="432"/>
                    </a:lnTo>
                    <a:lnTo>
                      <a:pt x="820" y="356"/>
                    </a:lnTo>
                    <a:lnTo>
                      <a:pt x="788" y="318"/>
                    </a:lnTo>
                    <a:lnTo>
                      <a:pt x="756" y="280"/>
                    </a:lnTo>
                    <a:lnTo>
                      <a:pt x="726" y="242"/>
                    </a:lnTo>
                    <a:lnTo>
                      <a:pt x="698" y="206"/>
                    </a:lnTo>
                    <a:lnTo>
                      <a:pt x="674" y="170"/>
                    </a:lnTo>
                    <a:lnTo>
                      <a:pt x="650" y="134"/>
                    </a:lnTo>
                    <a:lnTo>
                      <a:pt x="632" y="98"/>
                    </a:lnTo>
                    <a:lnTo>
                      <a:pt x="616" y="64"/>
                    </a:lnTo>
                    <a:lnTo>
                      <a:pt x="604" y="32"/>
                    </a:lnTo>
                    <a:lnTo>
                      <a:pt x="596" y="0"/>
                    </a:lnTo>
                    <a:lnTo>
                      <a:pt x="0" y="2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5" name="Freeform 73"/>
              <p:cNvSpPr>
                <a:spLocks/>
              </p:cNvSpPr>
              <p:nvPr/>
            </p:nvSpPr>
            <p:spPr bwMode="auto">
              <a:xfrm>
                <a:off x="11647488" y="7427913"/>
                <a:ext cx="2289175" cy="2117725"/>
              </a:xfrm>
              <a:custGeom>
                <a:avLst/>
                <a:gdLst>
                  <a:gd name="T0" fmla="*/ 0 w 1442"/>
                  <a:gd name="T1" fmla="*/ 280 h 1334"/>
                  <a:gd name="T2" fmla="*/ 78 w 1442"/>
                  <a:gd name="T3" fmla="*/ 330 h 1334"/>
                  <a:gd name="T4" fmla="*/ 200 w 1442"/>
                  <a:gd name="T5" fmla="*/ 410 h 1334"/>
                  <a:gd name="T6" fmla="*/ 356 w 1442"/>
                  <a:gd name="T7" fmla="*/ 526 h 1334"/>
                  <a:gd name="T8" fmla="*/ 482 w 1442"/>
                  <a:gd name="T9" fmla="*/ 630 h 1334"/>
                  <a:gd name="T10" fmla="*/ 568 w 1442"/>
                  <a:gd name="T11" fmla="*/ 708 h 1334"/>
                  <a:gd name="T12" fmla="*/ 650 w 1442"/>
                  <a:gd name="T13" fmla="*/ 792 h 1334"/>
                  <a:gd name="T14" fmla="*/ 728 w 1442"/>
                  <a:gd name="T15" fmla="*/ 882 h 1334"/>
                  <a:gd name="T16" fmla="*/ 800 w 1442"/>
                  <a:gd name="T17" fmla="*/ 976 h 1334"/>
                  <a:gd name="T18" fmla="*/ 862 w 1442"/>
                  <a:gd name="T19" fmla="*/ 1074 h 1334"/>
                  <a:gd name="T20" fmla="*/ 914 w 1442"/>
                  <a:gd name="T21" fmla="*/ 1174 h 1334"/>
                  <a:gd name="T22" fmla="*/ 950 w 1442"/>
                  <a:gd name="T23" fmla="*/ 1280 h 1334"/>
                  <a:gd name="T24" fmla="*/ 962 w 1442"/>
                  <a:gd name="T25" fmla="*/ 1332 h 1334"/>
                  <a:gd name="T26" fmla="*/ 1010 w 1442"/>
                  <a:gd name="T27" fmla="*/ 1334 h 1334"/>
                  <a:gd name="T28" fmla="*/ 1082 w 1442"/>
                  <a:gd name="T29" fmla="*/ 1332 h 1334"/>
                  <a:gd name="T30" fmla="*/ 1172 w 1442"/>
                  <a:gd name="T31" fmla="*/ 1318 h 1334"/>
                  <a:gd name="T32" fmla="*/ 1218 w 1442"/>
                  <a:gd name="T33" fmla="*/ 1304 h 1334"/>
                  <a:gd name="T34" fmla="*/ 1264 w 1442"/>
                  <a:gd name="T35" fmla="*/ 1284 h 1334"/>
                  <a:gd name="T36" fmla="*/ 1308 w 1442"/>
                  <a:gd name="T37" fmla="*/ 1258 h 1334"/>
                  <a:gd name="T38" fmla="*/ 1350 w 1442"/>
                  <a:gd name="T39" fmla="*/ 1222 h 1334"/>
                  <a:gd name="T40" fmla="*/ 1384 w 1442"/>
                  <a:gd name="T41" fmla="*/ 1180 h 1334"/>
                  <a:gd name="T42" fmla="*/ 1412 w 1442"/>
                  <a:gd name="T43" fmla="*/ 1128 h 1334"/>
                  <a:gd name="T44" fmla="*/ 1432 w 1442"/>
                  <a:gd name="T45" fmla="*/ 1066 h 1334"/>
                  <a:gd name="T46" fmla="*/ 1442 w 1442"/>
                  <a:gd name="T47" fmla="*/ 990 h 1334"/>
                  <a:gd name="T48" fmla="*/ 1440 w 1442"/>
                  <a:gd name="T49" fmla="*/ 904 h 1334"/>
                  <a:gd name="T50" fmla="*/ 1406 w 1442"/>
                  <a:gd name="T51" fmla="*/ 880 h 1334"/>
                  <a:gd name="T52" fmla="*/ 1258 w 1442"/>
                  <a:gd name="T53" fmla="*/ 762 h 1334"/>
                  <a:gd name="T54" fmla="*/ 1118 w 1442"/>
                  <a:gd name="T55" fmla="*/ 642 h 1334"/>
                  <a:gd name="T56" fmla="*/ 966 w 1442"/>
                  <a:gd name="T57" fmla="*/ 504 h 1334"/>
                  <a:gd name="T58" fmla="*/ 820 w 1442"/>
                  <a:gd name="T59" fmla="*/ 356 h 1334"/>
                  <a:gd name="T60" fmla="*/ 756 w 1442"/>
                  <a:gd name="T61" fmla="*/ 280 h 1334"/>
                  <a:gd name="T62" fmla="*/ 698 w 1442"/>
                  <a:gd name="T63" fmla="*/ 206 h 1334"/>
                  <a:gd name="T64" fmla="*/ 650 w 1442"/>
                  <a:gd name="T65" fmla="*/ 132 h 1334"/>
                  <a:gd name="T66" fmla="*/ 616 w 1442"/>
                  <a:gd name="T67" fmla="*/ 64 h 1334"/>
                  <a:gd name="T68" fmla="*/ 596 w 1442"/>
                  <a:gd name="T69" fmla="*/ 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2" h="1334">
                    <a:moveTo>
                      <a:pt x="0" y="280"/>
                    </a:moveTo>
                    <a:lnTo>
                      <a:pt x="0" y="280"/>
                    </a:lnTo>
                    <a:lnTo>
                      <a:pt x="36" y="302"/>
                    </a:lnTo>
                    <a:lnTo>
                      <a:pt x="78" y="330"/>
                    </a:lnTo>
                    <a:lnTo>
                      <a:pt x="134" y="366"/>
                    </a:lnTo>
                    <a:lnTo>
                      <a:pt x="200" y="410"/>
                    </a:lnTo>
                    <a:lnTo>
                      <a:pt x="274" y="464"/>
                    </a:lnTo>
                    <a:lnTo>
                      <a:pt x="356" y="526"/>
                    </a:lnTo>
                    <a:lnTo>
                      <a:pt x="440" y="594"/>
                    </a:lnTo>
                    <a:lnTo>
                      <a:pt x="482" y="630"/>
                    </a:lnTo>
                    <a:lnTo>
                      <a:pt x="524" y="668"/>
                    </a:lnTo>
                    <a:lnTo>
                      <a:pt x="568" y="708"/>
                    </a:lnTo>
                    <a:lnTo>
                      <a:pt x="608" y="750"/>
                    </a:lnTo>
                    <a:lnTo>
                      <a:pt x="650" y="792"/>
                    </a:lnTo>
                    <a:lnTo>
                      <a:pt x="690" y="836"/>
                    </a:lnTo>
                    <a:lnTo>
                      <a:pt x="728" y="882"/>
                    </a:lnTo>
                    <a:lnTo>
                      <a:pt x="766" y="928"/>
                    </a:lnTo>
                    <a:lnTo>
                      <a:pt x="800" y="976"/>
                    </a:lnTo>
                    <a:lnTo>
                      <a:pt x="832" y="1024"/>
                    </a:lnTo>
                    <a:lnTo>
                      <a:pt x="862" y="1074"/>
                    </a:lnTo>
                    <a:lnTo>
                      <a:pt x="890" y="1124"/>
                    </a:lnTo>
                    <a:lnTo>
                      <a:pt x="914" y="1174"/>
                    </a:lnTo>
                    <a:lnTo>
                      <a:pt x="934" y="1226"/>
                    </a:lnTo>
                    <a:lnTo>
                      <a:pt x="950" y="1280"/>
                    </a:lnTo>
                    <a:lnTo>
                      <a:pt x="962" y="1332"/>
                    </a:lnTo>
                    <a:lnTo>
                      <a:pt x="962" y="1332"/>
                    </a:lnTo>
                    <a:lnTo>
                      <a:pt x="986" y="1334"/>
                    </a:lnTo>
                    <a:lnTo>
                      <a:pt x="1010" y="1334"/>
                    </a:lnTo>
                    <a:lnTo>
                      <a:pt x="1044" y="1334"/>
                    </a:lnTo>
                    <a:lnTo>
                      <a:pt x="1082" y="1332"/>
                    </a:lnTo>
                    <a:lnTo>
                      <a:pt x="1126" y="1328"/>
                    </a:lnTo>
                    <a:lnTo>
                      <a:pt x="1172" y="1318"/>
                    </a:lnTo>
                    <a:lnTo>
                      <a:pt x="1194" y="1312"/>
                    </a:lnTo>
                    <a:lnTo>
                      <a:pt x="1218" y="1304"/>
                    </a:lnTo>
                    <a:lnTo>
                      <a:pt x="1242" y="1294"/>
                    </a:lnTo>
                    <a:lnTo>
                      <a:pt x="1264" y="1284"/>
                    </a:lnTo>
                    <a:lnTo>
                      <a:pt x="1286" y="1272"/>
                    </a:lnTo>
                    <a:lnTo>
                      <a:pt x="1308" y="1258"/>
                    </a:lnTo>
                    <a:lnTo>
                      <a:pt x="1330" y="1242"/>
                    </a:lnTo>
                    <a:lnTo>
                      <a:pt x="1350" y="1222"/>
                    </a:lnTo>
                    <a:lnTo>
                      <a:pt x="1368" y="1202"/>
                    </a:lnTo>
                    <a:lnTo>
                      <a:pt x="1384" y="1180"/>
                    </a:lnTo>
                    <a:lnTo>
                      <a:pt x="1400" y="1156"/>
                    </a:lnTo>
                    <a:lnTo>
                      <a:pt x="1412" y="1128"/>
                    </a:lnTo>
                    <a:lnTo>
                      <a:pt x="1424" y="1098"/>
                    </a:lnTo>
                    <a:lnTo>
                      <a:pt x="1432" y="1066"/>
                    </a:lnTo>
                    <a:lnTo>
                      <a:pt x="1438" y="1030"/>
                    </a:lnTo>
                    <a:lnTo>
                      <a:pt x="1442" y="990"/>
                    </a:lnTo>
                    <a:lnTo>
                      <a:pt x="1442" y="950"/>
                    </a:lnTo>
                    <a:lnTo>
                      <a:pt x="1440" y="904"/>
                    </a:lnTo>
                    <a:lnTo>
                      <a:pt x="1440" y="904"/>
                    </a:lnTo>
                    <a:lnTo>
                      <a:pt x="1406" y="880"/>
                    </a:lnTo>
                    <a:lnTo>
                      <a:pt x="1318" y="810"/>
                    </a:lnTo>
                    <a:lnTo>
                      <a:pt x="1258" y="762"/>
                    </a:lnTo>
                    <a:lnTo>
                      <a:pt x="1190" y="706"/>
                    </a:lnTo>
                    <a:lnTo>
                      <a:pt x="1118" y="642"/>
                    </a:lnTo>
                    <a:lnTo>
                      <a:pt x="1042" y="576"/>
                    </a:lnTo>
                    <a:lnTo>
                      <a:pt x="966" y="504"/>
                    </a:lnTo>
                    <a:lnTo>
                      <a:pt x="892" y="430"/>
                    </a:lnTo>
                    <a:lnTo>
                      <a:pt x="820" y="356"/>
                    </a:lnTo>
                    <a:lnTo>
                      <a:pt x="788" y="318"/>
                    </a:lnTo>
                    <a:lnTo>
                      <a:pt x="756" y="280"/>
                    </a:lnTo>
                    <a:lnTo>
                      <a:pt x="726" y="242"/>
                    </a:lnTo>
                    <a:lnTo>
                      <a:pt x="698" y="206"/>
                    </a:lnTo>
                    <a:lnTo>
                      <a:pt x="672" y="168"/>
                    </a:lnTo>
                    <a:lnTo>
                      <a:pt x="650" y="132"/>
                    </a:lnTo>
                    <a:lnTo>
                      <a:pt x="632" y="98"/>
                    </a:lnTo>
                    <a:lnTo>
                      <a:pt x="616" y="64"/>
                    </a:lnTo>
                    <a:lnTo>
                      <a:pt x="604" y="32"/>
                    </a:lnTo>
                    <a:lnTo>
                      <a:pt x="596" y="0"/>
                    </a:lnTo>
                    <a:lnTo>
                      <a:pt x="0" y="280"/>
                    </a:lnTo>
                    <a:close/>
                  </a:path>
                </a:pathLst>
              </a:custGeom>
              <a:solidFill>
                <a:srgbClr val="81C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6" name="Freeform 74"/>
              <p:cNvSpPr>
                <a:spLocks/>
              </p:cNvSpPr>
              <p:nvPr/>
            </p:nvSpPr>
            <p:spPr bwMode="auto">
              <a:xfrm>
                <a:off x="11647488" y="7427913"/>
                <a:ext cx="2289175" cy="2117725"/>
              </a:xfrm>
              <a:custGeom>
                <a:avLst/>
                <a:gdLst>
                  <a:gd name="T0" fmla="*/ 0 w 1442"/>
                  <a:gd name="T1" fmla="*/ 280 h 1334"/>
                  <a:gd name="T2" fmla="*/ 78 w 1442"/>
                  <a:gd name="T3" fmla="*/ 330 h 1334"/>
                  <a:gd name="T4" fmla="*/ 200 w 1442"/>
                  <a:gd name="T5" fmla="*/ 410 h 1334"/>
                  <a:gd name="T6" fmla="*/ 356 w 1442"/>
                  <a:gd name="T7" fmla="*/ 526 h 1334"/>
                  <a:gd name="T8" fmla="*/ 482 w 1442"/>
                  <a:gd name="T9" fmla="*/ 630 h 1334"/>
                  <a:gd name="T10" fmla="*/ 568 w 1442"/>
                  <a:gd name="T11" fmla="*/ 708 h 1334"/>
                  <a:gd name="T12" fmla="*/ 650 w 1442"/>
                  <a:gd name="T13" fmla="*/ 792 h 1334"/>
                  <a:gd name="T14" fmla="*/ 728 w 1442"/>
                  <a:gd name="T15" fmla="*/ 882 h 1334"/>
                  <a:gd name="T16" fmla="*/ 800 w 1442"/>
                  <a:gd name="T17" fmla="*/ 976 h 1334"/>
                  <a:gd name="T18" fmla="*/ 862 w 1442"/>
                  <a:gd name="T19" fmla="*/ 1074 h 1334"/>
                  <a:gd name="T20" fmla="*/ 914 w 1442"/>
                  <a:gd name="T21" fmla="*/ 1174 h 1334"/>
                  <a:gd name="T22" fmla="*/ 950 w 1442"/>
                  <a:gd name="T23" fmla="*/ 1280 h 1334"/>
                  <a:gd name="T24" fmla="*/ 962 w 1442"/>
                  <a:gd name="T25" fmla="*/ 1332 h 1334"/>
                  <a:gd name="T26" fmla="*/ 1010 w 1442"/>
                  <a:gd name="T27" fmla="*/ 1334 h 1334"/>
                  <a:gd name="T28" fmla="*/ 1082 w 1442"/>
                  <a:gd name="T29" fmla="*/ 1332 h 1334"/>
                  <a:gd name="T30" fmla="*/ 1172 w 1442"/>
                  <a:gd name="T31" fmla="*/ 1318 h 1334"/>
                  <a:gd name="T32" fmla="*/ 1218 w 1442"/>
                  <a:gd name="T33" fmla="*/ 1304 h 1334"/>
                  <a:gd name="T34" fmla="*/ 1264 w 1442"/>
                  <a:gd name="T35" fmla="*/ 1284 h 1334"/>
                  <a:gd name="T36" fmla="*/ 1308 w 1442"/>
                  <a:gd name="T37" fmla="*/ 1258 h 1334"/>
                  <a:gd name="T38" fmla="*/ 1350 w 1442"/>
                  <a:gd name="T39" fmla="*/ 1222 h 1334"/>
                  <a:gd name="T40" fmla="*/ 1384 w 1442"/>
                  <a:gd name="T41" fmla="*/ 1180 h 1334"/>
                  <a:gd name="T42" fmla="*/ 1412 w 1442"/>
                  <a:gd name="T43" fmla="*/ 1128 h 1334"/>
                  <a:gd name="T44" fmla="*/ 1432 w 1442"/>
                  <a:gd name="T45" fmla="*/ 1066 h 1334"/>
                  <a:gd name="T46" fmla="*/ 1442 w 1442"/>
                  <a:gd name="T47" fmla="*/ 990 h 1334"/>
                  <a:gd name="T48" fmla="*/ 1440 w 1442"/>
                  <a:gd name="T49" fmla="*/ 904 h 1334"/>
                  <a:gd name="T50" fmla="*/ 1406 w 1442"/>
                  <a:gd name="T51" fmla="*/ 880 h 1334"/>
                  <a:gd name="T52" fmla="*/ 1258 w 1442"/>
                  <a:gd name="T53" fmla="*/ 762 h 1334"/>
                  <a:gd name="T54" fmla="*/ 1118 w 1442"/>
                  <a:gd name="T55" fmla="*/ 642 h 1334"/>
                  <a:gd name="T56" fmla="*/ 966 w 1442"/>
                  <a:gd name="T57" fmla="*/ 504 h 1334"/>
                  <a:gd name="T58" fmla="*/ 820 w 1442"/>
                  <a:gd name="T59" fmla="*/ 356 h 1334"/>
                  <a:gd name="T60" fmla="*/ 756 w 1442"/>
                  <a:gd name="T61" fmla="*/ 280 h 1334"/>
                  <a:gd name="T62" fmla="*/ 698 w 1442"/>
                  <a:gd name="T63" fmla="*/ 206 h 1334"/>
                  <a:gd name="T64" fmla="*/ 650 w 1442"/>
                  <a:gd name="T65" fmla="*/ 132 h 1334"/>
                  <a:gd name="T66" fmla="*/ 616 w 1442"/>
                  <a:gd name="T67" fmla="*/ 64 h 1334"/>
                  <a:gd name="T68" fmla="*/ 596 w 1442"/>
                  <a:gd name="T69" fmla="*/ 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2" h="1334">
                    <a:moveTo>
                      <a:pt x="0" y="280"/>
                    </a:moveTo>
                    <a:lnTo>
                      <a:pt x="0" y="280"/>
                    </a:lnTo>
                    <a:lnTo>
                      <a:pt x="36" y="302"/>
                    </a:lnTo>
                    <a:lnTo>
                      <a:pt x="78" y="330"/>
                    </a:lnTo>
                    <a:lnTo>
                      <a:pt x="134" y="366"/>
                    </a:lnTo>
                    <a:lnTo>
                      <a:pt x="200" y="410"/>
                    </a:lnTo>
                    <a:lnTo>
                      <a:pt x="274" y="464"/>
                    </a:lnTo>
                    <a:lnTo>
                      <a:pt x="356" y="526"/>
                    </a:lnTo>
                    <a:lnTo>
                      <a:pt x="440" y="594"/>
                    </a:lnTo>
                    <a:lnTo>
                      <a:pt x="482" y="630"/>
                    </a:lnTo>
                    <a:lnTo>
                      <a:pt x="524" y="668"/>
                    </a:lnTo>
                    <a:lnTo>
                      <a:pt x="568" y="708"/>
                    </a:lnTo>
                    <a:lnTo>
                      <a:pt x="608" y="750"/>
                    </a:lnTo>
                    <a:lnTo>
                      <a:pt x="650" y="792"/>
                    </a:lnTo>
                    <a:lnTo>
                      <a:pt x="690" y="836"/>
                    </a:lnTo>
                    <a:lnTo>
                      <a:pt x="728" y="882"/>
                    </a:lnTo>
                    <a:lnTo>
                      <a:pt x="766" y="928"/>
                    </a:lnTo>
                    <a:lnTo>
                      <a:pt x="800" y="976"/>
                    </a:lnTo>
                    <a:lnTo>
                      <a:pt x="832" y="1024"/>
                    </a:lnTo>
                    <a:lnTo>
                      <a:pt x="862" y="1074"/>
                    </a:lnTo>
                    <a:lnTo>
                      <a:pt x="890" y="1124"/>
                    </a:lnTo>
                    <a:lnTo>
                      <a:pt x="914" y="1174"/>
                    </a:lnTo>
                    <a:lnTo>
                      <a:pt x="934" y="1226"/>
                    </a:lnTo>
                    <a:lnTo>
                      <a:pt x="950" y="1280"/>
                    </a:lnTo>
                    <a:lnTo>
                      <a:pt x="962" y="1332"/>
                    </a:lnTo>
                    <a:lnTo>
                      <a:pt x="962" y="1332"/>
                    </a:lnTo>
                    <a:lnTo>
                      <a:pt x="986" y="1334"/>
                    </a:lnTo>
                    <a:lnTo>
                      <a:pt x="1010" y="1334"/>
                    </a:lnTo>
                    <a:lnTo>
                      <a:pt x="1044" y="1334"/>
                    </a:lnTo>
                    <a:lnTo>
                      <a:pt x="1082" y="1332"/>
                    </a:lnTo>
                    <a:lnTo>
                      <a:pt x="1126" y="1328"/>
                    </a:lnTo>
                    <a:lnTo>
                      <a:pt x="1172" y="1318"/>
                    </a:lnTo>
                    <a:lnTo>
                      <a:pt x="1194" y="1312"/>
                    </a:lnTo>
                    <a:lnTo>
                      <a:pt x="1218" y="1304"/>
                    </a:lnTo>
                    <a:lnTo>
                      <a:pt x="1242" y="1294"/>
                    </a:lnTo>
                    <a:lnTo>
                      <a:pt x="1264" y="1284"/>
                    </a:lnTo>
                    <a:lnTo>
                      <a:pt x="1286" y="1272"/>
                    </a:lnTo>
                    <a:lnTo>
                      <a:pt x="1308" y="1258"/>
                    </a:lnTo>
                    <a:lnTo>
                      <a:pt x="1330" y="1242"/>
                    </a:lnTo>
                    <a:lnTo>
                      <a:pt x="1350" y="1222"/>
                    </a:lnTo>
                    <a:lnTo>
                      <a:pt x="1368" y="1202"/>
                    </a:lnTo>
                    <a:lnTo>
                      <a:pt x="1384" y="1180"/>
                    </a:lnTo>
                    <a:lnTo>
                      <a:pt x="1400" y="1156"/>
                    </a:lnTo>
                    <a:lnTo>
                      <a:pt x="1412" y="1128"/>
                    </a:lnTo>
                    <a:lnTo>
                      <a:pt x="1424" y="1098"/>
                    </a:lnTo>
                    <a:lnTo>
                      <a:pt x="1432" y="1066"/>
                    </a:lnTo>
                    <a:lnTo>
                      <a:pt x="1438" y="1030"/>
                    </a:lnTo>
                    <a:lnTo>
                      <a:pt x="1442" y="990"/>
                    </a:lnTo>
                    <a:lnTo>
                      <a:pt x="1442" y="950"/>
                    </a:lnTo>
                    <a:lnTo>
                      <a:pt x="1440" y="904"/>
                    </a:lnTo>
                    <a:lnTo>
                      <a:pt x="1440" y="904"/>
                    </a:lnTo>
                    <a:lnTo>
                      <a:pt x="1406" y="880"/>
                    </a:lnTo>
                    <a:lnTo>
                      <a:pt x="1318" y="810"/>
                    </a:lnTo>
                    <a:lnTo>
                      <a:pt x="1258" y="762"/>
                    </a:lnTo>
                    <a:lnTo>
                      <a:pt x="1190" y="706"/>
                    </a:lnTo>
                    <a:lnTo>
                      <a:pt x="1118" y="642"/>
                    </a:lnTo>
                    <a:lnTo>
                      <a:pt x="1042" y="576"/>
                    </a:lnTo>
                    <a:lnTo>
                      <a:pt x="966" y="504"/>
                    </a:lnTo>
                    <a:lnTo>
                      <a:pt x="892" y="430"/>
                    </a:lnTo>
                    <a:lnTo>
                      <a:pt x="820" y="356"/>
                    </a:lnTo>
                    <a:lnTo>
                      <a:pt x="788" y="318"/>
                    </a:lnTo>
                    <a:lnTo>
                      <a:pt x="756" y="280"/>
                    </a:lnTo>
                    <a:lnTo>
                      <a:pt x="726" y="242"/>
                    </a:lnTo>
                    <a:lnTo>
                      <a:pt x="698" y="206"/>
                    </a:lnTo>
                    <a:lnTo>
                      <a:pt x="672" y="168"/>
                    </a:lnTo>
                    <a:lnTo>
                      <a:pt x="650" y="132"/>
                    </a:lnTo>
                    <a:lnTo>
                      <a:pt x="632" y="98"/>
                    </a:lnTo>
                    <a:lnTo>
                      <a:pt x="616" y="64"/>
                    </a:lnTo>
                    <a:lnTo>
                      <a:pt x="604" y="32"/>
                    </a:lnTo>
                    <a:lnTo>
                      <a:pt x="596" y="0"/>
                    </a:lnTo>
                    <a:lnTo>
                      <a:pt x="0" y="2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7" name="Freeform 75"/>
              <p:cNvSpPr>
                <a:spLocks/>
              </p:cNvSpPr>
              <p:nvPr/>
            </p:nvSpPr>
            <p:spPr bwMode="auto">
              <a:xfrm>
                <a:off x="10094913" y="71675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FC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8" name="Freeform 76"/>
              <p:cNvSpPr>
                <a:spLocks/>
              </p:cNvSpPr>
              <p:nvPr/>
            </p:nvSpPr>
            <p:spPr bwMode="auto">
              <a:xfrm>
                <a:off x="10094913" y="71675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9" name="Freeform 78"/>
              <p:cNvSpPr>
                <a:spLocks/>
              </p:cNvSpPr>
              <p:nvPr/>
            </p:nvSpPr>
            <p:spPr bwMode="auto">
              <a:xfrm>
                <a:off x="9990138" y="2627313"/>
                <a:ext cx="5984875" cy="5286375"/>
              </a:xfrm>
              <a:custGeom>
                <a:avLst/>
                <a:gdLst>
                  <a:gd name="T0" fmla="*/ 2452 w 3770"/>
                  <a:gd name="T1" fmla="*/ 0 h 3330"/>
                  <a:gd name="T2" fmla="*/ 2408 w 3770"/>
                  <a:gd name="T3" fmla="*/ 58 h 3330"/>
                  <a:gd name="T4" fmla="*/ 2368 w 3770"/>
                  <a:gd name="T5" fmla="*/ 118 h 3330"/>
                  <a:gd name="T6" fmla="*/ 2296 w 3770"/>
                  <a:gd name="T7" fmla="*/ 250 h 3330"/>
                  <a:gd name="T8" fmla="*/ 2194 w 3770"/>
                  <a:gd name="T9" fmla="*/ 446 h 3330"/>
                  <a:gd name="T10" fmla="*/ 2156 w 3770"/>
                  <a:gd name="T11" fmla="*/ 506 h 3330"/>
                  <a:gd name="T12" fmla="*/ 2094 w 3770"/>
                  <a:gd name="T13" fmla="*/ 594 h 3330"/>
                  <a:gd name="T14" fmla="*/ 1960 w 3770"/>
                  <a:gd name="T15" fmla="*/ 764 h 3330"/>
                  <a:gd name="T16" fmla="*/ 1814 w 3770"/>
                  <a:gd name="T17" fmla="*/ 922 h 3330"/>
                  <a:gd name="T18" fmla="*/ 1656 w 3770"/>
                  <a:gd name="T19" fmla="*/ 1074 h 3330"/>
                  <a:gd name="T20" fmla="*/ 1486 w 3770"/>
                  <a:gd name="T21" fmla="*/ 1214 h 3330"/>
                  <a:gd name="T22" fmla="*/ 1308 w 3770"/>
                  <a:gd name="T23" fmla="*/ 1346 h 3330"/>
                  <a:gd name="T24" fmla="*/ 1122 w 3770"/>
                  <a:gd name="T25" fmla="*/ 1470 h 3330"/>
                  <a:gd name="T26" fmla="*/ 928 w 3770"/>
                  <a:gd name="T27" fmla="*/ 1584 h 3330"/>
                  <a:gd name="T28" fmla="*/ 830 w 3770"/>
                  <a:gd name="T29" fmla="*/ 1638 h 3330"/>
                  <a:gd name="T30" fmla="*/ 682 w 3770"/>
                  <a:gd name="T31" fmla="*/ 1718 h 3330"/>
                  <a:gd name="T32" fmla="*/ 520 w 3770"/>
                  <a:gd name="T33" fmla="*/ 1814 h 3330"/>
                  <a:gd name="T34" fmla="*/ 396 w 3770"/>
                  <a:gd name="T35" fmla="*/ 1900 h 3330"/>
                  <a:gd name="T36" fmla="*/ 316 w 3770"/>
                  <a:gd name="T37" fmla="*/ 1964 h 3330"/>
                  <a:gd name="T38" fmla="*/ 242 w 3770"/>
                  <a:gd name="T39" fmla="*/ 2032 h 3330"/>
                  <a:gd name="T40" fmla="*/ 174 w 3770"/>
                  <a:gd name="T41" fmla="*/ 2106 h 3330"/>
                  <a:gd name="T42" fmla="*/ 116 w 3770"/>
                  <a:gd name="T43" fmla="*/ 2186 h 3330"/>
                  <a:gd name="T44" fmla="*/ 66 w 3770"/>
                  <a:gd name="T45" fmla="*/ 2272 h 3330"/>
                  <a:gd name="T46" fmla="*/ 30 w 3770"/>
                  <a:gd name="T47" fmla="*/ 2364 h 3330"/>
                  <a:gd name="T48" fmla="*/ 6 w 3770"/>
                  <a:gd name="T49" fmla="*/ 2462 h 3330"/>
                  <a:gd name="T50" fmla="*/ 0 w 3770"/>
                  <a:gd name="T51" fmla="*/ 2568 h 3330"/>
                  <a:gd name="T52" fmla="*/ 12 w 3770"/>
                  <a:gd name="T53" fmla="*/ 2680 h 3330"/>
                  <a:gd name="T54" fmla="*/ 42 w 3770"/>
                  <a:gd name="T55" fmla="*/ 2798 h 3330"/>
                  <a:gd name="T56" fmla="*/ 66 w 3770"/>
                  <a:gd name="T57" fmla="*/ 2860 h 3330"/>
                  <a:gd name="T58" fmla="*/ 122 w 3770"/>
                  <a:gd name="T59" fmla="*/ 2978 h 3330"/>
                  <a:gd name="T60" fmla="*/ 188 w 3770"/>
                  <a:gd name="T61" fmla="*/ 3074 h 3330"/>
                  <a:gd name="T62" fmla="*/ 262 w 3770"/>
                  <a:gd name="T63" fmla="*/ 3154 h 3330"/>
                  <a:gd name="T64" fmla="*/ 342 w 3770"/>
                  <a:gd name="T65" fmla="*/ 3216 h 3330"/>
                  <a:gd name="T66" fmla="*/ 430 w 3770"/>
                  <a:gd name="T67" fmla="*/ 3264 h 3330"/>
                  <a:gd name="T68" fmla="*/ 524 w 3770"/>
                  <a:gd name="T69" fmla="*/ 3298 h 3330"/>
                  <a:gd name="T70" fmla="*/ 620 w 3770"/>
                  <a:gd name="T71" fmla="*/ 3318 h 3330"/>
                  <a:gd name="T72" fmla="*/ 720 w 3770"/>
                  <a:gd name="T73" fmla="*/ 3328 h 3330"/>
                  <a:gd name="T74" fmla="*/ 820 w 3770"/>
                  <a:gd name="T75" fmla="*/ 3330 h 3330"/>
                  <a:gd name="T76" fmla="*/ 922 w 3770"/>
                  <a:gd name="T77" fmla="*/ 3324 h 3330"/>
                  <a:gd name="T78" fmla="*/ 1022 w 3770"/>
                  <a:gd name="T79" fmla="*/ 3310 h 3330"/>
                  <a:gd name="T80" fmla="*/ 1214 w 3770"/>
                  <a:gd name="T81" fmla="*/ 3272 h 3330"/>
                  <a:gd name="T82" fmla="*/ 1388 w 3770"/>
                  <a:gd name="T83" fmla="*/ 3226 h 3330"/>
                  <a:gd name="T84" fmla="*/ 1466 w 3770"/>
                  <a:gd name="T85" fmla="*/ 3204 h 3330"/>
                  <a:gd name="T86" fmla="*/ 1684 w 3770"/>
                  <a:gd name="T87" fmla="*/ 3146 h 3330"/>
                  <a:gd name="T88" fmla="*/ 1902 w 3770"/>
                  <a:gd name="T89" fmla="*/ 3098 h 3330"/>
                  <a:gd name="T90" fmla="*/ 2122 w 3770"/>
                  <a:gd name="T91" fmla="*/ 3062 h 3330"/>
                  <a:gd name="T92" fmla="*/ 2342 w 3770"/>
                  <a:gd name="T93" fmla="*/ 3038 h 3330"/>
                  <a:gd name="T94" fmla="*/ 2560 w 3770"/>
                  <a:gd name="T95" fmla="*/ 3030 h 3330"/>
                  <a:gd name="T96" fmla="*/ 2778 w 3770"/>
                  <a:gd name="T97" fmla="*/ 3034 h 3330"/>
                  <a:gd name="T98" fmla="*/ 2994 w 3770"/>
                  <a:gd name="T99" fmla="*/ 3054 h 3330"/>
                  <a:gd name="T100" fmla="*/ 3206 w 3770"/>
                  <a:gd name="T101" fmla="*/ 3090 h 3330"/>
                  <a:gd name="T102" fmla="*/ 3240 w 3770"/>
                  <a:gd name="T103" fmla="*/ 3098 h 3330"/>
                  <a:gd name="T104" fmla="*/ 3344 w 3770"/>
                  <a:gd name="T105" fmla="*/ 3128 h 3330"/>
                  <a:gd name="T106" fmla="*/ 3556 w 3770"/>
                  <a:gd name="T107" fmla="*/ 3198 h 3330"/>
                  <a:gd name="T108" fmla="*/ 3664 w 3770"/>
                  <a:gd name="T109" fmla="*/ 3228 h 3330"/>
                  <a:gd name="T110" fmla="*/ 3734 w 3770"/>
                  <a:gd name="T111" fmla="*/ 3242 h 3330"/>
                  <a:gd name="T112" fmla="*/ 2452 w 3770"/>
                  <a:gd name="T113" fmla="*/ 0 h 3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70" h="3330">
                    <a:moveTo>
                      <a:pt x="2452" y="0"/>
                    </a:moveTo>
                    <a:lnTo>
                      <a:pt x="2452" y="0"/>
                    </a:lnTo>
                    <a:lnTo>
                      <a:pt x="2430" y="28"/>
                    </a:lnTo>
                    <a:lnTo>
                      <a:pt x="2408" y="58"/>
                    </a:lnTo>
                    <a:lnTo>
                      <a:pt x="2388" y="88"/>
                    </a:lnTo>
                    <a:lnTo>
                      <a:pt x="2368" y="118"/>
                    </a:lnTo>
                    <a:lnTo>
                      <a:pt x="2330" y="184"/>
                    </a:lnTo>
                    <a:lnTo>
                      <a:pt x="2296" y="250"/>
                    </a:lnTo>
                    <a:lnTo>
                      <a:pt x="2228" y="382"/>
                    </a:lnTo>
                    <a:lnTo>
                      <a:pt x="2194" y="446"/>
                    </a:lnTo>
                    <a:lnTo>
                      <a:pt x="2174" y="476"/>
                    </a:lnTo>
                    <a:lnTo>
                      <a:pt x="2156" y="506"/>
                    </a:lnTo>
                    <a:lnTo>
                      <a:pt x="2156" y="506"/>
                    </a:lnTo>
                    <a:lnTo>
                      <a:pt x="2094" y="594"/>
                    </a:lnTo>
                    <a:lnTo>
                      <a:pt x="2028" y="680"/>
                    </a:lnTo>
                    <a:lnTo>
                      <a:pt x="1960" y="764"/>
                    </a:lnTo>
                    <a:lnTo>
                      <a:pt x="1888" y="844"/>
                    </a:lnTo>
                    <a:lnTo>
                      <a:pt x="1814" y="922"/>
                    </a:lnTo>
                    <a:lnTo>
                      <a:pt x="1736" y="1000"/>
                    </a:lnTo>
                    <a:lnTo>
                      <a:pt x="1656" y="1074"/>
                    </a:lnTo>
                    <a:lnTo>
                      <a:pt x="1572" y="1146"/>
                    </a:lnTo>
                    <a:lnTo>
                      <a:pt x="1486" y="1214"/>
                    </a:lnTo>
                    <a:lnTo>
                      <a:pt x="1398" y="1282"/>
                    </a:lnTo>
                    <a:lnTo>
                      <a:pt x="1308" y="1346"/>
                    </a:lnTo>
                    <a:lnTo>
                      <a:pt x="1216" y="1410"/>
                    </a:lnTo>
                    <a:lnTo>
                      <a:pt x="1122" y="1470"/>
                    </a:lnTo>
                    <a:lnTo>
                      <a:pt x="1026" y="1528"/>
                    </a:lnTo>
                    <a:lnTo>
                      <a:pt x="928" y="1584"/>
                    </a:lnTo>
                    <a:lnTo>
                      <a:pt x="830" y="1638"/>
                    </a:lnTo>
                    <a:lnTo>
                      <a:pt x="830" y="1638"/>
                    </a:lnTo>
                    <a:lnTo>
                      <a:pt x="758" y="1676"/>
                    </a:lnTo>
                    <a:lnTo>
                      <a:pt x="682" y="1718"/>
                    </a:lnTo>
                    <a:lnTo>
                      <a:pt x="602" y="1764"/>
                    </a:lnTo>
                    <a:lnTo>
                      <a:pt x="520" y="1814"/>
                    </a:lnTo>
                    <a:lnTo>
                      <a:pt x="436" y="1870"/>
                    </a:lnTo>
                    <a:lnTo>
                      <a:pt x="396" y="1900"/>
                    </a:lnTo>
                    <a:lnTo>
                      <a:pt x="356" y="1932"/>
                    </a:lnTo>
                    <a:lnTo>
                      <a:pt x="316" y="1964"/>
                    </a:lnTo>
                    <a:lnTo>
                      <a:pt x="278" y="1996"/>
                    </a:lnTo>
                    <a:lnTo>
                      <a:pt x="242" y="2032"/>
                    </a:lnTo>
                    <a:lnTo>
                      <a:pt x="208" y="2068"/>
                    </a:lnTo>
                    <a:lnTo>
                      <a:pt x="174" y="2106"/>
                    </a:lnTo>
                    <a:lnTo>
                      <a:pt x="144" y="2146"/>
                    </a:lnTo>
                    <a:lnTo>
                      <a:pt x="116" y="2186"/>
                    </a:lnTo>
                    <a:lnTo>
                      <a:pt x="90" y="2228"/>
                    </a:lnTo>
                    <a:lnTo>
                      <a:pt x="66" y="2272"/>
                    </a:lnTo>
                    <a:lnTo>
                      <a:pt x="46" y="2316"/>
                    </a:lnTo>
                    <a:lnTo>
                      <a:pt x="30" y="2364"/>
                    </a:lnTo>
                    <a:lnTo>
                      <a:pt x="16" y="2412"/>
                    </a:lnTo>
                    <a:lnTo>
                      <a:pt x="6" y="2462"/>
                    </a:lnTo>
                    <a:lnTo>
                      <a:pt x="2" y="2514"/>
                    </a:lnTo>
                    <a:lnTo>
                      <a:pt x="0" y="2568"/>
                    </a:lnTo>
                    <a:lnTo>
                      <a:pt x="4" y="2622"/>
                    </a:lnTo>
                    <a:lnTo>
                      <a:pt x="12" y="2680"/>
                    </a:lnTo>
                    <a:lnTo>
                      <a:pt x="24" y="2738"/>
                    </a:lnTo>
                    <a:lnTo>
                      <a:pt x="42" y="2798"/>
                    </a:lnTo>
                    <a:lnTo>
                      <a:pt x="66" y="2860"/>
                    </a:lnTo>
                    <a:lnTo>
                      <a:pt x="66" y="2860"/>
                    </a:lnTo>
                    <a:lnTo>
                      <a:pt x="92" y="2922"/>
                    </a:lnTo>
                    <a:lnTo>
                      <a:pt x="122" y="2978"/>
                    </a:lnTo>
                    <a:lnTo>
                      <a:pt x="154" y="3028"/>
                    </a:lnTo>
                    <a:lnTo>
                      <a:pt x="188" y="3074"/>
                    </a:lnTo>
                    <a:lnTo>
                      <a:pt x="224" y="3116"/>
                    </a:lnTo>
                    <a:lnTo>
                      <a:pt x="262" y="3154"/>
                    </a:lnTo>
                    <a:lnTo>
                      <a:pt x="302" y="3186"/>
                    </a:lnTo>
                    <a:lnTo>
                      <a:pt x="342" y="3216"/>
                    </a:lnTo>
                    <a:lnTo>
                      <a:pt x="386" y="3242"/>
                    </a:lnTo>
                    <a:lnTo>
                      <a:pt x="430" y="3264"/>
                    </a:lnTo>
                    <a:lnTo>
                      <a:pt x="476" y="3282"/>
                    </a:lnTo>
                    <a:lnTo>
                      <a:pt x="524" y="3298"/>
                    </a:lnTo>
                    <a:lnTo>
                      <a:pt x="572" y="3310"/>
                    </a:lnTo>
                    <a:lnTo>
                      <a:pt x="620" y="3318"/>
                    </a:lnTo>
                    <a:lnTo>
                      <a:pt x="670" y="3324"/>
                    </a:lnTo>
                    <a:lnTo>
                      <a:pt x="720" y="3328"/>
                    </a:lnTo>
                    <a:lnTo>
                      <a:pt x="770" y="3330"/>
                    </a:lnTo>
                    <a:lnTo>
                      <a:pt x="820" y="3330"/>
                    </a:lnTo>
                    <a:lnTo>
                      <a:pt x="872" y="3328"/>
                    </a:lnTo>
                    <a:lnTo>
                      <a:pt x="922" y="3324"/>
                    </a:lnTo>
                    <a:lnTo>
                      <a:pt x="972" y="3318"/>
                    </a:lnTo>
                    <a:lnTo>
                      <a:pt x="1022" y="3310"/>
                    </a:lnTo>
                    <a:lnTo>
                      <a:pt x="1120" y="3294"/>
                    </a:lnTo>
                    <a:lnTo>
                      <a:pt x="1214" y="3272"/>
                    </a:lnTo>
                    <a:lnTo>
                      <a:pt x="1304" y="3250"/>
                    </a:lnTo>
                    <a:lnTo>
                      <a:pt x="1388" y="3226"/>
                    </a:lnTo>
                    <a:lnTo>
                      <a:pt x="1466" y="3204"/>
                    </a:lnTo>
                    <a:lnTo>
                      <a:pt x="1466" y="3204"/>
                    </a:lnTo>
                    <a:lnTo>
                      <a:pt x="1574" y="3174"/>
                    </a:lnTo>
                    <a:lnTo>
                      <a:pt x="1684" y="3146"/>
                    </a:lnTo>
                    <a:lnTo>
                      <a:pt x="1792" y="3120"/>
                    </a:lnTo>
                    <a:lnTo>
                      <a:pt x="1902" y="3098"/>
                    </a:lnTo>
                    <a:lnTo>
                      <a:pt x="2012" y="3078"/>
                    </a:lnTo>
                    <a:lnTo>
                      <a:pt x="2122" y="3062"/>
                    </a:lnTo>
                    <a:lnTo>
                      <a:pt x="2232" y="3048"/>
                    </a:lnTo>
                    <a:lnTo>
                      <a:pt x="2342" y="3038"/>
                    </a:lnTo>
                    <a:lnTo>
                      <a:pt x="2452" y="3032"/>
                    </a:lnTo>
                    <a:lnTo>
                      <a:pt x="2560" y="3030"/>
                    </a:lnTo>
                    <a:lnTo>
                      <a:pt x="2670" y="3030"/>
                    </a:lnTo>
                    <a:lnTo>
                      <a:pt x="2778" y="3034"/>
                    </a:lnTo>
                    <a:lnTo>
                      <a:pt x="2886" y="3042"/>
                    </a:lnTo>
                    <a:lnTo>
                      <a:pt x="2994" y="3054"/>
                    </a:lnTo>
                    <a:lnTo>
                      <a:pt x="3100" y="3070"/>
                    </a:lnTo>
                    <a:lnTo>
                      <a:pt x="3206" y="3090"/>
                    </a:lnTo>
                    <a:lnTo>
                      <a:pt x="3206" y="3090"/>
                    </a:lnTo>
                    <a:lnTo>
                      <a:pt x="3240" y="3098"/>
                    </a:lnTo>
                    <a:lnTo>
                      <a:pt x="3274" y="3106"/>
                    </a:lnTo>
                    <a:lnTo>
                      <a:pt x="3344" y="3128"/>
                    </a:lnTo>
                    <a:lnTo>
                      <a:pt x="3484" y="3176"/>
                    </a:lnTo>
                    <a:lnTo>
                      <a:pt x="3556" y="3198"/>
                    </a:lnTo>
                    <a:lnTo>
                      <a:pt x="3628" y="3220"/>
                    </a:lnTo>
                    <a:lnTo>
                      <a:pt x="3664" y="3228"/>
                    </a:lnTo>
                    <a:lnTo>
                      <a:pt x="3698" y="3236"/>
                    </a:lnTo>
                    <a:lnTo>
                      <a:pt x="3734" y="3242"/>
                    </a:lnTo>
                    <a:lnTo>
                      <a:pt x="3770" y="3246"/>
                    </a:lnTo>
                    <a:lnTo>
                      <a:pt x="24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0" name="Freeform 79"/>
              <p:cNvSpPr>
                <a:spLocks/>
              </p:cNvSpPr>
              <p:nvPr/>
            </p:nvSpPr>
            <p:spPr bwMode="auto">
              <a:xfrm>
                <a:off x="9990138" y="5084763"/>
                <a:ext cx="2689225" cy="2835275"/>
              </a:xfrm>
              <a:custGeom>
                <a:avLst/>
                <a:gdLst>
                  <a:gd name="T0" fmla="*/ 994 w 1694"/>
                  <a:gd name="T1" fmla="*/ 0 h 1786"/>
                  <a:gd name="T2" fmla="*/ 824 w 1694"/>
                  <a:gd name="T3" fmla="*/ 92 h 1786"/>
                  <a:gd name="T4" fmla="*/ 752 w 1694"/>
                  <a:gd name="T5" fmla="*/ 130 h 1786"/>
                  <a:gd name="T6" fmla="*/ 596 w 1694"/>
                  <a:gd name="T7" fmla="*/ 218 h 1786"/>
                  <a:gd name="T8" fmla="*/ 432 w 1694"/>
                  <a:gd name="T9" fmla="*/ 326 h 1786"/>
                  <a:gd name="T10" fmla="*/ 352 w 1694"/>
                  <a:gd name="T11" fmla="*/ 386 h 1786"/>
                  <a:gd name="T12" fmla="*/ 276 w 1694"/>
                  <a:gd name="T13" fmla="*/ 452 h 1786"/>
                  <a:gd name="T14" fmla="*/ 204 w 1694"/>
                  <a:gd name="T15" fmla="*/ 524 h 1786"/>
                  <a:gd name="T16" fmla="*/ 142 w 1694"/>
                  <a:gd name="T17" fmla="*/ 602 h 1786"/>
                  <a:gd name="T18" fmla="*/ 88 w 1694"/>
                  <a:gd name="T19" fmla="*/ 684 h 1786"/>
                  <a:gd name="T20" fmla="*/ 44 w 1694"/>
                  <a:gd name="T21" fmla="*/ 774 h 1786"/>
                  <a:gd name="T22" fmla="*/ 16 w 1694"/>
                  <a:gd name="T23" fmla="*/ 868 h 1786"/>
                  <a:gd name="T24" fmla="*/ 0 w 1694"/>
                  <a:gd name="T25" fmla="*/ 970 h 1786"/>
                  <a:gd name="T26" fmla="*/ 4 w 1694"/>
                  <a:gd name="T27" fmla="*/ 1080 h 1786"/>
                  <a:gd name="T28" fmla="*/ 24 w 1694"/>
                  <a:gd name="T29" fmla="*/ 1194 h 1786"/>
                  <a:gd name="T30" fmla="*/ 66 w 1694"/>
                  <a:gd name="T31" fmla="*/ 1318 h 1786"/>
                  <a:gd name="T32" fmla="*/ 92 w 1694"/>
                  <a:gd name="T33" fmla="*/ 1378 h 1786"/>
                  <a:gd name="T34" fmla="*/ 154 w 1694"/>
                  <a:gd name="T35" fmla="*/ 1486 h 1786"/>
                  <a:gd name="T36" fmla="*/ 222 w 1694"/>
                  <a:gd name="T37" fmla="*/ 1574 h 1786"/>
                  <a:gd name="T38" fmla="*/ 300 w 1694"/>
                  <a:gd name="T39" fmla="*/ 1644 h 1786"/>
                  <a:gd name="T40" fmla="*/ 384 w 1694"/>
                  <a:gd name="T41" fmla="*/ 1698 h 1786"/>
                  <a:gd name="T42" fmla="*/ 474 w 1694"/>
                  <a:gd name="T43" fmla="*/ 1738 h 1786"/>
                  <a:gd name="T44" fmla="*/ 570 w 1694"/>
                  <a:gd name="T45" fmla="*/ 1766 h 1786"/>
                  <a:gd name="T46" fmla="*/ 666 w 1694"/>
                  <a:gd name="T47" fmla="*/ 1780 h 1786"/>
                  <a:gd name="T48" fmla="*/ 766 w 1694"/>
                  <a:gd name="T49" fmla="*/ 1786 h 1786"/>
                  <a:gd name="T50" fmla="*/ 866 w 1694"/>
                  <a:gd name="T51" fmla="*/ 1782 h 1786"/>
                  <a:gd name="T52" fmla="*/ 968 w 1694"/>
                  <a:gd name="T53" fmla="*/ 1772 h 1786"/>
                  <a:gd name="T54" fmla="*/ 1114 w 1694"/>
                  <a:gd name="T55" fmla="*/ 1748 h 1786"/>
                  <a:gd name="T56" fmla="*/ 1298 w 1694"/>
                  <a:gd name="T57" fmla="*/ 1704 h 1786"/>
                  <a:gd name="T58" fmla="*/ 1458 w 1694"/>
                  <a:gd name="T59" fmla="*/ 1658 h 1786"/>
                  <a:gd name="T60" fmla="*/ 1694 w 1694"/>
                  <a:gd name="T61" fmla="*/ 1594 h 1786"/>
                  <a:gd name="T62" fmla="*/ 1636 w 1694"/>
                  <a:gd name="T63" fmla="*/ 1556 h 1786"/>
                  <a:gd name="T64" fmla="*/ 1528 w 1694"/>
                  <a:gd name="T65" fmla="*/ 1468 h 1786"/>
                  <a:gd name="T66" fmla="*/ 1430 w 1694"/>
                  <a:gd name="T67" fmla="*/ 1374 h 1786"/>
                  <a:gd name="T68" fmla="*/ 1342 w 1694"/>
                  <a:gd name="T69" fmla="*/ 1270 h 1786"/>
                  <a:gd name="T70" fmla="*/ 1266 w 1694"/>
                  <a:gd name="T71" fmla="*/ 1162 h 1786"/>
                  <a:gd name="T72" fmla="*/ 1200 w 1694"/>
                  <a:gd name="T73" fmla="*/ 1050 h 1786"/>
                  <a:gd name="T74" fmla="*/ 1142 w 1694"/>
                  <a:gd name="T75" fmla="*/ 934 h 1786"/>
                  <a:gd name="T76" fmla="*/ 1094 w 1694"/>
                  <a:gd name="T77" fmla="*/ 818 h 1786"/>
                  <a:gd name="T78" fmla="*/ 1054 w 1694"/>
                  <a:gd name="T79" fmla="*/ 702 h 1786"/>
                  <a:gd name="T80" fmla="*/ 1022 w 1694"/>
                  <a:gd name="T81" fmla="*/ 588 h 1786"/>
                  <a:gd name="T82" fmla="*/ 998 w 1694"/>
                  <a:gd name="T83" fmla="*/ 476 h 1786"/>
                  <a:gd name="T84" fmla="*/ 982 w 1694"/>
                  <a:gd name="T85" fmla="*/ 370 h 1786"/>
                  <a:gd name="T86" fmla="*/ 974 w 1694"/>
                  <a:gd name="T87" fmla="*/ 272 h 1786"/>
                  <a:gd name="T88" fmla="*/ 972 w 1694"/>
                  <a:gd name="T89" fmla="*/ 180 h 1786"/>
                  <a:gd name="T90" fmla="*/ 976 w 1694"/>
                  <a:gd name="T91" fmla="*/ 100 h 1786"/>
                  <a:gd name="T92" fmla="*/ 986 w 1694"/>
                  <a:gd name="T93" fmla="*/ 30 h 1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4" h="1786">
                    <a:moveTo>
                      <a:pt x="994" y="0"/>
                    </a:moveTo>
                    <a:lnTo>
                      <a:pt x="994" y="0"/>
                    </a:lnTo>
                    <a:lnTo>
                      <a:pt x="908" y="46"/>
                    </a:lnTo>
                    <a:lnTo>
                      <a:pt x="824" y="92"/>
                    </a:lnTo>
                    <a:lnTo>
                      <a:pt x="824" y="92"/>
                    </a:lnTo>
                    <a:lnTo>
                      <a:pt x="752" y="130"/>
                    </a:lnTo>
                    <a:lnTo>
                      <a:pt x="676" y="172"/>
                    </a:lnTo>
                    <a:lnTo>
                      <a:pt x="596" y="218"/>
                    </a:lnTo>
                    <a:lnTo>
                      <a:pt x="514" y="270"/>
                    </a:lnTo>
                    <a:lnTo>
                      <a:pt x="432" y="326"/>
                    </a:lnTo>
                    <a:lnTo>
                      <a:pt x="392" y="356"/>
                    </a:lnTo>
                    <a:lnTo>
                      <a:pt x="352" y="386"/>
                    </a:lnTo>
                    <a:lnTo>
                      <a:pt x="314" y="420"/>
                    </a:lnTo>
                    <a:lnTo>
                      <a:pt x="276" y="452"/>
                    </a:lnTo>
                    <a:lnTo>
                      <a:pt x="240" y="488"/>
                    </a:lnTo>
                    <a:lnTo>
                      <a:pt x="204" y="524"/>
                    </a:lnTo>
                    <a:lnTo>
                      <a:pt x="172" y="562"/>
                    </a:lnTo>
                    <a:lnTo>
                      <a:pt x="142" y="602"/>
                    </a:lnTo>
                    <a:lnTo>
                      <a:pt x="114" y="642"/>
                    </a:lnTo>
                    <a:lnTo>
                      <a:pt x="88" y="684"/>
                    </a:lnTo>
                    <a:lnTo>
                      <a:pt x="64" y="728"/>
                    </a:lnTo>
                    <a:lnTo>
                      <a:pt x="44" y="774"/>
                    </a:lnTo>
                    <a:lnTo>
                      <a:pt x="28" y="820"/>
                    </a:lnTo>
                    <a:lnTo>
                      <a:pt x="16" y="868"/>
                    </a:lnTo>
                    <a:lnTo>
                      <a:pt x="6" y="918"/>
                    </a:lnTo>
                    <a:lnTo>
                      <a:pt x="0" y="970"/>
                    </a:lnTo>
                    <a:lnTo>
                      <a:pt x="0" y="1024"/>
                    </a:lnTo>
                    <a:lnTo>
                      <a:pt x="4" y="1080"/>
                    </a:lnTo>
                    <a:lnTo>
                      <a:pt x="12" y="1136"/>
                    </a:lnTo>
                    <a:lnTo>
                      <a:pt x="24" y="1194"/>
                    </a:lnTo>
                    <a:lnTo>
                      <a:pt x="42" y="1256"/>
                    </a:lnTo>
                    <a:lnTo>
                      <a:pt x="66" y="1318"/>
                    </a:lnTo>
                    <a:lnTo>
                      <a:pt x="66" y="1318"/>
                    </a:lnTo>
                    <a:lnTo>
                      <a:pt x="92" y="1378"/>
                    </a:lnTo>
                    <a:lnTo>
                      <a:pt x="122" y="1434"/>
                    </a:lnTo>
                    <a:lnTo>
                      <a:pt x="154" y="1486"/>
                    </a:lnTo>
                    <a:lnTo>
                      <a:pt x="186" y="1532"/>
                    </a:lnTo>
                    <a:lnTo>
                      <a:pt x="222" y="1574"/>
                    </a:lnTo>
                    <a:lnTo>
                      <a:pt x="260" y="1610"/>
                    </a:lnTo>
                    <a:lnTo>
                      <a:pt x="300" y="1644"/>
                    </a:lnTo>
                    <a:lnTo>
                      <a:pt x="342" y="1672"/>
                    </a:lnTo>
                    <a:lnTo>
                      <a:pt x="384" y="1698"/>
                    </a:lnTo>
                    <a:lnTo>
                      <a:pt x="428" y="1720"/>
                    </a:lnTo>
                    <a:lnTo>
                      <a:pt x="474" y="1738"/>
                    </a:lnTo>
                    <a:lnTo>
                      <a:pt x="522" y="1754"/>
                    </a:lnTo>
                    <a:lnTo>
                      <a:pt x="570" y="1766"/>
                    </a:lnTo>
                    <a:lnTo>
                      <a:pt x="618" y="1774"/>
                    </a:lnTo>
                    <a:lnTo>
                      <a:pt x="666" y="1780"/>
                    </a:lnTo>
                    <a:lnTo>
                      <a:pt x="716" y="1784"/>
                    </a:lnTo>
                    <a:lnTo>
                      <a:pt x="766" y="1786"/>
                    </a:lnTo>
                    <a:lnTo>
                      <a:pt x="816" y="1786"/>
                    </a:lnTo>
                    <a:lnTo>
                      <a:pt x="866" y="1782"/>
                    </a:lnTo>
                    <a:lnTo>
                      <a:pt x="918" y="1778"/>
                    </a:lnTo>
                    <a:lnTo>
                      <a:pt x="968" y="1772"/>
                    </a:lnTo>
                    <a:lnTo>
                      <a:pt x="1016" y="1766"/>
                    </a:lnTo>
                    <a:lnTo>
                      <a:pt x="1114" y="1748"/>
                    </a:lnTo>
                    <a:lnTo>
                      <a:pt x="1208" y="1726"/>
                    </a:lnTo>
                    <a:lnTo>
                      <a:pt x="1298" y="1704"/>
                    </a:lnTo>
                    <a:lnTo>
                      <a:pt x="1458" y="1658"/>
                    </a:lnTo>
                    <a:lnTo>
                      <a:pt x="1458" y="1658"/>
                    </a:lnTo>
                    <a:lnTo>
                      <a:pt x="1576" y="1624"/>
                    </a:lnTo>
                    <a:lnTo>
                      <a:pt x="1694" y="1594"/>
                    </a:lnTo>
                    <a:lnTo>
                      <a:pt x="1694" y="1594"/>
                    </a:lnTo>
                    <a:lnTo>
                      <a:pt x="1636" y="1556"/>
                    </a:lnTo>
                    <a:lnTo>
                      <a:pt x="1580" y="1514"/>
                    </a:lnTo>
                    <a:lnTo>
                      <a:pt x="1528" y="1468"/>
                    </a:lnTo>
                    <a:lnTo>
                      <a:pt x="1476" y="1422"/>
                    </a:lnTo>
                    <a:lnTo>
                      <a:pt x="1430" y="1374"/>
                    </a:lnTo>
                    <a:lnTo>
                      <a:pt x="1384" y="1324"/>
                    </a:lnTo>
                    <a:lnTo>
                      <a:pt x="1342" y="1270"/>
                    </a:lnTo>
                    <a:lnTo>
                      <a:pt x="1304" y="1218"/>
                    </a:lnTo>
                    <a:lnTo>
                      <a:pt x="1266" y="1162"/>
                    </a:lnTo>
                    <a:lnTo>
                      <a:pt x="1232" y="1106"/>
                    </a:lnTo>
                    <a:lnTo>
                      <a:pt x="1200" y="1050"/>
                    </a:lnTo>
                    <a:lnTo>
                      <a:pt x="1170" y="992"/>
                    </a:lnTo>
                    <a:lnTo>
                      <a:pt x="1142" y="934"/>
                    </a:lnTo>
                    <a:lnTo>
                      <a:pt x="1116" y="876"/>
                    </a:lnTo>
                    <a:lnTo>
                      <a:pt x="1094" y="818"/>
                    </a:lnTo>
                    <a:lnTo>
                      <a:pt x="1072" y="760"/>
                    </a:lnTo>
                    <a:lnTo>
                      <a:pt x="1054" y="702"/>
                    </a:lnTo>
                    <a:lnTo>
                      <a:pt x="1036" y="644"/>
                    </a:lnTo>
                    <a:lnTo>
                      <a:pt x="1022" y="588"/>
                    </a:lnTo>
                    <a:lnTo>
                      <a:pt x="1010" y="532"/>
                    </a:lnTo>
                    <a:lnTo>
                      <a:pt x="998" y="476"/>
                    </a:lnTo>
                    <a:lnTo>
                      <a:pt x="990" y="422"/>
                    </a:lnTo>
                    <a:lnTo>
                      <a:pt x="982" y="370"/>
                    </a:lnTo>
                    <a:lnTo>
                      <a:pt x="978" y="320"/>
                    </a:lnTo>
                    <a:lnTo>
                      <a:pt x="974" y="272"/>
                    </a:lnTo>
                    <a:lnTo>
                      <a:pt x="972" y="224"/>
                    </a:lnTo>
                    <a:lnTo>
                      <a:pt x="972" y="180"/>
                    </a:lnTo>
                    <a:lnTo>
                      <a:pt x="974" y="138"/>
                    </a:lnTo>
                    <a:lnTo>
                      <a:pt x="976" y="100"/>
                    </a:lnTo>
                    <a:lnTo>
                      <a:pt x="980" y="62"/>
                    </a:lnTo>
                    <a:lnTo>
                      <a:pt x="986" y="30"/>
                    </a:lnTo>
                    <a:lnTo>
                      <a:pt x="994" y="0"/>
                    </a:lnTo>
                    <a:close/>
                  </a:path>
                </a:pathLst>
              </a:custGeom>
              <a:solidFill>
                <a:srgbClr val="5BA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1" name="Freeform 80"/>
              <p:cNvSpPr>
                <a:spLocks/>
              </p:cNvSpPr>
              <p:nvPr/>
            </p:nvSpPr>
            <p:spPr bwMode="auto">
              <a:xfrm>
                <a:off x="9990138" y="5084763"/>
                <a:ext cx="2689225" cy="2835275"/>
              </a:xfrm>
              <a:custGeom>
                <a:avLst/>
                <a:gdLst>
                  <a:gd name="T0" fmla="*/ 994 w 1694"/>
                  <a:gd name="T1" fmla="*/ 0 h 1786"/>
                  <a:gd name="T2" fmla="*/ 824 w 1694"/>
                  <a:gd name="T3" fmla="*/ 92 h 1786"/>
                  <a:gd name="T4" fmla="*/ 752 w 1694"/>
                  <a:gd name="T5" fmla="*/ 130 h 1786"/>
                  <a:gd name="T6" fmla="*/ 596 w 1694"/>
                  <a:gd name="T7" fmla="*/ 218 h 1786"/>
                  <a:gd name="T8" fmla="*/ 432 w 1694"/>
                  <a:gd name="T9" fmla="*/ 326 h 1786"/>
                  <a:gd name="T10" fmla="*/ 352 w 1694"/>
                  <a:gd name="T11" fmla="*/ 386 h 1786"/>
                  <a:gd name="T12" fmla="*/ 276 w 1694"/>
                  <a:gd name="T13" fmla="*/ 452 h 1786"/>
                  <a:gd name="T14" fmla="*/ 204 w 1694"/>
                  <a:gd name="T15" fmla="*/ 524 h 1786"/>
                  <a:gd name="T16" fmla="*/ 142 w 1694"/>
                  <a:gd name="T17" fmla="*/ 602 h 1786"/>
                  <a:gd name="T18" fmla="*/ 88 w 1694"/>
                  <a:gd name="T19" fmla="*/ 684 h 1786"/>
                  <a:gd name="T20" fmla="*/ 44 w 1694"/>
                  <a:gd name="T21" fmla="*/ 774 h 1786"/>
                  <a:gd name="T22" fmla="*/ 16 w 1694"/>
                  <a:gd name="T23" fmla="*/ 868 h 1786"/>
                  <a:gd name="T24" fmla="*/ 0 w 1694"/>
                  <a:gd name="T25" fmla="*/ 970 h 1786"/>
                  <a:gd name="T26" fmla="*/ 4 w 1694"/>
                  <a:gd name="T27" fmla="*/ 1080 h 1786"/>
                  <a:gd name="T28" fmla="*/ 24 w 1694"/>
                  <a:gd name="T29" fmla="*/ 1194 h 1786"/>
                  <a:gd name="T30" fmla="*/ 66 w 1694"/>
                  <a:gd name="T31" fmla="*/ 1318 h 1786"/>
                  <a:gd name="T32" fmla="*/ 92 w 1694"/>
                  <a:gd name="T33" fmla="*/ 1378 h 1786"/>
                  <a:gd name="T34" fmla="*/ 154 w 1694"/>
                  <a:gd name="T35" fmla="*/ 1486 h 1786"/>
                  <a:gd name="T36" fmla="*/ 222 w 1694"/>
                  <a:gd name="T37" fmla="*/ 1574 h 1786"/>
                  <a:gd name="T38" fmla="*/ 300 w 1694"/>
                  <a:gd name="T39" fmla="*/ 1644 h 1786"/>
                  <a:gd name="T40" fmla="*/ 384 w 1694"/>
                  <a:gd name="T41" fmla="*/ 1698 h 1786"/>
                  <a:gd name="T42" fmla="*/ 474 w 1694"/>
                  <a:gd name="T43" fmla="*/ 1738 h 1786"/>
                  <a:gd name="T44" fmla="*/ 570 w 1694"/>
                  <a:gd name="T45" fmla="*/ 1766 h 1786"/>
                  <a:gd name="T46" fmla="*/ 666 w 1694"/>
                  <a:gd name="T47" fmla="*/ 1780 h 1786"/>
                  <a:gd name="T48" fmla="*/ 766 w 1694"/>
                  <a:gd name="T49" fmla="*/ 1786 h 1786"/>
                  <a:gd name="T50" fmla="*/ 866 w 1694"/>
                  <a:gd name="T51" fmla="*/ 1782 h 1786"/>
                  <a:gd name="T52" fmla="*/ 968 w 1694"/>
                  <a:gd name="T53" fmla="*/ 1772 h 1786"/>
                  <a:gd name="T54" fmla="*/ 1114 w 1694"/>
                  <a:gd name="T55" fmla="*/ 1748 h 1786"/>
                  <a:gd name="T56" fmla="*/ 1298 w 1694"/>
                  <a:gd name="T57" fmla="*/ 1704 h 1786"/>
                  <a:gd name="T58" fmla="*/ 1458 w 1694"/>
                  <a:gd name="T59" fmla="*/ 1658 h 1786"/>
                  <a:gd name="T60" fmla="*/ 1694 w 1694"/>
                  <a:gd name="T61" fmla="*/ 1594 h 1786"/>
                  <a:gd name="T62" fmla="*/ 1636 w 1694"/>
                  <a:gd name="T63" fmla="*/ 1556 h 1786"/>
                  <a:gd name="T64" fmla="*/ 1528 w 1694"/>
                  <a:gd name="T65" fmla="*/ 1468 h 1786"/>
                  <a:gd name="T66" fmla="*/ 1430 w 1694"/>
                  <a:gd name="T67" fmla="*/ 1374 h 1786"/>
                  <a:gd name="T68" fmla="*/ 1342 w 1694"/>
                  <a:gd name="T69" fmla="*/ 1270 h 1786"/>
                  <a:gd name="T70" fmla="*/ 1266 w 1694"/>
                  <a:gd name="T71" fmla="*/ 1162 h 1786"/>
                  <a:gd name="T72" fmla="*/ 1200 w 1694"/>
                  <a:gd name="T73" fmla="*/ 1050 h 1786"/>
                  <a:gd name="T74" fmla="*/ 1142 w 1694"/>
                  <a:gd name="T75" fmla="*/ 934 h 1786"/>
                  <a:gd name="T76" fmla="*/ 1094 w 1694"/>
                  <a:gd name="T77" fmla="*/ 818 h 1786"/>
                  <a:gd name="T78" fmla="*/ 1054 w 1694"/>
                  <a:gd name="T79" fmla="*/ 702 h 1786"/>
                  <a:gd name="T80" fmla="*/ 1022 w 1694"/>
                  <a:gd name="T81" fmla="*/ 588 h 1786"/>
                  <a:gd name="T82" fmla="*/ 998 w 1694"/>
                  <a:gd name="T83" fmla="*/ 476 h 1786"/>
                  <a:gd name="T84" fmla="*/ 982 w 1694"/>
                  <a:gd name="T85" fmla="*/ 370 h 1786"/>
                  <a:gd name="T86" fmla="*/ 974 w 1694"/>
                  <a:gd name="T87" fmla="*/ 272 h 1786"/>
                  <a:gd name="T88" fmla="*/ 972 w 1694"/>
                  <a:gd name="T89" fmla="*/ 180 h 1786"/>
                  <a:gd name="T90" fmla="*/ 976 w 1694"/>
                  <a:gd name="T91" fmla="*/ 100 h 1786"/>
                  <a:gd name="T92" fmla="*/ 986 w 1694"/>
                  <a:gd name="T93" fmla="*/ 30 h 1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4" h="1786">
                    <a:moveTo>
                      <a:pt x="994" y="0"/>
                    </a:moveTo>
                    <a:lnTo>
                      <a:pt x="994" y="0"/>
                    </a:lnTo>
                    <a:lnTo>
                      <a:pt x="908" y="46"/>
                    </a:lnTo>
                    <a:lnTo>
                      <a:pt x="824" y="92"/>
                    </a:lnTo>
                    <a:lnTo>
                      <a:pt x="824" y="92"/>
                    </a:lnTo>
                    <a:lnTo>
                      <a:pt x="752" y="130"/>
                    </a:lnTo>
                    <a:lnTo>
                      <a:pt x="676" y="172"/>
                    </a:lnTo>
                    <a:lnTo>
                      <a:pt x="596" y="218"/>
                    </a:lnTo>
                    <a:lnTo>
                      <a:pt x="514" y="270"/>
                    </a:lnTo>
                    <a:lnTo>
                      <a:pt x="432" y="326"/>
                    </a:lnTo>
                    <a:lnTo>
                      <a:pt x="392" y="356"/>
                    </a:lnTo>
                    <a:lnTo>
                      <a:pt x="352" y="386"/>
                    </a:lnTo>
                    <a:lnTo>
                      <a:pt x="314" y="420"/>
                    </a:lnTo>
                    <a:lnTo>
                      <a:pt x="276" y="452"/>
                    </a:lnTo>
                    <a:lnTo>
                      <a:pt x="240" y="488"/>
                    </a:lnTo>
                    <a:lnTo>
                      <a:pt x="204" y="524"/>
                    </a:lnTo>
                    <a:lnTo>
                      <a:pt x="172" y="562"/>
                    </a:lnTo>
                    <a:lnTo>
                      <a:pt x="142" y="602"/>
                    </a:lnTo>
                    <a:lnTo>
                      <a:pt x="114" y="642"/>
                    </a:lnTo>
                    <a:lnTo>
                      <a:pt x="88" y="684"/>
                    </a:lnTo>
                    <a:lnTo>
                      <a:pt x="64" y="728"/>
                    </a:lnTo>
                    <a:lnTo>
                      <a:pt x="44" y="774"/>
                    </a:lnTo>
                    <a:lnTo>
                      <a:pt x="28" y="820"/>
                    </a:lnTo>
                    <a:lnTo>
                      <a:pt x="16" y="868"/>
                    </a:lnTo>
                    <a:lnTo>
                      <a:pt x="6" y="918"/>
                    </a:lnTo>
                    <a:lnTo>
                      <a:pt x="0" y="970"/>
                    </a:lnTo>
                    <a:lnTo>
                      <a:pt x="0" y="1024"/>
                    </a:lnTo>
                    <a:lnTo>
                      <a:pt x="4" y="1080"/>
                    </a:lnTo>
                    <a:lnTo>
                      <a:pt x="12" y="1136"/>
                    </a:lnTo>
                    <a:lnTo>
                      <a:pt x="24" y="1194"/>
                    </a:lnTo>
                    <a:lnTo>
                      <a:pt x="42" y="1256"/>
                    </a:lnTo>
                    <a:lnTo>
                      <a:pt x="66" y="1318"/>
                    </a:lnTo>
                    <a:lnTo>
                      <a:pt x="66" y="1318"/>
                    </a:lnTo>
                    <a:lnTo>
                      <a:pt x="92" y="1378"/>
                    </a:lnTo>
                    <a:lnTo>
                      <a:pt x="122" y="1434"/>
                    </a:lnTo>
                    <a:lnTo>
                      <a:pt x="154" y="1486"/>
                    </a:lnTo>
                    <a:lnTo>
                      <a:pt x="186" y="1532"/>
                    </a:lnTo>
                    <a:lnTo>
                      <a:pt x="222" y="1574"/>
                    </a:lnTo>
                    <a:lnTo>
                      <a:pt x="260" y="1610"/>
                    </a:lnTo>
                    <a:lnTo>
                      <a:pt x="300" y="1644"/>
                    </a:lnTo>
                    <a:lnTo>
                      <a:pt x="342" y="1672"/>
                    </a:lnTo>
                    <a:lnTo>
                      <a:pt x="384" y="1698"/>
                    </a:lnTo>
                    <a:lnTo>
                      <a:pt x="428" y="1720"/>
                    </a:lnTo>
                    <a:lnTo>
                      <a:pt x="474" y="1738"/>
                    </a:lnTo>
                    <a:lnTo>
                      <a:pt x="522" y="1754"/>
                    </a:lnTo>
                    <a:lnTo>
                      <a:pt x="570" y="1766"/>
                    </a:lnTo>
                    <a:lnTo>
                      <a:pt x="618" y="1774"/>
                    </a:lnTo>
                    <a:lnTo>
                      <a:pt x="666" y="1780"/>
                    </a:lnTo>
                    <a:lnTo>
                      <a:pt x="716" y="1784"/>
                    </a:lnTo>
                    <a:lnTo>
                      <a:pt x="766" y="1786"/>
                    </a:lnTo>
                    <a:lnTo>
                      <a:pt x="816" y="1786"/>
                    </a:lnTo>
                    <a:lnTo>
                      <a:pt x="866" y="1782"/>
                    </a:lnTo>
                    <a:lnTo>
                      <a:pt x="918" y="1778"/>
                    </a:lnTo>
                    <a:lnTo>
                      <a:pt x="968" y="1772"/>
                    </a:lnTo>
                    <a:lnTo>
                      <a:pt x="1016" y="1766"/>
                    </a:lnTo>
                    <a:lnTo>
                      <a:pt x="1114" y="1748"/>
                    </a:lnTo>
                    <a:lnTo>
                      <a:pt x="1208" y="1726"/>
                    </a:lnTo>
                    <a:lnTo>
                      <a:pt x="1298" y="1704"/>
                    </a:lnTo>
                    <a:lnTo>
                      <a:pt x="1458" y="1658"/>
                    </a:lnTo>
                    <a:lnTo>
                      <a:pt x="1458" y="1658"/>
                    </a:lnTo>
                    <a:lnTo>
                      <a:pt x="1576" y="1624"/>
                    </a:lnTo>
                    <a:lnTo>
                      <a:pt x="1694" y="1594"/>
                    </a:lnTo>
                    <a:lnTo>
                      <a:pt x="1694" y="1594"/>
                    </a:lnTo>
                    <a:lnTo>
                      <a:pt x="1636" y="1556"/>
                    </a:lnTo>
                    <a:lnTo>
                      <a:pt x="1580" y="1514"/>
                    </a:lnTo>
                    <a:lnTo>
                      <a:pt x="1528" y="1468"/>
                    </a:lnTo>
                    <a:lnTo>
                      <a:pt x="1476" y="1422"/>
                    </a:lnTo>
                    <a:lnTo>
                      <a:pt x="1430" y="1374"/>
                    </a:lnTo>
                    <a:lnTo>
                      <a:pt x="1384" y="1324"/>
                    </a:lnTo>
                    <a:lnTo>
                      <a:pt x="1342" y="1270"/>
                    </a:lnTo>
                    <a:lnTo>
                      <a:pt x="1304" y="1218"/>
                    </a:lnTo>
                    <a:lnTo>
                      <a:pt x="1266" y="1162"/>
                    </a:lnTo>
                    <a:lnTo>
                      <a:pt x="1232" y="1106"/>
                    </a:lnTo>
                    <a:lnTo>
                      <a:pt x="1200" y="1050"/>
                    </a:lnTo>
                    <a:lnTo>
                      <a:pt x="1170" y="992"/>
                    </a:lnTo>
                    <a:lnTo>
                      <a:pt x="1142" y="934"/>
                    </a:lnTo>
                    <a:lnTo>
                      <a:pt x="1116" y="876"/>
                    </a:lnTo>
                    <a:lnTo>
                      <a:pt x="1094" y="818"/>
                    </a:lnTo>
                    <a:lnTo>
                      <a:pt x="1072" y="760"/>
                    </a:lnTo>
                    <a:lnTo>
                      <a:pt x="1054" y="702"/>
                    </a:lnTo>
                    <a:lnTo>
                      <a:pt x="1036" y="644"/>
                    </a:lnTo>
                    <a:lnTo>
                      <a:pt x="1022" y="588"/>
                    </a:lnTo>
                    <a:lnTo>
                      <a:pt x="1010" y="532"/>
                    </a:lnTo>
                    <a:lnTo>
                      <a:pt x="998" y="476"/>
                    </a:lnTo>
                    <a:lnTo>
                      <a:pt x="990" y="422"/>
                    </a:lnTo>
                    <a:lnTo>
                      <a:pt x="982" y="370"/>
                    </a:lnTo>
                    <a:lnTo>
                      <a:pt x="978" y="320"/>
                    </a:lnTo>
                    <a:lnTo>
                      <a:pt x="974" y="272"/>
                    </a:lnTo>
                    <a:lnTo>
                      <a:pt x="972" y="224"/>
                    </a:lnTo>
                    <a:lnTo>
                      <a:pt x="972" y="180"/>
                    </a:lnTo>
                    <a:lnTo>
                      <a:pt x="974" y="138"/>
                    </a:lnTo>
                    <a:lnTo>
                      <a:pt x="976" y="100"/>
                    </a:lnTo>
                    <a:lnTo>
                      <a:pt x="980" y="62"/>
                    </a:lnTo>
                    <a:lnTo>
                      <a:pt x="986" y="30"/>
                    </a:lnTo>
                    <a:lnTo>
                      <a:pt x="9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2" name="Freeform 81"/>
              <p:cNvSpPr>
                <a:spLocks/>
              </p:cNvSpPr>
              <p:nvPr/>
            </p:nvSpPr>
            <p:spPr bwMode="auto">
              <a:xfrm>
                <a:off x="13581063" y="2624138"/>
                <a:ext cx="2425700" cy="5099050"/>
              </a:xfrm>
              <a:custGeom>
                <a:avLst/>
                <a:gdLst>
                  <a:gd name="T0" fmla="*/ 398 w 1528"/>
                  <a:gd name="T1" fmla="*/ 1712 h 3212"/>
                  <a:gd name="T2" fmla="*/ 306 w 1528"/>
                  <a:gd name="T3" fmla="*/ 1462 h 3212"/>
                  <a:gd name="T4" fmla="*/ 232 w 1528"/>
                  <a:gd name="T5" fmla="*/ 1226 h 3212"/>
                  <a:gd name="T6" fmla="*/ 176 w 1528"/>
                  <a:gd name="T7" fmla="*/ 1004 h 3212"/>
                  <a:gd name="T8" fmla="*/ 136 w 1528"/>
                  <a:gd name="T9" fmla="*/ 798 h 3212"/>
                  <a:gd name="T10" fmla="*/ 116 w 1528"/>
                  <a:gd name="T11" fmla="*/ 610 h 3212"/>
                  <a:gd name="T12" fmla="*/ 112 w 1528"/>
                  <a:gd name="T13" fmla="*/ 444 h 3212"/>
                  <a:gd name="T14" fmla="*/ 126 w 1528"/>
                  <a:gd name="T15" fmla="*/ 300 h 3212"/>
                  <a:gd name="T16" fmla="*/ 156 w 1528"/>
                  <a:gd name="T17" fmla="*/ 180 h 3212"/>
                  <a:gd name="T18" fmla="*/ 204 w 1528"/>
                  <a:gd name="T19" fmla="*/ 86 h 3212"/>
                  <a:gd name="T20" fmla="*/ 268 w 1528"/>
                  <a:gd name="T21" fmla="*/ 20 h 3212"/>
                  <a:gd name="T22" fmla="*/ 272 w 1528"/>
                  <a:gd name="T23" fmla="*/ 2 h 3212"/>
                  <a:gd name="T24" fmla="*/ 224 w 1528"/>
                  <a:gd name="T25" fmla="*/ 6 h 3212"/>
                  <a:gd name="T26" fmla="*/ 192 w 1528"/>
                  <a:gd name="T27" fmla="*/ 26 h 3212"/>
                  <a:gd name="T28" fmla="*/ 124 w 1528"/>
                  <a:gd name="T29" fmla="*/ 94 h 3212"/>
                  <a:gd name="T30" fmla="*/ 72 w 1528"/>
                  <a:gd name="T31" fmla="*/ 190 h 3212"/>
                  <a:gd name="T32" fmla="*/ 32 w 1528"/>
                  <a:gd name="T33" fmla="*/ 316 h 3212"/>
                  <a:gd name="T34" fmla="*/ 8 w 1528"/>
                  <a:gd name="T35" fmla="*/ 468 h 3212"/>
                  <a:gd name="T36" fmla="*/ 0 w 1528"/>
                  <a:gd name="T37" fmla="*/ 642 h 3212"/>
                  <a:gd name="T38" fmla="*/ 10 w 1528"/>
                  <a:gd name="T39" fmla="*/ 838 h 3212"/>
                  <a:gd name="T40" fmla="*/ 38 w 1528"/>
                  <a:gd name="T41" fmla="*/ 1052 h 3212"/>
                  <a:gd name="T42" fmla="*/ 86 w 1528"/>
                  <a:gd name="T43" fmla="*/ 1284 h 3212"/>
                  <a:gd name="T44" fmla="*/ 154 w 1528"/>
                  <a:gd name="T45" fmla="*/ 1528 h 3212"/>
                  <a:gd name="T46" fmla="*/ 244 w 1528"/>
                  <a:gd name="T47" fmla="*/ 1786 h 3212"/>
                  <a:gd name="T48" fmla="*/ 316 w 1528"/>
                  <a:gd name="T49" fmla="*/ 1966 h 3212"/>
                  <a:gd name="T50" fmla="*/ 434 w 1528"/>
                  <a:gd name="T51" fmla="*/ 2218 h 3212"/>
                  <a:gd name="T52" fmla="*/ 556 w 1528"/>
                  <a:gd name="T53" fmla="*/ 2444 h 3212"/>
                  <a:gd name="T54" fmla="*/ 680 w 1528"/>
                  <a:gd name="T55" fmla="*/ 2640 h 3212"/>
                  <a:gd name="T56" fmla="*/ 806 w 1528"/>
                  <a:gd name="T57" fmla="*/ 2808 h 3212"/>
                  <a:gd name="T58" fmla="*/ 932 w 1528"/>
                  <a:gd name="T59" fmla="*/ 2948 h 3212"/>
                  <a:gd name="T60" fmla="*/ 1054 w 1528"/>
                  <a:gd name="T61" fmla="*/ 3058 h 3212"/>
                  <a:gd name="T62" fmla="*/ 1174 w 1528"/>
                  <a:gd name="T63" fmla="*/ 3138 h 3212"/>
                  <a:gd name="T64" fmla="*/ 1290 w 1528"/>
                  <a:gd name="T65" fmla="*/ 3190 h 3212"/>
                  <a:gd name="T66" fmla="*/ 1398 w 1528"/>
                  <a:gd name="T67" fmla="*/ 3212 h 3212"/>
                  <a:gd name="T68" fmla="*/ 1496 w 1528"/>
                  <a:gd name="T69" fmla="*/ 3204 h 3212"/>
                  <a:gd name="T70" fmla="*/ 1498 w 1528"/>
                  <a:gd name="T71" fmla="*/ 3192 h 3212"/>
                  <a:gd name="T72" fmla="*/ 1404 w 1528"/>
                  <a:gd name="T73" fmla="*/ 3166 h 3212"/>
                  <a:gd name="T74" fmla="*/ 1304 w 1528"/>
                  <a:gd name="T75" fmla="*/ 3112 h 3212"/>
                  <a:gd name="T76" fmla="*/ 1202 w 1528"/>
                  <a:gd name="T77" fmla="*/ 3034 h 3212"/>
                  <a:gd name="T78" fmla="*/ 1098 w 1528"/>
                  <a:gd name="T79" fmla="*/ 2930 h 3212"/>
                  <a:gd name="T80" fmla="*/ 992 w 1528"/>
                  <a:gd name="T81" fmla="*/ 2804 h 3212"/>
                  <a:gd name="T82" fmla="*/ 884 w 1528"/>
                  <a:gd name="T83" fmla="*/ 2658 h 3212"/>
                  <a:gd name="T84" fmla="*/ 776 w 1528"/>
                  <a:gd name="T85" fmla="*/ 2490 h 3212"/>
                  <a:gd name="T86" fmla="*/ 568 w 1528"/>
                  <a:gd name="T87" fmla="*/ 2098 h 3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28" h="3212">
                    <a:moveTo>
                      <a:pt x="434" y="1798"/>
                    </a:moveTo>
                    <a:lnTo>
                      <a:pt x="434" y="1798"/>
                    </a:lnTo>
                    <a:lnTo>
                      <a:pt x="398" y="1712"/>
                    </a:lnTo>
                    <a:lnTo>
                      <a:pt x="366" y="1628"/>
                    </a:lnTo>
                    <a:lnTo>
                      <a:pt x="334" y="1544"/>
                    </a:lnTo>
                    <a:lnTo>
                      <a:pt x="306" y="1462"/>
                    </a:lnTo>
                    <a:lnTo>
                      <a:pt x="280" y="1382"/>
                    </a:lnTo>
                    <a:lnTo>
                      <a:pt x="254" y="1304"/>
                    </a:lnTo>
                    <a:lnTo>
                      <a:pt x="232" y="1226"/>
                    </a:lnTo>
                    <a:lnTo>
                      <a:pt x="210" y="1150"/>
                    </a:lnTo>
                    <a:lnTo>
                      <a:pt x="192" y="1076"/>
                    </a:lnTo>
                    <a:lnTo>
                      <a:pt x="176" y="1004"/>
                    </a:lnTo>
                    <a:lnTo>
                      <a:pt x="160" y="934"/>
                    </a:lnTo>
                    <a:lnTo>
                      <a:pt x="148" y="864"/>
                    </a:lnTo>
                    <a:lnTo>
                      <a:pt x="136" y="798"/>
                    </a:lnTo>
                    <a:lnTo>
                      <a:pt x="128" y="734"/>
                    </a:lnTo>
                    <a:lnTo>
                      <a:pt x="120" y="670"/>
                    </a:lnTo>
                    <a:lnTo>
                      <a:pt x="116" y="610"/>
                    </a:lnTo>
                    <a:lnTo>
                      <a:pt x="112" y="552"/>
                    </a:lnTo>
                    <a:lnTo>
                      <a:pt x="110" y="498"/>
                    </a:lnTo>
                    <a:lnTo>
                      <a:pt x="112" y="444"/>
                    </a:lnTo>
                    <a:lnTo>
                      <a:pt x="114" y="394"/>
                    </a:lnTo>
                    <a:lnTo>
                      <a:pt x="118" y="344"/>
                    </a:lnTo>
                    <a:lnTo>
                      <a:pt x="126" y="300"/>
                    </a:lnTo>
                    <a:lnTo>
                      <a:pt x="134" y="256"/>
                    </a:lnTo>
                    <a:lnTo>
                      <a:pt x="144" y="216"/>
                    </a:lnTo>
                    <a:lnTo>
                      <a:pt x="156" y="180"/>
                    </a:lnTo>
                    <a:lnTo>
                      <a:pt x="170" y="146"/>
                    </a:lnTo>
                    <a:lnTo>
                      <a:pt x="186" y="114"/>
                    </a:lnTo>
                    <a:lnTo>
                      <a:pt x="204" y="86"/>
                    </a:lnTo>
                    <a:lnTo>
                      <a:pt x="222" y="60"/>
                    </a:lnTo>
                    <a:lnTo>
                      <a:pt x="244" y="38"/>
                    </a:lnTo>
                    <a:lnTo>
                      <a:pt x="268" y="20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72" y="2"/>
                    </a:lnTo>
                    <a:lnTo>
                      <a:pt x="252" y="0"/>
                    </a:lnTo>
                    <a:lnTo>
                      <a:pt x="234" y="4"/>
                    </a:lnTo>
                    <a:lnTo>
                      <a:pt x="224" y="6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192" y="26"/>
                    </a:lnTo>
                    <a:lnTo>
                      <a:pt x="168" y="44"/>
                    </a:lnTo>
                    <a:lnTo>
                      <a:pt x="146" y="68"/>
                    </a:lnTo>
                    <a:lnTo>
                      <a:pt x="124" y="94"/>
                    </a:lnTo>
                    <a:lnTo>
                      <a:pt x="106" y="122"/>
                    </a:lnTo>
                    <a:lnTo>
                      <a:pt x="88" y="156"/>
                    </a:lnTo>
                    <a:lnTo>
                      <a:pt x="72" y="190"/>
                    </a:lnTo>
                    <a:lnTo>
                      <a:pt x="58" y="230"/>
                    </a:lnTo>
                    <a:lnTo>
                      <a:pt x="44" y="272"/>
                    </a:lnTo>
                    <a:lnTo>
                      <a:pt x="32" y="316"/>
                    </a:lnTo>
                    <a:lnTo>
                      <a:pt x="22" y="364"/>
                    </a:lnTo>
                    <a:lnTo>
                      <a:pt x="14" y="414"/>
                    </a:lnTo>
                    <a:lnTo>
                      <a:pt x="8" y="468"/>
                    </a:lnTo>
                    <a:lnTo>
                      <a:pt x="4" y="524"/>
                    </a:lnTo>
                    <a:lnTo>
                      <a:pt x="2" y="582"/>
                    </a:lnTo>
                    <a:lnTo>
                      <a:pt x="0" y="642"/>
                    </a:lnTo>
                    <a:lnTo>
                      <a:pt x="2" y="706"/>
                    </a:lnTo>
                    <a:lnTo>
                      <a:pt x="6" y="770"/>
                    </a:lnTo>
                    <a:lnTo>
                      <a:pt x="10" y="838"/>
                    </a:lnTo>
                    <a:lnTo>
                      <a:pt x="18" y="908"/>
                    </a:lnTo>
                    <a:lnTo>
                      <a:pt x="26" y="980"/>
                    </a:lnTo>
                    <a:lnTo>
                      <a:pt x="38" y="1052"/>
                    </a:lnTo>
                    <a:lnTo>
                      <a:pt x="52" y="1128"/>
                    </a:lnTo>
                    <a:lnTo>
                      <a:pt x="68" y="1204"/>
                    </a:lnTo>
                    <a:lnTo>
                      <a:pt x="86" y="1284"/>
                    </a:lnTo>
                    <a:lnTo>
                      <a:pt x="106" y="1364"/>
                    </a:lnTo>
                    <a:lnTo>
                      <a:pt x="128" y="1446"/>
                    </a:lnTo>
                    <a:lnTo>
                      <a:pt x="154" y="1528"/>
                    </a:lnTo>
                    <a:lnTo>
                      <a:pt x="182" y="1614"/>
                    </a:lnTo>
                    <a:lnTo>
                      <a:pt x="210" y="1700"/>
                    </a:lnTo>
                    <a:lnTo>
                      <a:pt x="244" y="1786"/>
                    </a:lnTo>
                    <a:lnTo>
                      <a:pt x="278" y="1874"/>
                    </a:lnTo>
                    <a:lnTo>
                      <a:pt x="278" y="1874"/>
                    </a:lnTo>
                    <a:lnTo>
                      <a:pt x="316" y="1966"/>
                    </a:lnTo>
                    <a:lnTo>
                      <a:pt x="354" y="2052"/>
                    </a:lnTo>
                    <a:lnTo>
                      <a:pt x="394" y="2138"/>
                    </a:lnTo>
                    <a:lnTo>
                      <a:pt x="434" y="2218"/>
                    </a:lnTo>
                    <a:lnTo>
                      <a:pt x="474" y="2298"/>
                    </a:lnTo>
                    <a:lnTo>
                      <a:pt x="514" y="2372"/>
                    </a:lnTo>
                    <a:lnTo>
                      <a:pt x="556" y="2444"/>
                    </a:lnTo>
                    <a:lnTo>
                      <a:pt x="598" y="2512"/>
                    </a:lnTo>
                    <a:lnTo>
                      <a:pt x="638" y="2578"/>
                    </a:lnTo>
                    <a:lnTo>
                      <a:pt x="680" y="2640"/>
                    </a:lnTo>
                    <a:lnTo>
                      <a:pt x="722" y="2700"/>
                    </a:lnTo>
                    <a:lnTo>
                      <a:pt x="764" y="2756"/>
                    </a:lnTo>
                    <a:lnTo>
                      <a:pt x="806" y="2808"/>
                    </a:lnTo>
                    <a:lnTo>
                      <a:pt x="848" y="2858"/>
                    </a:lnTo>
                    <a:lnTo>
                      <a:pt x="890" y="2904"/>
                    </a:lnTo>
                    <a:lnTo>
                      <a:pt x="932" y="2948"/>
                    </a:lnTo>
                    <a:lnTo>
                      <a:pt x="974" y="2988"/>
                    </a:lnTo>
                    <a:lnTo>
                      <a:pt x="1014" y="3024"/>
                    </a:lnTo>
                    <a:lnTo>
                      <a:pt x="1054" y="3058"/>
                    </a:lnTo>
                    <a:lnTo>
                      <a:pt x="1096" y="3088"/>
                    </a:lnTo>
                    <a:lnTo>
                      <a:pt x="1136" y="3114"/>
                    </a:lnTo>
                    <a:lnTo>
                      <a:pt x="1174" y="3138"/>
                    </a:lnTo>
                    <a:lnTo>
                      <a:pt x="1214" y="3158"/>
                    </a:lnTo>
                    <a:lnTo>
                      <a:pt x="1252" y="3176"/>
                    </a:lnTo>
                    <a:lnTo>
                      <a:pt x="1290" y="3190"/>
                    </a:lnTo>
                    <a:lnTo>
                      <a:pt x="1326" y="3200"/>
                    </a:lnTo>
                    <a:lnTo>
                      <a:pt x="1362" y="3208"/>
                    </a:lnTo>
                    <a:lnTo>
                      <a:pt x="1398" y="3212"/>
                    </a:lnTo>
                    <a:lnTo>
                      <a:pt x="1432" y="3212"/>
                    </a:lnTo>
                    <a:lnTo>
                      <a:pt x="1464" y="3210"/>
                    </a:lnTo>
                    <a:lnTo>
                      <a:pt x="1496" y="3204"/>
                    </a:lnTo>
                    <a:lnTo>
                      <a:pt x="1528" y="3196"/>
                    </a:lnTo>
                    <a:lnTo>
                      <a:pt x="1528" y="3196"/>
                    </a:lnTo>
                    <a:lnTo>
                      <a:pt x="1498" y="3192"/>
                    </a:lnTo>
                    <a:lnTo>
                      <a:pt x="1466" y="3186"/>
                    </a:lnTo>
                    <a:lnTo>
                      <a:pt x="1436" y="3178"/>
                    </a:lnTo>
                    <a:lnTo>
                      <a:pt x="1404" y="3166"/>
                    </a:lnTo>
                    <a:lnTo>
                      <a:pt x="1370" y="3152"/>
                    </a:lnTo>
                    <a:lnTo>
                      <a:pt x="1338" y="3134"/>
                    </a:lnTo>
                    <a:lnTo>
                      <a:pt x="1304" y="3112"/>
                    </a:lnTo>
                    <a:lnTo>
                      <a:pt x="1270" y="3090"/>
                    </a:lnTo>
                    <a:lnTo>
                      <a:pt x="1236" y="3062"/>
                    </a:lnTo>
                    <a:lnTo>
                      <a:pt x="1202" y="3034"/>
                    </a:lnTo>
                    <a:lnTo>
                      <a:pt x="1168" y="3002"/>
                    </a:lnTo>
                    <a:lnTo>
                      <a:pt x="1132" y="2968"/>
                    </a:lnTo>
                    <a:lnTo>
                      <a:pt x="1098" y="2930"/>
                    </a:lnTo>
                    <a:lnTo>
                      <a:pt x="1062" y="2892"/>
                    </a:lnTo>
                    <a:lnTo>
                      <a:pt x="1026" y="2850"/>
                    </a:lnTo>
                    <a:lnTo>
                      <a:pt x="992" y="2804"/>
                    </a:lnTo>
                    <a:lnTo>
                      <a:pt x="956" y="2758"/>
                    </a:lnTo>
                    <a:lnTo>
                      <a:pt x="920" y="2708"/>
                    </a:lnTo>
                    <a:lnTo>
                      <a:pt x="884" y="2658"/>
                    </a:lnTo>
                    <a:lnTo>
                      <a:pt x="848" y="2604"/>
                    </a:lnTo>
                    <a:lnTo>
                      <a:pt x="812" y="2548"/>
                    </a:lnTo>
                    <a:lnTo>
                      <a:pt x="776" y="2490"/>
                    </a:lnTo>
                    <a:lnTo>
                      <a:pt x="706" y="2366"/>
                    </a:lnTo>
                    <a:lnTo>
                      <a:pt x="636" y="2236"/>
                    </a:lnTo>
                    <a:lnTo>
                      <a:pt x="568" y="2098"/>
                    </a:lnTo>
                    <a:lnTo>
                      <a:pt x="500" y="1952"/>
                    </a:lnTo>
                    <a:lnTo>
                      <a:pt x="434" y="1798"/>
                    </a:lnTo>
                    <a:close/>
                  </a:path>
                </a:pathLst>
              </a:custGeom>
              <a:solidFill>
                <a:srgbClr val="231F20">
                  <a:alpha val="4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3" name="Freeform 82"/>
              <p:cNvSpPr>
                <a:spLocks/>
              </p:cNvSpPr>
              <p:nvPr/>
            </p:nvSpPr>
            <p:spPr bwMode="auto">
              <a:xfrm>
                <a:off x="13581063" y="2624138"/>
                <a:ext cx="2425700" cy="5099050"/>
              </a:xfrm>
              <a:custGeom>
                <a:avLst/>
                <a:gdLst>
                  <a:gd name="T0" fmla="*/ 398 w 1528"/>
                  <a:gd name="T1" fmla="*/ 1712 h 3212"/>
                  <a:gd name="T2" fmla="*/ 306 w 1528"/>
                  <a:gd name="T3" fmla="*/ 1462 h 3212"/>
                  <a:gd name="T4" fmla="*/ 232 w 1528"/>
                  <a:gd name="T5" fmla="*/ 1226 h 3212"/>
                  <a:gd name="T6" fmla="*/ 176 w 1528"/>
                  <a:gd name="T7" fmla="*/ 1004 h 3212"/>
                  <a:gd name="T8" fmla="*/ 136 w 1528"/>
                  <a:gd name="T9" fmla="*/ 798 h 3212"/>
                  <a:gd name="T10" fmla="*/ 116 w 1528"/>
                  <a:gd name="T11" fmla="*/ 610 h 3212"/>
                  <a:gd name="T12" fmla="*/ 112 w 1528"/>
                  <a:gd name="T13" fmla="*/ 444 h 3212"/>
                  <a:gd name="T14" fmla="*/ 126 w 1528"/>
                  <a:gd name="T15" fmla="*/ 300 h 3212"/>
                  <a:gd name="T16" fmla="*/ 156 w 1528"/>
                  <a:gd name="T17" fmla="*/ 180 h 3212"/>
                  <a:gd name="T18" fmla="*/ 204 w 1528"/>
                  <a:gd name="T19" fmla="*/ 86 h 3212"/>
                  <a:gd name="T20" fmla="*/ 268 w 1528"/>
                  <a:gd name="T21" fmla="*/ 20 h 3212"/>
                  <a:gd name="T22" fmla="*/ 272 w 1528"/>
                  <a:gd name="T23" fmla="*/ 2 h 3212"/>
                  <a:gd name="T24" fmla="*/ 224 w 1528"/>
                  <a:gd name="T25" fmla="*/ 6 h 3212"/>
                  <a:gd name="T26" fmla="*/ 192 w 1528"/>
                  <a:gd name="T27" fmla="*/ 26 h 3212"/>
                  <a:gd name="T28" fmla="*/ 124 w 1528"/>
                  <a:gd name="T29" fmla="*/ 94 h 3212"/>
                  <a:gd name="T30" fmla="*/ 72 w 1528"/>
                  <a:gd name="T31" fmla="*/ 190 h 3212"/>
                  <a:gd name="T32" fmla="*/ 32 w 1528"/>
                  <a:gd name="T33" fmla="*/ 316 h 3212"/>
                  <a:gd name="T34" fmla="*/ 8 w 1528"/>
                  <a:gd name="T35" fmla="*/ 468 h 3212"/>
                  <a:gd name="T36" fmla="*/ 0 w 1528"/>
                  <a:gd name="T37" fmla="*/ 642 h 3212"/>
                  <a:gd name="T38" fmla="*/ 10 w 1528"/>
                  <a:gd name="T39" fmla="*/ 838 h 3212"/>
                  <a:gd name="T40" fmla="*/ 38 w 1528"/>
                  <a:gd name="T41" fmla="*/ 1052 h 3212"/>
                  <a:gd name="T42" fmla="*/ 86 w 1528"/>
                  <a:gd name="T43" fmla="*/ 1284 h 3212"/>
                  <a:gd name="T44" fmla="*/ 154 w 1528"/>
                  <a:gd name="T45" fmla="*/ 1528 h 3212"/>
                  <a:gd name="T46" fmla="*/ 244 w 1528"/>
                  <a:gd name="T47" fmla="*/ 1786 h 3212"/>
                  <a:gd name="T48" fmla="*/ 316 w 1528"/>
                  <a:gd name="T49" fmla="*/ 1966 h 3212"/>
                  <a:gd name="T50" fmla="*/ 434 w 1528"/>
                  <a:gd name="T51" fmla="*/ 2218 h 3212"/>
                  <a:gd name="T52" fmla="*/ 556 w 1528"/>
                  <a:gd name="T53" fmla="*/ 2444 h 3212"/>
                  <a:gd name="T54" fmla="*/ 680 w 1528"/>
                  <a:gd name="T55" fmla="*/ 2640 h 3212"/>
                  <a:gd name="T56" fmla="*/ 806 w 1528"/>
                  <a:gd name="T57" fmla="*/ 2808 h 3212"/>
                  <a:gd name="T58" fmla="*/ 932 w 1528"/>
                  <a:gd name="T59" fmla="*/ 2948 h 3212"/>
                  <a:gd name="T60" fmla="*/ 1054 w 1528"/>
                  <a:gd name="T61" fmla="*/ 3058 h 3212"/>
                  <a:gd name="T62" fmla="*/ 1174 w 1528"/>
                  <a:gd name="T63" fmla="*/ 3138 h 3212"/>
                  <a:gd name="T64" fmla="*/ 1290 w 1528"/>
                  <a:gd name="T65" fmla="*/ 3190 h 3212"/>
                  <a:gd name="T66" fmla="*/ 1398 w 1528"/>
                  <a:gd name="T67" fmla="*/ 3212 h 3212"/>
                  <a:gd name="T68" fmla="*/ 1496 w 1528"/>
                  <a:gd name="T69" fmla="*/ 3204 h 3212"/>
                  <a:gd name="T70" fmla="*/ 1498 w 1528"/>
                  <a:gd name="T71" fmla="*/ 3192 h 3212"/>
                  <a:gd name="T72" fmla="*/ 1404 w 1528"/>
                  <a:gd name="T73" fmla="*/ 3166 h 3212"/>
                  <a:gd name="T74" fmla="*/ 1304 w 1528"/>
                  <a:gd name="T75" fmla="*/ 3112 h 3212"/>
                  <a:gd name="T76" fmla="*/ 1202 w 1528"/>
                  <a:gd name="T77" fmla="*/ 3034 h 3212"/>
                  <a:gd name="T78" fmla="*/ 1098 w 1528"/>
                  <a:gd name="T79" fmla="*/ 2930 h 3212"/>
                  <a:gd name="T80" fmla="*/ 992 w 1528"/>
                  <a:gd name="T81" fmla="*/ 2804 h 3212"/>
                  <a:gd name="T82" fmla="*/ 884 w 1528"/>
                  <a:gd name="T83" fmla="*/ 2658 h 3212"/>
                  <a:gd name="T84" fmla="*/ 776 w 1528"/>
                  <a:gd name="T85" fmla="*/ 2490 h 3212"/>
                  <a:gd name="T86" fmla="*/ 568 w 1528"/>
                  <a:gd name="T87" fmla="*/ 2098 h 3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28" h="3212">
                    <a:moveTo>
                      <a:pt x="434" y="1798"/>
                    </a:moveTo>
                    <a:lnTo>
                      <a:pt x="434" y="1798"/>
                    </a:lnTo>
                    <a:lnTo>
                      <a:pt x="398" y="1712"/>
                    </a:lnTo>
                    <a:lnTo>
                      <a:pt x="366" y="1628"/>
                    </a:lnTo>
                    <a:lnTo>
                      <a:pt x="334" y="1544"/>
                    </a:lnTo>
                    <a:lnTo>
                      <a:pt x="306" y="1462"/>
                    </a:lnTo>
                    <a:lnTo>
                      <a:pt x="280" y="1382"/>
                    </a:lnTo>
                    <a:lnTo>
                      <a:pt x="254" y="1304"/>
                    </a:lnTo>
                    <a:lnTo>
                      <a:pt x="232" y="1226"/>
                    </a:lnTo>
                    <a:lnTo>
                      <a:pt x="210" y="1150"/>
                    </a:lnTo>
                    <a:lnTo>
                      <a:pt x="192" y="1076"/>
                    </a:lnTo>
                    <a:lnTo>
                      <a:pt x="176" y="1004"/>
                    </a:lnTo>
                    <a:lnTo>
                      <a:pt x="160" y="934"/>
                    </a:lnTo>
                    <a:lnTo>
                      <a:pt x="148" y="864"/>
                    </a:lnTo>
                    <a:lnTo>
                      <a:pt x="136" y="798"/>
                    </a:lnTo>
                    <a:lnTo>
                      <a:pt x="128" y="734"/>
                    </a:lnTo>
                    <a:lnTo>
                      <a:pt x="120" y="670"/>
                    </a:lnTo>
                    <a:lnTo>
                      <a:pt x="116" y="610"/>
                    </a:lnTo>
                    <a:lnTo>
                      <a:pt x="112" y="552"/>
                    </a:lnTo>
                    <a:lnTo>
                      <a:pt x="110" y="498"/>
                    </a:lnTo>
                    <a:lnTo>
                      <a:pt x="112" y="444"/>
                    </a:lnTo>
                    <a:lnTo>
                      <a:pt x="114" y="394"/>
                    </a:lnTo>
                    <a:lnTo>
                      <a:pt x="118" y="344"/>
                    </a:lnTo>
                    <a:lnTo>
                      <a:pt x="126" y="300"/>
                    </a:lnTo>
                    <a:lnTo>
                      <a:pt x="134" y="256"/>
                    </a:lnTo>
                    <a:lnTo>
                      <a:pt x="144" y="216"/>
                    </a:lnTo>
                    <a:lnTo>
                      <a:pt x="156" y="180"/>
                    </a:lnTo>
                    <a:lnTo>
                      <a:pt x="170" y="146"/>
                    </a:lnTo>
                    <a:lnTo>
                      <a:pt x="186" y="114"/>
                    </a:lnTo>
                    <a:lnTo>
                      <a:pt x="204" y="86"/>
                    </a:lnTo>
                    <a:lnTo>
                      <a:pt x="222" y="60"/>
                    </a:lnTo>
                    <a:lnTo>
                      <a:pt x="244" y="38"/>
                    </a:lnTo>
                    <a:lnTo>
                      <a:pt x="268" y="20"/>
                    </a:lnTo>
                    <a:lnTo>
                      <a:pt x="292" y="4"/>
                    </a:lnTo>
                    <a:lnTo>
                      <a:pt x="292" y="4"/>
                    </a:lnTo>
                    <a:lnTo>
                      <a:pt x="272" y="2"/>
                    </a:lnTo>
                    <a:lnTo>
                      <a:pt x="252" y="0"/>
                    </a:lnTo>
                    <a:lnTo>
                      <a:pt x="234" y="4"/>
                    </a:lnTo>
                    <a:lnTo>
                      <a:pt x="224" y="6"/>
                    </a:lnTo>
                    <a:lnTo>
                      <a:pt x="216" y="10"/>
                    </a:lnTo>
                    <a:lnTo>
                      <a:pt x="216" y="10"/>
                    </a:lnTo>
                    <a:lnTo>
                      <a:pt x="192" y="26"/>
                    </a:lnTo>
                    <a:lnTo>
                      <a:pt x="168" y="44"/>
                    </a:lnTo>
                    <a:lnTo>
                      <a:pt x="146" y="68"/>
                    </a:lnTo>
                    <a:lnTo>
                      <a:pt x="124" y="94"/>
                    </a:lnTo>
                    <a:lnTo>
                      <a:pt x="106" y="122"/>
                    </a:lnTo>
                    <a:lnTo>
                      <a:pt x="88" y="156"/>
                    </a:lnTo>
                    <a:lnTo>
                      <a:pt x="72" y="190"/>
                    </a:lnTo>
                    <a:lnTo>
                      <a:pt x="58" y="230"/>
                    </a:lnTo>
                    <a:lnTo>
                      <a:pt x="44" y="272"/>
                    </a:lnTo>
                    <a:lnTo>
                      <a:pt x="32" y="316"/>
                    </a:lnTo>
                    <a:lnTo>
                      <a:pt x="22" y="364"/>
                    </a:lnTo>
                    <a:lnTo>
                      <a:pt x="14" y="414"/>
                    </a:lnTo>
                    <a:lnTo>
                      <a:pt x="8" y="468"/>
                    </a:lnTo>
                    <a:lnTo>
                      <a:pt x="4" y="524"/>
                    </a:lnTo>
                    <a:lnTo>
                      <a:pt x="2" y="582"/>
                    </a:lnTo>
                    <a:lnTo>
                      <a:pt x="0" y="642"/>
                    </a:lnTo>
                    <a:lnTo>
                      <a:pt x="2" y="706"/>
                    </a:lnTo>
                    <a:lnTo>
                      <a:pt x="6" y="770"/>
                    </a:lnTo>
                    <a:lnTo>
                      <a:pt x="10" y="838"/>
                    </a:lnTo>
                    <a:lnTo>
                      <a:pt x="18" y="908"/>
                    </a:lnTo>
                    <a:lnTo>
                      <a:pt x="26" y="980"/>
                    </a:lnTo>
                    <a:lnTo>
                      <a:pt x="38" y="1052"/>
                    </a:lnTo>
                    <a:lnTo>
                      <a:pt x="52" y="1128"/>
                    </a:lnTo>
                    <a:lnTo>
                      <a:pt x="68" y="1204"/>
                    </a:lnTo>
                    <a:lnTo>
                      <a:pt x="86" y="1284"/>
                    </a:lnTo>
                    <a:lnTo>
                      <a:pt x="106" y="1364"/>
                    </a:lnTo>
                    <a:lnTo>
                      <a:pt x="128" y="1446"/>
                    </a:lnTo>
                    <a:lnTo>
                      <a:pt x="154" y="1528"/>
                    </a:lnTo>
                    <a:lnTo>
                      <a:pt x="182" y="1614"/>
                    </a:lnTo>
                    <a:lnTo>
                      <a:pt x="210" y="1700"/>
                    </a:lnTo>
                    <a:lnTo>
                      <a:pt x="244" y="1786"/>
                    </a:lnTo>
                    <a:lnTo>
                      <a:pt x="278" y="1874"/>
                    </a:lnTo>
                    <a:lnTo>
                      <a:pt x="278" y="1874"/>
                    </a:lnTo>
                    <a:lnTo>
                      <a:pt x="316" y="1966"/>
                    </a:lnTo>
                    <a:lnTo>
                      <a:pt x="354" y="2052"/>
                    </a:lnTo>
                    <a:lnTo>
                      <a:pt x="394" y="2138"/>
                    </a:lnTo>
                    <a:lnTo>
                      <a:pt x="434" y="2218"/>
                    </a:lnTo>
                    <a:lnTo>
                      <a:pt x="474" y="2298"/>
                    </a:lnTo>
                    <a:lnTo>
                      <a:pt x="514" y="2372"/>
                    </a:lnTo>
                    <a:lnTo>
                      <a:pt x="556" y="2444"/>
                    </a:lnTo>
                    <a:lnTo>
                      <a:pt x="598" y="2512"/>
                    </a:lnTo>
                    <a:lnTo>
                      <a:pt x="638" y="2578"/>
                    </a:lnTo>
                    <a:lnTo>
                      <a:pt x="680" y="2640"/>
                    </a:lnTo>
                    <a:lnTo>
                      <a:pt x="722" y="2700"/>
                    </a:lnTo>
                    <a:lnTo>
                      <a:pt x="764" y="2756"/>
                    </a:lnTo>
                    <a:lnTo>
                      <a:pt x="806" y="2808"/>
                    </a:lnTo>
                    <a:lnTo>
                      <a:pt x="848" y="2858"/>
                    </a:lnTo>
                    <a:lnTo>
                      <a:pt x="890" y="2904"/>
                    </a:lnTo>
                    <a:lnTo>
                      <a:pt x="932" y="2948"/>
                    </a:lnTo>
                    <a:lnTo>
                      <a:pt x="974" y="2988"/>
                    </a:lnTo>
                    <a:lnTo>
                      <a:pt x="1014" y="3024"/>
                    </a:lnTo>
                    <a:lnTo>
                      <a:pt x="1054" y="3058"/>
                    </a:lnTo>
                    <a:lnTo>
                      <a:pt x="1096" y="3088"/>
                    </a:lnTo>
                    <a:lnTo>
                      <a:pt x="1136" y="3114"/>
                    </a:lnTo>
                    <a:lnTo>
                      <a:pt x="1174" y="3138"/>
                    </a:lnTo>
                    <a:lnTo>
                      <a:pt x="1214" y="3158"/>
                    </a:lnTo>
                    <a:lnTo>
                      <a:pt x="1252" y="3176"/>
                    </a:lnTo>
                    <a:lnTo>
                      <a:pt x="1290" y="3190"/>
                    </a:lnTo>
                    <a:lnTo>
                      <a:pt x="1326" y="3200"/>
                    </a:lnTo>
                    <a:lnTo>
                      <a:pt x="1362" y="3208"/>
                    </a:lnTo>
                    <a:lnTo>
                      <a:pt x="1398" y="3212"/>
                    </a:lnTo>
                    <a:lnTo>
                      <a:pt x="1432" y="3212"/>
                    </a:lnTo>
                    <a:lnTo>
                      <a:pt x="1464" y="3210"/>
                    </a:lnTo>
                    <a:lnTo>
                      <a:pt x="1496" y="3204"/>
                    </a:lnTo>
                    <a:lnTo>
                      <a:pt x="1528" y="3196"/>
                    </a:lnTo>
                    <a:lnTo>
                      <a:pt x="1528" y="3196"/>
                    </a:lnTo>
                    <a:lnTo>
                      <a:pt x="1498" y="3192"/>
                    </a:lnTo>
                    <a:lnTo>
                      <a:pt x="1466" y="3186"/>
                    </a:lnTo>
                    <a:lnTo>
                      <a:pt x="1436" y="3178"/>
                    </a:lnTo>
                    <a:lnTo>
                      <a:pt x="1404" y="3166"/>
                    </a:lnTo>
                    <a:lnTo>
                      <a:pt x="1370" y="3152"/>
                    </a:lnTo>
                    <a:lnTo>
                      <a:pt x="1338" y="3134"/>
                    </a:lnTo>
                    <a:lnTo>
                      <a:pt x="1304" y="3112"/>
                    </a:lnTo>
                    <a:lnTo>
                      <a:pt x="1270" y="3090"/>
                    </a:lnTo>
                    <a:lnTo>
                      <a:pt x="1236" y="3062"/>
                    </a:lnTo>
                    <a:lnTo>
                      <a:pt x="1202" y="3034"/>
                    </a:lnTo>
                    <a:lnTo>
                      <a:pt x="1168" y="3002"/>
                    </a:lnTo>
                    <a:lnTo>
                      <a:pt x="1132" y="2968"/>
                    </a:lnTo>
                    <a:lnTo>
                      <a:pt x="1098" y="2930"/>
                    </a:lnTo>
                    <a:lnTo>
                      <a:pt x="1062" y="2892"/>
                    </a:lnTo>
                    <a:lnTo>
                      <a:pt x="1026" y="2850"/>
                    </a:lnTo>
                    <a:lnTo>
                      <a:pt x="992" y="2804"/>
                    </a:lnTo>
                    <a:lnTo>
                      <a:pt x="956" y="2758"/>
                    </a:lnTo>
                    <a:lnTo>
                      <a:pt x="920" y="2708"/>
                    </a:lnTo>
                    <a:lnTo>
                      <a:pt x="884" y="2658"/>
                    </a:lnTo>
                    <a:lnTo>
                      <a:pt x="848" y="2604"/>
                    </a:lnTo>
                    <a:lnTo>
                      <a:pt x="812" y="2548"/>
                    </a:lnTo>
                    <a:lnTo>
                      <a:pt x="776" y="2490"/>
                    </a:lnTo>
                    <a:lnTo>
                      <a:pt x="706" y="2366"/>
                    </a:lnTo>
                    <a:lnTo>
                      <a:pt x="636" y="2236"/>
                    </a:lnTo>
                    <a:lnTo>
                      <a:pt x="568" y="2098"/>
                    </a:lnTo>
                    <a:lnTo>
                      <a:pt x="500" y="1952"/>
                    </a:lnTo>
                    <a:lnTo>
                      <a:pt x="434" y="17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4" name="Freeform 83"/>
              <p:cNvSpPr>
                <a:spLocks/>
              </p:cNvSpPr>
              <p:nvPr/>
            </p:nvSpPr>
            <p:spPr bwMode="auto">
              <a:xfrm>
                <a:off x="13666788" y="8770938"/>
                <a:ext cx="412750" cy="692150"/>
              </a:xfrm>
              <a:custGeom>
                <a:avLst/>
                <a:gdLst>
                  <a:gd name="T0" fmla="*/ 168 w 260"/>
                  <a:gd name="T1" fmla="*/ 58 h 436"/>
                  <a:gd name="T2" fmla="*/ 256 w 260"/>
                  <a:gd name="T3" fmla="*/ 0 h 436"/>
                  <a:gd name="T4" fmla="*/ 256 w 260"/>
                  <a:gd name="T5" fmla="*/ 0 h 436"/>
                  <a:gd name="T6" fmla="*/ 258 w 260"/>
                  <a:gd name="T7" fmla="*/ 14 h 436"/>
                  <a:gd name="T8" fmla="*/ 260 w 260"/>
                  <a:gd name="T9" fmla="*/ 52 h 436"/>
                  <a:gd name="T10" fmla="*/ 258 w 260"/>
                  <a:gd name="T11" fmla="*/ 78 h 436"/>
                  <a:gd name="T12" fmla="*/ 256 w 260"/>
                  <a:gd name="T13" fmla="*/ 108 h 436"/>
                  <a:gd name="T14" fmla="*/ 252 w 260"/>
                  <a:gd name="T15" fmla="*/ 140 h 436"/>
                  <a:gd name="T16" fmla="*/ 244 w 260"/>
                  <a:gd name="T17" fmla="*/ 176 h 436"/>
                  <a:gd name="T18" fmla="*/ 232 w 260"/>
                  <a:gd name="T19" fmla="*/ 212 h 436"/>
                  <a:gd name="T20" fmla="*/ 216 w 260"/>
                  <a:gd name="T21" fmla="*/ 248 h 436"/>
                  <a:gd name="T22" fmla="*/ 206 w 260"/>
                  <a:gd name="T23" fmla="*/ 268 h 436"/>
                  <a:gd name="T24" fmla="*/ 196 w 260"/>
                  <a:gd name="T25" fmla="*/ 286 h 436"/>
                  <a:gd name="T26" fmla="*/ 184 w 260"/>
                  <a:gd name="T27" fmla="*/ 304 h 436"/>
                  <a:gd name="T28" fmla="*/ 170 w 260"/>
                  <a:gd name="T29" fmla="*/ 320 h 436"/>
                  <a:gd name="T30" fmla="*/ 154 w 260"/>
                  <a:gd name="T31" fmla="*/ 338 h 436"/>
                  <a:gd name="T32" fmla="*/ 138 w 260"/>
                  <a:gd name="T33" fmla="*/ 354 h 436"/>
                  <a:gd name="T34" fmla="*/ 118 w 260"/>
                  <a:gd name="T35" fmla="*/ 370 h 436"/>
                  <a:gd name="T36" fmla="*/ 98 w 260"/>
                  <a:gd name="T37" fmla="*/ 386 h 436"/>
                  <a:gd name="T38" fmla="*/ 76 w 260"/>
                  <a:gd name="T39" fmla="*/ 400 h 436"/>
                  <a:gd name="T40" fmla="*/ 52 w 260"/>
                  <a:gd name="T41" fmla="*/ 414 h 436"/>
                  <a:gd name="T42" fmla="*/ 28 w 260"/>
                  <a:gd name="T43" fmla="*/ 426 h 436"/>
                  <a:gd name="T44" fmla="*/ 0 w 260"/>
                  <a:gd name="T45" fmla="*/ 436 h 436"/>
                  <a:gd name="T46" fmla="*/ 0 w 260"/>
                  <a:gd name="T47" fmla="*/ 436 h 436"/>
                  <a:gd name="T48" fmla="*/ 8 w 260"/>
                  <a:gd name="T49" fmla="*/ 432 h 436"/>
                  <a:gd name="T50" fmla="*/ 30 w 260"/>
                  <a:gd name="T51" fmla="*/ 418 h 436"/>
                  <a:gd name="T52" fmla="*/ 44 w 260"/>
                  <a:gd name="T53" fmla="*/ 408 h 436"/>
                  <a:gd name="T54" fmla="*/ 62 w 260"/>
                  <a:gd name="T55" fmla="*/ 394 h 436"/>
                  <a:gd name="T56" fmla="*/ 78 w 260"/>
                  <a:gd name="T57" fmla="*/ 378 h 436"/>
                  <a:gd name="T58" fmla="*/ 96 w 260"/>
                  <a:gd name="T59" fmla="*/ 358 h 436"/>
                  <a:gd name="T60" fmla="*/ 112 w 260"/>
                  <a:gd name="T61" fmla="*/ 334 h 436"/>
                  <a:gd name="T62" fmla="*/ 128 w 260"/>
                  <a:gd name="T63" fmla="*/ 306 h 436"/>
                  <a:gd name="T64" fmla="*/ 144 w 260"/>
                  <a:gd name="T65" fmla="*/ 276 h 436"/>
                  <a:gd name="T66" fmla="*/ 156 w 260"/>
                  <a:gd name="T67" fmla="*/ 240 h 436"/>
                  <a:gd name="T68" fmla="*/ 164 w 260"/>
                  <a:gd name="T69" fmla="*/ 202 h 436"/>
                  <a:gd name="T70" fmla="*/ 170 w 260"/>
                  <a:gd name="T71" fmla="*/ 158 h 436"/>
                  <a:gd name="T72" fmla="*/ 172 w 260"/>
                  <a:gd name="T73" fmla="*/ 112 h 436"/>
                  <a:gd name="T74" fmla="*/ 170 w 260"/>
                  <a:gd name="T75" fmla="*/ 86 h 436"/>
                  <a:gd name="T76" fmla="*/ 168 w 260"/>
                  <a:gd name="T77" fmla="*/ 5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0" h="436">
                    <a:moveTo>
                      <a:pt x="168" y="58"/>
                    </a:moveTo>
                    <a:lnTo>
                      <a:pt x="256" y="0"/>
                    </a:lnTo>
                    <a:lnTo>
                      <a:pt x="256" y="0"/>
                    </a:lnTo>
                    <a:lnTo>
                      <a:pt x="258" y="14"/>
                    </a:lnTo>
                    <a:lnTo>
                      <a:pt x="260" y="52"/>
                    </a:lnTo>
                    <a:lnTo>
                      <a:pt x="258" y="78"/>
                    </a:lnTo>
                    <a:lnTo>
                      <a:pt x="256" y="108"/>
                    </a:lnTo>
                    <a:lnTo>
                      <a:pt x="252" y="140"/>
                    </a:lnTo>
                    <a:lnTo>
                      <a:pt x="244" y="176"/>
                    </a:lnTo>
                    <a:lnTo>
                      <a:pt x="232" y="212"/>
                    </a:lnTo>
                    <a:lnTo>
                      <a:pt x="216" y="248"/>
                    </a:lnTo>
                    <a:lnTo>
                      <a:pt x="206" y="268"/>
                    </a:lnTo>
                    <a:lnTo>
                      <a:pt x="196" y="286"/>
                    </a:lnTo>
                    <a:lnTo>
                      <a:pt x="184" y="304"/>
                    </a:lnTo>
                    <a:lnTo>
                      <a:pt x="170" y="320"/>
                    </a:lnTo>
                    <a:lnTo>
                      <a:pt x="154" y="338"/>
                    </a:lnTo>
                    <a:lnTo>
                      <a:pt x="138" y="354"/>
                    </a:lnTo>
                    <a:lnTo>
                      <a:pt x="118" y="370"/>
                    </a:lnTo>
                    <a:lnTo>
                      <a:pt x="98" y="386"/>
                    </a:lnTo>
                    <a:lnTo>
                      <a:pt x="76" y="400"/>
                    </a:lnTo>
                    <a:lnTo>
                      <a:pt x="52" y="414"/>
                    </a:lnTo>
                    <a:lnTo>
                      <a:pt x="28" y="426"/>
                    </a:lnTo>
                    <a:lnTo>
                      <a:pt x="0" y="436"/>
                    </a:lnTo>
                    <a:lnTo>
                      <a:pt x="0" y="436"/>
                    </a:lnTo>
                    <a:lnTo>
                      <a:pt x="8" y="432"/>
                    </a:lnTo>
                    <a:lnTo>
                      <a:pt x="30" y="418"/>
                    </a:lnTo>
                    <a:lnTo>
                      <a:pt x="44" y="408"/>
                    </a:lnTo>
                    <a:lnTo>
                      <a:pt x="62" y="394"/>
                    </a:lnTo>
                    <a:lnTo>
                      <a:pt x="78" y="378"/>
                    </a:lnTo>
                    <a:lnTo>
                      <a:pt x="96" y="358"/>
                    </a:lnTo>
                    <a:lnTo>
                      <a:pt x="112" y="334"/>
                    </a:lnTo>
                    <a:lnTo>
                      <a:pt x="128" y="306"/>
                    </a:lnTo>
                    <a:lnTo>
                      <a:pt x="144" y="276"/>
                    </a:lnTo>
                    <a:lnTo>
                      <a:pt x="156" y="240"/>
                    </a:lnTo>
                    <a:lnTo>
                      <a:pt x="164" y="202"/>
                    </a:lnTo>
                    <a:lnTo>
                      <a:pt x="170" y="158"/>
                    </a:lnTo>
                    <a:lnTo>
                      <a:pt x="172" y="112"/>
                    </a:lnTo>
                    <a:lnTo>
                      <a:pt x="170" y="86"/>
                    </a:lnTo>
                    <a:lnTo>
                      <a:pt x="168" y="58"/>
                    </a:lnTo>
                    <a:close/>
                  </a:path>
                </a:pathLst>
              </a:custGeom>
              <a:solidFill>
                <a:srgbClr val="528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5" name="Freeform 84"/>
              <p:cNvSpPr>
                <a:spLocks/>
              </p:cNvSpPr>
              <p:nvPr/>
            </p:nvSpPr>
            <p:spPr bwMode="auto">
              <a:xfrm>
                <a:off x="13666788" y="8770938"/>
                <a:ext cx="412750" cy="692150"/>
              </a:xfrm>
              <a:custGeom>
                <a:avLst/>
                <a:gdLst>
                  <a:gd name="T0" fmla="*/ 168 w 260"/>
                  <a:gd name="T1" fmla="*/ 58 h 436"/>
                  <a:gd name="T2" fmla="*/ 256 w 260"/>
                  <a:gd name="T3" fmla="*/ 0 h 436"/>
                  <a:gd name="T4" fmla="*/ 256 w 260"/>
                  <a:gd name="T5" fmla="*/ 0 h 436"/>
                  <a:gd name="T6" fmla="*/ 258 w 260"/>
                  <a:gd name="T7" fmla="*/ 14 h 436"/>
                  <a:gd name="T8" fmla="*/ 260 w 260"/>
                  <a:gd name="T9" fmla="*/ 52 h 436"/>
                  <a:gd name="T10" fmla="*/ 258 w 260"/>
                  <a:gd name="T11" fmla="*/ 78 h 436"/>
                  <a:gd name="T12" fmla="*/ 256 w 260"/>
                  <a:gd name="T13" fmla="*/ 108 h 436"/>
                  <a:gd name="T14" fmla="*/ 252 w 260"/>
                  <a:gd name="T15" fmla="*/ 140 h 436"/>
                  <a:gd name="T16" fmla="*/ 244 w 260"/>
                  <a:gd name="T17" fmla="*/ 176 h 436"/>
                  <a:gd name="T18" fmla="*/ 232 w 260"/>
                  <a:gd name="T19" fmla="*/ 212 h 436"/>
                  <a:gd name="T20" fmla="*/ 216 w 260"/>
                  <a:gd name="T21" fmla="*/ 248 h 436"/>
                  <a:gd name="T22" fmla="*/ 206 w 260"/>
                  <a:gd name="T23" fmla="*/ 268 h 436"/>
                  <a:gd name="T24" fmla="*/ 196 w 260"/>
                  <a:gd name="T25" fmla="*/ 286 h 436"/>
                  <a:gd name="T26" fmla="*/ 184 w 260"/>
                  <a:gd name="T27" fmla="*/ 304 h 436"/>
                  <a:gd name="T28" fmla="*/ 170 w 260"/>
                  <a:gd name="T29" fmla="*/ 320 h 436"/>
                  <a:gd name="T30" fmla="*/ 154 w 260"/>
                  <a:gd name="T31" fmla="*/ 338 h 436"/>
                  <a:gd name="T32" fmla="*/ 138 w 260"/>
                  <a:gd name="T33" fmla="*/ 354 h 436"/>
                  <a:gd name="T34" fmla="*/ 118 w 260"/>
                  <a:gd name="T35" fmla="*/ 370 h 436"/>
                  <a:gd name="T36" fmla="*/ 98 w 260"/>
                  <a:gd name="T37" fmla="*/ 386 h 436"/>
                  <a:gd name="T38" fmla="*/ 76 w 260"/>
                  <a:gd name="T39" fmla="*/ 400 h 436"/>
                  <a:gd name="T40" fmla="*/ 52 w 260"/>
                  <a:gd name="T41" fmla="*/ 414 h 436"/>
                  <a:gd name="T42" fmla="*/ 28 w 260"/>
                  <a:gd name="T43" fmla="*/ 426 h 436"/>
                  <a:gd name="T44" fmla="*/ 0 w 260"/>
                  <a:gd name="T45" fmla="*/ 436 h 436"/>
                  <a:gd name="T46" fmla="*/ 0 w 260"/>
                  <a:gd name="T47" fmla="*/ 436 h 436"/>
                  <a:gd name="T48" fmla="*/ 8 w 260"/>
                  <a:gd name="T49" fmla="*/ 432 h 436"/>
                  <a:gd name="T50" fmla="*/ 30 w 260"/>
                  <a:gd name="T51" fmla="*/ 418 h 436"/>
                  <a:gd name="T52" fmla="*/ 44 w 260"/>
                  <a:gd name="T53" fmla="*/ 408 h 436"/>
                  <a:gd name="T54" fmla="*/ 62 w 260"/>
                  <a:gd name="T55" fmla="*/ 394 h 436"/>
                  <a:gd name="T56" fmla="*/ 78 w 260"/>
                  <a:gd name="T57" fmla="*/ 378 h 436"/>
                  <a:gd name="T58" fmla="*/ 96 w 260"/>
                  <a:gd name="T59" fmla="*/ 358 h 436"/>
                  <a:gd name="T60" fmla="*/ 112 w 260"/>
                  <a:gd name="T61" fmla="*/ 334 h 436"/>
                  <a:gd name="T62" fmla="*/ 128 w 260"/>
                  <a:gd name="T63" fmla="*/ 306 h 436"/>
                  <a:gd name="T64" fmla="*/ 144 w 260"/>
                  <a:gd name="T65" fmla="*/ 276 h 436"/>
                  <a:gd name="T66" fmla="*/ 156 w 260"/>
                  <a:gd name="T67" fmla="*/ 240 h 436"/>
                  <a:gd name="T68" fmla="*/ 164 w 260"/>
                  <a:gd name="T69" fmla="*/ 202 h 436"/>
                  <a:gd name="T70" fmla="*/ 170 w 260"/>
                  <a:gd name="T71" fmla="*/ 158 h 436"/>
                  <a:gd name="T72" fmla="*/ 172 w 260"/>
                  <a:gd name="T73" fmla="*/ 112 h 436"/>
                  <a:gd name="T74" fmla="*/ 170 w 260"/>
                  <a:gd name="T75" fmla="*/ 86 h 436"/>
                  <a:gd name="T76" fmla="*/ 168 w 260"/>
                  <a:gd name="T77" fmla="*/ 5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0" h="436">
                    <a:moveTo>
                      <a:pt x="168" y="58"/>
                    </a:moveTo>
                    <a:lnTo>
                      <a:pt x="256" y="0"/>
                    </a:lnTo>
                    <a:lnTo>
                      <a:pt x="256" y="0"/>
                    </a:lnTo>
                    <a:lnTo>
                      <a:pt x="258" y="14"/>
                    </a:lnTo>
                    <a:lnTo>
                      <a:pt x="260" y="52"/>
                    </a:lnTo>
                    <a:lnTo>
                      <a:pt x="258" y="78"/>
                    </a:lnTo>
                    <a:lnTo>
                      <a:pt x="256" y="108"/>
                    </a:lnTo>
                    <a:lnTo>
                      <a:pt x="252" y="140"/>
                    </a:lnTo>
                    <a:lnTo>
                      <a:pt x="244" y="176"/>
                    </a:lnTo>
                    <a:lnTo>
                      <a:pt x="232" y="212"/>
                    </a:lnTo>
                    <a:lnTo>
                      <a:pt x="216" y="248"/>
                    </a:lnTo>
                    <a:lnTo>
                      <a:pt x="206" y="268"/>
                    </a:lnTo>
                    <a:lnTo>
                      <a:pt x="196" y="286"/>
                    </a:lnTo>
                    <a:lnTo>
                      <a:pt x="184" y="304"/>
                    </a:lnTo>
                    <a:lnTo>
                      <a:pt x="170" y="320"/>
                    </a:lnTo>
                    <a:lnTo>
                      <a:pt x="154" y="338"/>
                    </a:lnTo>
                    <a:lnTo>
                      <a:pt x="138" y="354"/>
                    </a:lnTo>
                    <a:lnTo>
                      <a:pt x="118" y="370"/>
                    </a:lnTo>
                    <a:lnTo>
                      <a:pt x="98" y="386"/>
                    </a:lnTo>
                    <a:lnTo>
                      <a:pt x="76" y="400"/>
                    </a:lnTo>
                    <a:lnTo>
                      <a:pt x="52" y="414"/>
                    </a:lnTo>
                    <a:lnTo>
                      <a:pt x="28" y="426"/>
                    </a:lnTo>
                    <a:lnTo>
                      <a:pt x="0" y="436"/>
                    </a:lnTo>
                    <a:lnTo>
                      <a:pt x="0" y="436"/>
                    </a:lnTo>
                    <a:lnTo>
                      <a:pt x="8" y="432"/>
                    </a:lnTo>
                    <a:lnTo>
                      <a:pt x="30" y="418"/>
                    </a:lnTo>
                    <a:lnTo>
                      <a:pt x="44" y="408"/>
                    </a:lnTo>
                    <a:lnTo>
                      <a:pt x="62" y="394"/>
                    </a:lnTo>
                    <a:lnTo>
                      <a:pt x="78" y="378"/>
                    </a:lnTo>
                    <a:lnTo>
                      <a:pt x="96" y="358"/>
                    </a:lnTo>
                    <a:lnTo>
                      <a:pt x="112" y="334"/>
                    </a:lnTo>
                    <a:lnTo>
                      <a:pt x="128" y="306"/>
                    </a:lnTo>
                    <a:lnTo>
                      <a:pt x="144" y="276"/>
                    </a:lnTo>
                    <a:lnTo>
                      <a:pt x="156" y="240"/>
                    </a:lnTo>
                    <a:lnTo>
                      <a:pt x="164" y="202"/>
                    </a:lnTo>
                    <a:lnTo>
                      <a:pt x="170" y="158"/>
                    </a:lnTo>
                    <a:lnTo>
                      <a:pt x="172" y="112"/>
                    </a:lnTo>
                    <a:lnTo>
                      <a:pt x="170" y="86"/>
                    </a:lnTo>
                    <a:lnTo>
                      <a:pt x="168" y="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6" name="Freeform 85"/>
              <p:cNvSpPr>
                <a:spLocks/>
              </p:cNvSpPr>
              <p:nvPr/>
            </p:nvSpPr>
            <p:spPr bwMode="auto">
              <a:xfrm>
                <a:off x="13044488" y="7888288"/>
                <a:ext cx="422275" cy="266700"/>
              </a:xfrm>
              <a:custGeom>
                <a:avLst/>
                <a:gdLst>
                  <a:gd name="T0" fmla="*/ 0 w 266"/>
                  <a:gd name="T1" fmla="*/ 16 h 168"/>
                  <a:gd name="T2" fmla="*/ 148 w 266"/>
                  <a:gd name="T3" fmla="*/ 168 h 168"/>
                  <a:gd name="T4" fmla="*/ 266 w 266"/>
                  <a:gd name="T5" fmla="*/ 66 h 168"/>
                  <a:gd name="T6" fmla="*/ 266 w 266"/>
                  <a:gd name="T7" fmla="*/ 66 h 168"/>
                  <a:gd name="T8" fmla="*/ 262 w 266"/>
                  <a:gd name="T9" fmla="*/ 60 h 168"/>
                  <a:gd name="T10" fmla="*/ 250 w 266"/>
                  <a:gd name="T11" fmla="*/ 50 h 168"/>
                  <a:gd name="T12" fmla="*/ 230 w 266"/>
                  <a:gd name="T13" fmla="*/ 34 h 168"/>
                  <a:gd name="T14" fmla="*/ 216 w 266"/>
                  <a:gd name="T15" fmla="*/ 26 h 168"/>
                  <a:gd name="T16" fmla="*/ 200 w 266"/>
                  <a:gd name="T17" fmla="*/ 20 h 168"/>
                  <a:gd name="T18" fmla="*/ 184 w 266"/>
                  <a:gd name="T19" fmla="*/ 12 h 168"/>
                  <a:gd name="T20" fmla="*/ 164 w 266"/>
                  <a:gd name="T21" fmla="*/ 6 h 168"/>
                  <a:gd name="T22" fmla="*/ 142 w 266"/>
                  <a:gd name="T23" fmla="*/ 2 h 168"/>
                  <a:gd name="T24" fmla="*/ 118 w 266"/>
                  <a:gd name="T25" fmla="*/ 0 h 168"/>
                  <a:gd name="T26" fmla="*/ 92 w 266"/>
                  <a:gd name="T27" fmla="*/ 0 h 168"/>
                  <a:gd name="T28" fmla="*/ 64 w 266"/>
                  <a:gd name="T29" fmla="*/ 2 h 168"/>
                  <a:gd name="T30" fmla="*/ 34 w 266"/>
                  <a:gd name="T31" fmla="*/ 8 h 168"/>
                  <a:gd name="T32" fmla="*/ 0 w 266"/>
                  <a:gd name="T33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168">
                    <a:moveTo>
                      <a:pt x="0" y="16"/>
                    </a:moveTo>
                    <a:lnTo>
                      <a:pt x="148" y="168"/>
                    </a:lnTo>
                    <a:lnTo>
                      <a:pt x="266" y="66"/>
                    </a:lnTo>
                    <a:lnTo>
                      <a:pt x="266" y="66"/>
                    </a:lnTo>
                    <a:lnTo>
                      <a:pt x="262" y="60"/>
                    </a:lnTo>
                    <a:lnTo>
                      <a:pt x="250" y="50"/>
                    </a:lnTo>
                    <a:lnTo>
                      <a:pt x="230" y="34"/>
                    </a:lnTo>
                    <a:lnTo>
                      <a:pt x="216" y="26"/>
                    </a:lnTo>
                    <a:lnTo>
                      <a:pt x="200" y="20"/>
                    </a:lnTo>
                    <a:lnTo>
                      <a:pt x="184" y="12"/>
                    </a:lnTo>
                    <a:lnTo>
                      <a:pt x="164" y="6"/>
                    </a:lnTo>
                    <a:lnTo>
                      <a:pt x="142" y="2"/>
                    </a:lnTo>
                    <a:lnTo>
                      <a:pt x="118" y="0"/>
                    </a:lnTo>
                    <a:lnTo>
                      <a:pt x="92" y="0"/>
                    </a:lnTo>
                    <a:lnTo>
                      <a:pt x="64" y="2"/>
                    </a:lnTo>
                    <a:lnTo>
                      <a:pt x="34" y="8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373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7" name="Freeform 86"/>
              <p:cNvSpPr>
                <a:spLocks/>
              </p:cNvSpPr>
              <p:nvPr/>
            </p:nvSpPr>
            <p:spPr bwMode="auto">
              <a:xfrm>
                <a:off x="13044488" y="7888288"/>
                <a:ext cx="422275" cy="266700"/>
              </a:xfrm>
              <a:custGeom>
                <a:avLst/>
                <a:gdLst>
                  <a:gd name="T0" fmla="*/ 0 w 266"/>
                  <a:gd name="T1" fmla="*/ 16 h 168"/>
                  <a:gd name="T2" fmla="*/ 148 w 266"/>
                  <a:gd name="T3" fmla="*/ 168 h 168"/>
                  <a:gd name="T4" fmla="*/ 266 w 266"/>
                  <a:gd name="T5" fmla="*/ 66 h 168"/>
                  <a:gd name="T6" fmla="*/ 266 w 266"/>
                  <a:gd name="T7" fmla="*/ 66 h 168"/>
                  <a:gd name="T8" fmla="*/ 262 w 266"/>
                  <a:gd name="T9" fmla="*/ 60 h 168"/>
                  <a:gd name="T10" fmla="*/ 250 w 266"/>
                  <a:gd name="T11" fmla="*/ 50 h 168"/>
                  <a:gd name="T12" fmla="*/ 230 w 266"/>
                  <a:gd name="T13" fmla="*/ 34 h 168"/>
                  <a:gd name="T14" fmla="*/ 216 w 266"/>
                  <a:gd name="T15" fmla="*/ 26 h 168"/>
                  <a:gd name="T16" fmla="*/ 200 w 266"/>
                  <a:gd name="T17" fmla="*/ 20 h 168"/>
                  <a:gd name="T18" fmla="*/ 184 w 266"/>
                  <a:gd name="T19" fmla="*/ 12 h 168"/>
                  <a:gd name="T20" fmla="*/ 164 w 266"/>
                  <a:gd name="T21" fmla="*/ 6 h 168"/>
                  <a:gd name="T22" fmla="*/ 142 w 266"/>
                  <a:gd name="T23" fmla="*/ 2 h 168"/>
                  <a:gd name="T24" fmla="*/ 118 w 266"/>
                  <a:gd name="T25" fmla="*/ 0 h 168"/>
                  <a:gd name="T26" fmla="*/ 92 w 266"/>
                  <a:gd name="T27" fmla="*/ 0 h 168"/>
                  <a:gd name="T28" fmla="*/ 64 w 266"/>
                  <a:gd name="T29" fmla="*/ 2 h 168"/>
                  <a:gd name="T30" fmla="*/ 34 w 266"/>
                  <a:gd name="T31" fmla="*/ 8 h 168"/>
                  <a:gd name="T32" fmla="*/ 0 w 266"/>
                  <a:gd name="T33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168">
                    <a:moveTo>
                      <a:pt x="0" y="16"/>
                    </a:moveTo>
                    <a:lnTo>
                      <a:pt x="148" y="168"/>
                    </a:lnTo>
                    <a:lnTo>
                      <a:pt x="266" y="66"/>
                    </a:lnTo>
                    <a:lnTo>
                      <a:pt x="266" y="66"/>
                    </a:lnTo>
                    <a:lnTo>
                      <a:pt x="262" y="60"/>
                    </a:lnTo>
                    <a:lnTo>
                      <a:pt x="250" y="50"/>
                    </a:lnTo>
                    <a:lnTo>
                      <a:pt x="230" y="34"/>
                    </a:lnTo>
                    <a:lnTo>
                      <a:pt x="216" y="26"/>
                    </a:lnTo>
                    <a:lnTo>
                      <a:pt x="200" y="20"/>
                    </a:lnTo>
                    <a:lnTo>
                      <a:pt x="184" y="12"/>
                    </a:lnTo>
                    <a:lnTo>
                      <a:pt x="164" y="6"/>
                    </a:lnTo>
                    <a:lnTo>
                      <a:pt x="142" y="2"/>
                    </a:lnTo>
                    <a:lnTo>
                      <a:pt x="118" y="0"/>
                    </a:lnTo>
                    <a:lnTo>
                      <a:pt x="92" y="0"/>
                    </a:lnTo>
                    <a:lnTo>
                      <a:pt x="64" y="2"/>
                    </a:lnTo>
                    <a:lnTo>
                      <a:pt x="34" y="8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8" name="Freeform 87"/>
              <p:cNvSpPr>
                <a:spLocks/>
              </p:cNvSpPr>
              <p:nvPr/>
            </p:nvSpPr>
            <p:spPr bwMode="auto">
              <a:xfrm>
                <a:off x="12984163" y="7888288"/>
                <a:ext cx="419100" cy="266700"/>
              </a:xfrm>
              <a:custGeom>
                <a:avLst/>
                <a:gdLst>
                  <a:gd name="T0" fmla="*/ 0 w 264"/>
                  <a:gd name="T1" fmla="*/ 16 h 168"/>
                  <a:gd name="T2" fmla="*/ 146 w 264"/>
                  <a:gd name="T3" fmla="*/ 168 h 168"/>
                  <a:gd name="T4" fmla="*/ 264 w 264"/>
                  <a:gd name="T5" fmla="*/ 66 h 168"/>
                  <a:gd name="T6" fmla="*/ 264 w 264"/>
                  <a:gd name="T7" fmla="*/ 66 h 168"/>
                  <a:gd name="T8" fmla="*/ 260 w 264"/>
                  <a:gd name="T9" fmla="*/ 60 h 168"/>
                  <a:gd name="T10" fmla="*/ 248 w 264"/>
                  <a:gd name="T11" fmla="*/ 50 h 168"/>
                  <a:gd name="T12" fmla="*/ 228 w 264"/>
                  <a:gd name="T13" fmla="*/ 34 h 168"/>
                  <a:gd name="T14" fmla="*/ 214 w 264"/>
                  <a:gd name="T15" fmla="*/ 26 h 168"/>
                  <a:gd name="T16" fmla="*/ 200 w 264"/>
                  <a:gd name="T17" fmla="*/ 20 h 168"/>
                  <a:gd name="T18" fmla="*/ 182 w 264"/>
                  <a:gd name="T19" fmla="*/ 12 h 168"/>
                  <a:gd name="T20" fmla="*/ 162 w 264"/>
                  <a:gd name="T21" fmla="*/ 6 h 168"/>
                  <a:gd name="T22" fmla="*/ 140 w 264"/>
                  <a:gd name="T23" fmla="*/ 2 h 168"/>
                  <a:gd name="T24" fmla="*/ 116 w 264"/>
                  <a:gd name="T25" fmla="*/ 0 h 168"/>
                  <a:gd name="T26" fmla="*/ 90 w 264"/>
                  <a:gd name="T27" fmla="*/ 0 h 168"/>
                  <a:gd name="T28" fmla="*/ 62 w 264"/>
                  <a:gd name="T29" fmla="*/ 2 h 168"/>
                  <a:gd name="T30" fmla="*/ 32 w 264"/>
                  <a:gd name="T31" fmla="*/ 8 h 168"/>
                  <a:gd name="T32" fmla="*/ 0 w 264"/>
                  <a:gd name="T33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4" h="168">
                    <a:moveTo>
                      <a:pt x="0" y="16"/>
                    </a:moveTo>
                    <a:lnTo>
                      <a:pt x="146" y="168"/>
                    </a:lnTo>
                    <a:lnTo>
                      <a:pt x="264" y="66"/>
                    </a:lnTo>
                    <a:lnTo>
                      <a:pt x="264" y="66"/>
                    </a:lnTo>
                    <a:lnTo>
                      <a:pt x="260" y="60"/>
                    </a:lnTo>
                    <a:lnTo>
                      <a:pt x="248" y="50"/>
                    </a:lnTo>
                    <a:lnTo>
                      <a:pt x="228" y="34"/>
                    </a:lnTo>
                    <a:lnTo>
                      <a:pt x="214" y="26"/>
                    </a:lnTo>
                    <a:lnTo>
                      <a:pt x="200" y="20"/>
                    </a:lnTo>
                    <a:lnTo>
                      <a:pt x="182" y="12"/>
                    </a:lnTo>
                    <a:lnTo>
                      <a:pt x="162" y="6"/>
                    </a:lnTo>
                    <a:lnTo>
                      <a:pt x="140" y="2"/>
                    </a:lnTo>
                    <a:lnTo>
                      <a:pt x="116" y="0"/>
                    </a:lnTo>
                    <a:lnTo>
                      <a:pt x="90" y="0"/>
                    </a:lnTo>
                    <a:lnTo>
                      <a:pt x="62" y="2"/>
                    </a:lnTo>
                    <a:lnTo>
                      <a:pt x="32" y="8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3E38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9" name="Freeform 88"/>
              <p:cNvSpPr>
                <a:spLocks/>
              </p:cNvSpPr>
              <p:nvPr/>
            </p:nvSpPr>
            <p:spPr bwMode="auto">
              <a:xfrm>
                <a:off x="12984163" y="7888288"/>
                <a:ext cx="419100" cy="266700"/>
              </a:xfrm>
              <a:custGeom>
                <a:avLst/>
                <a:gdLst>
                  <a:gd name="T0" fmla="*/ 0 w 264"/>
                  <a:gd name="T1" fmla="*/ 16 h 168"/>
                  <a:gd name="T2" fmla="*/ 146 w 264"/>
                  <a:gd name="T3" fmla="*/ 168 h 168"/>
                  <a:gd name="T4" fmla="*/ 264 w 264"/>
                  <a:gd name="T5" fmla="*/ 66 h 168"/>
                  <a:gd name="T6" fmla="*/ 264 w 264"/>
                  <a:gd name="T7" fmla="*/ 66 h 168"/>
                  <a:gd name="T8" fmla="*/ 260 w 264"/>
                  <a:gd name="T9" fmla="*/ 60 h 168"/>
                  <a:gd name="T10" fmla="*/ 248 w 264"/>
                  <a:gd name="T11" fmla="*/ 50 h 168"/>
                  <a:gd name="T12" fmla="*/ 228 w 264"/>
                  <a:gd name="T13" fmla="*/ 34 h 168"/>
                  <a:gd name="T14" fmla="*/ 214 w 264"/>
                  <a:gd name="T15" fmla="*/ 26 h 168"/>
                  <a:gd name="T16" fmla="*/ 200 w 264"/>
                  <a:gd name="T17" fmla="*/ 20 h 168"/>
                  <a:gd name="T18" fmla="*/ 182 w 264"/>
                  <a:gd name="T19" fmla="*/ 12 h 168"/>
                  <a:gd name="T20" fmla="*/ 162 w 264"/>
                  <a:gd name="T21" fmla="*/ 6 h 168"/>
                  <a:gd name="T22" fmla="*/ 140 w 264"/>
                  <a:gd name="T23" fmla="*/ 2 h 168"/>
                  <a:gd name="T24" fmla="*/ 116 w 264"/>
                  <a:gd name="T25" fmla="*/ 0 h 168"/>
                  <a:gd name="T26" fmla="*/ 90 w 264"/>
                  <a:gd name="T27" fmla="*/ 0 h 168"/>
                  <a:gd name="T28" fmla="*/ 62 w 264"/>
                  <a:gd name="T29" fmla="*/ 2 h 168"/>
                  <a:gd name="T30" fmla="*/ 32 w 264"/>
                  <a:gd name="T31" fmla="*/ 8 h 168"/>
                  <a:gd name="T32" fmla="*/ 0 w 264"/>
                  <a:gd name="T33" fmla="*/ 1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4" h="168">
                    <a:moveTo>
                      <a:pt x="0" y="16"/>
                    </a:moveTo>
                    <a:lnTo>
                      <a:pt x="146" y="168"/>
                    </a:lnTo>
                    <a:lnTo>
                      <a:pt x="264" y="66"/>
                    </a:lnTo>
                    <a:lnTo>
                      <a:pt x="264" y="66"/>
                    </a:lnTo>
                    <a:lnTo>
                      <a:pt x="260" y="60"/>
                    </a:lnTo>
                    <a:lnTo>
                      <a:pt x="248" y="50"/>
                    </a:lnTo>
                    <a:lnTo>
                      <a:pt x="228" y="34"/>
                    </a:lnTo>
                    <a:lnTo>
                      <a:pt x="214" y="26"/>
                    </a:lnTo>
                    <a:lnTo>
                      <a:pt x="200" y="20"/>
                    </a:lnTo>
                    <a:lnTo>
                      <a:pt x="182" y="12"/>
                    </a:lnTo>
                    <a:lnTo>
                      <a:pt x="162" y="6"/>
                    </a:lnTo>
                    <a:lnTo>
                      <a:pt x="140" y="2"/>
                    </a:lnTo>
                    <a:lnTo>
                      <a:pt x="116" y="0"/>
                    </a:lnTo>
                    <a:lnTo>
                      <a:pt x="90" y="0"/>
                    </a:lnTo>
                    <a:lnTo>
                      <a:pt x="62" y="2"/>
                    </a:lnTo>
                    <a:lnTo>
                      <a:pt x="32" y="8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0" name="Freeform 89"/>
              <p:cNvSpPr>
                <a:spLocks/>
              </p:cNvSpPr>
              <p:nvPr/>
            </p:nvSpPr>
            <p:spPr bwMode="auto">
              <a:xfrm>
                <a:off x="13215938" y="7993063"/>
                <a:ext cx="250825" cy="171450"/>
              </a:xfrm>
              <a:custGeom>
                <a:avLst/>
                <a:gdLst>
                  <a:gd name="T0" fmla="*/ 118 w 158"/>
                  <a:gd name="T1" fmla="*/ 0 h 108"/>
                  <a:gd name="T2" fmla="*/ 158 w 158"/>
                  <a:gd name="T3" fmla="*/ 0 h 108"/>
                  <a:gd name="T4" fmla="*/ 34 w 158"/>
                  <a:gd name="T5" fmla="*/ 108 h 108"/>
                  <a:gd name="T6" fmla="*/ 0 w 158"/>
                  <a:gd name="T7" fmla="*/ 102 h 108"/>
                  <a:gd name="T8" fmla="*/ 118 w 158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08">
                    <a:moveTo>
                      <a:pt x="118" y="0"/>
                    </a:moveTo>
                    <a:lnTo>
                      <a:pt x="158" y="0"/>
                    </a:lnTo>
                    <a:lnTo>
                      <a:pt x="34" y="108"/>
                    </a:lnTo>
                    <a:lnTo>
                      <a:pt x="0" y="102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221D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1" name="Freeform 91"/>
              <p:cNvSpPr>
                <a:spLocks/>
              </p:cNvSpPr>
              <p:nvPr/>
            </p:nvSpPr>
            <p:spPr bwMode="auto">
              <a:xfrm>
                <a:off x="10501313" y="5341938"/>
                <a:ext cx="403225" cy="403225"/>
              </a:xfrm>
              <a:custGeom>
                <a:avLst/>
                <a:gdLst>
                  <a:gd name="T0" fmla="*/ 70 w 254"/>
                  <a:gd name="T1" fmla="*/ 22 h 254"/>
                  <a:gd name="T2" fmla="*/ 70 w 254"/>
                  <a:gd name="T3" fmla="*/ 22 h 254"/>
                  <a:gd name="T4" fmla="*/ 52 w 254"/>
                  <a:gd name="T5" fmla="*/ 34 h 254"/>
                  <a:gd name="T6" fmla="*/ 36 w 254"/>
                  <a:gd name="T7" fmla="*/ 46 h 254"/>
                  <a:gd name="T8" fmla="*/ 22 w 254"/>
                  <a:gd name="T9" fmla="*/ 58 h 254"/>
                  <a:gd name="T10" fmla="*/ 12 w 254"/>
                  <a:gd name="T11" fmla="*/ 70 h 254"/>
                  <a:gd name="T12" fmla="*/ 4 w 254"/>
                  <a:gd name="T13" fmla="*/ 84 h 254"/>
                  <a:gd name="T14" fmla="*/ 0 w 254"/>
                  <a:gd name="T15" fmla="*/ 96 h 254"/>
                  <a:gd name="T16" fmla="*/ 0 w 254"/>
                  <a:gd name="T17" fmla="*/ 108 h 254"/>
                  <a:gd name="T18" fmla="*/ 4 w 254"/>
                  <a:gd name="T19" fmla="*/ 118 h 254"/>
                  <a:gd name="T20" fmla="*/ 68 w 254"/>
                  <a:gd name="T21" fmla="*/ 236 h 254"/>
                  <a:gd name="T22" fmla="*/ 68 w 254"/>
                  <a:gd name="T23" fmla="*/ 236 h 254"/>
                  <a:gd name="T24" fmla="*/ 76 w 254"/>
                  <a:gd name="T25" fmla="*/ 244 h 254"/>
                  <a:gd name="T26" fmla="*/ 86 w 254"/>
                  <a:gd name="T27" fmla="*/ 250 h 254"/>
                  <a:gd name="T28" fmla="*/ 98 w 254"/>
                  <a:gd name="T29" fmla="*/ 254 h 254"/>
                  <a:gd name="T30" fmla="*/ 112 w 254"/>
                  <a:gd name="T31" fmla="*/ 254 h 254"/>
                  <a:gd name="T32" fmla="*/ 130 w 254"/>
                  <a:gd name="T33" fmla="*/ 252 h 254"/>
                  <a:gd name="T34" fmla="*/ 146 w 254"/>
                  <a:gd name="T35" fmla="*/ 248 h 254"/>
                  <a:gd name="T36" fmla="*/ 166 w 254"/>
                  <a:gd name="T37" fmla="*/ 240 h 254"/>
                  <a:gd name="T38" fmla="*/ 184 w 254"/>
                  <a:gd name="T39" fmla="*/ 232 h 254"/>
                  <a:gd name="T40" fmla="*/ 184 w 254"/>
                  <a:gd name="T41" fmla="*/ 232 h 254"/>
                  <a:gd name="T42" fmla="*/ 202 w 254"/>
                  <a:gd name="T43" fmla="*/ 220 h 254"/>
                  <a:gd name="T44" fmla="*/ 218 w 254"/>
                  <a:gd name="T45" fmla="*/ 208 h 254"/>
                  <a:gd name="T46" fmla="*/ 230 w 254"/>
                  <a:gd name="T47" fmla="*/ 196 h 254"/>
                  <a:gd name="T48" fmla="*/ 242 w 254"/>
                  <a:gd name="T49" fmla="*/ 184 h 254"/>
                  <a:gd name="T50" fmla="*/ 248 w 254"/>
                  <a:gd name="T51" fmla="*/ 170 h 254"/>
                  <a:gd name="T52" fmla="*/ 254 w 254"/>
                  <a:gd name="T53" fmla="*/ 158 h 254"/>
                  <a:gd name="T54" fmla="*/ 254 w 254"/>
                  <a:gd name="T55" fmla="*/ 146 h 254"/>
                  <a:gd name="T56" fmla="*/ 250 w 254"/>
                  <a:gd name="T57" fmla="*/ 136 h 254"/>
                  <a:gd name="T58" fmla="*/ 186 w 254"/>
                  <a:gd name="T59" fmla="*/ 18 h 254"/>
                  <a:gd name="T60" fmla="*/ 186 w 254"/>
                  <a:gd name="T61" fmla="*/ 18 h 254"/>
                  <a:gd name="T62" fmla="*/ 178 w 254"/>
                  <a:gd name="T63" fmla="*/ 10 h 254"/>
                  <a:gd name="T64" fmla="*/ 168 w 254"/>
                  <a:gd name="T65" fmla="*/ 4 h 254"/>
                  <a:gd name="T66" fmla="*/ 156 w 254"/>
                  <a:gd name="T67" fmla="*/ 0 h 254"/>
                  <a:gd name="T68" fmla="*/ 142 w 254"/>
                  <a:gd name="T69" fmla="*/ 0 h 254"/>
                  <a:gd name="T70" fmla="*/ 124 w 254"/>
                  <a:gd name="T71" fmla="*/ 2 h 254"/>
                  <a:gd name="T72" fmla="*/ 106 w 254"/>
                  <a:gd name="T73" fmla="*/ 6 h 254"/>
                  <a:gd name="T74" fmla="*/ 88 w 254"/>
                  <a:gd name="T75" fmla="*/ 14 h 254"/>
                  <a:gd name="T76" fmla="*/ 70 w 254"/>
                  <a:gd name="T77" fmla="*/ 2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4" h="254">
                    <a:moveTo>
                      <a:pt x="70" y="22"/>
                    </a:moveTo>
                    <a:lnTo>
                      <a:pt x="70" y="22"/>
                    </a:lnTo>
                    <a:lnTo>
                      <a:pt x="52" y="34"/>
                    </a:lnTo>
                    <a:lnTo>
                      <a:pt x="36" y="46"/>
                    </a:lnTo>
                    <a:lnTo>
                      <a:pt x="22" y="58"/>
                    </a:lnTo>
                    <a:lnTo>
                      <a:pt x="12" y="70"/>
                    </a:lnTo>
                    <a:lnTo>
                      <a:pt x="4" y="84"/>
                    </a:lnTo>
                    <a:lnTo>
                      <a:pt x="0" y="96"/>
                    </a:lnTo>
                    <a:lnTo>
                      <a:pt x="0" y="108"/>
                    </a:lnTo>
                    <a:lnTo>
                      <a:pt x="4" y="118"/>
                    </a:lnTo>
                    <a:lnTo>
                      <a:pt x="68" y="236"/>
                    </a:lnTo>
                    <a:lnTo>
                      <a:pt x="68" y="236"/>
                    </a:lnTo>
                    <a:lnTo>
                      <a:pt x="76" y="244"/>
                    </a:lnTo>
                    <a:lnTo>
                      <a:pt x="86" y="250"/>
                    </a:lnTo>
                    <a:lnTo>
                      <a:pt x="98" y="254"/>
                    </a:lnTo>
                    <a:lnTo>
                      <a:pt x="112" y="254"/>
                    </a:lnTo>
                    <a:lnTo>
                      <a:pt x="130" y="252"/>
                    </a:lnTo>
                    <a:lnTo>
                      <a:pt x="146" y="248"/>
                    </a:lnTo>
                    <a:lnTo>
                      <a:pt x="166" y="240"/>
                    </a:lnTo>
                    <a:lnTo>
                      <a:pt x="184" y="232"/>
                    </a:lnTo>
                    <a:lnTo>
                      <a:pt x="184" y="232"/>
                    </a:lnTo>
                    <a:lnTo>
                      <a:pt x="202" y="220"/>
                    </a:lnTo>
                    <a:lnTo>
                      <a:pt x="218" y="208"/>
                    </a:lnTo>
                    <a:lnTo>
                      <a:pt x="230" y="196"/>
                    </a:lnTo>
                    <a:lnTo>
                      <a:pt x="242" y="184"/>
                    </a:lnTo>
                    <a:lnTo>
                      <a:pt x="248" y="170"/>
                    </a:lnTo>
                    <a:lnTo>
                      <a:pt x="254" y="158"/>
                    </a:lnTo>
                    <a:lnTo>
                      <a:pt x="254" y="146"/>
                    </a:lnTo>
                    <a:lnTo>
                      <a:pt x="250" y="136"/>
                    </a:lnTo>
                    <a:lnTo>
                      <a:pt x="186" y="18"/>
                    </a:lnTo>
                    <a:lnTo>
                      <a:pt x="186" y="18"/>
                    </a:lnTo>
                    <a:lnTo>
                      <a:pt x="178" y="10"/>
                    </a:lnTo>
                    <a:lnTo>
                      <a:pt x="168" y="4"/>
                    </a:lnTo>
                    <a:lnTo>
                      <a:pt x="156" y="0"/>
                    </a:lnTo>
                    <a:lnTo>
                      <a:pt x="142" y="0"/>
                    </a:lnTo>
                    <a:lnTo>
                      <a:pt x="124" y="2"/>
                    </a:lnTo>
                    <a:lnTo>
                      <a:pt x="106" y="6"/>
                    </a:lnTo>
                    <a:lnTo>
                      <a:pt x="88" y="14"/>
                    </a:lnTo>
                    <a:lnTo>
                      <a:pt x="70" y="22"/>
                    </a:lnTo>
                    <a:close/>
                  </a:path>
                </a:pathLst>
              </a:custGeom>
              <a:solidFill>
                <a:srgbClr val="373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2" name="Freeform 92"/>
              <p:cNvSpPr>
                <a:spLocks/>
              </p:cNvSpPr>
              <p:nvPr/>
            </p:nvSpPr>
            <p:spPr bwMode="auto">
              <a:xfrm>
                <a:off x="10501313" y="5341938"/>
                <a:ext cx="403225" cy="403225"/>
              </a:xfrm>
              <a:custGeom>
                <a:avLst/>
                <a:gdLst>
                  <a:gd name="T0" fmla="*/ 70 w 254"/>
                  <a:gd name="T1" fmla="*/ 22 h 254"/>
                  <a:gd name="T2" fmla="*/ 70 w 254"/>
                  <a:gd name="T3" fmla="*/ 22 h 254"/>
                  <a:gd name="T4" fmla="*/ 52 w 254"/>
                  <a:gd name="T5" fmla="*/ 34 h 254"/>
                  <a:gd name="T6" fmla="*/ 36 w 254"/>
                  <a:gd name="T7" fmla="*/ 46 h 254"/>
                  <a:gd name="T8" fmla="*/ 22 w 254"/>
                  <a:gd name="T9" fmla="*/ 58 h 254"/>
                  <a:gd name="T10" fmla="*/ 12 w 254"/>
                  <a:gd name="T11" fmla="*/ 70 h 254"/>
                  <a:gd name="T12" fmla="*/ 4 w 254"/>
                  <a:gd name="T13" fmla="*/ 84 h 254"/>
                  <a:gd name="T14" fmla="*/ 0 w 254"/>
                  <a:gd name="T15" fmla="*/ 96 h 254"/>
                  <a:gd name="T16" fmla="*/ 0 w 254"/>
                  <a:gd name="T17" fmla="*/ 108 h 254"/>
                  <a:gd name="T18" fmla="*/ 4 w 254"/>
                  <a:gd name="T19" fmla="*/ 118 h 254"/>
                  <a:gd name="T20" fmla="*/ 68 w 254"/>
                  <a:gd name="T21" fmla="*/ 236 h 254"/>
                  <a:gd name="T22" fmla="*/ 68 w 254"/>
                  <a:gd name="T23" fmla="*/ 236 h 254"/>
                  <a:gd name="T24" fmla="*/ 76 w 254"/>
                  <a:gd name="T25" fmla="*/ 244 h 254"/>
                  <a:gd name="T26" fmla="*/ 86 w 254"/>
                  <a:gd name="T27" fmla="*/ 250 h 254"/>
                  <a:gd name="T28" fmla="*/ 98 w 254"/>
                  <a:gd name="T29" fmla="*/ 254 h 254"/>
                  <a:gd name="T30" fmla="*/ 112 w 254"/>
                  <a:gd name="T31" fmla="*/ 254 h 254"/>
                  <a:gd name="T32" fmla="*/ 130 w 254"/>
                  <a:gd name="T33" fmla="*/ 252 h 254"/>
                  <a:gd name="T34" fmla="*/ 146 w 254"/>
                  <a:gd name="T35" fmla="*/ 248 h 254"/>
                  <a:gd name="T36" fmla="*/ 166 w 254"/>
                  <a:gd name="T37" fmla="*/ 240 h 254"/>
                  <a:gd name="T38" fmla="*/ 184 w 254"/>
                  <a:gd name="T39" fmla="*/ 232 h 254"/>
                  <a:gd name="T40" fmla="*/ 184 w 254"/>
                  <a:gd name="T41" fmla="*/ 232 h 254"/>
                  <a:gd name="T42" fmla="*/ 202 w 254"/>
                  <a:gd name="T43" fmla="*/ 220 h 254"/>
                  <a:gd name="T44" fmla="*/ 218 w 254"/>
                  <a:gd name="T45" fmla="*/ 208 h 254"/>
                  <a:gd name="T46" fmla="*/ 230 w 254"/>
                  <a:gd name="T47" fmla="*/ 196 h 254"/>
                  <a:gd name="T48" fmla="*/ 242 w 254"/>
                  <a:gd name="T49" fmla="*/ 184 h 254"/>
                  <a:gd name="T50" fmla="*/ 248 w 254"/>
                  <a:gd name="T51" fmla="*/ 170 h 254"/>
                  <a:gd name="T52" fmla="*/ 254 w 254"/>
                  <a:gd name="T53" fmla="*/ 158 h 254"/>
                  <a:gd name="T54" fmla="*/ 254 w 254"/>
                  <a:gd name="T55" fmla="*/ 146 h 254"/>
                  <a:gd name="T56" fmla="*/ 250 w 254"/>
                  <a:gd name="T57" fmla="*/ 136 h 254"/>
                  <a:gd name="T58" fmla="*/ 186 w 254"/>
                  <a:gd name="T59" fmla="*/ 18 h 254"/>
                  <a:gd name="T60" fmla="*/ 186 w 254"/>
                  <a:gd name="T61" fmla="*/ 18 h 254"/>
                  <a:gd name="T62" fmla="*/ 178 w 254"/>
                  <a:gd name="T63" fmla="*/ 10 h 254"/>
                  <a:gd name="T64" fmla="*/ 168 w 254"/>
                  <a:gd name="T65" fmla="*/ 4 h 254"/>
                  <a:gd name="T66" fmla="*/ 156 w 254"/>
                  <a:gd name="T67" fmla="*/ 0 h 254"/>
                  <a:gd name="T68" fmla="*/ 142 w 254"/>
                  <a:gd name="T69" fmla="*/ 0 h 254"/>
                  <a:gd name="T70" fmla="*/ 124 w 254"/>
                  <a:gd name="T71" fmla="*/ 2 h 254"/>
                  <a:gd name="T72" fmla="*/ 106 w 254"/>
                  <a:gd name="T73" fmla="*/ 6 h 254"/>
                  <a:gd name="T74" fmla="*/ 88 w 254"/>
                  <a:gd name="T75" fmla="*/ 14 h 254"/>
                  <a:gd name="T76" fmla="*/ 70 w 254"/>
                  <a:gd name="T77" fmla="*/ 2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4" h="254">
                    <a:moveTo>
                      <a:pt x="70" y="22"/>
                    </a:moveTo>
                    <a:lnTo>
                      <a:pt x="70" y="22"/>
                    </a:lnTo>
                    <a:lnTo>
                      <a:pt x="52" y="34"/>
                    </a:lnTo>
                    <a:lnTo>
                      <a:pt x="36" y="46"/>
                    </a:lnTo>
                    <a:lnTo>
                      <a:pt x="22" y="58"/>
                    </a:lnTo>
                    <a:lnTo>
                      <a:pt x="12" y="70"/>
                    </a:lnTo>
                    <a:lnTo>
                      <a:pt x="4" y="84"/>
                    </a:lnTo>
                    <a:lnTo>
                      <a:pt x="0" y="96"/>
                    </a:lnTo>
                    <a:lnTo>
                      <a:pt x="0" y="108"/>
                    </a:lnTo>
                    <a:lnTo>
                      <a:pt x="4" y="118"/>
                    </a:lnTo>
                    <a:lnTo>
                      <a:pt x="68" y="236"/>
                    </a:lnTo>
                    <a:lnTo>
                      <a:pt x="68" y="236"/>
                    </a:lnTo>
                    <a:lnTo>
                      <a:pt x="76" y="244"/>
                    </a:lnTo>
                    <a:lnTo>
                      <a:pt x="86" y="250"/>
                    </a:lnTo>
                    <a:lnTo>
                      <a:pt x="98" y="254"/>
                    </a:lnTo>
                    <a:lnTo>
                      <a:pt x="112" y="254"/>
                    </a:lnTo>
                    <a:lnTo>
                      <a:pt x="130" y="252"/>
                    </a:lnTo>
                    <a:lnTo>
                      <a:pt x="146" y="248"/>
                    </a:lnTo>
                    <a:lnTo>
                      <a:pt x="166" y="240"/>
                    </a:lnTo>
                    <a:lnTo>
                      <a:pt x="184" y="232"/>
                    </a:lnTo>
                    <a:lnTo>
                      <a:pt x="184" y="232"/>
                    </a:lnTo>
                    <a:lnTo>
                      <a:pt x="202" y="220"/>
                    </a:lnTo>
                    <a:lnTo>
                      <a:pt x="218" y="208"/>
                    </a:lnTo>
                    <a:lnTo>
                      <a:pt x="230" y="196"/>
                    </a:lnTo>
                    <a:lnTo>
                      <a:pt x="242" y="184"/>
                    </a:lnTo>
                    <a:lnTo>
                      <a:pt x="248" y="170"/>
                    </a:lnTo>
                    <a:lnTo>
                      <a:pt x="254" y="158"/>
                    </a:lnTo>
                    <a:lnTo>
                      <a:pt x="254" y="146"/>
                    </a:lnTo>
                    <a:lnTo>
                      <a:pt x="250" y="136"/>
                    </a:lnTo>
                    <a:lnTo>
                      <a:pt x="186" y="18"/>
                    </a:lnTo>
                    <a:lnTo>
                      <a:pt x="186" y="18"/>
                    </a:lnTo>
                    <a:lnTo>
                      <a:pt x="178" y="10"/>
                    </a:lnTo>
                    <a:lnTo>
                      <a:pt x="168" y="4"/>
                    </a:lnTo>
                    <a:lnTo>
                      <a:pt x="156" y="0"/>
                    </a:lnTo>
                    <a:lnTo>
                      <a:pt x="142" y="0"/>
                    </a:lnTo>
                    <a:lnTo>
                      <a:pt x="124" y="2"/>
                    </a:lnTo>
                    <a:lnTo>
                      <a:pt x="106" y="6"/>
                    </a:lnTo>
                    <a:lnTo>
                      <a:pt x="88" y="14"/>
                    </a:lnTo>
                    <a:lnTo>
                      <a:pt x="7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3" name="Freeform 93"/>
              <p:cNvSpPr>
                <a:spLocks/>
              </p:cNvSpPr>
              <p:nvPr/>
            </p:nvSpPr>
            <p:spPr bwMode="auto">
              <a:xfrm>
                <a:off x="10615613" y="5341938"/>
                <a:ext cx="288925" cy="403225"/>
              </a:xfrm>
              <a:custGeom>
                <a:avLst/>
                <a:gdLst>
                  <a:gd name="T0" fmla="*/ 60 w 182"/>
                  <a:gd name="T1" fmla="*/ 2 h 254"/>
                  <a:gd name="T2" fmla="*/ 60 w 182"/>
                  <a:gd name="T3" fmla="*/ 2 h 254"/>
                  <a:gd name="T4" fmla="*/ 66 w 182"/>
                  <a:gd name="T5" fmla="*/ 8 h 254"/>
                  <a:gd name="T6" fmla="*/ 130 w 182"/>
                  <a:gd name="T7" fmla="*/ 126 h 254"/>
                  <a:gd name="T8" fmla="*/ 130 w 182"/>
                  <a:gd name="T9" fmla="*/ 126 h 254"/>
                  <a:gd name="T10" fmla="*/ 134 w 182"/>
                  <a:gd name="T11" fmla="*/ 136 h 254"/>
                  <a:gd name="T12" fmla="*/ 134 w 182"/>
                  <a:gd name="T13" fmla="*/ 148 h 254"/>
                  <a:gd name="T14" fmla="*/ 130 w 182"/>
                  <a:gd name="T15" fmla="*/ 160 h 254"/>
                  <a:gd name="T16" fmla="*/ 122 w 182"/>
                  <a:gd name="T17" fmla="*/ 174 h 254"/>
                  <a:gd name="T18" fmla="*/ 112 w 182"/>
                  <a:gd name="T19" fmla="*/ 186 h 254"/>
                  <a:gd name="T20" fmla="*/ 98 w 182"/>
                  <a:gd name="T21" fmla="*/ 198 h 254"/>
                  <a:gd name="T22" fmla="*/ 82 w 182"/>
                  <a:gd name="T23" fmla="*/ 210 h 254"/>
                  <a:gd name="T24" fmla="*/ 64 w 182"/>
                  <a:gd name="T25" fmla="*/ 222 h 254"/>
                  <a:gd name="T26" fmla="*/ 64 w 182"/>
                  <a:gd name="T27" fmla="*/ 222 h 254"/>
                  <a:gd name="T28" fmla="*/ 48 w 182"/>
                  <a:gd name="T29" fmla="*/ 230 h 254"/>
                  <a:gd name="T30" fmla="*/ 32 w 182"/>
                  <a:gd name="T31" fmla="*/ 236 h 254"/>
                  <a:gd name="T32" fmla="*/ 16 w 182"/>
                  <a:gd name="T33" fmla="*/ 240 h 254"/>
                  <a:gd name="T34" fmla="*/ 0 w 182"/>
                  <a:gd name="T35" fmla="*/ 244 h 254"/>
                  <a:gd name="T36" fmla="*/ 0 w 182"/>
                  <a:gd name="T37" fmla="*/ 244 h 254"/>
                  <a:gd name="T38" fmla="*/ 10 w 182"/>
                  <a:gd name="T39" fmla="*/ 248 h 254"/>
                  <a:gd name="T40" fmla="*/ 20 w 182"/>
                  <a:gd name="T41" fmla="*/ 252 h 254"/>
                  <a:gd name="T42" fmla="*/ 32 w 182"/>
                  <a:gd name="T43" fmla="*/ 254 h 254"/>
                  <a:gd name="T44" fmla="*/ 46 w 182"/>
                  <a:gd name="T45" fmla="*/ 254 h 254"/>
                  <a:gd name="T46" fmla="*/ 62 w 182"/>
                  <a:gd name="T47" fmla="*/ 252 h 254"/>
                  <a:gd name="T48" fmla="*/ 78 w 182"/>
                  <a:gd name="T49" fmla="*/ 246 h 254"/>
                  <a:gd name="T50" fmla="*/ 94 w 182"/>
                  <a:gd name="T51" fmla="*/ 240 h 254"/>
                  <a:gd name="T52" fmla="*/ 112 w 182"/>
                  <a:gd name="T53" fmla="*/ 232 h 254"/>
                  <a:gd name="T54" fmla="*/ 112 w 182"/>
                  <a:gd name="T55" fmla="*/ 232 h 254"/>
                  <a:gd name="T56" fmla="*/ 130 w 182"/>
                  <a:gd name="T57" fmla="*/ 222 h 254"/>
                  <a:gd name="T58" fmla="*/ 146 w 182"/>
                  <a:gd name="T59" fmla="*/ 210 h 254"/>
                  <a:gd name="T60" fmla="*/ 158 w 182"/>
                  <a:gd name="T61" fmla="*/ 196 h 254"/>
                  <a:gd name="T62" fmla="*/ 168 w 182"/>
                  <a:gd name="T63" fmla="*/ 184 h 254"/>
                  <a:gd name="T64" fmla="*/ 176 w 182"/>
                  <a:gd name="T65" fmla="*/ 170 h 254"/>
                  <a:gd name="T66" fmla="*/ 180 w 182"/>
                  <a:gd name="T67" fmla="*/ 158 h 254"/>
                  <a:gd name="T68" fmla="*/ 182 w 182"/>
                  <a:gd name="T69" fmla="*/ 148 h 254"/>
                  <a:gd name="T70" fmla="*/ 178 w 182"/>
                  <a:gd name="T71" fmla="*/ 138 h 254"/>
                  <a:gd name="T72" fmla="*/ 112 w 182"/>
                  <a:gd name="T73" fmla="*/ 18 h 254"/>
                  <a:gd name="T74" fmla="*/ 112 w 182"/>
                  <a:gd name="T75" fmla="*/ 18 h 254"/>
                  <a:gd name="T76" fmla="*/ 110 w 182"/>
                  <a:gd name="T77" fmla="*/ 14 h 254"/>
                  <a:gd name="T78" fmla="*/ 104 w 182"/>
                  <a:gd name="T79" fmla="*/ 10 h 254"/>
                  <a:gd name="T80" fmla="*/ 92 w 182"/>
                  <a:gd name="T81" fmla="*/ 4 h 254"/>
                  <a:gd name="T82" fmla="*/ 78 w 182"/>
                  <a:gd name="T83" fmla="*/ 0 h 254"/>
                  <a:gd name="T84" fmla="*/ 60 w 182"/>
                  <a:gd name="T85" fmla="*/ 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2" h="254">
                    <a:moveTo>
                      <a:pt x="60" y="2"/>
                    </a:moveTo>
                    <a:lnTo>
                      <a:pt x="60" y="2"/>
                    </a:lnTo>
                    <a:lnTo>
                      <a:pt x="66" y="8"/>
                    </a:lnTo>
                    <a:lnTo>
                      <a:pt x="130" y="126"/>
                    </a:lnTo>
                    <a:lnTo>
                      <a:pt x="130" y="126"/>
                    </a:lnTo>
                    <a:lnTo>
                      <a:pt x="134" y="136"/>
                    </a:lnTo>
                    <a:lnTo>
                      <a:pt x="134" y="148"/>
                    </a:lnTo>
                    <a:lnTo>
                      <a:pt x="130" y="160"/>
                    </a:lnTo>
                    <a:lnTo>
                      <a:pt x="122" y="174"/>
                    </a:lnTo>
                    <a:lnTo>
                      <a:pt x="112" y="186"/>
                    </a:lnTo>
                    <a:lnTo>
                      <a:pt x="98" y="198"/>
                    </a:lnTo>
                    <a:lnTo>
                      <a:pt x="82" y="210"/>
                    </a:lnTo>
                    <a:lnTo>
                      <a:pt x="64" y="222"/>
                    </a:lnTo>
                    <a:lnTo>
                      <a:pt x="64" y="222"/>
                    </a:lnTo>
                    <a:lnTo>
                      <a:pt x="48" y="230"/>
                    </a:lnTo>
                    <a:lnTo>
                      <a:pt x="32" y="236"/>
                    </a:lnTo>
                    <a:lnTo>
                      <a:pt x="16" y="240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10" y="248"/>
                    </a:lnTo>
                    <a:lnTo>
                      <a:pt x="20" y="252"/>
                    </a:lnTo>
                    <a:lnTo>
                      <a:pt x="32" y="254"/>
                    </a:lnTo>
                    <a:lnTo>
                      <a:pt x="46" y="254"/>
                    </a:lnTo>
                    <a:lnTo>
                      <a:pt x="62" y="252"/>
                    </a:lnTo>
                    <a:lnTo>
                      <a:pt x="78" y="246"/>
                    </a:lnTo>
                    <a:lnTo>
                      <a:pt x="94" y="240"/>
                    </a:lnTo>
                    <a:lnTo>
                      <a:pt x="112" y="232"/>
                    </a:lnTo>
                    <a:lnTo>
                      <a:pt x="112" y="232"/>
                    </a:lnTo>
                    <a:lnTo>
                      <a:pt x="130" y="222"/>
                    </a:lnTo>
                    <a:lnTo>
                      <a:pt x="146" y="210"/>
                    </a:lnTo>
                    <a:lnTo>
                      <a:pt x="158" y="196"/>
                    </a:lnTo>
                    <a:lnTo>
                      <a:pt x="168" y="184"/>
                    </a:lnTo>
                    <a:lnTo>
                      <a:pt x="176" y="170"/>
                    </a:lnTo>
                    <a:lnTo>
                      <a:pt x="180" y="158"/>
                    </a:lnTo>
                    <a:lnTo>
                      <a:pt x="182" y="148"/>
                    </a:lnTo>
                    <a:lnTo>
                      <a:pt x="178" y="13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0" y="14"/>
                    </a:lnTo>
                    <a:lnTo>
                      <a:pt x="104" y="10"/>
                    </a:lnTo>
                    <a:lnTo>
                      <a:pt x="92" y="4"/>
                    </a:lnTo>
                    <a:lnTo>
                      <a:pt x="78" y="0"/>
                    </a:lnTo>
                    <a:lnTo>
                      <a:pt x="60" y="2"/>
                    </a:lnTo>
                    <a:close/>
                  </a:path>
                </a:pathLst>
              </a:custGeom>
              <a:solidFill>
                <a:srgbClr val="231F20">
                  <a:alpha val="9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4" name="Freeform 94"/>
              <p:cNvSpPr>
                <a:spLocks/>
              </p:cNvSpPr>
              <p:nvPr/>
            </p:nvSpPr>
            <p:spPr bwMode="auto">
              <a:xfrm>
                <a:off x="10615613" y="5341938"/>
                <a:ext cx="288925" cy="403225"/>
              </a:xfrm>
              <a:custGeom>
                <a:avLst/>
                <a:gdLst>
                  <a:gd name="T0" fmla="*/ 60 w 182"/>
                  <a:gd name="T1" fmla="*/ 2 h 254"/>
                  <a:gd name="T2" fmla="*/ 60 w 182"/>
                  <a:gd name="T3" fmla="*/ 2 h 254"/>
                  <a:gd name="T4" fmla="*/ 66 w 182"/>
                  <a:gd name="T5" fmla="*/ 8 h 254"/>
                  <a:gd name="T6" fmla="*/ 130 w 182"/>
                  <a:gd name="T7" fmla="*/ 126 h 254"/>
                  <a:gd name="T8" fmla="*/ 130 w 182"/>
                  <a:gd name="T9" fmla="*/ 126 h 254"/>
                  <a:gd name="T10" fmla="*/ 134 w 182"/>
                  <a:gd name="T11" fmla="*/ 136 h 254"/>
                  <a:gd name="T12" fmla="*/ 134 w 182"/>
                  <a:gd name="T13" fmla="*/ 148 h 254"/>
                  <a:gd name="T14" fmla="*/ 130 w 182"/>
                  <a:gd name="T15" fmla="*/ 160 h 254"/>
                  <a:gd name="T16" fmla="*/ 122 w 182"/>
                  <a:gd name="T17" fmla="*/ 174 h 254"/>
                  <a:gd name="T18" fmla="*/ 112 w 182"/>
                  <a:gd name="T19" fmla="*/ 186 h 254"/>
                  <a:gd name="T20" fmla="*/ 98 w 182"/>
                  <a:gd name="T21" fmla="*/ 198 h 254"/>
                  <a:gd name="T22" fmla="*/ 82 w 182"/>
                  <a:gd name="T23" fmla="*/ 210 h 254"/>
                  <a:gd name="T24" fmla="*/ 64 w 182"/>
                  <a:gd name="T25" fmla="*/ 222 h 254"/>
                  <a:gd name="T26" fmla="*/ 64 w 182"/>
                  <a:gd name="T27" fmla="*/ 222 h 254"/>
                  <a:gd name="T28" fmla="*/ 48 w 182"/>
                  <a:gd name="T29" fmla="*/ 230 h 254"/>
                  <a:gd name="T30" fmla="*/ 32 w 182"/>
                  <a:gd name="T31" fmla="*/ 236 h 254"/>
                  <a:gd name="T32" fmla="*/ 16 w 182"/>
                  <a:gd name="T33" fmla="*/ 240 h 254"/>
                  <a:gd name="T34" fmla="*/ 0 w 182"/>
                  <a:gd name="T35" fmla="*/ 244 h 254"/>
                  <a:gd name="T36" fmla="*/ 0 w 182"/>
                  <a:gd name="T37" fmla="*/ 244 h 254"/>
                  <a:gd name="T38" fmla="*/ 10 w 182"/>
                  <a:gd name="T39" fmla="*/ 248 h 254"/>
                  <a:gd name="T40" fmla="*/ 20 w 182"/>
                  <a:gd name="T41" fmla="*/ 252 h 254"/>
                  <a:gd name="T42" fmla="*/ 32 w 182"/>
                  <a:gd name="T43" fmla="*/ 254 h 254"/>
                  <a:gd name="T44" fmla="*/ 46 w 182"/>
                  <a:gd name="T45" fmla="*/ 254 h 254"/>
                  <a:gd name="T46" fmla="*/ 62 w 182"/>
                  <a:gd name="T47" fmla="*/ 252 h 254"/>
                  <a:gd name="T48" fmla="*/ 78 w 182"/>
                  <a:gd name="T49" fmla="*/ 246 h 254"/>
                  <a:gd name="T50" fmla="*/ 94 w 182"/>
                  <a:gd name="T51" fmla="*/ 240 h 254"/>
                  <a:gd name="T52" fmla="*/ 112 w 182"/>
                  <a:gd name="T53" fmla="*/ 232 h 254"/>
                  <a:gd name="T54" fmla="*/ 112 w 182"/>
                  <a:gd name="T55" fmla="*/ 232 h 254"/>
                  <a:gd name="T56" fmla="*/ 130 w 182"/>
                  <a:gd name="T57" fmla="*/ 222 h 254"/>
                  <a:gd name="T58" fmla="*/ 146 w 182"/>
                  <a:gd name="T59" fmla="*/ 210 h 254"/>
                  <a:gd name="T60" fmla="*/ 158 w 182"/>
                  <a:gd name="T61" fmla="*/ 196 h 254"/>
                  <a:gd name="T62" fmla="*/ 168 w 182"/>
                  <a:gd name="T63" fmla="*/ 184 h 254"/>
                  <a:gd name="T64" fmla="*/ 176 w 182"/>
                  <a:gd name="T65" fmla="*/ 170 h 254"/>
                  <a:gd name="T66" fmla="*/ 180 w 182"/>
                  <a:gd name="T67" fmla="*/ 158 h 254"/>
                  <a:gd name="T68" fmla="*/ 182 w 182"/>
                  <a:gd name="T69" fmla="*/ 148 h 254"/>
                  <a:gd name="T70" fmla="*/ 178 w 182"/>
                  <a:gd name="T71" fmla="*/ 138 h 254"/>
                  <a:gd name="T72" fmla="*/ 112 w 182"/>
                  <a:gd name="T73" fmla="*/ 18 h 254"/>
                  <a:gd name="T74" fmla="*/ 112 w 182"/>
                  <a:gd name="T75" fmla="*/ 18 h 254"/>
                  <a:gd name="T76" fmla="*/ 110 w 182"/>
                  <a:gd name="T77" fmla="*/ 14 h 254"/>
                  <a:gd name="T78" fmla="*/ 104 w 182"/>
                  <a:gd name="T79" fmla="*/ 10 h 254"/>
                  <a:gd name="T80" fmla="*/ 92 w 182"/>
                  <a:gd name="T81" fmla="*/ 4 h 254"/>
                  <a:gd name="T82" fmla="*/ 78 w 182"/>
                  <a:gd name="T83" fmla="*/ 0 h 254"/>
                  <a:gd name="T84" fmla="*/ 60 w 182"/>
                  <a:gd name="T85" fmla="*/ 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2" h="254">
                    <a:moveTo>
                      <a:pt x="60" y="2"/>
                    </a:moveTo>
                    <a:lnTo>
                      <a:pt x="60" y="2"/>
                    </a:lnTo>
                    <a:lnTo>
                      <a:pt x="66" y="8"/>
                    </a:lnTo>
                    <a:lnTo>
                      <a:pt x="130" y="126"/>
                    </a:lnTo>
                    <a:lnTo>
                      <a:pt x="130" y="126"/>
                    </a:lnTo>
                    <a:lnTo>
                      <a:pt x="134" y="136"/>
                    </a:lnTo>
                    <a:lnTo>
                      <a:pt x="134" y="148"/>
                    </a:lnTo>
                    <a:lnTo>
                      <a:pt x="130" y="160"/>
                    </a:lnTo>
                    <a:lnTo>
                      <a:pt x="122" y="174"/>
                    </a:lnTo>
                    <a:lnTo>
                      <a:pt x="112" y="186"/>
                    </a:lnTo>
                    <a:lnTo>
                      <a:pt x="98" y="198"/>
                    </a:lnTo>
                    <a:lnTo>
                      <a:pt x="82" y="210"/>
                    </a:lnTo>
                    <a:lnTo>
                      <a:pt x="64" y="222"/>
                    </a:lnTo>
                    <a:lnTo>
                      <a:pt x="64" y="222"/>
                    </a:lnTo>
                    <a:lnTo>
                      <a:pt x="48" y="230"/>
                    </a:lnTo>
                    <a:lnTo>
                      <a:pt x="32" y="236"/>
                    </a:lnTo>
                    <a:lnTo>
                      <a:pt x="16" y="240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10" y="248"/>
                    </a:lnTo>
                    <a:lnTo>
                      <a:pt x="20" y="252"/>
                    </a:lnTo>
                    <a:lnTo>
                      <a:pt x="32" y="254"/>
                    </a:lnTo>
                    <a:lnTo>
                      <a:pt x="46" y="254"/>
                    </a:lnTo>
                    <a:lnTo>
                      <a:pt x="62" y="252"/>
                    </a:lnTo>
                    <a:lnTo>
                      <a:pt x="78" y="246"/>
                    </a:lnTo>
                    <a:lnTo>
                      <a:pt x="94" y="240"/>
                    </a:lnTo>
                    <a:lnTo>
                      <a:pt x="112" y="232"/>
                    </a:lnTo>
                    <a:lnTo>
                      <a:pt x="112" y="232"/>
                    </a:lnTo>
                    <a:lnTo>
                      <a:pt x="130" y="222"/>
                    </a:lnTo>
                    <a:lnTo>
                      <a:pt x="146" y="210"/>
                    </a:lnTo>
                    <a:lnTo>
                      <a:pt x="158" y="196"/>
                    </a:lnTo>
                    <a:lnTo>
                      <a:pt x="168" y="184"/>
                    </a:lnTo>
                    <a:lnTo>
                      <a:pt x="176" y="170"/>
                    </a:lnTo>
                    <a:lnTo>
                      <a:pt x="180" y="158"/>
                    </a:lnTo>
                    <a:lnTo>
                      <a:pt x="182" y="148"/>
                    </a:lnTo>
                    <a:lnTo>
                      <a:pt x="178" y="138"/>
                    </a:lnTo>
                    <a:lnTo>
                      <a:pt x="112" y="18"/>
                    </a:lnTo>
                    <a:lnTo>
                      <a:pt x="112" y="18"/>
                    </a:lnTo>
                    <a:lnTo>
                      <a:pt x="110" y="14"/>
                    </a:lnTo>
                    <a:lnTo>
                      <a:pt x="104" y="10"/>
                    </a:lnTo>
                    <a:lnTo>
                      <a:pt x="92" y="4"/>
                    </a:lnTo>
                    <a:lnTo>
                      <a:pt x="78" y="0"/>
                    </a:lnTo>
                    <a:lnTo>
                      <a:pt x="6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5" name="Freeform 95"/>
              <p:cNvSpPr>
                <a:spLocks/>
              </p:cNvSpPr>
              <p:nvPr/>
            </p:nvSpPr>
            <p:spPr bwMode="auto">
              <a:xfrm>
                <a:off x="10555288" y="5510213"/>
                <a:ext cx="117475" cy="161925"/>
              </a:xfrm>
              <a:custGeom>
                <a:avLst/>
                <a:gdLst>
                  <a:gd name="T0" fmla="*/ 0 w 74"/>
                  <a:gd name="T1" fmla="*/ 0 h 102"/>
                  <a:gd name="T2" fmla="*/ 54 w 74"/>
                  <a:gd name="T3" fmla="*/ 102 h 102"/>
                  <a:gd name="T4" fmla="*/ 74 w 74"/>
                  <a:gd name="T5" fmla="*/ 88 h 102"/>
                  <a:gd name="T6" fmla="*/ 0 w 74"/>
                  <a:gd name="T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02">
                    <a:moveTo>
                      <a:pt x="0" y="0"/>
                    </a:moveTo>
                    <a:lnTo>
                      <a:pt x="54" y="102"/>
                    </a:lnTo>
                    <a:lnTo>
                      <a:pt x="74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6" name="Freeform 97"/>
              <p:cNvSpPr>
                <a:spLocks/>
              </p:cNvSpPr>
              <p:nvPr/>
            </p:nvSpPr>
            <p:spPr bwMode="auto">
              <a:xfrm>
                <a:off x="13339763" y="8958263"/>
                <a:ext cx="508000" cy="438150"/>
              </a:xfrm>
              <a:custGeom>
                <a:avLst/>
                <a:gdLst>
                  <a:gd name="T0" fmla="*/ 0 w 320"/>
                  <a:gd name="T1" fmla="*/ 274 h 276"/>
                  <a:gd name="T2" fmla="*/ 0 w 320"/>
                  <a:gd name="T3" fmla="*/ 274 h 276"/>
                  <a:gd name="T4" fmla="*/ 12 w 320"/>
                  <a:gd name="T5" fmla="*/ 272 h 276"/>
                  <a:gd name="T6" fmla="*/ 44 w 320"/>
                  <a:gd name="T7" fmla="*/ 264 h 276"/>
                  <a:gd name="T8" fmla="*/ 66 w 320"/>
                  <a:gd name="T9" fmla="*/ 256 h 276"/>
                  <a:gd name="T10" fmla="*/ 90 w 320"/>
                  <a:gd name="T11" fmla="*/ 248 h 276"/>
                  <a:gd name="T12" fmla="*/ 118 w 320"/>
                  <a:gd name="T13" fmla="*/ 238 h 276"/>
                  <a:gd name="T14" fmla="*/ 144 w 320"/>
                  <a:gd name="T15" fmla="*/ 224 h 276"/>
                  <a:gd name="T16" fmla="*/ 172 w 320"/>
                  <a:gd name="T17" fmla="*/ 208 h 276"/>
                  <a:gd name="T18" fmla="*/ 200 w 320"/>
                  <a:gd name="T19" fmla="*/ 188 h 276"/>
                  <a:gd name="T20" fmla="*/ 228 w 320"/>
                  <a:gd name="T21" fmla="*/ 166 h 276"/>
                  <a:gd name="T22" fmla="*/ 252 w 320"/>
                  <a:gd name="T23" fmla="*/ 140 h 276"/>
                  <a:gd name="T24" fmla="*/ 276 w 320"/>
                  <a:gd name="T25" fmla="*/ 112 h 276"/>
                  <a:gd name="T26" fmla="*/ 286 w 320"/>
                  <a:gd name="T27" fmla="*/ 96 h 276"/>
                  <a:gd name="T28" fmla="*/ 294 w 320"/>
                  <a:gd name="T29" fmla="*/ 78 h 276"/>
                  <a:gd name="T30" fmla="*/ 302 w 320"/>
                  <a:gd name="T31" fmla="*/ 60 h 276"/>
                  <a:gd name="T32" fmla="*/ 310 w 320"/>
                  <a:gd name="T33" fmla="*/ 42 h 276"/>
                  <a:gd name="T34" fmla="*/ 316 w 320"/>
                  <a:gd name="T35" fmla="*/ 22 h 276"/>
                  <a:gd name="T36" fmla="*/ 320 w 320"/>
                  <a:gd name="T37" fmla="*/ 0 h 276"/>
                  <a:gd name="T38" fmla="*/ 320 w 320"/>
                  <a:gd name="T39" fmla="*/ 0 h 276"/>
                  <a:gd name="T40" fmla="*/ 318 w 320"/>
                  <a:gd name="T41" fmla="*/ 14 h 276"/>
                  <a:gd name="T42" fmla="*/ 312 w 320"/>
                  <a:gd name="T43" fmla="*/ 48 h 276"/>
                  <a:gd name="T44" fmla="*/ 306 w 320"/>
                  <a:gd name="T45" fmla="*/ 70 h 276"/>
                  <a:gd name="T46" fmla="*/ 296 w 320"/>
                  <a:gd name="T47" fmla="*/ 94 h 276"/>
                  <a:gd name="T48" fmla="*/ 284 w 320"/>
                  <a:gd name="T49" fmla="*/ 122 h 276"/>
                  <a:gd name="T50" fmla="*/ 270 w 320"/>
                  <a:gd name="T51" fmla="*/ 148 h 276"/>
                  <a:gd name="T52" fmla="*/ 252 w 320"/>
                  <a:gd name="T53" fmla="*/ 176 h 276"/>
                  <a:gd name="T54" fmla="*/ 230 w 320"/>
                  <a:gd name="T55" fmla="*/ 200 h 276"/>
                  <a:gd name="T56" fmla="*/ 218 w 320"/>
                  <a:gd name="T57" fmla="*/ 212 h 276"/>
                  <a:gd name="T58" fmla="*/ 204 w 320"/>
                  <a:gd name="T59" fmla="*/ 224 h 276"/>
                  <a:gd name="T60" fmla="*/ 190 w 320"/>
                  <a:gd name="T61" fmla="*/ 234 h 276"/>
                  <a:gd name="T62" fmla="*/ 174 w 320"/>
                  <a:gd name="T63" fmla="*/ 244 h 276"/>
                  <a:gd name="T64" fmla="*/ 158 w 320"/>
                  <a:gd name="T65" fmla="*/ 252 h 276"/>
                  <a:gd name="T66" fmla="*/ 138 w 320"/>
                  <a:gd name="T67" fmla="*/ 260 h 276"/>
                  <a:gd name="T68" fmla="*/ 120 w 320"/>
                  <a:gd name="T69" fmla="*/ 266 h 276"/>
                  <a:gd name="T70" fmla="*/ 98 w 320"/>
                  <a:gd name="T71" fmla="*/ 270 h 276"/>
                  <a:gd name="T72" fmla="*/ 76 w 320"/>
                  <a:gd name="T73" fmla="*/ 274 h 276"/>
                  <a:gd name="T74" fmla="*/ 52 w 320"/>
                  <a:gd name="T75" fmla="*/ 276 h 276"/>
                  <a:gd name="T76" fmla="*/ 28 w 320"/>
                  <a:gd name="T77" fmla="*/ 276 h 276"/>
                  <a:gd name="T78" fmla="*/ 0 w 320"/>
                  <a:gd name="T79" fmla="*/ 27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0" h="276">
                    <a:moveTo>
                      <a:pt x="0" y="274"/>
                    </a:moveTo>
                    <a:lnTo>
                      <a:pt x="0" y="274"/>
                    </a:lnTo>
                    <a:lnTo>
                      <a:pt x="12" y="272"/>
                    </a:lnTo>
                    <a:lnTo>
                      <a:pt x="44" y="264"/>
                    </a:lnTo>
                    <a:lnTo>
                      <a:pt x="66" y="256"/>
                    </a:lnTo>
                    <a:lnTo>
                      <a:pt x="90" y="248"/>
                    </a:lnTo>
                    <a:lnTo>
                      <a:pt x="118" y="238"/>
                    </a:lnTo>
                    <a:lnTo>
                      <a:pt x="144" y="224"/>
                    </a:lnTo>
                    <a:lnTo>
                      <a:pt x="172" y="208"/>
                    </a:lnTo>
                    <a:lnTo>
                      <a:pt x="200" y="188"/>
                    </a:lnTo>
                    <a:lnTo>
                      <a:pt x="228" y="166"/>
                    </a:lnTo>
                    <a:lnTo>
                      <a:pt x="252" y="140"/>
                    </a:lnTo>
                    <a:lnTo>
                      <a:pt x="276" y="112"/>
                    </a:lnTo>
                    <a:lnTo>
                      <a:pt x="286" y="96"/>
                    </a:lnTo>
                    <a:lnTo>
                      <a:pt x="294" y="78"/>
                    </a:lnTo>
                    <a:lnTo>
                      <a:pt x="302" y="60"/>
                    </a:lnTo>
                    <a:lnTo>
                      <a:pt x="310" y="42"/>
                    </a:lnTo>
                    <a:lnTo>
                      <a:pt x="316" y="22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18" y="14"/>
                    </a:lnTo>
                    <a:lnTo>
                      <a:pt x="312" y="48"/>
                    </a:lnTo>
                    <a:lnTo>
                      <a:pt x="306" y="70"/>
                    </a:lnTo>
                    <a:lnTo>
                      <a:pt x="296" y="94"/>
                    </a:lnTo>
                    <a:lnTo>
                      <a:pt x="284" y="122"/>
                    </a:lnTo>
                    <a:lnTo>
                      <a:pt x="270" y="148"/>
                    </a:lnTo>
                    <a:lnTo>
                      <a:pt x="252" y="176"/>
                    </a:lnTo>
                    <a:lnTo>
                      <a:pt x="230" y="200"/>
                    </a:lnTo>
                    <a:lnTo>
                      <a:pt x="218" y="212"/>
                    </a:lnTo>
                    <a:lnTo>
                      <a:pt x="204" y="224"/>
                    </a:lnTo>
                    <a:lnTo>
                      <a:pt x="190" y="234"/>
                    </a:lnTo>
                    <a:lnTo>
                      <a:pt x="174" y="244"/>
                    </a:lnTo>
                    <a:lnTo>
                      <a:pt x="158" y="252"/>
                    </a:lnTo>
                    <a:lnTo>
                      <a:pt x="138" y="260"/>
                    </a:lnTo>
                    <a:lnTo>
                      <a:pt x="120" y="266"/>
                    </a:lnTo>
                    <a:lnTo>
                      <a:pt x="98" y="270"/>
                    </a:lnTo>
                    <a:lnTo>
                      <a:pt x="76" y="274"/>
                    </a:lnTo>
                    <a:lnTo>
                      <a:pt x="52" y="276"/>
                    </a:lnTo>
                    <a:lnTo>
                      <a:pt x="28" y="276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7" name="Freeform 98"/>
              <p:cNvSpPr>
                <a:spLocks/>
              </p:cNvSpPr>
              <p:nvPr/>
            </p:nvSpPr>
            <p:spPr bwMode="auto">
              <a:xfrm>
                <a:off x="13339763" y="8958263"/>
                <a:ext cx="508000" cy="438150"/>
              </a:xfrm>
              <a:custGeom>
                <a:avLst/>
                <a:gdLst>
                  <a:gd name="T0" fmla="*/ 0 w 320"/>
                  <a:gd name="T1" fmla="*/ 274 h 276"/>
                  <a:gd name="T2" fmla="*/ 0 w 320"/>
                  <a:gd name="T3" fmla="*/ 274 h 276"/>
                  <a:gd name="T4" fmla="*/ 12 w 320"/>
                  <a:gd name="T5" fmla="*/ 272 h 276"/>
                  <a:gd name="T6" fmla="*/ 44 w 320"/>
                  <a:gd name="T7" fmla="*/ 264 h 276"/>
                  <a:gd name="T8" fmla="*/ 66 w 320"/>
                  <a:gd name="T9" fmla="*/ 256 h 276"/>
                  <a:gd name="T10" fmla="*/ 90 w 320"/>
                  <a:gd name="T11" fmla="*/ 248 h 276"/>
                  <a:gd name="T12" fmla="*/ 118 w 320"/>
                  <a:gd name="T13" fmla="*/ 238 h 276"/>
                  <a:gd name="T14" fmla="*/ 144 w 320"/>
                  <a:gd name="T15" fmla="*/ 224 h 276"/>
                  <a:gd name="T16" fmla="*/ 172 w 320"/>
                  <a:gd name="T17" fmla="*/ 208 h 276"/>
                  <a:gd name="T18" fmla="*/ 200 w 320"/>
                  <a:gd name="T19" fmla="*/ 188 h 276"/>
                  <a:gd name="T20" fmla="*/ 228 w 320"/>
                  <a:gd name="T21" fmla="*/ 166 h 276"/>
                  <a:gd name="T22" fmla="*/ 252 w 320"/>
                  <a:gd name="T23" fmla="*/ 140 h 276"/>
                  <a:gd name="T24" fmla="*/ 276 w 320"/>
                  <a:gd name="T25" fmla="*/ 112 h 276"/>
                  <a:gd name="T26" fmla="*/ 286 w 320"/>
                  <a:gd name="T27" fmla="*/ 96 h 276"/>
                  <a:gd name="T28" fmla="*/ 294 w 320"/>
                  <a:gd name="T29" fmla="*/ 78 h 276"/>
                  <a:gd name="T30" fmla="*/ 302 w 320"/>
                  <a:gd name="T31" fmla="*/ 60 h 276"/>
                  <a:gd name="T32" fmla="*/ 310 w 320"/>
                  <a:gd name="T33" fmla="*/ 42 h 276"/>
                  <a:gd name="T34" fmla="*/ 316 w 320"/>
                  <a:gd name="T35" fmla="*/ 22 h 276"/>
                  <a:gd name="T36" fmla="*/ 320 w 320"/>
                  <a:gd name="T37" fmla="*/ 0 h 276"/>
                  <a:gd name="T38" fmla="*/ 320 w 320"/>
                  <a:gd name="T39" fmla="*/ 0 h 276"/>
                  <a:gd name="T40" fmla="*/ 318 w 320"/>
                  <a:gd name="T41" fmla="*/ 14 h 276"/>
                  <a:gd name="T42" fmla="*/ 312 w 320"/>
                  <a:gd name="T43" fmla="*/ 48 h 276"/>
                  <a:gd name="T44" fmla="*/ 306 w 320"/>
                  <a:gd name="T45" fmla="*/ 70 h 276"/>
                  <a:gd name="T46" fmla="*/ 296 w 320"/>
                  <a:gd name="T47" fmla="*/ 94 h 276"/>
                  <a:gd name="T48" fmla="*/ 284 w 320"/>
                  <a:gd name="T49" fmla="*/ 122 h 276"/>
                  <a:gd name="T50" fmla="*/ 270 w 320"/>
                  <a:gd name="T51" fmla="*/ 148 h 276"/>
                  <a:gd name="T52" fmla="*/ 252 w 320"/>
                  <a:gd name="T53" fmla="*/ 176 h 276"/>
                  <a:gd name="T54" fmla="*/ 230 w 320"/>
                  <a:gd name="T55" fmla="*/ 200 h 276"/>
                  <a:gd name="T56" fmla="*/ 218 w 320"/>
                  <a:gd name="T57" fmla="*/ 212 h 276"/>
                  <a:gd name="T58" fmla="*/ 204 w 320"/>
                  <a:gd name="T59" fmla="*/ 224 h 276"/>
                  <a:gd name="T60" fmla="*/ 190 w 320"/>
                  <a:gd name="T61" fmla="*/ 234 h 276"/>
                  <a:gd name="T62" fmla="*/ 174 w 320"/>
                  <a:gd name="T63" fmla="*/ 244 h 276"/>
                  <a:gd name="T64" fmla="*/ 158 w 320"/>
                  <a:gd name="T65" fmla="*/ 252 h 276"/>
                  <a:gd name="T66" fmla="*/ 138 w 320"/>
                  <a:gd name="T67" fmla="*/ 260 h 276"/>
                  <a:gd name="T68" fmla="*/ 120 w 320"/>
                  <a:gd name="T69" fmla="*/ 266 h 276"/>
                  <a:gd name="T70" fmla="*/ 98 w 320"/>
                  <a:gd name="T71" fmla="*/ 270 h 276"/>
                  <a:gd name="T72" fmla="*/ 76 w 320"/>
                  <a:gd name="T73" fmla="*/ 274 h 276"/>
                  <a:gd name="T74" fmla="*/ 52 w 320"/>
                  <a:gd name="T75" fmla="*/ 276 h 276"/>
                  <a:gd name="T76" fmla="*/ 28 w 320"/>
                  <a:gd name="T77" fmla="*/ 276 h 276"/>
                  <a:gd name="T78" fmla="*/ 0 w 320"/>
                  <a:gd name="T79" fmla="*/ 27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0" h="276">
                    <a:moveTo>
                      <a:pt x="0" y="274"/>
                    </a:moveTo>
                    <a:lnTo>
                      <a:pt x="0" y="274"/>
                    </a:lnTo>
                    <a:lnTo>
                      <a:pt x="12" y="272"/>
                    </a:lnTo>
                    <a:lnTo>
                      <a:pt x="44" y="264"/>
                    </a:lnTo>
                    <a:lnTo>
                      <a:pt x="66" y="256"/>
                    </a:lnTo>
                    <a:lnTo>
                      <a:pt x="90" y="248"/>
                    </a:lnTo>
                    <a:lnTo>
                      <a:pt x="118" y="238"/>
                    </a:lnTo>
                    <a:lnTo>
                      <a:pt x="144" y="224"/>
                    </a:lnTo>
                    <a:lnTo>
                      <a:pt x="172" y="208"/>
                    </a:lnTo>
                    <a:lnTo>
                      <a:pt x="200" y="188"/>
                    </a:lnTo>
                    <a:lnTo>
                      <a:pt x="228" y="166"/>
                    </a:lnTo>
                    <a:lnTo>
                      <a:pt x="252" y="140"/>
                    </a:lnTo>
                    <a:lnTo>
                      <a:pt x="276" y="112"/>
                    </a:lnTo>
                    <a:lnTo>
                      <a:pt x="286" y="96"/>
                    </a:lnTo>
                    <a:lnTo>
                      <a:pt x="294" y="78"/>
                    </a:lnTo>
                    <a:lnTo>
                      <a:pt x="302" y="60"/>
                    </a:lnTo>
                    <a:lnTo>
                      <a:pt x="310" y="42"/>
                    </a:lnTo>
                    <a:lnTo>
                      <a:pt x="316" y="22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18" y="14"/>
                    </a:lnTo>
                    <a:lnTo>
                      <a:pt x="312" y="48"/>
                    </a:lnTo>
                    <a:lnTo>
                      <a:pt x="306" y="70"/>
                    </a:lnTo>
                    <a:lnTo>
                      <a:pt x="296" y="94"/>
                    </a:lnTo>
                    <a:lnTo>
                      <a:pt x="284" y="122"/>
                    </a:lnTo>
                    <a:lnTo>
                      <a:pt x="270" y="148"/>
                    </a:lnTo>
                    <a:lnTo>
                      <a:pt x="252" y="176"/>
                    </a:lnTo>
                    <a:lnTo>
                      <a:pt x="230" y="200"/>
                    </a:lnTo>
                    <a:lnTo>
                      <a:pt x="218" y="212"/>
                    </a:lnTo>
                    <a:lnTo>
                      <a:pt x="204" y="224"/>
                    </a:lnTo>
                    <a:lnTo>
                      <a:pt x="190" y="234"/>
                    </a:lnTo>
                    <a:lnTo>
                      <a:pt x="174" y="244"/>
                    </a:lnTo>
                    <a:lnTo>
                      <a:pt x="158" y="252"/>
                    </a:lnTo>
                    <a:lnTo>
                      <a:pt x="138" y="260"/>
                    </a:lnTo>
                    <a:lnTo>
                      <a:pt x="120" y="266"/>
                    </a:lnTo>
                    <a:lnTo>
                      <a:pt x="98" y="270"/>
                    </a:lnTo>
                    <a:lnTo>
                      <a:pt x="76" y="274"/>
                    </a:lnTo>
                    <a:lnTo>
                      <a:pt x="52" y="276"/>
                    </a:lnTo>
                    <a:lnTo>
                      <a:pt x="28" y="276"/>
                    </a:lnTo>
                    <a:lnTo>
                      <a:pt x="0" y="2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8" name="Freeform 99"/>
              <p:cNvSpPr>
                <a:spLocks/>
              </p:cNvSpPr>
              <p:nvPr/>
            </p:nvSpPr>
            <p:spPr bwMode="auto">
              <a:xfrm>
                <a:off x="11974513" y="7913688"/>
                <a:ext cx="1282700" cy="1371600"/>
              </a:xfrm>
              <a:custGeom>
                <a:avLst/>
                <a:gdLst>
                  <a:gd name="T0" fmla="*/ 0 w 808"/>
                  <a:gd name="T1" fmla="*/ 0 h 864"/>
                  <a:gd name="T2" fmla="*/ 0 w 808"/>
                  <a:gd name="T3" fmla="*/ 0 h 864"/>
                  <a:gd name="T4" fmla="*/ 30 w 808"/>
                  <a:gd name="T5" fmla="*/ 20 h 864"/>
                  <a:gd name="T6" fmla="*/ 114 w 808"/>
                  <a:gd name="T7" fmla="*/ 78 h 864"/>
                  <a:gd name="T8" fmla="*/ 170 w 808"/>
                  <a:gd name="T9" fmla="*/ 118 h 864"/>
                  <a:gd name="T10" fmla="*/ 232 w 808"/>
                  <a:gd name="T11" fmla="*/ 166 h 864"/>
                  <a:gd name="T12" fmla="*/ 300 w 808"/>
                  <a:gd name="T13" fmla="*/ 218 h 864"/>
                  <a:gd name="T14" fmla="*/ 372 w 808"/>
                  <a:gd name="T15" fmla="*/ 278 h 864"/>
                  <a:gd name="T16" fmla="*/ 444 w 808"/>
                  <a:gd name="T17" fmla="*/ 342 h 864"/>
                  <a:gd name="T18" fmla="*/ 514 w 808"/>
                  <a:gd name="T19" fmla="*/ 410 h 864"/>
                  <a:gd name="T20" fmla="*/ 548 w 808"/>
                  <a:gd name="T21" fmla="*/ 446 h 864"/>
                  <a:gd name="T22" fmla="*/ 582 w 808"/>
                  <a:gd name="T23" fmla="*/ 482 h 864"/>
                  <a:gd name="T24" fmla="*/ 614 w 808"/>
                  <a:gd name="T25" fmla="*/ 518 h 864"/>
                  <a:gd name="T26" fmla="*/ 646 w 808"/>
                  <a:gd name="T27" fmla="*/ 556 h 864"/>
                  <a:gd name="T28" fmla="*/ 674 w 808"/>
                  <a:gd name="T29" fmla="*/ 594 h 864"/>
                  <a:gd name="T30" fmla="*/ 702 w 808"/>
                  <a:gd name="T31" fmla="*/ 632 h 864"/>
                  <a:gd name="T32" fmla="*/ 726 w 808"/>
                  <a:gd name="T33" fmla="*/ 670 h 864"/>
                  <a:gd name="T34" fmla="*/ 748 w 808"/>
                  <a:gd name="T35" fmla="*/ 708 h 864"/>
                  <a:gd name="T36" fmla="*/ 768 w 808"/>
                  <a:gd name="T37" fmla="*/ 748 h 864"/>
                  <a:gd name="T38" fmla="*/ 784 w 808"/>
                  <a:gd name="T39" fmla="*/ 786 h 864"/>
                  <a:gd name="T40" fmla="*/ 798 w 808"/>
                  <a:gd name="T41" fmla="*/ 824 h 864"/>
                  <a:gd name="T42" fmla="*/ 808 w 808"/>
                  <a:gd name="T43" fmla="*/ 864 h 864"/>
                  <a:gd name="T44" fmla="*/ 808 w 808"/>
                  <a:gd name="T45" fmla="*/ 864 h 864"/>
                  <a:gd name="T46" fmla="*/ 802 w 808"/>
                  <a:gd name="T47" fmla="*/ 836 h 864"/>
                  <a:gd name="T48" fmla="*/ 792 w 808"/>
                  <a:gd name="T49" fmla="*/ 806 h 864"/>
                  <a:gd name="T50" fmla="*/ 778 w 808"/>
                  <a:gd name="T51" fmla="*/ 764 h 864"/>
                  <a:gd name="T52" fmla="*/ 760 w 808"/>
                  <a:gd name="T53" fmla="*/ 714 h 864"/>
                  <a:gd name="T54" fmla="*/ 734 w 808"/>
                  <a:gd name="T55" fmla="*/ 658 h 864"/>
                  <a:gd name="T56" fmla="*/ 702 w 808"/>
                  <a:gd name="T57" fmla="*/ 596 h 864"/>
                  <a:gd name="T58" fmla="*/ 682 w 808"/>
                  <a:gd name="T59" fmla="*/ 562 h 864"/>
                  <a:gd name="T60" fmla="*/ 662 w 808"/>
                  <a:gd name="T61" fmla="*/ 528 h 864"/>
                  <a:gd name="T62" fmla="*/ 640 w 808"/>
                  <a:gd name="T63" fmla="*/ 494 h 864"/>
                  <a:gd name="T64" fmla="*/ 614 w 808"/>
                  <a:gd name="T65" fmla="*/ 458 h 864"/>
                  <a:gd name="T66" fmla="*/ 588 w 808"/>
                  <a:gd name="T67" fmla="*/ 422 h 864"/>
                  <a:gd name="T68" fmla="*/ 558 w 808"/>
                  <a:gd name="T69" fmla="*/ 386 h 864"/>
                  <a:gd name="T70" fmla="*/ 526 w 808"/>
                  <a:gd name="T71" fmla="*/ 350 h 864"/>
                  <a:gd name="T72" fmla="*/ 492 w 808"/>
                  <a:gd name="T73" fmla="*/ 314 h 864"/>
                  <a:gd name="T74" fmla="*/ 456 w 808"/>
                  <a:gd name="T75" fmla="*/ 278 h 864"/>
                  <a:gd name="T76" fmla="*/ 416 w 808"/>
                  <a:gd name="T77" fmla="*/ 244 h 864"/>
                  <a:gd name="T78" fmla="*/ 374 w 808"/>
                  <a:gd name="T79" fmla="*/ 208 h 864"/>
                  <a:gd name="T80" fmla="*/ 330 w 808"/>
                  <a:gd name="T81" fmla="*/ 176 h 864"/>
                  <a:gd name="T82" fmla="*/ 282 w 808"/>
                  <a:gd name="T83" fmla="*/ 142 h 864"/>
                  <a:gd name="T84" fmla="*/ 232 w 808"/>
                  <a:gd name="T85" fmla="*/ 112 h 864"/>
                  <a:gd name="T86" fmla="*/ 178 w 808"/>
                  <a:gd name="T87" fmla="*/ 82 h 864"/>
                  <a:gd name="T88" fmla="*/ 122 w 808"/>
                  <a:gd name="T89" fmla="*/ 52 h 864"/>
                  <a:gd name="T90" fmla="*/ 62 w 808"/>
                  <a:gd name="T91" fmla="*/ 26 h 864"/>
                  <a:gd name="T92" fmla="*/ 0 w 808"/>
                  <a:gd name="T9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8" h="864">
                    <a:moveTo>
                      <a:pt x="0" y="0"/>
                    </a:moveTo>
                    <a:lnTo>
                      <a:pt x="0" y="0"/>
                    </a:lnTo>
                    <a:lnTo>
                      <a:pt x="30" y="20"/>
                    </a:lnTo>
                    <a:lnTo>
                      <a:pt x="114" y="78"/>
                    </a:lnTo>
                    <a:lnTo>
                      <a:pt x="170" y="118"/>
                    </a:lnTo>
                    <a:lnTo>
                      <a:pt x="232" y="166"/>
                    </a:lnTo>
                    <a:lnTo>
                      <a:pt x="300" y="218"/>
                    </a:lnTo>
                    <a:lnTo>
                      <a:pt x="372" y="278"/>
                    </a:lnTo>
                    <a:lnTo>
                      <a:pt x="444" y="342"/>
                    </a:lnTo>
                    <a:lnTo>
                      <a:pt x="514" y="410"/>
                    </a:lnTo>
                    <a:lnTo>
                      <a:pt x="548" y="446"/>
                    </a:lnTo>
                    <a:lnTo>
                      <a:pt x="582" y="482"/>
                    </a:lnTo>
                    <a:lnTo>
                      <a:pt x="614" y="518"/>
                    </a:lnTo>
                    <a:lnTo>
                      <a:pt x="646" y="556"/>
                    </a:lnTo>
                    <a:lnTo>
                      <a:pt x="674" y="594"/>
                    </a:lnTo>
                    <a:lnTo>
                      <a:pt x="702" y="632"/>
                    </a:lnTo>
                    <a:lnTo>
                      <a:pt x="726" y="670"/>
                    </a:lnTo>
                    <a:lnTo>
                      <a:pt x="748" y="708"/>
                    </a:lnTo>
                    <a:lnTo>
                      <a:pt x="768" y="748"/>
                    </a:lnTo>
                    <a:lnTo>
                      <a:pt x="784" y="786"/>
                    </a:lnTo>
                    <a:lnTo>
                      <a:pt x="798" y="824"/>
                    </a:lnTo>
                    <a:lnTo>
                      <a:pt x="808" y="864"/>
                    </a:lnTo>
                    <a:lnTo>
                      <a:pt x="808" y="864"/>
                    </a:lnTo>
                    <a:lnTo>
                      <a:pt x="802" y="836"/>
                    </a:lnTo>
                    <a:lnTo>
                      <a:pt x="792" y="806"/>
                    </a:lnTo>
                    <a:lnTo>
                      <a:pt x="778" y="764"/>
                    </a:lnTo>
                    <a:lnTo>
                      <a:pt x="760" y="714"/>
                    </a:lnTo>
                    <a:lnTo>
                      <a:pt x="734" y="658"/>
                    </a:lnTo>
                    <a:lnTo>
                      <a:pt x="702" y="596"/>
                    </a:lnTo>
                    <a:lnTo>
                      <a:pt x="682" y="562"/>
                    </a:lnTo>
                    <a:lnTo>
                      <a:pt x="662" y="528"/>
                    </a:lnTo>
                    <a:lnTo>
                      <a:pt x="640" y="494"/>
                    </a:lnTo>
                    <a:lnTo>
                      <a:pt x="614" y="458"/>
                    </a:lnTo>
                    <a:lnTo>
                      <a:pt x="588" y="422"/>
                    </a:lnTo>
                    <a:lnTo>
                      <a:pt x="558" y="386"/>
                    </a:lnTo>
                    <a:lnTo>
                      <a:pt x="526" y="350"/>
                    </a:lnTo>
                    <a:lnTo>
                      <a:pt x="492" y="314"/>
                    </a:lnTo>
                    <a:lnTo>
                      <a:pt x="456" y="278"/>
                    </a:lnTo>
                    <a:lnTo>
                      <a:pt x="416" y="244"/>
                    </a:lnTo>
                    <a:lnTo>
                      <a:pt x="374" y="208"/>
                    </a:lnTo>
                    <a:lnTo>
                      <a:pt x="330" y="176"/>
                    </a:lnTo>
                    <a:lnTo>
                      <a:pt x="282" y="142"/>
                    </a:lnTo>
                    <a:lnTo>
                      <a:pt x="232" y="112"/>
                    </a:lnTo>
                    <a:lnTo>
                      <a:pt x="178" y="82"/>
                    </a:lnTo>
                    <a:lnTo>
                      <a:pt x="122" y="52"/>
                    </a:lnTo>
                    <a:lnTo>
                      <a:pt x="6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9" name="Freeform 100"/>
              <p:cNvSpPr>
                <a:spLocks/>
              </p:cNvSpPr>
              <p:nvPr/>
            </p:nvSpPr>
            <p:spPr bwMode="auto">
              <a:xfrm>
                <a:off x="11974513" y="7913688"/>
                <a:ext cx="1282700" cy="1371600"/>
              </a:xfrm>
              <a:custGeom>
                <a:avLst/>
                <a:gdLst>
                  <a:gd name="T0" fmla="*/ 0 w 808"/>
                  <a:gd name="T1" fmla="*/ 0 h 864"/>
                  <a:gd name="T2" fmla="*/ 0 w 808"/>
                  <a:gd name="T3" fmla="*/ 0 h 864"/>
                  <a:gd name="T4" fmla="*/ 30 w 808"/>
                  <a:gd name="T5" fmla="*/ 20 h 864"/>
                  <a:gd name="T6" fmla="*/ 114 w 808"/>
                  <a:gd name="T7" fmla="*/ 78 h 864"/>
                  <a:gd name="T8" fmla="*/ 170 w 808"/>
                  <a:gd name="T9" fmla="*/ 118 h 864"/>
                  <a:gd name="T10" fmla="*/ 232 w 808"/>
                  <a:gd name="T11" fmla="*/ 166 h 864"/>
                  <a:gd name="T12" fmla="*/ 300 w 808"/>
                  <a:gd name="T13" fmla="*/ 218 h 864"/>
                  <a:gd name="T14" fmla="*/ 372 w 808"/>
                  <a:gd name="T15" fmla="*/ 278 h 864"/>
                  <a:gd name="T16" fmla="*/ 444 w 808"/>
                  <a:gd name="T17" fmla="*/ 342 h 864"/>
                  <a:gd name="T18" fmla="*/ 514 w 808"/>
                  <a:gd name="T19" fmla="*/ 410 h 864"/>
                  <a:gd name="T20" fmla="*/ 548 w 808"/>
                  <a:gd name="T21" fmla="*/ 446 h 864"/>
                  <a:gd name="T22" fmla="*/ 582 w 808"/>
                  <a:gd name="T23" fmla="*/ 482 h 864"/>
                  <a:gd name="T24" fmla="*/ 614 w 808"/>
                  <a:gd name="T25" fmla="*/ 518 h 864"/>
                  <a:gd name="T26" fmla="*/ 646 w 808"/>
                  <a:gd name="T27" fmla="*/ 556 h 864"/>
                  <a:gd name="T28" fmla="*/ 674 w 808"/>
                  <a:gd name="T29" fmla="*/ 594 h 864"/>
                  <a:gd name="T30" fmla="*/ 702 w 808"/>
                  <a:gd name="T31" fmla="*/ 632 h 864"/>
                  <a:gd name="T32" fmla="*/ 726 w 808"/>
                  <a:gd name="T33" fmla="*/ 670 h 864"/>
                  <a:gd name="T34" fmla="*/ 748 w 808"/>
                  <a:gd name="T35" fmla="*/ 708 h 864"/>
                  <a:gd name="T36" fmla="*/ 768 w 808"/>
                  <a:gd name="T37" fmla="*/ 748 h 864"/>
                  <a:gd name="T38" fmla="*/ 784 w 808"/>
                  <a:gd name="T39" fmla="*/ 786 h 864"/>
                  <a:gd name="T40" fmla="*/ 798 w 808"/>
                  <a:gd name="T41" fmla="*/ 824 h 864"/>
                  <a:gd name="T42" fmla="*/ 808 w 808"/>
                  <a:gd name="T43" fmla="*/ 864 h 864"/>
                  <a:gd name="T44" fmla="*/ 808 w 808"/>
                  <a:gd name="T45" fmla="*/ 864 h 864"/>
                  <a:gd name="T46" fmla="*/ 802 w 808"/>
                  <a:gd name="T47" fmla="*/ 836 h 864"/>
                  <a:gd name="T48" fmla="*/ 792 w 808"/>
                  <a:gd name="T49" fmla="*/ 806 h 864"/>
                  <a:gd name="T50" fmla="*/ 778 w 808"/>
                  <a:gd name="T51" fmla="*/ 764 h 864"/>
                  <a:gd name="T52" fmla="*/ 760 w 808"/>
                  <a:gd name="T53" fmla="*/ 714 h 864"/>
                  <a:gd name="T54" fmla="*/ 734 w 808"/>
                  <a:gd name="T55" fmla="*/ 658 h 864"/>
                  <a:gd name="T56" fmla="*/ 702 w 808"/>
                  <a:gd name="T57" fmla="*/ 596 h 864"/>
                  <a:gd name="T58" fmla="*/ 682 w 808"/>
                  <a:gd name="T59" fmla="*/ 562 h 864"/>
                  <a:gd name="T60" fmla="*/ 662 w 808"/>
                  <a:gd name="T61" fmla="*/ 528 h 864"/>
                  <a:gd name="T62" fmla="*/ 640 w 808"/>
                  <a:gd name="T63" fmla="*/ 494 h 864"/>
                  <a:gd name="T64" fmla="*/ 614 w 808"/>
                  <a:gd name="T65" fmla="*/ 458 h 864"/>
                  <a:gd name="T66" fmla="*/ 588 w 808"/>
                  <a:gd name="T67" fmla="*/ 422 h 864"/>
                  <a:gd name="T68" fmla="*/ 558 w 808"/>
                  <a:gd name="T69" fmla="*/ 386 h 864"/>
                  <a:gd name="T70" fmla="*/ 526 w 808"/>
                  <a:gd name="T71" fmla="*/ 350 h 864"/>
                  <a:gd name="T72" fmla="*/ 492 w 808"/>
                  <a:gd name="T73" fmla="*/ 314 h 864"/>
                  <a:gd name="T74" fmla="*/ 456 w 808"/>
                  <a:gd name="T75" fmla="*/ 278 h 864"/>
                  <a:gd name="T76" fmla="*/ 416 w 808"/>
                  <a:gd name="T77" fmla="*/ 244 h 864"/>
                  <a:gd name="T78" fmla="*/ 374 w 808"/>
                  <a:gd name="T79" fmla="*/ 208 h 864"/>
                  <a:gd name="T80" fmla="*/ 330 w 808"/>
                  <a:gd name="T81" fmla="*/ 176 h 864"/>
                  <a:gd name="T82" fmla="*/ 282 w 808"/>
                  <a:gd name="T83" fmla="*/ 142 h 864"/>
                  <a:gd name="T84" fmla="*/ 232 w 808"/>
                  <a:gd name="T85" fmla="*/ 112 h 864"/>
                  <a:gd name="T86" fmla="*/ 178 w 808"/>
                  <a:gd name="T87" fmla="*/ 82 h 864"/>
                  <a:gd name="T88" fmla="*/ 122 w 808"/>
                  <a:gd name="T89" fmla="*/ 52 h 864"/>
                  <a:gd name="T90" fmla="*/ 62 w 808"/>
                  <a:gd name="T91" fmla="*/ 26 h 864"/>
                  <a:gd name="T92" fmla="*/ 0 w 808"/>
                  <a:gd name="T9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8" h="864">
                    <a:moveTo>
                      <a:pt x="0" y="0"/>
                    </a:moveTo>
                    <a:lnTo>
                      <a:pt x="0" y="0"/>
                    </a:lnTo>
                    <a:lnTo>
                      <a:pt x="30" y="20"/>
                    </a:lnTo>
                    <a:lnTo>
                      <a:pt x="114" y="78"/>
                    </a:lnTo>
                    <a:lnTo>
                      <a:pt x="170" y="118"/>
                    </a:lnTo>
                    <a:lnTo>
                      <a:pt x="232" y="166"/>
                    </a:lnTo>
                    <a:lnTo>
                      <a:pt x="300" y="218"/>
                    </a:lnTo>
                    <a:lnTo>
                      <a:pt x="372" y="278"/>
                    </a:lnTo>
                    <a:lnTo>
                      <a:pt x="444" y="342"/>
                    </a:lnTo>
                    <a:lnTo>
                      <a:pt x="514" y="410"/>
                    </a:lnTo>
                    <a:lnTo>
                      <a:pt x="548" y="446"/>
                    </a:lnTo>
                    <a:lnTo>
                      <a:pt x="582" y="482"/>
                    </a:lnTo>
                    <a:lnTo>
                      <a:pt x="614" y="518"/>
                    </a:lnTo>
                    <a:lnTo>
                      <a:pt x="646" y="556"/>
                    </a:lnTo>
                    <a:lnTo>
                      <a:pt x="674" y="594"/>
                    </a:lnTo>
                    <a:lnTo>
                      <a:pt x="702" y="632"/>
                    </a:lnTo>
                    <a:lnTo>
                      <a:pt x="726" y="670"/>
                    </a:lnTo>
                    <a:lnTo>
                      <a:pt x="748" y="708"/>
                    </a:lnTo>
                    <a:lnTo>
                      <a:pt x="768" y="748"/>
                    </a:lnTo>
                    <a:lnTo>
                      <a:pt x="784" y="786"/>
                    </a:lnTo>
                    <a:lnTo>
                      <a:pt x="798" y="824"/>
                    </a:lnTo>
                    <a:lnTo>
                      <a:pt x="808" y="864"/>
                    </a:lnTo>
                    <a:lnTo>
                      <a:pt x="808" y="864"/>
                    </a:lnTo>
                    <a:lnTo>
                      <a:pt x="802" y="836"/>
                    </a:lnTo>
                    <a:lnTo>
                      <a:pt x="792" y="806"/>
                    </a:lnTo>
                    <a:lnTo>
                      <a:pt x="778" y="764"/>
                    </a:lnTo>
                    <a:lnTo>
                      <a:pt x="760" y="714"/>
                    </a:lnTo>
                    <a:lnTo>
                      <a:pt x="734" y="658"/>
                    </a:lnTo>
                    <a:lnTo>
                      <a:pt x="702" y="596"/>
                    </a:lnTo>
                    <a:lnTo>
                      <a:pt x="682" y="562"/>
                    </a:lnTo>
                    <a:lnTo>
                      <a:pt x="662" y="528"/>
                    </a:lnTo>
                    <a:lnTo>
                      <a:pt x="640" y="494"/>
                    </a:lnTo>
                    <a:lnTo>
                      <a:pt x="614" y="458"/>
                    </a:lnTo>
                    <a:lnTo>
                      <a:pt x="588" y="422"/>
                    </a:lnTo>
                    <a:lnTo>
                      <a:pt x="558" y="386"/>
                    </a:lnTo>
                    <a:lnTo>
                      <a:pt x="526" y="350"/>
                    </a:lnTo>
                    <a:lnTo>
                      <a:pt x="492" y="314"/>
                    </a:lnTo>
                    <a:lnTo>
                      <a:pt x="456" y="278"/>
                    </a:lnTo>
                    <a:lnTo>
                      <a:pt x="416" y="244"/>
                    </a:lnTo>
                    <a:lnTo>
                      <a:pt x="374" y="208"/>
                    </a:lnTo>
                    <a:lnTo>
                      <a:pt x="330" y="176"/>
                    </a:lnTo>
                    <a:lnTo>
                      <a:pt x="282" y="142"/>
                    </a:lnTo>
                    <a:lnTo>
                      <a:pt x="232" y="112"/>
                    </a:lnTo>
                    <a:lnTo>
                      <a:pt x="178" y="82"/>
                    </a:lnTo>
                    <a:lnTo>
                      <a:pt x="122" y="52"/>
                    </a:lnTo>
                    <a:lnTo>
                      <a:pt x="62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0" name="Freeform 102"/>
              <p:cNvSpPr>
                <a:spLocks/>
              </p:cNvSpPr>
              <p:nvPr/>
            </p:nvSpPr>
            <p:spPr bwMode="auto">
              <a:xfrm>
                <a:off x="11895138" y="7866063"/>
                <a:ext cx="539750" cy="508000"/>
              </a:xfrm>
              <a:custGeom>
                <a:avLst/>
                <a:gdLst>
                  <a:gd name="T0" fmla="*/ 320 w 340"/>
                  <a:gd name="T1" fmla="*/ 72 h 320"/>
                  <a:gd name="T2" fmla="*/ 332 w 340"/>
                  <a:gd name="T3" fmla="*/ 100 h 320"/>
                  <a:gd name="T4" fmla="*/ 340 w 340"/>
                  <a:gd name="T5" fmla="*/ 130 h 320"/>
                  <a:gd name="T6" fmla="*/ 340 w 340"/>
                  <a:gd name="T7" fmla="*/ 160 h 320"/>
                  <a:gd name="T8" fmla="*/ 334 w 340"/>
                  <a:gd name="T9" fmla="*/ 190 h 320"/>
                  <a:gd name="T10" fmla="*/ 322 w 340"/>
                  <a:gd name="T11" fmla="*/ 220 h 320"/>
                  <a:gd name="T12" fmla="*/ 304 w 340"/>
                  <a:gd name="T13" fmla="*/ 246 h 320"/>
                  <a:gd name="T14" fmla="*/ 282 w 340"/>
                  <a:gd name="T15" fmla="*/ 272 h 320"/>
                  <a:gd name="T16" fmla="*/ 254 w 340"/>
                  <a:gd name="T17" fmla="*/ 292 h 320"/>
                  <a:gd name="T18" fmla="*/ 238 w 340"/>
                  <a:gd name="T19" fmla="*/ 300 h 320"/>
                  <a:gd name="T20" fmla="*/ 206 w 340"/>
                  <a:gd name="T21" fmla="*/ 314 h 320"/>
                  <a:gd name="T22" fmla="*/ 174 w 340"/>
                  <a:gd name="T23" fmla="*/ 320 h 320"/>
                  <a:gd name="T24" fmla="*/ 142 w 340"/>
                  <a:gd name="T25" fmla="*/ 320 h 320"/>
                  <a:gd name="T26" fmla="*/ 112 w 340"/>
                  <a:gd name="T27" fmla="*/ 316 h 320"/>
                  <a:gd name="T28" fmla="*/ 82 w 340"/>
                  <a:gd name="T29" fmla="*/ 304 h 320"/>
                  <a:gd name="T30" fmla="*/ 58 w 340"/>
                  <a:gd name="T31" fmla="*/ 288 h 320"/>
                  <a:gd name="T32" fmla="*/ 36 w 340"/>
                  <a:gd name="T33" fmla="*/ 266 h 320"/>
                  <a:gd name="T34" fmla="*/ 26 w 340"/>
                  <a:gd name="T35" fmla="*/ 254 h 320"/>
                  <a:gd name="T36" fmla="*/ 12 w 340"/>
                  <a:gd name="T37" fmla="*/ 226 h 320"/>
                  <a:gd name="T38" fmla="*/ 4 w 340"/>
                  <a:gd name="T39" fmla="*/ 194 h 320"/>
                  <a:gd name="T40" fmla="*/ 0 w 340"/>
                  <a:gd name="T41" fmla="*/ 164 h 320"/>
                  <a:gd name="T42" fmla="*/ 2 w 340"/>
                  <a:gd name="T43" fmla="*/ 132 h 320"/>
                  <a:gd name="T44" fmla="*/ 10 w 340"/>
                  <a:gd name="T45" fmla="*/ 102 h 320"/>
                  <a:gd name="T46" fmla="*/ 24 w 340"/>
                  <a:gd name="T47" fmla="*/ 74 h 320"/>
                  <a:gd name="T48" fmla="*/ 44 w 340"/>
                  <a:gd name="T49" fmla="*/ 48 h 320"/>
                  <a:gd name="T50" fmla="*/ 70 w 340"/>
                  <a:gd name="T51" fmla="*/ 28 h 320"/>
                  <a:gd name="T52" fmla="*/ 86 w 340"/>
                  <a:gd name="T53" fmla="*/ 18 h 320"/>
                  <a:gd name="T54" fmla="*/ 120 w 340"/>
                  <a:gd name="T55" fmla="*/ 6 h 320"/>
                  <a:gd name="T56" fmla="*/ 156 w 340"/>
                  <a:gd name="T57" fmla="*/ 2 h 320"/>
                  <a:gd name="T58" fmla="*/ 190 w 340"/>
                  <a:gd name="T59" fmla="*/ 2 h 320"/>
                  <a:gd name="T60" fmla="*/ 226 w 340"/>
                  <a:gd name="T61" fmla="*/ 8 h 320"/>
                  <a:gd name="T62" fmla="*/ 258 w 340"/>
                  <a:gd name="T63" fmla="*/ 20 h 320"/>
                  <a:gd name="T64" fmla="*/ 286 w 340"/>
                  <a:gd name="T65" fmla="*/ 36 h 320"/>
                  <a:gd name="T66" fmla="*/ 310 w 340"/>
                  <a:gd name="T6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0" h="320">
                    <a:moveTo>
                      <a:pt x="320" y="72"/>
                    </a:moveTo>
                    <a:lnTo>
                      <a:pt x="320" y="72"/>
                    </a:lnTo>
                    <a:lnTo>
                      <a:pt x="326" y="86"/>
                    </a:lnTo>
                    <a:lnTo>
                      <a:pt x="332" y="100"/>
                    </a:lnTo>
                    <a:lnTo>
                      <a:pt x="336" y="114"/>
                    </a:lnTo>
                    <a:lnTo>
                      <a:pt x="340" y="130"/>
                    </a:lnTo>
                    <a:lnTo>
                      <a:pt x="340" y="144"/>
                    </a:lnTo>
                    <a:lnTo>
                      <a:pt x="340" y="160"/>
                    </a:lnTo>
                    <a:lnTo>
                      <a:pt x="338" y="174"/>
                    </a:lnTo>
                    <a:lnTo>
                      <a:pt x="334" y="190"/>
                    </a:lnTo>
                    <a:lnTo>
                      <a:pt x="328" y="204"/>
                    </a:lnTo>
                    <a:lnTo>
                      <a:pt x="322" y="220"/>
                    </a:lnTo>
                    <a:lnTo>
                      <a:pt x="314" y="234"/>
                    </a:lnTo>
                    <a:lnTo>
                      <a:pt x="304" y="246"/>
                    </a:lnTo>
                    <a:lnTo>
                      <a:pt x="294" y="260"/>
                    </a:lnTo>
                    <a:lnTo>
                      <a:pt x="282" y="272"/>
                    </a:lnTo>
                    <a:lnTo>
                      <a:pt x="268" y="282"/>
                    </a:lnTo>
                    <a:lnTo>
                      <a:pt x="254" y="292"/>
                    </a:lnTo>
                    <a:lnTo>
                      <a:pt x="254" y="292"/>
                    </a:lnTo>
                    <a:lnTo>
                      <a:pt x="238" y="300"/>
                    </a:lnTo>
                    <a:lnTo>
                      <a:pt x="222" y="308"/>
                    </a:lnTo>
                    <a:lnTo>
                      <a:pt x="206" y="314"/>
                    </a:lnTo>
                    <a:lnTo>
                      <a:pt x="190" y="318"/>
                    </a:lnTo>
                    <a:lnTo>
                      <a:pt x="174" y="320"/>
                    </a:lnTo>
                    <a:lnTo>
                      <a:pt x="158" y="320"/>
                    </a:lnTo>
                    <a:lnTo>
                      <a:pt x="142" y="320"/>
                    </a:lnTo>
                    <a:lnTo>
                      <a:pt x="126" y="318"/>
                    </a:lnTo>
                    <a:lnTo>
                      <a:pt x="112" y="316"/>
                    </a:lnTo>
                    <a:lnTo>
                      <a:pt x="96" y="310"/>
                    </a:lnTo>
                    <a:lnTo>
                      <a:pt x="82" y="304"/>
                    </a:lnTo>
                    <a:lnTo>
                      <a:pt x="70" y="296"/>
                    </a:lnTo>
                    <a:lnTo>
                      <a:pt x="58" y="288"/>
                    </a:lnTo>
                    <a:lnTo>
                      <a:pt x="46" y="278"/>
                    </a:lnTo>
                    <a:lnTo>
                      <a:pt x="36" y="266"/>
                    </a:lnTo>
                    <a:lnTo>
                      <a:pt x="26" y="254"/>
                    </a:lnTo>
                    <a:lnTo>
                      <a:pt x="26" y="254"/>
                    </a:lnTo>
                    <a:lnTo>
                      <a:pt x="20" y="240"/>
                    </a:lnTo>
                    <a:lnTo>
                      <a:pt x="12" y="226"/>
                    </a:lnTo>
                    <a:lnTo>
                      <a:pt x="8" y="210"/>
                    </a:lnTo>
                    <a:lnTo>
                      <a:pt x="4" y="194"/>
                    </a:lnTo>
                    <a:lnTo>
                      <a:pt x="2" y="180"/>
                    </a:lnTo>
                    <a:lnTo>
                      <a:pt x="0" y="164"/>
                    </a:lnTo>
                    <a:lnTo>
                      <a:pt x="0" y="148"/>
                    </a:lnTo>
                    <a:lnTo>
                      <a:pt x="2" y="132"/>
                    </a:lnTo>
                    <a:lnTo>
                      <a:pt x="6" y="118"/>
                    </a:lnTo>
                    <a:lnTo>
                      <a:pt x="10" y="102"/>
                    </a:lnTo>
                    <a:lnTo>
                      <a:pt x="16" y="88"/>
                    </a:lnTo>
                    <a:lnTo>
                      <a:pt x="24" y="74"/>
                    </a:lnTo>
                    <a:lnTo>
                      <a:pt x="34" y="60"/>
                    </a:lnTo>
                    <a:lnTo>
                      <a:pt x="44" y="48"/>
                    </a:lnTo>
                    <a:lnTo>
                      <a:pt x="56" y="38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86" y="18"/>
                    </a:lnTo>
                    <a:lnTo>
                      <a:pt x="102" y="12"/>
                    </a:lnTo>
                    <a:lnTo>
                      <a:pt x="120" y="6"/>
                    </a:lnTo>
                    <a:lnTo>
                      <a:pt x="138" y="4"/>
                    </a:lnTo>
                    <a:lnTo>
                      <a:pt x="156" y="2"/>
                    </a:lnTo>
                    <a:lnTo>
                      <a:pt x="174" y="0"/>
                    </a:lnTo>
                    <a:lnTo>
                      <a:pt x="190" y="2"/>
                    </a:lnTo>
                    <a:lnTo>
                      <a:pt x="208" y="4"/>
                    </a:lnTo>
                    <a:lnTo>
                      <a:pt x="226" y="8"/>
                    </a:lnTo>
                    <a:lnTo>
                      <a:pt x="242" y="12"/>
                    </a:lnTo>
                    <a:lnTo>
                      <a:pt x="258" y="20"/>
                    </a:lnTo>
                    <a:lnTo>
                      <a:pt x="272" y="28"/>
                    </a:lnTo>
                    <a:lnTo>
                      <a:pt x="286" y="36"/>
                    </a:lnTo>
                    <a:lnTo>
                      <a:pt x="298" y="46"/>
                    </a:lnTo>
                    <a:lnTo>
                      <a:pt x="310" y="58"/>
                    </a:ln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1" name="Freeform 103"/>
              <p:cNvSpPr>
                <a:spLocks/>
              </p:cNvSpPr>
              <p:nvPr/>
            </p:nvSpPr>
            <p:spPr bwMode="auto">
              <a:xfrm>
                <a:off x="11895138" y="7866063"/>
                <a:ext cx="539750" cy="508000"/>
              </a:xfrm>
              <a:custGeom>
                <a:avLst/>
                <a:gdLst>
                  <a:gd name="T0" fmla="*/ 320 w 340"/>
                  <a:gd name="T1" fmla="*/ 72 h 320"/>
                  <a:gd name="T2" fmla="*/ 332 w 340"/>
                  <a:gd name="T3" fmla="*/ 100 h 320"/>
                  <a:gd name="T4" fmla="*/ 340 w 340"/>
                  <a:gd name="T5" fmla="*/ 130 h 320"/>
                  <a:gd name="T6" fmla="*/ 340 w 340"/>
                  <a:gd name="T7" fmla="*/ 160 h 320"/>
                  <a:gd name="T8" fmla="*/ 334 w 340"/>
                  <a:gd name="T9" fmla="*/ 190 h 320"/>
                  <a:gd name="T10" fmla="*/ 322 w 340"/>
                  <a:gd name="T11" fmla="*/ 220 h 320"/>
                  <a:gd name="T12" fmla="*/ 304 w 340"/>
                  <a:gd name="T13" fmla="*/ 246 h 320"/>
                  <a:gd name="T14" fmla="*/ 282 w 340"/>
                  <a:gd name="T15" fmla="*/ 272 h 320"/>
                  <a:gd name="T16" fmla="*/ 254 w 340"/>
                  <a:gd name="T17" fmla="*/ 292 h 320"/>
                  <a:gd name="T18" fmla="*/ 238 w 340"/>
                  <a:gd name="T19" fmla="*/ 300 h 320"/>
                  <a:gd name="T20" fmla="*/ 206 w 340"/>
                  <a:gd name="T21" fmla="*/ 314 h 320"/>
                  <a:gd name="T22" fmla="*/ 174 w 340"/>
                  <a:gd name="T23" fmla="*/ 320 h 320"/>
                  <a:gd name="T24" fmla="*/ 142 w 340"/>
                  <a:gd name="T25" fmla="*/ 320 h 320"/>
                  <a:gd name="T26" fmla="*/ 112 w 340"/>
                  <a:gd name="T27" fmla="*/ 316 h 320"/>
                  <a:gd name="T28" fmla="*/ 82 w 340"/>
                  <a:gd name="T29" fmla="*/ 304 h 320"/>
                  <a:gd name="T30" fmla="*/ 58 w 340"/>
                  <a:gd name="T31" fmla="*/ 288 h 320"/>
                  <a:gd name="T32" fmla="*/ 36 w 340"/>
                  <a:gd name="T33" fmla="*/ 266 h 320"/>
                  <a:gd name="T34" fmla="*/ 26 w 340"/>
                  <a:gd name="T35" fmla="*/ 254 h 320"/>
                  <a:gd name="T36" fmla="*/ 12 w 340"/>
                  <a:gd name="T37" fmla="*/ 226 h 320"/>
                  <a:gd name="T38" fmla="*/ 4 w 340"/>
                  <a:gd name="T39" fmla="*/ 194 h 320"/>
                  <a:gd name="T40" fmla="*/ 0 w 340"/>
                  <a:gd name="T41" fmla="*/ 164 h 320"/>
                  <a:gd name="T42" fmla="*/ 2 w 340"/>
                  <a:gd name="T43" fmla="*/ 132 h 320"/>
                  <a:gd name="T44" fmla="*/ 10 w 340"/>
                  <a:gd name="T45" fmla="*/ 102 h 320"/>
                  <a:gd name="T46" fmla="*/ 24 w 340"/>
                  <a:gd name="T47" fmla="*/ 74 h 320"/>
                  <a:gd name="T48" fmla="*/ 44 w 340"/>
                  <a:gd name="T49" fmla="*/ 48 h 320"/>
                  <a:gd name="T50" fmla="*/ 70 w 340"/>
                  <a:gd name="T51" fmla="*/ 28 h 320"/>
                  <a:gd name="T52" fmla="*/ 86 w 340"/>
                  <a:gd name="T53" fmla="*/ 18 h 320"/>
                  <a:gd name="T54" fmla="*/ 120 w 340"/>
                  <a:gd name="T55" fmla="*/ 6 h 320"/>
                  <a:gd name="T56" fmla="*/ 156 w 340"/>
                  <a:gd name="T57" fmla="*/ 2 h 320"/>
                  <a:gd name="T58" fmla="*/ 190 w 340"/>
                  <a:gd name="T59" fmla="*/ 2 h 320"/>
                  <a:gd name="T60" fmla="*/ 226 w 340"/>
                  <a:gd name="T61" fmla="*/ 8 h 320"/>
                  <a:gd name="T62" fmla="*/ 258 w 340"/>
                  <a:gd name="T63" fmla="*/ 20 h 320"/>
                  <a:gd name="T64" fmla="*/ 286 w 340"/>
                  <a:gd name="T65" fmla="*/ 36 h 320"/>
                  <a:gd name="T66" fmla="*/ 310 w 340"/>
                  <a:gd name="T6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0" h="320">
                    <a:moveTo>
                      <a:pt x="320" y="72"/>
                    </a:moveTo>
                    <a:lnTo>
                      <a:pt x="320" y="72"/>
                    </a:lnTo>
                    <a:lnTo>
                      <a:pt x="326" y="86"/>
                    </a:lnTo>
                    <a:lnTo>
                      <a:pt x="332" y="100"/>
                    </a:lnTo>
                    <a:lnTo>
                      <a:pt x="336" y="114"/>
                    </a:lnTo>
                    <a:lnTo>
                      <a:pt x="340" y="130"/>
                    </a:lnTo>
                    <a:lnTo>
                      <a:pt x="340" y="144"/>
                    </a:lnTo>
                    <a:lnTo>
                      <a:pt x="340" y="160"/>
                    </a:lnTo>
                    <a:lnTo>
                      <a:pt x="338" y="174"/>
                    </a:lnTo>
                    <a:lnTo>
                      <a:pt x="334" y="190"/>
                    </a:lnTo>
                    <a:lnTo>
                      <a:pt x="328" y="204"/>
                    </a:lnTo>
                    <a:lnTo>
                      <a:pt x="322" y="220"/>
                    </a:lnTo>
                    <a:lnTo>
                      <a:pt x="314" y="234"/>
                    </a:lnTo>
                    <a:lnTo>
                      <a:pt x="304" y="246"/>
                    </a:lnTo>
                    <a:lnTo>
                      <a:pt x="294" y="260"/>
                    </a:lnTo>
                    <a:lnTo>
                      <a:pt x="282" y="272"/>
                    </a:lnTo>
                    <a:lnTo>
                      <a:pt x="268" y="282"/>
                    </a:lnTo>
                    <a:lnTo>
                      <a:pt x="254" y="292"/>
                    </a:lnTo>
                    <a:lnTo>
                      <a:pt x="254" y="292"/>
                    </a:lnTo>
                    <a:lnTo>
                      <a:pt x="238" y="300"/>
                    </a:lnTo>
                    <a:lnTo>
                      <a:pt x="222" y="308"/>
                    </a:lnTo>
                    <a:lnTo>
                      <a:pt x="206" y="314"/>
                    </a:lnTo>
                    <a:lnTo>
                      <a:pt x="190" y="318"/>
                    </a:lnTo>
                    <a:lnTo>
                      <a:pt x="174" y="320"/>
                    </a:lnTo>
                    <a:lnTo>
                      <a:pt x="158" y="320"/>
                    </a:lnTo>
                    <a:lnTo>
                      <a:pt x="142" y="320"/>
                    </a:lnTo>
                    <a:lnTo>
                      <a:pt x="126" y="318"/>
                    </a:lnTo>
                    <a:lnTo>
                      <a:pt x="112" y="316"/>
                    </a:lnTo>
                    <a:lnTo>
                      <a:pt x="96" y="310"/>
                    </a:lnTo>
                    <a:lnTo>
                      <a:pt x="82" y="304"/>
                    </a:lnTo>
                    <a:lnTo>
                      <a:pt x="70" y="296"/>
                    </a:lnTo>
                    <a:lnTo>
                      <a:pt x="58" y="288"/>
                    </a:lnTo>
                    <a:lnTo>
                      <a:pt x="46" y="278"/>
                    </a:lnTo>
                    <a:lnTo>
                      <a:pt x="36" y="266"/>
                    </a:lnTo>
                    <a:lnTo>
                      <a:pt x="26" y="254"/>
                    </a:lnTo>
                    <a:lnTo>
                      <a:pt x="26" y="254"/>
                    </a:lnTo>
                    <a:lnTo>
                      <a:pt x="20" y="240"/>
                    </a:lnTo>
                    <a:lnTo>
                      <a:pt x="12" y="226"/>
                    </a:lnTo>
                    <a:lnTo>
                      <a:pt x="8" y="210"/>
                    </a:lnTo>
                    <a:lnTo>
                      <a:pt x="4" y="194"/>
                    </a:lnTo>
                    <a:lnTo>
                      <a:pt x="2" y="180"/>
                    </a:lnTo>
                    <a:lnTo>
                      <a:pt x="0" y="164"/>
                    </a:lnTo>
                    <a:lnTo>
                      <a:pt x="0" y="148"/>
                    </a:lnTo>
                    <a:lnTo>
                      <a:pt x="2" y="132"/>
                    </a:lnTo>
                    <a:lnTo>
                      <a:pt x="6" y="118"/>
                    </a:lnTo>
                    <a:lnTo>
                      <a:pt x="10" y="102"/>
                    </a:lnTo>
                    <a:lnTo>
                      <a:pt x="16" y="88"/>
                    </a:lnTo>
                    <a:lnTo>
                      <a:pt x="24" y="74"/>
                    </a:lnTo>
                    <a:lnTo>
                      <a:pt x="34" y="60"/>
                    </a:lnTo>
                    <a:lnTo>
                      <a:pt x="44" y="48"/>
                    </a:lnTo>
                    <a:lnTo>
                      <a:pt x="56" y="38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86" y="18"/>
                    </a:lnTo>
                    <a:lnTo>
                      <a:pt x="102" y="12"/>
                    </a:lnTo>
                    <a:lnTo>
                      <a:pt x="120" y="6"/>
                    </a:lnTo>
                    <a:lnTo>
                      <a:pt x="138" y="4"/>
                    </a:lnTo>
                    <a:lnTo>
                      <a:pt x="156" y="2"/>
                    </a:lnTo>
                    <a:lnTo>
                      <a:pt x="174" y="0"/>
                    </a:lnTo>
                    <a:lnTo>
                      <a:pt x="190" y="2"/>
                    </a:lnTo>
                    <a:lnTo>
                      <a:pt x="208" y="4"/>
                    </a:lnTo>
                    <a:lnTo>
                      <a:pt x="226" y="8"/>
                    </a:lnTo>
                    <a:lnTo>
                      <a:pt x="242" y="12"/>
                    </a:lnTo>
                    <a:lnTo>
                      <a:pt x="258" y="20"/>
                    </a:lnTo>
                    <a:lnTo>
                      <a:pt x="272" y="28"/>
                    </a:lnTo>
                    <a:lnTo>
                      <a:pt x="286" y="36"/>
                    </a:lnTo>
                    <a:lnTo>
                      <a:pt x="298" y="46"/>
                    </a:lnTo>
                    <a:lnTo>
                      <a:pt x="310" y="58"/>
                    </a:lnTo>
                    <a:lnTo>
                      <a:pt x="320" y="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2" name="Freeform 104"/>
              <p:cNvSpPr>
                <a:spLocks/>
              </p:cNvSpPr>
              <p:nvPr/>
            </p:nvSpPr>
            <p:spPr bwMode="auto">
              <a:xfrm>
                <a:off x="11831638" y="7900988"/>
                <a:ext cx="539750" cy="508000"/>
              </a:xfrm>
              <a:custGeom>
                <a:avLst/>
                <a:gdLst>
                  <a:gd name="T0" fmla="*/ 320 w 340"/>
                  <a:gd name="T1" fmla="*/ 70 h 320"/>
                  <a:gd name="T2" fmla="*/ 332 w 340"/>
                  <a:gd name="T3" fmla="*/ 98 h 320"/>
                  <a:gd name="T4" fmla="*/ 340 w 340"/>
                  <a:gd name="T5" fmla="*/ 128 h 320"/>
                  <a:gd name="T6" fmla="*/ 340 w 340"/>
                  <a:gd name="T7" fmla="*/ 158 h 320"/>
                  <a:gd name="T8" fmla="*/ 334 w 340"/>
                  <a:gd name="T9" fmla="*/ 190 h 320"/>
                  <a:gd name="T10" fmla="*/ 322 w 340"/>
                  <a:gd name="T11" fmla="*/ 218 h 320"/>
                  <a:gd name="T12" fmla="*/ 304 w 340"/>
                  <a:gd name="T13" fmla="*/ 246 h 320"/>
                  <a:gd name="T14" fmla="*/ 282 w 340"/>
                  <a:gd name="T15" fmla="*/ 270 h 320"/>
                  <a:gd name="T16" fmla="*/ 254 w 340"/>
                  <a:gd name="T17" fmla="*/ 292 h 320"/>
                  <a:gd name="T18" fmla="*/ 238 w 340"/>
                  <a:gd name="T19" fmla="*/ 300 h 320"/>
                  <a:gd name="T20" fmla="*/ 208 w 340"/>
                  <a:gd name="T21" fmla="*/ 312 h 320"/>
                  <a:gd name="T22" fmla="*/ 174 w 340"/>
                  <a:gd name="T23" fmla="*/ 320 h 320"/>
                  <a:gd name="T24" fmla="*/ 142 w 340"/>
                  <a:gd name="T25" fmla="*/ 320 h 320"/>
                  <a:gd name="T26" fmla="*/ 112 w 340"/>
                  <a:gd name="T27" fmla="*/ 314 h 320"/>
                  <a:gd name="T28" fmla="*/ 84 w 340"/>
                  <a:gd name="T29" fmla="*/ 304 h 320"/>
                  <a:gd name="T30" fmla="*/ 58 w 340"/>
                  <a:gd name="T31" fmla="*/ 288 h 320"/>
                  <a:gd name="T32" fmla="*/ 36 w 340"/>
                  <a:gd name="T33" fmla="*/ 266 h 320"/>
                  <a:gd name="T34" fmla="*/ 28 w 340"/>
                  <a:gd name="T35" fmla="*/ 252 h 320"/>
                  <a:gd name="T36" fmla="*/ 14 w 340"/>
                  <a:gd name="T37" fmla="*/ 224 h 320"/>
                  <a:gd name="T38" fmla="*/ 4 w 340"/>
                  <a:gd name="T39" fmla="*/ 194 h 320"/>
                  <a:gd name="T40" fmla="*/ 0 w 340"/>
                  <a:gd name="T41" fmla="*/ 162 h 320"/>
                  <a:gd name="T42" fmla="*/ 2 w 340"/>
                  <a:gd name="T43" fmla="*/ 132 h 320"/>
                  <a:gd name="T44" fmla="*/ 10 w 340"/>
                  <a:gd name="T45" fmla="*/ 102 h 320"/>
                  <a:gd name="T46" fmla="*/ 24 w 340"/>
                  <a:gd name="T47" fmla="*/ 74 h 320"/>
                  <a:gd name="T48" fmla="*/ 44 w 340"/>
                  <a:gd name="T49" fmla="*/ 48 h 320"/>
                  <a:gd name="T50" fmla="*/ 72 w 340"/>
                  <a:gd name="T51" fmla="*/ 26 h 320"/>
                  <a:gd name="T52" fmla="*/ 86 w 340"/>
                  <a:gd name="T53" fmla="*/ 18 h 320"/>
                  <a:gd name="T54" fmla="*/ 120 w 340"/>
                  <a:gd name="T55" fmla="*/ 6 h 320"/>
                  <a:gd name="T56" fmla="*/ 156 w 340"/>
                  <a:gd name="T57" fmla="*/ 0 h 320"/>
                  <a:gd name="T58" fmla="*/ 192 w 340"/>
                  <a:gd name="T59" fmla="*/ 0 h 320"/>
                  <a:gd name="T60" fmla="*/ 226 w 340"/>
                  <a:gd name="T61" fmla="*/ 6 h 320"/>
                  <a:gd name="T62" fmla="*/ 258 w 340"/>
                  <a:gd name="T63" fmla="*/ 18 h 320"/>
                  <a:gd name="T64" fmla="*/ 286 w 340"/>
                  <a:gd name="T65" fmla="*/ 36 h 320"/>
                  <a:gd name="T66" fmla="*/ 310 w 340"/>
                  <a:gd name="T6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0" h="320">
                    <a:moveTo>
                      <a:pt x="320" y="70"/>
                    </a:moveTo>
                    <a:lnTo>
                      <a:pt x="320" y="70"/>
                    </a:lnTo>
                    <a:lnTo>
                      <a:pt x="328" y="84"/>
                    </a:lnTo>
                    <a:lnTo>
                      <a:pt x="332" y="98"/>
                    </a:lnTo>
                    <a:lnTo>
                      <a:pt x="336" y="114"/>
                    </a:lnTo>
                    <a:lnTo>
                      <a:pt x="340" y="128"/>
                    </a:lnTo>
                    <a:lnTo>
                      <a:pt x="340" y="144"/>
                    </a:lnTo>
                    <a:lnTo>
                      <a:pt x="340" y="158"/>
                    </a:lnTo>
                    <a:lnTo>
                      <a:pt x="338" y="174"/>
                    </a:lnTo>
                    <a:lnTo>
                      <a:pt x="334" y="190"/>
                    </a:lnTo>
                    <a:lnTo>
                      <a:pt x="328" y="204"/>
                    </a:lnTo>
                    <a:lnTo>
                      <a:pt x="322" y="218"/>
                    </a:lnTo>
                    <a:lnTo>
                      <a:pt x="314" y="232"/>
                    </a:lnTo>
                    <a:lnTo>
                      <a:pt x="304" y="246"/>
                    </a:lnTo>
                    <a:lnTo>
                      <a:pt x="294" y="258"/>
                    </a:lnTo>
                    <a:lnTo>
                      <a:pt x="282" y="270"/>
                    </a:lnTo>
                    <a:lnTo>
                      <a:pt x="268" y="282"/>
                    </a:lnTo>
                    <a:lnTo>
                      <a:pt x="254" y="292"/>
                    </a:lnTo>
                    <a:lnTo>
                      <a:pt x="254" y="292"/>
                    </a:lnTo>
                    <a:lnTo>
                      <a:pt x="238" y="300"/>
                    </a:lnTo>
                    <a:lnTo>
                      <a:pt x="224" y="308"/>
                    </a:lnTo>
                    <a:lnTo>
                      <a:pt x="208" y="312"/>
                    </a:lnTo>
                    <a:lnTo>
                      <a:pt x="190" y="316"/>
                    </a:lnTo>
                    <a:lnTo>
                      <a:pt x="174" y="320"/>
                    </a:lnTo>
                    <a:lnTo>
                      <a:pt x="158" y="320"/>
                    </a:lnTo>
                    <a:lnTo>
                      <a:pt x="142" y="320"/>
                    </a:lnTo>
                    <a:lnTo>
                      <a:pt x="128" y="318"/>
                    </a:lnTo>
                    <a:lnTo>
                      <a:pt x="112" y="314"/>
                    </a:lnTo>
                    <a:lnTo>
                      <a:pt x="98" y="310"/>
                    </a:lnTo>
                    <a:lnTo>
                      <a:pt x="84" y="304"/>
                    </a:lnTo>
                    <a:lnTo>
                      <a:pt x="70" y="296"/>
                    </a:lnTo>
                    <a:lnTo>
                      <a:pt x="58" y="288"/>
                    </a:lnTo>
                    <a:lnTo>
                      <a:pt x="46" y="276"/>
                    </a:lnTo>
                    <a:lnTo>
                      <a:pt x="36" y="266"/>
                    </a:lnTo>
                    <a:lnTo>
                      <a:pt x="28" y="252"/>
                    </a:lnTo>
                    <a:lnTo>
                      <a:pt x="28" y="252"/>
                    </a:lnTo>
                    <a:lnTo>
                      <a:pt x="20" y="238"/>
                    </a:lnTo>
                    <a:lnTo>
                      <a:pt x="14" y="224"/>
                    </a:lnTo>
                    <a:lnTo>
                      <a:pt x="8" y="210"/>
                    </a:lnTo>
                    <a:lnTo>
                      <a:pt x="4" y="194"/>
                    </a:lnTo>
                    <a:lnTo>
                      <a:pt x="2" y="178"/>
                    </a:lnTo>
                    <a:lnTo>
                      <a:pt x="0" y="162"/>
                    </a:lnTo>
                    <a:lnTo>
                      <a:pt x="0" y="148"/>
                    </a:lnTo>
                    <a:lnTo>
                      <a:pt x="2" y="132"/>
                    </a:lnTo>
                    <a:lnTo>
                      <a:pt x="6" y="116"/>
                    </a:lnTo>
                    <a:lnTo>
                      <a:pt x="10" y="102"/>
                    </a:lnTo>
                    <a:lnTo>
                      <a:pt x="16" y="88"/>
                    </a:lnTo>
                    <a:lnTo>
                      <a:pt x="24" y="74"/>
                    </a:lnTo>
                    <a:lnTo>
                      <a:pt x="34" y="60"/>
                    </a:lnTo>
                    <a:lnTo>
                      <a:pt x="44" y="48"/>
                    </a:lnTo>
                    <a:lnTo>
                      <a:pt x="58" y="36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86" y="18"/>
                    </a:lnTo>
                    <a:lnTo>
                      <a:pt x="104" y="12"/>
                    </a:lnTo>
                    <a:lnTo>
                      <a:pt x="120" y="6"/>
                    </a:lnTo>
                    <a:lnTo>
                      <a:pt x="138" y="2"/>
                    </a:lnTo>
                    <a:lnTo>
                      <a:pt x="156" y="0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208" y="4"/>
                    </a:lnTo>
                    <a:lnTo>
                      <a:pt x="226" y="6"/>
                    </a:lnTo>
                    <a:lnTo>
                      <a:pt x="242" y="12"/>
                    </a:lnTo>
                    <a:lnTo>
                      <a:pt x="258" y="18"/>
                    </a:lnTo>
                    <a:lnTo>
                      <a:pt x="274" y="26"/>
                    </a:lnTo>
                    <a:lnTo>
                      <a:pt x="286" y="36"/>
                    </a:lnTo>
                    <a:lnTo>
                      <a:pt x="300" y="46"/>
                    </a:lnTo>
                    <a:lnTo>
                      <a:pt x="310" y="58"/>
                    </a:lnTo>
                    <a:lnTo>
                      <a:pt x="320" y="70"/>
                    </a:lnTo>
                    <a:close/>
                  </a:path>
                </a:pathLst>
              </a:custGeom>
              <a:solidFill>
                <a:srgbClr val="E7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3" name="Freeform 105"/>
              <p:cNvSpPr>
                <a:spLocks/>
              </p:cNvSpPr>
              <p:nvPr/>
            </p:nvSpPr>
            <p:spPr bwMode="auto">
              <a:xfrm>
                <a:off x="11831638" y="7900988"/>
                <a:ext cx="539750" cy="508000"/>
              </a:xfrm>
              <a:custGeom>
                <a:avLst/>
                <a:gdLst>
                  <a:gd name="T0" fmla="*/ 320 w 340"/>
                  <a:gd name="T1" fmla="*/ 70 h 320"/>
                  <a:gd name="T2" fmla="*/ 332 w 340"/>
                  <a:gd name="T3" fmla="*/ 98 h 320"/>
                  <a:gd name="T4" fmla="*/ 340 w 340"/>
                  <a:gd name="T5" fmla="*/ 128 h 320"/>
                  <a:gd name="T6" fmla="*/ 340 w 340"/>
                  <a:gd name="T7" fmla="*/ 158 h 320"/>
                  <a:gd name="T8" fmla="*/ 334 w 340"/>
                  <a:gd name="T9" fmla="*/ 190 h 320"/>
                  <a:gd name="T10" fmla="*/ 322 w 340"/>
                  <a:gd name="T11" fmla="*/ 218 h 320"/>
                  <a:gd name="T12" fmla="*/ 304 w 340"/>
                  <a:gd name="T13" fmla="*/ 246 h 320"/>
                  <a:gd name="T14" fmla="*/ 282 w 340"/>
                  <a:gd name="T15" fmla="*/ 270 h 320"/>
                  <a:gd name="T16" fmla="*/ 254 w 340"/>
                  <a:gd name="T17" fmla="*/ 292 h 320"/>
                  <a:gd name="T18" fmla="*/ 238 w 340"/>
                  <a:gd name="T19" fmla="*/ 300 h 320"/>
                  <a:gd name="T20" fmla="*/ 208 w 340"/>
                  <a:gd name="T21" fmla="*/ 312 h 320"/>
                  <a:gd name="T22" fmla="*/ 174 w 340"/>
                  <a:gd name="T23" fmla="*/ 320 h 320"/>
                  <a:gd name="T24" fmla="*/ 142 w 340"/>
                  <a:gd name="T25" fmla="*/ 320 h 320"/>
                  <a:gd name="T26" fmla="*/ 112 w 340"/>
                  <a:gd name="T27" fmla="*/ 314 h 320"/>
                  <a:gd name="T28" fmla="*/ 84 w 340"/>
                  <a:gd name="T29" fmla="*/ 304 h 320"/>
                  <a:gd name="T30" fmla="*/ 58 w 340"/>
                  <a:gd name="T31" fmla="*/ 288 h 320"/>
                  <a:gd name="T32" fmla="*/ 36 w 340"/>
                  <a:gd name="T33" fmla="*/ 266 h 320"/>
                  <a:gd name="T34" fmla="*/ 28 w 340"/>
                  <a:gd name="T35" fmla="*/ 252 h 320"/>
                  <a:gd name="T36" fmla="*/ 14 w 340"/>
                  <a:gd name="T37" fmla="*/ 224 h 320"/>
                  <a:gd name="T38" fmla="*/ 4 w 340"/>
                  <a:gd name="T39" fmla="*/ 194 h 320"/>
                  <a:gd name="T40" fmla="*/ 0 w 340"/>
                  <a:gd name="T41" fmla="*/ 162 h 320"/>
                  <a:gd name="T42" fmla="*/ 2 w 340"/>
                  <a:gd name="T43" fmla="*/ 132 h 320"/>
                  <a:gd name="T44" fmla="*/ 10 w 340"/>
                  <a:gd name="T45" fmla="*/ 102 h 320"/>
                  <a:gd name="T46" fmla="*/ 24 w 340"/>
                  <a:gd name="T47" fmla="*/ 74 h 320"/>
                  <a:gd name="T48" fmla="*/ 44 w 340"/>
                  <a:gd name="T49" fmla="*/ 48 h 320"/>
                  <a:gd name="T50" fmla="*/ 72 w 340"/>
                  <a:gd name="T51" fmla="*/ 26 h 320"/>
                  <a:gd name="T52" fmla="*/ 86 w 340"/>
                  <a:gd name="T53" fmla="*/ 18 h 320"/>
                  <a:gd name="T54" fmla="*/ 120 w 340"/>
                  <a:gd name="T55" fmla="*/ 6 h 320"/>
                  <a:gd name="T56" fmla="*/ 156 w 340"/>
                  <a:gd name="T57" fmla="*/ 0 h 320"/>
                  <a:gd name="T58" fmla="*/ 192 w 340"/>
                  <a:gd name="T59" fmla="*/ 0 h 320"/>
                  <a:gd name="T60" fmla="*/ 226 w 340"/>
                  <a:gd name="T61" fmla="*/ 6 h 320"/>
                  <a:gd name="T62" fmla="*/ 258 w 340"/>
                  <a:gd name="T63" fmla="*/ 18 h 320"/>
                  <a:gd name="T64" fmla="*/ 286 w 340"/>
                  <a:gd name="T65" fmla="*/ 36 h 320"/>
                  <a:gd name="T66" fmla="*/ 310 w 340"/>
                  <a:gd name="T6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0" h="320">
                    <a:moveTo>
                      <a:pt x="320" y="70"/>
                    </a:moveTo>
                    <a:lnTo>
                      <a:pt x="320" y="70"/>
                    </a:lnTo>
                    <a:lnTo>
                      <a:pt x="328" y="84"/>
                    </a:lnTo>
                    <a:lnTo>
                      <a:pt x="332" y="98"/>
                    </a:lnTo>
                    <a:lnTo>
                      <a:pt x="336" y="114"/>
                    </a:lnTo>
                    <a:lnTo>
                      <a:pt x="340" y="128"/>
                    </a:lnTo>
                    <a:lnTo>
                      <a:pt x="340" y="144"/>
                    </a:lnTo>
                    <a:lnTo>
                      <a:pt x="340" y="158"/>
                    </a:lnTo>
                    <a:lnTo>
                      <a:pt x="338" y="174"/>
                    </a:lnTo>
                    <a:lnTo>
                      <a:pt x="334" y="190"/>
                    </a:lnTo>
                    <a:lnTo>
                      <a:pt x="328" y="204"/>
                    </a:lnTo>
                    <a:lnTo>
                      <a:pt x="322" y="218"/>
                    </a:lnTo>
                    <a:lnTo>
                      <a:pt x="314" y="232"/>
                    </a:lnTo>
                    <a:lnTo>
                      <a:pt x="304" y="246"/>
                    </a:lnTo>
                    <a:lnTo>
                      <a:pt x="294" y="258"/>
                    </a:lnTo>
                    <a:lnTo>
                      <a:pt x="282" y="270"/>
                    </a:lnTo>
                    <a:lnTo>
                      <a:pt x="268" y="282"/>
                    </a:lnTo>
                    <a:lnTo>
                      <a:pt x="254" y="292"/>
                    </a:lnTo>
                    <a:lnTo>
                      <a:pt x="254" y="292"/>
                    </a:lnTo>
                    <a:lnTo>
                      <a:pt x="238" y="300"/>
                    </a:lnTo>
                    <a:lnTo>
                      <a:pt x="224" y="308"/>
                    </a:lnTo>
                    <a:lnTo>
                      <a:pt x="208" y="312"/>
                    </a:lnTo>
                    <a:lnTo>
                      <a:pt x="190" y="316"/>
                    </a:lnTo>
                    <a:lnTo>
                      <a:pt x="174" y="320"/>
                    </a:lnTo>
                    <a:lnTo>
                      <a:pt x="158" y="320"/>
                    </a:lnTo>
                    <a:lnTo>
                      <a:pt x="142" y="320"/>
                    </a:lnTo>
                    <a:lnTo>
                      <a:pt x="128" y="318"/>
                    </a:lnTo>
                    <a:lnTo>
                      <a:pt x="112" y="314"/>
                    </a:lnTo>
                    <a:lnTo>
                      <a:pt x="98" y="310"/>
                    </a:lnTo>
                    <a:lnTo>
                      <a:pt x="84" y="304"/>
                    </a:lnTo>
                    <a:lnTo>
                      <a:pt x="70" y="296"/>
                    </a:lnTo>
                    <a:lnTo>
                      <a:pt x="58" y="288"/>
                    </a:lnTo>
                    <a:lnTo>
                      <a:pt x="46" y="276"/>
                    </a:lnTo>
                    <a:lnTo>
                      <a:pt x="36" y="266"/>
                    </a:lnTo>
                    <a:lnTo>
                      <a:pt x="28" y="252"/>
                    </a:lnTo>
                    <a:lnTo>
                      <a:pt x="28" y="252"/>
                    </a:lnTo>
                    <a:lnTo>
                      <a:pt x="20" y="238"/>
                    </a:lnTo>
                    <a:lnTo>
                      <a:pt x="14" y="224"/>
                    </a:lnTo>
                    <a:lnTo>
                      <a:pt x="8" y="210"/>
                    </a:lnTo>
                    <a:lnTo>
                      <a:pt x="4" y="194"/>
                    </a:lnTo>
                    <a:lnTo>
                      <a:pt x="2" y="178"/>
                    </a:lnTo>
                    <a:lnTo>
                      <a:pt x="0" y="162"/>
                    </a:lnTo>
                    <a:lnTo>
                      <a:pt x="0" y="148"/>
                    </a:lnTo>
                    <a:lnTo>
                      <a:pt x="2" y="132"/>
                    </a:lnTo>
                    <a:lnTo>
                      <a:pt x="6" y="116"/>
                    </a:lnTo>
                    <a:lnTo>
                      <a:pt x="10" y="102"/>
                    </a:lnTo>
                    <a:lnTo>
                      <a:pt x="16" y="88"/>
                    </a:lnTo>
                    <a:lnTo>
                      <a:pt x="24" y="74"/>
                    </a:lnTo>
                    <a:lnTo>
                      <a:pt x="34" y="60"/>
                    </a:lnTo>
                    <a:lnTo>
                      <a:pt x="44" y="48"/>
                    </a:lnTo>
                    <a:lnTo>
                      <a:pt x="58" y="36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86" y="18"/>
                    </a:lnTo>
                    <a:lnTo>
                      <a:pt x="104" y="12"/>
                    </a:lnTo>
                    <a:lnTo>
                      <a:pt x="120" y="6"/>
                    </a:lnTo>
                    <a:lnTo>
                      <a:pt x="138" y="2"/>
                    </a:lnTo>
                    <a:lnTo>
                      <a:pt x="156" y="0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208" y="4"/>
                    </a:lnTo>
                    <a:lnTo>
                      <a:pt x="226" y="6"/>
                    </a:lnTo>
                    <a:lnTo>
                      <a:pt x="242" y="12"/>
                    </a:lnTo>
                    <a:lnTo>
                      <a:pt x="258" y="18"/>
                    </a:lnTo>
                    <a:lnTo>
                      <a:pt x="274" y="26"/>
                    </a:lnTo>
                    <a:lnTo>
                      <a:pt x="286" y="36"/>
                    </a:lnTo>
                    <a:lnTo>
                      <a:pt x="300" y="46"/>
                    </a:lnTo>
                    <a:lnTo>
                      <a:pt x="310" y="58"/>
                    </a:lnTo>
                    <a:lnTo>
                      <a:pt x="320" y="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4" name="Freeform 106"/>
              <p:cNvSpPr>
                <a:spLocks/>
              </p:cNvSpPr>
              <p:nvPr/>
            </p:nvSpPr>
            <p:spPr bwMode="auto">
              <a:xfrm>
                <a:off x="11936413" y="7999413"/>
                <a:ext cx="330200" cy="311150"/>
              </a:xfrm>
              <a:custGeom>
                <a:avLst/>
                <a:gdLst>
                  <a:gd name="T0" fmla="*/ 196 w 208"/>
                  <a:gd name="T1" fmla="*/ 44 h 196"/>
                  <a:gd name="T2" fmla="*/ 196 w 208"/>
                  <a:gd name="T3" fmla="*/ 44 h 196"/>
                  <a:gd name="T4" fmla="*/ 204 w 208"/>
                  <a:gd name="T5" fmla="*/ 60 h 196"/>
                  <a:gd name="T6" fmla="*/ 208 w 208"/>
                  <a:gd name="T7" fmla="*/ 78 h 196"/>
                  <a:gd name="T8" fmla="*/ 208 w 208"/>
                  <a:gd name="T9" fmla="*/ 98 h 196"/>
                  <a:gd name="T10" fmla="*/ 204 w 208"/>
                  <a:gd name="T11" fmla="*/ 116 h 196"/>
                  <a:gd name="T12" fmla="*/ 198 w 208"/>
                  <a:gd name="T13" fmla="*/ 134 h 196"/>
                  <a:gd name="T14" fmla="*/ 186 w 208"/>
                  <a:gd name="T15" fmla="*/ 150 h 196"/>
                  <a:gd name="T16" fmla="*/ 172 w 208"/>
                  <a:gd name="T17" fmla="*/ 166 h 196"/>
                  <a:gd name="T18" fmla="*/ 156 w 208"/>
                  <a:gd name="T19" fmla="*/ 178 h 196"/>
                  <a:gd name="T20" fmla="*/ 156 w 208"/>
                  <a:gd name="T21" fmla="*/ 178 h 196"/>
                  <a:gd name="T22" fmla="*/ 136 w 208"/>
                  <a:gd name="T23" fmla="*/ 188 h 196"/>
                  <a:gd name="T24" fmla="*/ 116 w 208"/>
                  <a:gd name="T25" fmla="*/ 194 h 196"/>
                  <a:gd name="T26" fmla="*/ 98 w 208"/>
                  <a:gd name="T27" fmla="*/ 196 h 196"/>
                  <a:gd name="T28" fmla="*/ 78 w 208"/>
                  <a:gd name="T29" fmla="*/ 194 h 196"/>
                  <a:gd name="T30" fmla="*/ 60 w 208"/>
                  <a:gd name="T31" fmla="*/ 190 h 196"/>
                  <a:gd name="T32" fmla="*/ 42 w 208"/>
                  <a:gd name="T33" fmla="*/ 182 h 196"/>
                  <a:gd name="T34" fmla="*/ 28 w 208"/>
                  <a:gd name="T35" fmla="*/ 170 h 196"/>
                  <a:gd name="T36" fmla="*/ 16 w 208"/>
                  <a:gd name="T37" fmla="*/ 154 h 196"/>
                  <a:gd name="T38" fmla="*/ 16 w 208"/>
                  <a:gd name="T39" fmla="*/ 154 h 196"/>
                  <a:gd name="T40" fmla="*/ 8 w 208"/>
                  <a:gd name="T41" fmla="*/ 138 h 196"/>
                  <a:gd name="T42" fmla="*/ 2 w 208"/>
                  <a:gd name="T43" fmla="*/ 118 h 196"/>
                  <a:gd name="T44" fmla="*/ 0 w 208"/>
                  <a:gd name="T45" fmla="*/ 100 h 196"/>
                  <a:gd name="T46" fmla="*/ 2 w 208"/>
                  <a:gd name="T47" fmla="*/ 80 h 196"/>
                  <a:gd name="T48" fmla="*/ 6 w 208"/>
                  <a:gd name="T49" fmla="*/ 62 h 196"/>
                  <a:gd name="T50" fmla="*/ 14 w 208"/>
                  <a:gd name="T51" fmla="*/ 44 h 196"/>
                  <a:gd name="T52" fmla="*/ 28 w 208"/>
                  <a:gd name="T53" fmla="*/ 30 h 196"/>
                  <a:gd name="T54" fmla="*/ 34 w 208"/>
                  <a:gd name="T55" fmla="*/ 22 h 196"/>
                  <a:gd name="T56" fmla="*/ 44 w 208"/>
                  <a:gd name="T57" fmla="*/ 16 h 196"/>
                  <a:gd name="T58" fmla="*/ 44 w 208"/>
                  <a:gd name="T59" fmla="*/ 16 h 196"/>
                  <a:gd name="T60" fmla="*/ 64 w 208"/>
                  <a:gd name="T61" fmla="*/ 6 h 196"/>
                  <a:gd name="T62" fmla="*/ 84 w 208"/>
                  <a:gd name="T63" fmla="*/ 2 h 196"/>
                  <a:gd name="T64" fmla="*/ 106 w 208"/>
                  <a:gd name="T65" fmla="*/ 0 h 196"/>
                  <a:gd name="T66" fmla="*/ 128 w 208"/>
                  <a:gd name="T67" fmla="*/ 2 h 196"/>
                  <a:gd name="T68" fmla="*/ 148 w 208"/>
                  <a:gd name="T69" fmla="*/ 8 h 196"/>
                  <a:gd name="T70" fmla="*/ 168 w 208"/>
                  <a:gd name="T71" fmla="*/ 16 h 196"/>
                  <a:gd name="T72" fmla="*/ 184 w 208"/>
                  <a:gd name="T73" fmla="*/ 28 h 196"/>
                  <a:gd name="T74" fmla="*/ 190 w 208"/>
                  <a:gd name="T75" fmla="*/ 36 h 196"/>
                  <a:gd name="T76" fmla="*/ 196 w 208"/>
                  <a:gd name="T77" fmla="*/ 4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96">
                    <a:moveTo>
                      <a:pt x="196" y="44"/>
                    </a:moveTo>
                    <a:lnTo>
                      <a:pt x="196" y="44"/>
                    </a:lnTo>
                    <a:lnTo>
                      <a:pt x="204" y="60"/>
                    </a:lnTo>
                    <a:lnTo>
                      <a:pt x="208" y="78"/>
                    </a:lnTo>
                    <a:lnTo>
                      <a:pt x="208" y="98"/>
                    </a:lnTo>
                    <a:lnTo>
                      <a:pt x="204" y="116"/>
                    </a:lnTo>
                    <a:lnTo>
                      <a:pt x="198" y="134"/>
                    </a:lnTo>
                    <a:lnTo>
                      <a:pt x="186" y="150"/>
                    </a:lnTo>
                    <a:lnTo>
                      <a:pt x="172" y="166"/>
                    </a:lnTo>
                    <a:lnTo>
                      <a:pt x="156" y="178"/>
                    </a:lnTo>
                    <a:lnTo>
                      <a:pt x="156" y="178"/>
                    </a:lnTo>
                    <a:lnTo>
                      <a:pt x="136" y="188"/>
                    </a:lnTo>
                    <a:lnTo>
                      <a:pt x="116" y="194"/>
                    </a:lnTo>
                    <a:lnTo>
                      <a:pt x="98" y="196"/>
                    </a:lnTo>
                    <a:lnTo>
                      <a:pt x="78" y="194"/>
                    </a:lnTo>
                    <a:lnTo>
                      <a:pt x="60" y="190"/>
                    </a:lnTo>
                    <a:lnTo>
                      <a:pt x="42" y="182"/>
                    </a:lnTo>
                    <a:lnTo>
                      <a:pt x="28" y="170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8" y="138"/>
                    </a:lnTo>
                    <a:lnTo>
                      <a:pt x="2" y="118"/>
                    </a:lnTo>
                    <a:lnTo>
                      <a:pt x="0" y="100"/>
                    </a:lnTo>
                    <a:lnTo>
                      <a:pt x="2" y="80"/>
                    </a:lnTo>
                    <a:lnTo>
                      <a:pt x="6" y="62"/>
                    </a:lnTo>
                    <a:lnTo>
                      <a:pt x="14" y="44"/>
                    </a:lnTo>
                    <a:lnTo>
                      <a:pt x="28" y="30"/>
                    </a:lnTo>
                    <a:lnTo>
                      <a:pt x="34" y="22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64" y="6"/>
                    </a:lnTo>
                    <a:lnTo>
                      <a:pt x="84" y="2"/>
                    </a:lnTo>
                    <a:lnTo>
                      <a:pt x="106" y="0"/>
                    </a:lnTo>
                    <a:lnTo>
                      <a:pt x="128" y="2"/>
                    </a:lnTo>
                    <a:lnTo>
                      <a:pt x="148" y="8"/>
                    </a:lnTo>
                    <a:lnTo>
                      <a:pt x="168" y="16"/>
                    </a:lnTo>
                    <a:lnTo>
                      <a:pt x="184" y="28"/>
                    </a:lnTo>
                    <a:lnTo>
                      <a:pt x="190" y="36"/>
                    </a:lnTo>
                    <a:lnTo>
                      <a:pt x="196" y="4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5" name="Freeform 107"/>
              <p:cNvSpPr>
                <a:spLocks/>
              </p:cNvSpPr>
              <p:nvPr/>
            </p:nvSpPr>
            <p:spPr bwMode="auto">
              <a:xfrm>
                <a:off x="11936413" y="7999413"/>
                <a:ext cx="330200" cy="311150"/>
              </a:xfrm>
              <a:custGeom>
                <a:avLst/>
                <a:gdLst>
                  <a:gd name="T0" fmla="*/ 196 w 208"/>
                  <a:gd name="T1" fmla="*/ 44 h 196"/>
                  <a:gd name="T2" fmla="*/ 196 w 208"/>
                  <a:gd name="T3" fmla="*/ 44 h 196"/>
                  <a:gd name="T4" fmla="*/ 204 w 208"/>
                  <a:gd name="T5" fmla="*/ 60 h 196"/>
                  <a:gd name="T6" fmla="*/ 208 w 208"/>
                  <a:gd name="T7" fmla="*/ 78 h 196"/>
                  <a:gd name="T8" fmla="*/ 208 w 208"/>
                  <a:gd name="T9" fmla="*/ 98 h 196"/>
                  <a:gd name="T10" fmla="*/ 204 w 208"/>
                  <a:gd name="T11" fmla="*/ 116 h 196"/>
                  <a:gd name="T12" fmla="*/ 198 w 208"/>
                  <a:gd name="T13" fmla="*/ 134 h 196"/>
                  <a:gd name="T14" fmla="*/ 186 w 208"/>
                  <a:gd name="T15" fmla="*/ 150 h 196"/>
                  <a:gd name="T16" fmla="*/ 172 w 208"/>
                  <a:gd name="T17" fmla="*/ 166 h 196"/>
                  <a:gd name="T18" fmla="*/ 156 w 208"/>
                  <a:gd name="T19" fmla="*/ 178 h 196"/>
                  <a:gd name="T20" fmla="*/ 156 w 208"/>
                  <a:gd name="T21" fmla="*/ 178 h 196"/>
                  <a:gd name="T22" fmla="*/ 136 w 208"/>
                  <a:gd name="T23" fmla="*/ 188 h 196"/>
                  <a:gd name="T24" fmla="*/ 116 w 208"/>
                  <a:gd name="T25" fmla="*/ 194 h 196"/>
                  <a:gd name="T26" fmla="*/ 98 w 208"/>
                  <a:gd name="T27" fmla="*/ 196 h 196"/>
                  <a:gd name="T28" fmla="*/ 78 w 208"/>
                  <a:gd name="T29" fmla="*/ 194 h 196"/>
                  <a:gd name="T30" fmla="*/ 60 w 208"/>
                  <a:gd name="T31" fmla="*/ 190 h 196"/>
                  <a:gd name="T32" fmla="*/ 42 w 208"/>
                  <a:gd name="T33" fmla="*/ 182 h 196"/>
                  <a:gd name="T34" fmla="*/ 28 w 208"/>
                  <a:gd name="T35" fmla="*/ 170 h 196"/>
                  <a:gd name="T36" fmla="*/ 16 w 208"/>
                  <a:gd name="T37" fmla="*/ 154 h 196"/>
                  <a:gd name="T38" fmla="*/ 16 w 208"/>
                  <a:gd name="T39" fmla="*/ 154 h 196"/>
                  <a:gd name="T40" fmla="*/ 8 w 208"/>
                  <a:gd name="T41" fmla="*/ 138 h 196"/>
                  <a:gd name="T42" fmla="*/ 2 w 208"/>
                  <a:gd name="T43" fmla="*/ 118 h 196"/>
                  <a:gd name="T44" fmla="*/ 0 w 208"/>
                  <a:gd name="T45" fmla="*/ 100 h 196"/>
                  <a:gd name="T46" fmla="*/ 2 w 208"/>
                  <a:gd name="T47" fmla="*/ 80 h 196"/>
                  <a:gd name="T48" fmla="*/ 6 w 208"/>
                  <a:gd name="T49" fmla="*/ 62 h 196"/>
                  <a:gd name="T50" fmla="*/ 14 w 208"/>
                  <a:gd name="T51" fmla="*/ 44 h 196"/>
                  <a:gd name="T52" fmla="*/ 28 w 208"/>
                  <a:gd name="T53" fmla="*/ 30 h 196"/>
                  <a:gd name="T54" fmla="*/ 34 w 208"/>
                  <a:gd name="T55" fmla="*/ 22 h 196"/>
                  <a:gd name="T56" fmla="*/ 44 w 208"/>
                  <a:gd name="T57" fmla="*/ 16 h 196"/>
                  <a:gd name="T58" fmla="*/ 44 w 208"/>
                  <a:gd name="T59" fmla="*/ 16 h 196"/>
                  <a:gd name="T60" fmla="*/ 64 w 208"/>
                  <a:gd name="T61" fmla="*/ 6 h 196"/>
                  <a:gd name="T62" fmla="*/ 84 w 208"/>
                  <a:gd name="T63" fmla="*/ 2 h 196"/>
                  <a:gd name="T64" fmla="*/ 106 w 208"/>
                  <a:gd name="T65" fmla="*/ 0 h 196"/>
                  <a:gd name="T66" fmla="*/ 128 w 208"/>
                  <a:gd name="T67" fmla="*/ 2 h 196"/>
                  <a:gd name="T68" fmla="*/ 148 w 208"/>
                  <a:gd name="T69" fmla="*/ 8 h 196"/>
                  <a:gd name="T70" fmla="*/ 168 w 208"/>
                  <a:gd name="T71" fmla="*/ 16 h 196"/>
                  <a:gd name="T72" fmla="*/ 184 w 208"/>
                  <a:gd name="T73" fmla="*/ 28 h 196"/>
                  <a:gd name="T74" fmla="*/ 190 w 208"/>
                  <a:gd name="T75" fmla="*/ 36 h 196"/>
                  <a:gd name="T76" fmla="*/ 196 w 208"/>
                  <a:gd name="T77" fmla="*/ 4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8" h="196">
                    <a:moveTo>
                      <a:pt x="196" y="44"/>
                    </a:moveTo>
                    <a:lnTo>
                      <a:pt x="196" y="44"/>
                    </a:lnTo>
                    <a:lnTo>
                      <a:pt x="204" y="60"/>
                    </a:lnTo>
                    <a:lnTo>
                      <a:pt x="208" y="78"/>
                    </a:lnTo>
                    <a:lnTo>
                      <a:pt x="208" y="98"/>
                    </a:lnTo>
                    <a:lnTo>
                      <a:pt x="204" y="116"/>
                    </a:lnTo>
                    <a:lnTo>
                      <a:pt x="198" y="134"/>
                    </a:lnTo>
                    <a:lnTo>
                      <a:pt x="186" y="150"/>
                    </a:lnTo>
                    <a:lnTo>
                      <a:pt x="172" y="166"/>
                    </a:lnTo>
                    <a:lnTo>
                      <a:pt x="156" y="178"/>
                    </a:lnTo>
                    <a:lnTo>
                      <a:pt x="156" y="178"/>
                    </a:lnTo>
                    <a:lnTo>
                      <a:pt x="136" y="188"/>
                    </a:lnTo>
                    <a:lnTo>
                      <a:pt x="116" y="194"/>
                    </a:lnTo>
                    <a:lnTo>
                      <a:pt x="98" y="196"/>
                    </a:lnTo>
                    <a:lnTo>
                      <a:pt x="78" y="194"/>
                    </a:lnTo>
                    <a:lnTo>
                      <a:pt x="60" y="190"/>
                    </a:lnTo>
                    <a:lnTo>
                      <a:pt x="42" y="182"/>
                    </a:lnTo>
                    <a:lnTo>
                      <a:pt x="28" y="170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8" y="138"/>
                    </a:lnTo>
                    <a:lnTo>
                      <a:pt x="2" y="118"/>
                    </a:lnTo>
                    <a:lnTo>
                      <a:pt x="0" y="100"/>
                    </a:lnTo>
                    <a:lnTo>
                      <a:pt x="2" y="80"/>
                    </a:lnTo>
                    <a:lnTo>
                      <a:pt x="6" y="62"/>
                    </a:lnTo>
                    <a:lnTo>
                      <a:pt x="14" y="44"/>
                    </a:lnTo>
                    <a:lnTo>
                      <a:pt x="28" y="30"/>
                    </a:lnTo>
                    <a:lnTo>
                      <a:pt x="34" y="22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64" y="6"/>
                    </a:lnTo>
                    <a:lnTo>
                      <a:pt x="84" y="2"/>
                    </a:lnTo>
                    <a:lnTo>
                      <a:pt x="106" y="0"/>
                    </a:lnTo>
                    <a:lnTo>
                      <a:pt x="128" y="2"/>
                    </a:lnTo>
                    <a:lnTo>
                      <a:pt x="148" y="8"/>
                    </a:lnTo>
                    <a:lnTo>
                      <a:pt x="168" y="16"/>
                    </a:lnTo>
                    <a:lnTo>
                      <a:pt x="184" y="28"/>
                    </a:lnTo>
                    <a:lnTo>
                      <a:pt x="190" y="36"/>
                    </a:lnTo>
                    <a:lnTo>
                      <a:pt x="196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6" name="Freeform 108"/>
              <p:cNvSpPr>
                <a:spLocks/>
              </p:cNvSpPr>
              <p:nvPr/>
            </p:nvSpPr>
            <p:spPr bwMode="auto">
              <a:xfrm>
                <a:off x="11476038" y="5053013"/>
                <a:ext cx="1254125" cy="2593975"/>
              </a:xfrm>
              <a:custGeom>
                <a:avLst/>
                <a:gdLst>
                  <a:gd name="T0" fmla="*/ 12 w 790"/>
                  <a:gd name="T1" fmla="*/ 44 h 1634"/>
                  <a:gd name="T2" fmla="*/ 4 w 790"/>
                  <a:gd name="T3" fmla="*/ 112 h 1634"/>
                  <a:gd name="T4" fmla="*/ 0 w 790"/>
                  <a:gd name="T5" fmla="*/ 192 h 1634"/>
                  <a:gd name="T6" fmla="*/ 2 w 790"/>
                  <a:gd name="T7" fmla="*/ 280 h 1634"/>
                  <a:gd name="T8" fmla="*/ 10 w 790"/>
                  <a:gd name="T9" fmla="*/ 376 h 1634"/>
                  <a:gd name="T10" fmla="*/ 24 w 790"/>
                  <a:gd name="T11" fmla="*/ 478 h 1634"/>
                  <a:gd name="T12" fmla="*/ 44 w 790"/>
                  <a:gd name="T13" fmla="*/ 586 h 1634"/>
                  <a:gd name="T14" fmla="*/ 72 w 790"/>
                  <a:gd name="T15" fmla="*/ 696 h 1634"/>
                  <a:gd name="T16" fmla="*/ 108 w 790"/>
                  <a:gd name="T17" fmla="*/ 808 h 1634"/>
                  <a:gd name="T18" fmla="*/ 150 w 790"/>
                  <a:gd name="T19" fmla="*/ 922 h 1634"/>
                  <a:gd name="T20" fmla="*/ 202 w 790"/>
                  <a:gd name="T21" fmla="*/ 1034 h 1634"/>
                  <a:gd name="T22" fmla="*/ 260 w 790"/>
                  <a:gd name="T23" fmla="*/ 1146 h 1634"/>
                  <a:gd name="T24" fmla="*/ 328 w 790"/>
                  <a:gd name="T25" fmla="*/ 1254 h 1634"/>
                  <a:gd name="T26" fmla="*/ 404 w 790"/>
                  <a:gd name="T27" fmla="*/ 1358 h 1634"/>
                  <a:gd name="T28" fmla="*/ 490 w 790"/>
                  <a:gd name="T29" fmla="*/ 1458 h 1634"/>
                  <a:gd name="T30" fmla="*/ 584 w 790"/>
                  <a:gd name="T31" fmla="*/ 1550 h 1634"/>
                  <a:gd name="T32" fmla="*/ 690 w 790"/>
                  <a:gd name="T33" fmla="*/ 1634 h 1634"/>
                  <a:gd name="T34" fmla="*/ 790 w 790"/>
                  <a:gd name="T35" fmla="*/ 1608 h 1634"/>
                  <a:gd name="T36" fmla="*/ 730 w 790"/>
                  <a:gd name="T37" fmla="*/ 1568 h 1634"/>
                  <a:gd name="T38" fmla="*/ 622 w 790"/>
                  <a:gd name="T39" fmla="*/ 1482 h 1634"/>
                  <a:gd name="T40" fmla="*/ 524 w 790"/>
                  <a:gd name="T41" fmla="*/ 1386 h 1634"/>
                  <a:gd name="T42" fmla="*/ 438 w 790"/>
                  <a:gd name="T43" fmla="*/ 1282 h 1634"/>
                  <a:gd name="T44" fmla="*/ 362 w 790"/>
                  <a:gd name="T45" fmla="*/ 1172 h 1634"/>
                  <a:gd name="T46" fmla="*/ 294 w 790"/>
                  <a:gd name="T47" fmla="*/ 1058 h 1634"/>
                  <a:gd name="T48" fmla="*/ 236 w 790"/>
                  <a:gd name="T49" fmla="*/ 942 h 1634"/>
                  <a:gd name="T50" fmla="*/ 188 w 790"/>
                  <a:gd name="T51" fmla="*/ 826 h 1634"/>
                  <a:gd name="T52" fmla="*/ 148 w 790"/>
                  <a:gd name="T53" fmla="*/ 708 h 1634"/>
                  <a:gd name="T54" fmla="*/ 118 w 790"/>
                  <a:gd name="T55" fmla="*/ 592 h 1634"/>
                  <a:gd name="T56" fmla="*/ 94 w 790"/>
                  <a:gd name="T57" fmla="*/ 482 h 1634"/>
                  <a:gd name="T58" fmla="*/ 78 w 790"/>
                  <a:gd name="T59" fmla="*/ 374 h 1634"/>
                  <a:gd name="T60" fmla="*/ 70 w 790"/>
                  <a:gd name="T61" fmla="*/ 274 h 1634"/>
                  <a:gd name="T62" fmla="*/ 66 w 790"/>
                  <a:gd name="T63" fmla="*/ 184 h 1634"/>
                  <a:gd name="T64" fmla="*/ 72 w 790"/>
                  <a:gd name="T65" fmla="*/ 102 h 1634"/>
                  <a:gd name="T66" fmla="*/ 82 w 790"/>
                  <a:gd name="T67" fmla="*/ 30 h 1634"/>
                  <a:gd name="T68" fmla="*/ 88 w 790"/>
                  <a:gd name="T69" fmla="*/ 0 h 1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0" h="1634">
                    <a:moveTo>
                      <a:pt x="12" y="44"/>
                    </a:moveTo>
                    <a:lnTo>
                      <a:pt x="12" y="44"/>
                    </a:lnTo>
                    <a:lnTo>
                      <a:pt x="8" y="76"/>
                    </a:lnTo>
                    <a:lnTo>
                      <a:pt x="4" y="112"/>
                    </a:lnTo>
                    <a:lnTo>
                      <a:pt x="0" y="152"/>
                    </a:lnTo>
                    <a:lnTo>
                      <a:pt x="0" y="192"/>
                    </a:lnTo>
                    <a:lnTo>
                      <a:pt x="0" y="236"/>
                    </a:lnTo>
                    <a:lnTo>
                      <a:pt x="2" y="280"/>
                    </a:lnTo>
                    <a:lnTo>
                      <a:pt x="4" y="328"/>
                    </a:lnTo>
                    <a:lnTo>
                      <a:pt x="10" y="376"/>
                    </a:lnTo>
                    <a:lnTo>
                      <a:pt x="16" y="426"/>
                    </a:lnTo>
                    <a:lnTo>
                      <a:pt x="24" y="478"/>
                    </a:lnTo>
                    <a:lnTo>
                      <a:pt x="34" y="532"/>
                    </a:lnTo>
                    <a:lnTo>
                      <a:pt x="44" y="586"/>
                    </a:lnTo>
                    <a:lnTo>
                      <a:pt x="58" y="640"/>
                    </a:lnTo>
                    <a:lnTo>
                      <a:pt x="72" y="696"/>
                    </a:lnTo>
                    <a:lnTo>
                      <a:pt x="90" y="752"/>
                    </a:lnTo>
                    <a:lnTo>
                      <a:pt x="108" y="808"/>
                    </a:lnTo>
                    <a:lnTo>
                      <a:pt x="128" y="864"/>
                    </a:lnTo>
                    <a:lnTo>
                      <a:pt x="150" y="922"/>
                    </a:lnTo>
                    <a:lnTo>
                      <a:pt x="174" y="978"/>
                    </a:lnTo>
                    <a:lnTo>
                      <a:pt x="202" y="1034"/>
                    </a:lnTo>
                    <a:lnTo>
                      <a:pt x="230" y="1090"/>
                    </a:lnTo>
                    <a:lnTo>
                      <a:pt x="260" y="1146"/>
                    </a:lnTo>
                    <a:lnTo>
                      <a:pt x="292" y="1200"/>
                    </a:lnTo>
                    <a:lnTo>
                      <a:pt x="328" y="1254"/>
                    </a:lnTo>
                    <a:lnTo>
                      <a:pt x="364" y="1308"/>
                    </a:lnTo>
                    <a:lnTo>
                      <a:pt x="404" y="1358"/>
                    </a:lnTo>
                    <a:lnTo>
                      <a:pt x="446" y="1408"/>
                    </a:lnTo>
                    <a:lnTo>
                      <a:pt x="490" y="1458"/>
                    </a:lnTo>
                    <a:lnTo>
                      <a:pt x="536" y="1504"/>
                    </a:lnTo>
                    <a:lnTo>
                      <a:pt x="584" y="1550"/>
                    </a:lnTo>
                    <a:lnTo>
                      <a:pt x="636" y="1592"/>
                    </a:lnTo>
                    <a:lnTo>
                      <a:pt x="690" y="1634"/>
                    </a:lnTo>
                    <a:lnTo>
                      <a:pt x="690" y="1634"/>
                    </a:lnTo>
                    <a:lnTo>
                      <a:pt x="790" y="1608"/>
                    </a:lnTo>
                    <a:lnTo>
                      <a:pt x="790" y="1608"/>
                    </a:lnTo>
                    <a:lnTo>
                      <a:pt x="730" y="1568"/>
                    </a:lnTo>
                    <a:lnTo>
                      <a:pt x="676" y="1526"/>
                    </a:lnTo>
                    <a:lnTo>
                      <a:pt x="622" y="1482"/>
                    </a:lnTo>
                    <a:lnTo>
                      <a:pt x="572" y="1434"/>
                    </a:lnTo>
                    <a:lnTo>
                      <a:pt x="524" y="1386"/>
                    </a:lnTo>
                    <a:lnTo>
                      <a:pt x="480" y="1334"/>
                    </a:lnTo>
                    <a:lnTo>
                      <a:pt x="438" y="1282"/>
                    </a:lnTo>
                    <a:lnTo>
                      <a:pt x="398" y="1228"/>
                    </a:lnTo>
                    <a:lnTo>
                      <a:pt x="362" y="1172"/>
                    </a:lnTo>
                    <a:lnTo>
                      <a:pt x="326" y="1116"/>
                    </a:lnTo>
                    <a:lnTo>
                      <a:pt x="294" y="1058"/>
                    </a:lnTo>
                    <a:lnTo>
                      <a:pt x="264" y="1000"/>
                    </a:lnTo>
                    <a:lnTo>
                      <a:pt x="236" y="942"/>
                    </a:lnTo>
                    <a:lnTo>
                      <a:pt x="212" y="884"/>
                    </a:lnTo>
                    <a:lnTo>
                      <a:pt x="188" y="826"/>
                    </a:lnTo>
                    <a:lnTo>
                      <a:pt x="168" y="766"/>
                    </a:lnTo>
                    <a:lnTo>
                      <a:pt x="148" y="708"/>
                    </a:lnTo>
                    <a:lnTo>
                      <a:pt x="132" y="650"/>
                    </a:lnTo>
                    <a:lnTo>
                      <a:pt x="118" y="592"/>
                    </a:lnTo>
                    <a:lnTo>
                      <a:pt x="104" y="536"/>
                    </a:lnTo>
                    <a:lnTo>
                      <a:pt x="94" y="482"/>
                    </a:lnTo>
                    <a:lnTo>
                      <a:pt x="86" y="428"/>
                    </a:lnTo>
                    <a:lnTo>
                      <a:pt x="78" y="374"/>
                    </a:lnTo>
                    <a:lnTo>
                      <a:pt x="72" y="324"/>
                    </a:lnTo>
                    <a:lnTo>
                      <a:pt x="70" y="274"/>
                    </a:lnTo>
                    <a:lnTo>
                      <a:pt x="68" y="228"/>
                    </a:lnTo>
                    <a:lnTo>
                      <a:pt x="66" y="184"/>
                    </a:lnTo>
                    <a:lnTo>
                      <a:pt x="68" y="142"/>
                    </a:lnTo>
                    <a:lnTo>
                      <a:pt x="72" y="102"/>
                    </a:lnTo>
                    <a:lnTo>
                      <a:pt x="76" y="64"/>
                    </a:lnTo>
                    <a:lnTo>
                      <a:pt x="82" y="3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2" y="44"/>
                    </a:lnTo>
                    <a:close/>
                  </a:path>
                </a:pathLst>
              </a:custGeom>
              <a:solidFill>
                <a:srgbClr val="C6D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7" name="Freeform 109"/>
              <p:cNvSpPr>
                <a:spLocks/>
              </p:cNvSpPr>
              <p:nvPr/>
            </p:nvSpPr>
            <p:spPr bwMode="auto">
              <a:xfrm>
                <a:off x="11476038" y="5053013"/>
                <a:ext cx="1254125" cy="2593975"/>
              </a:xfrm>
              <a:custGeom>
                <a:avLst/>
                <a:gdLst>
                  <a:gd name="T0" fmla="*/ 12 w 790"/>
                  <a:gd name="T1" fmla="*/ 44 h 1634"/>
                  <a:gd name="T2" fmla="*/ 4 w 790"/>
                  <a:gd name="T3" fmla="*/ 112 h 1634"/>
                  <a:gd name="T4" fmla="*/ 0 w 790"/>
                  <a:gd name="T5" fmla="*/ 192 h 1634"/>
                  <a:gd name="T6" fmla="*/ 2 w 790"/>
                  <a:gd name="T7" fmla="*/ 280 h 1634"/>
                  <a:gd name="T8" fmla="*/ 10 w 790"/>
                  <a:gd name="T9" fmla="*/ 376 h 1634"/>
                  <a:gd name="T10" fmla="*/ 24 w 790"/>
                  <a:gd name="T11" fmla="*/ 478 h 1634"/>
                  <a:gd name="T12" fmla="*/ 44 w 790"/>
                  <a:gd name="T13" fmla="*/ 586 h 1634"/>
                  <a:gd name="T14" fmla="*/ 72 w 790"/>
                  <a:gd name="T15" fmla="*/ 696 h 1634"/>
                  <a:gd name="T16" fmla="*/ 108 w 790"/>
                  <a:gd name="T17" fmla="*/ 808 h 1634"/>
                  <a:gd name="T18" fmla="*/ 150 w 790"/>
                  <a:gd name="T19" fmla="*/ 922 h 1634"/>
                  <a:gd name="T20" fmla="*/ 202 w 790"/>
                  <a:gd name="T21" fmla="*/ 1034 h 1634"/>
                  <a:gd name="T22" fmla="*/ 260 w 790"/>
                  <a:gd name="T23" fmla="*/ 1146 h 1634"/>
                  <a:gd name="T24" fmla="*/ 328 w 790"/>
                  <a:gd name="T25" fmla="*/ 1254 h 1634"/>
                  <a:gd name="T26" fmla="*/ 404 w 790"/>
                  <a:gd name="T27" fmla="*/ 1358 h 1634"/>
                  <a:gd name="T28" fmla="*/ 490 w 790"/>
                  <a:gd name="T29" fmla="*/ 1458 h 1634"/>
                  <a:gd name="T30" fmla="*/ 584 w 790"/>
                  <a:gd name="T31" fmla="*/ 1550 h 1634"/>
                  <a:gd name="T32" fmla="*/ 690 w 790"/>
                  <a:gd name="T33" fmla="*/ 1634 h 1634"/>
                  <a:gd name="T34" fmla="*/ 790 w 790"/>
                  <a:gd name="T35" fmla="*/ 1608 h 1634"/>
                  <a:gd name="T36" fmla="*/ 730 w 790"/>
                  <a:gd name="T37" fmla="*/ 1568 h 1634"/>
                  <a:gd name="T38" fmla="*/ 622 w 790"/>
                  <a:gd name="T39" fmla="*/ 1482 h 1634"/>
                  <a:gd name="T40" fmla="*/ 524 w 790"/>
                  <a:gd name="T41" fmla="*/ 1386 h 1634"/>
                  <a:gd name="T42" fmla="*/ 438 w 790"/>
                  <a:gd name="T43" fmla="*/ 1282 h 1634"/>
                  <a:gd name="T44" fmla="*/ 362 w 790"/>
                  <a:gd name="T45" fmla="*/ 1172 h 1634"/>
                  <a:gd name="T46" fmla="*/ 294 w 790"/>
                  <a:gd name="T47" fmla="*/ 1058 h 1634"/>
                  <a:gd name="T48" fmla="*/ 236 w 790"/>
                  <a:gd name="T49" fmla="*/ 942 h 1634"/>
                  <a:gd name="T50" fmla="*/ 188 w 790"/>
                  <a:gd name="T51" fmla="*/ 826 h 1634"/>
                  <a:gd name="T52" fmla="*/ 148 w 790"/>
                  <a:gd name="T53" fmla="*/ 708 h 1634"/>
                  <a:gd name="T54" fmla="*/ 118 w 790"/>
                  <a:gd name="T55" fmla="*/ 592 h 1634"/>
                  <a:gd name="T56" fmla="*/ 94 w 790"/>
                  <a:gd name="T57" fmla="*/ 482 h 1634"/>
                  <a:gd name="T58" fmla="*/ 78 w 790"/>
                  <a:gd name="T59" fmla="*/ 374 h 1634"/>
                  <a:gd name="T60" fmla="*/ 70 w 790"/>
                  <a:gd name="T61" fmla="*/ 274 h 1634"/>
                  <a:gd name="T62" fmla="*/ 66 w 790"/>
                  <a:gd name="T63" fmla="*/ 184 h 1634"/>
                  <a:gd name="T64" fmla="*/ 72 w 790"/>
                  <a:gd name="T65" fmla="*/ 102 h 1634"/>
                  <a:gd name="T66" fmla="*/ 82 w 790"/>
                  <a:gd name="T67" fmla="*/ 30 h 1634"/>
                  <a:gd name="T68" fmla="*/ 88 w 790"/>
                  <a:gd name="T69" fmla="*/ 0 h 1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90" h="1634">
                    <a:moveTo>
                      <a:pt x="12" y="44"/>
                    </a:moveTo>
                    <a:lnTo>
                      <a:pt x="12" y="44"/>
                    </a:lnTo>
                    <a:lnTo>
                      <a:pt x="8" y="76"/>
                    </a:lnTo>
                    <a:lnTo>
                      <a:pt x="4" y="112"/>
                    </a:lnTo>
                    <a:lnTo>
                      <a:pt x="0" y="152"/>
                    </a:lnTo>
                    <a:lnTo>
                      <a:pt x="0" y="192"/>
                    </a:lnTo>
                    <a:lnTo>
                      <a:pt x="0" y="236"/>
                    </a:lnTo>
                    <a:lnTo>
                      <a:pt x="2" y="280"/>
                    </a:lnTo>
                    <a:lnTo>
                      <a:pt x="4" y="328"/>
                    </a:lnTo>
                    <a:lnTo>
                      <a:pt x="10" y="376"/>
                    </a:lnTo>
                    <a:lnTo>
                      <a:pt x="16" y="426"/>
                    </a:lnTo>
                    <a:lnTo>
                      <a:pt x="24" y="478"/>
                    </a:lnTo>
                    <a:lnTo>
                      <a:pt x="34" y="532"/>
                    </a:lnTo>
                    <a:lnTo>
                      <a:pt x="44" y="586"/>
                    </a:lnTo>
                    <a:lnTo>
                      <a:pt x="58" y="640"/>
                    </a:lnTo>
                    <a:lnTo>
                      <a:pt x="72" y="696"/>
                    </a:lnTo>
                    <a:lnTo>
                      <a:pt x="90" y="752"/>
                    </a:lnTo>
                    <a:lnTo>
                      <a:pt x="108" y="808"/>
                    </a:lnTo>
                    <a:lnTo>
                      <a:pt x="128" y="864"/>
                    </a:lnTo>
                    <a:lnTo>
                      <a:pt x="150" y="922"/>
                    </a:lnTo>
                    <a:lnTo>
                      <a:pt x="174" y="978"/>
                    </a:lnTo>
                    <a:lnTo>
                      <a:pt x="202" y="1034"/>
                    </a:lnTo>
                    <a:lnTo>
                      <a:pt x="230" y="1090"/>
                    </a:lnTo>
                    <a:lnTo>
                      <a:pt x="260" y="1146"/>
                    </a:lnTo>
                    <a:lnTo>
                      <a:pt x="292" y="1200"/>
                    </a:lnTo>
                    <a:lnTo>
                      <a:pt x="328" y="1254"/>
                    </a:lnTo>
                    <a:lnTo>
                      <a:pt x="364" y="1308"/>
                    </a:lnTo>
                    <a:lnTo>
                      <a:pt x="404" y="1358"/>
                    </a:lnTo>
                    <a:lnTo>
                      <a:pt x="446" y="1408"/>
                    </a:lnTo>
                    <a:lnTo>
                      <a:pt x="490" y="1458"/>
                    </a:lnTo>
                    <a:lnTo>
                      <a:pt x="536" y="1504"/>
                    </a:lnTo>
                    <a:lnTo>
                      <a:pt x="584" y="1550"/>
                    </a:lnTo>
                    <a:lnTo>
                      <a:pt x="636" y="1592"/>
                    </a:lnTo>
                    <a:lnTo>
                      <a:pt x="690" y="1634"/>
                    </a:lnTo>
                    <a:lnTo>
                      <a:pt x="690" y="1634"/>
                    </a:lnTo>
                    <a:lnTo>
                      <a:pt x="790" y="1608"/>
                    </a:lnTo>
                    <a:lnTo>
                      <a:pt x="790" y="1608"/>
                    </a:lnTo>
                    <a:lnTo>
                      <a:pt x="730" y="1568"/>
                    </a:lnTo>
                    <a:lnTo>
                      <a:pt x="676" y="1526"/>
                    </a:lnTo>
                    <a:lnTo>
                      <a:pt x="622" y="1482"/>
                    </a:lnTo>
                    <a:lnTo>
                      <a:pt x="572" y="1434"/>
                    </a:lnTo>
                    <a:lnTo>
                      <a:pt x="524" y="1386"/>
                    </a:lnTo>
                    <a:lnTo>
                      <a:pt x="480" y="1334"/>
                    </a:lnTo>
                    <a:lnTo>
                      <a:pt x="438" y="1282"/>
                    </a:lnTo>
                    <a:lnTo>
                      <a:pt x="398" y="1228"/>
                    </a:lnTo>
                    <a:lnTo>
                      <a:pt x="362" y="1172"/>
                    </a:lnTo>
                    <a:lnTo>
                      <a:pt x="326" y="1116"/>
                    </a:lnTo>
                    <a:lnTo>
                      <a:pt x="294" y="1058"/>
                    </a:lnTo>
                    <a:lnTo>
                      <a:pt x="264" y="1000"/>
                    </a:lnTo>
                    <a:lnTo>
                      <a:pt x="236" y="942"/>
                    </a:lnTo>
                    <a:lnTo>
                      <a:pt x="212" y="884"/>
                    </a:lnTo>
                    <a:lnTo>
                      <a:pt x="188" y="826"/>
                    </a:lnTo>
                    <a:lnTo>
                      <a:pt x="168" y="766"/>
                    </a:lnTo>
                    <a:lnTo>
                      <a:pt x="148" y="708"/>
                    </a:lnTo>
                    <a:lnTo>
                      <a:pt x="132" y="650"/>
                    </a:lnTo>
                    <a:lnTo>
                      <a:pt x="118" y="592"/>
                    </a:lnTo>
                    <a:lnTo>
                      <a:pt x="104" y="536"/>
                    </a:lnTo>
                    <a:lnTo>
                      <a:pt x="94" y="482"/>
                    </a:lnTo>
                    <a:lnTo>
                      <a:pt x="86" y="428"/>
                    </a:lnTo>
                    <a:lnTo>
                      <a:pt x="78" y="374"/>
                    </a:lnTo>
                    <a:lnTo>
                      <a:pt x="72" y="324"/>
                    </a:lnTo>
                    <a:lnTo>
                      <a:pt x="70" y="274"/>
                    </a:lnTo>
                    <a:lnTo>
                      <a:pt x="68" y="228"/>
                    </a:lnTo>
                    <a:lnTo>
                      <a:pt x="66" y="184"/>
                    </a:lnTo>
                    <a:lnTo>
                      <a:pt x="68" y="142"/>
                    </a:lnTo>
                    <a:lnTo>
                      <a:pt x="72" y="102"/>
                    </a:lnTo>
                    <a:lnTo>
                      <a:pt x="76" y="64"/>
                    </a:lnTo>
                    <a:lnTo>
                      <a:pt x="82" y="3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2" y="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8" name="Freeform 110"/>
              <p:cNvSpPr>
                <a:spLocks/>
              </p:cNvSpPr>
              <p:nvPr/>
            </p:nvSpPr>
            <p:spPr bwMode="auto">
              <a:xfrm>
                <a:off x="10701338" y="3973513"/>
                <a:ext cx="2981325" cy="2282825"/>
              </a:xfrm>
              <a:custGeom>
                <a:avLst/>
                <a:gdLst>
                  <a:gd name="T0" fmla="*/ 1518 w 1878"/>
                  <a:gd name="T1" fmla="*/ 282 h 1438"/>
                  <a:gd name="T2" fmla="*/ 1372 w 1878"/>
                  <a:gd name="T3" fmla="*/ 434 h 1438"/>
                  <a:gd name="T4" fmla="*/ 1216 w 1878"/>
                  <a:gd name="T5" fmla="*/ 574 h 1438"/>
                  <a:gd name="T6" fmla="*/ 1050 w 1878"/>
                  <a:gd name="T7" fmla="*/ 704 h 1438"/>
                  <a:gd name="T8" fmla="*/ 874 w 1878"/>
                  <a:gd name="T9" fmla="*/ 824 h 1438"/>
                  <a:gd name="T10" fmla="*/ 690 w 1878"/>
                  <a:gd name="T11" fmla="*/ 932 h 1438"/>
                  <a:gd name="T12" fmla="*/ 498 w 1878"/>
                  <a:gd name="T13" fmla="*/ 1032 h 1438"/>
                  <a:gd name="T14" fmla="*/ 302 w 1878"/>
                  <a:gd name="T15" fmla="*/ 1124 h 1438"/>
                  <a:gd name="T16" fmla="*/ 98 w 1878"/>
                  <a:gd name="T17" fmla="*/ 1204 h 1438"/>
                  <a:gd name="T18" fmla="*/ 82 w 1878"/>
                  <a:gd name="T19" fmla="*/ 1214 h 1438"/>
                  <a:gd name="T20" fmla="*/ 48 w 1878"/>
                  <a:gd name="T21" fmla="*/ 1238 h 1438"/>
                  <a:gd name="T22" fmla="*/ 22 w 1878"/>
                  <a:gd name="T23" fmla="*/ 1270 h 1438"/>
                  <a:gd name="T24" fmla="*/ 10 w 1878"/>
                  <a:gd name="T25" fmla="*/ 1296 h 1438"/>
                  <a:gd name="T26" fmla="*/ 2 w 1878"/>
                  <a:gd name="T27" fmla="*/ 1326 h 1438"/>
                  <a:gd name="T28" fmla="*/ 0 w 1878"/>
                  <a:gd name="T29" fmla="*/ 1342 h 1438"/>
                  <a:gd name="T30" fmla="*/ 6 w 1878"/>
                  <a:gd name="T31" fmla="*/ 1374 h 1438"/>
                  <a:gd name="T32" fmla="*/ 22 w 1878"/>
                  <a:gd name="T33" fmla="*/ 1400 h 1438"/>
                  <a:gd name="T34" fmla="*/ 44 w 1878"/>
                  <a:gd name="T35" fmla="*/ 1418 h 1438"/>
                  <a:gd name="T36" fmla="*/ 76 w 1878"/>
                  <a:gd name="T37" fmla="*/ 1430 h 1438"/>
                  <a:gd name="T38" fmla="*/ 116 w 1878"/>
                  <a:gd name="T39" fmla="*/ 1438 h 1438"/>
                  <a:gd name="T40" fmla="*/ 162 w 1878"/>
                  <a:gd name="T41" fmla="*/ 1438 h 1438"/>
                  <a:gd name="T42" fmla="*/ 216 w 1878"/>
                  <a:gd name="T43" fmla="*/ 1432 h 1438"/>
                  <a:gd name="T44" fmla="*/ 274 w 1878"/>
                  <a:gd name="T45" fmla="*/ 1422 h 1438"/>
                  <a:gd name="T46" fmla="*/ 498 w 1878"/>
                  <a:gd name="T47" fmla="*/ 1368 h 1438"/>
                  <a:gd name="T48" fmla="*/ 714 w 1878"/>
                  <a:gd name="T49" fmla="*/ 1306 h 1438"/>
                  <a:gd name="T50" fmla="*/ 926 w 1878"/>
                  <a:gd name="T51" fmla="*/ 1236 h 1438"/>
                  <a:gd name="T52" fmla="*/ 1132 w 1878"/>
                  <a:gd name="T53" fmla="*/ 1156 h 1438"/>
                  <a:gd name="T54" fmla="*/ 1330 w 1878"/>
                  <a:gd name="T55" fmla="*/ 1066 h 1438"/>
                  <a:gd name="T56" fmla="*/ 1520 w 1878"/>
                  <a:gd name="T57" fmla="*/ 964 h 1438"/>
                  <a:gd name="T58" fmla="*/ 1704 w 1878"/>
                  <a:gd name="T59" fmla="*/ 848 h 1438"/>
                  <a:gd name="T60" fmla="*/ 1878 w 1878"/>
                  <a:gd name="T61" fmla="*/ 720 h 1438"/>
                  <a:gd name="T62" fmla="*/ 1846 w 1878"/>
                  <a:gd name="T63" fmla="*/ 612 h 1438"/>
                  <a:gd name="T64" fmla="*/ 1796 w 1878"/>
                  <a:gd name="T65" fmla="*/ 414 h 1438"/>
                  <a:gd name="T66" fmla="*/ 1760 w 1878"/>
                  <a:gd name="T67" fmla="*/ 238 h 1438"/>
                  <a:gd name="T68" fmla="*/ 1736 w 1878"/>
                  <a:gd name="T69" fmla="*/ 76 h 1438"/>
                  <a:gd name="T70" fmla="*/ 1726 w 1878"/>
                  <a:gd name="T71" fmla="*/ 0 h 1438"/>
                  <a:gd name="T72" fmla="*/ 1568 w 1878"/>
                  <a:gd name="T73" fmla="*/ 220 h 1438"/>
                  <a:gd name="T74" fmla="*/ 1518 w 1878"/>
                  <a:gd name="T75" fmla="*/ 282 h 1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78" h="1438">
                    <a:moveTo>
                      <a:pt x="1518" y="282"/>
                    </a:moveTo>
                    <a:lnTo>
                      <a:pt x="1518" y="282"/>
                    </a:lnTo>
                    <a:lnTo>
                      <a:pt x="1446" y="360"/>
                    </a:lnTo>
                    <a:lnTo>
                      <a:pt x="1372" y="434"/>
                    </a:lnTo>
                    <a:lnTo>
                      <a:pt x="1296" y="504"/>
                    </a:lnTo>
                    <a:lnTo>
                      <a:pt x="1216" y="574"/>
                    </a:lnTo>
                    <a:lnTo>
                      <a:pt x="1134" y="640"/>
                    </a:lnTo>
                    <a:lnTo>
                      <a:pt x="1050" y="704"/>
                    </a:lnTo>
                    <a:lnTo>
                      <a:pt x="962" y="764"/>
                    </a:lnTo>
                    <a:lnTo>
                      <a:pt x="874" y="824"/>
                    </a:lnTo>
                    <a:lnTo>
                      <a:pt x="782" y="880"/>
                    </a:lnTo>
                    <a:lnTo>
                      <a:pt x="690" y="932"/>
                    </a:lnTo>
                    <a:lnTo>
                      <a:pt x="596" y="984"/>
                    </a:lnTo>
                    <a:lnTo>
                      <a:pt x="498" y="1032"/>
                    </a:lnTo>
                    <a:lnTo>
                      <a:pt x="400" y="1080"/>
                    </a:lnTo>
                    <a:lnTo>
                      <a:pt x="302" y="1124"/>
                    </a:lnTo>
                    <a:lnTo>
                      <a:pt x="200" y="1166"/>
                    </a:lnTo>
                    <a:lnTo>
                      <a:pt x="98" y="1204"/>
                    </a:lnTo>
                    <a:lnTo>
                      <a:pt x="98" y="1204"/>
                    </a:lnTo>
                    <a:lnTo>
                      <a:pt x="82" y="1214"/>
                    </a:lnTo>
                    <a:lnTo>
                      <a:pt x="66" y="1224"/>
                    </a:lnTo>
                    <a:lnTo>
                      <a:pt x="48" y="1238"/>
                    </a:lnTo>
                    <a:lnTo>
                      <a:pt x="30" y="1258"/>
                    </a:lnTo>
                    <a:lnTo>
                      <a:pt x="22" y="1270"/>
                    </a:lnTo>
                    <a:lnTo>
                      <a:pt x="16" y="1282"/>
                    </a:lnTo>
                    <a:lnTo>
                      <a:pt x="10" y="1296"/>
                    </a:lnTo>
                    <a:lnTo>
                      <a:pt x="4" y="1310"/>
                    </a:lnTo>
                    <a:lnTo>
                      <a:pt x="2" y="1326"/>
                    </a:lnTo>
                    <a:lnTo>
                      <a:pt x="0" y="1342"/>
                    </a:lnTo>
                    <a:lnTo>
                      <a:pt x="0" y="1342"/>
                    </a:lnTo>
                    <a:lnTo>
                      <a:pt x="2" y="1358"/>
                    </a:lnTo>
                    <a:lnTo>
                      <a:pt x="6" y="1374"/>
                    </a:lnTo>
                    <a:lnTo>
                      <a:pt x="12" y="1388"/>
                    </a:lnTo>
                    <a:lnTo>
                      <a:pt x="22" y="1400"/>
                    </a:lnTo>
                    <a:lnTo>
                      <a:pt x="32" y="1410"/>
                    </a:lnTo>
                    <a:lnTo>
                      <a:pt x="44" y="1418"/>
                    </a:lnTo>
                    <a:lnTo>
                      <a:pt x="60" y="1426"/>
                    </a:lnTo>
                    <a:lnTo>
                      <a:pt x="76" y="1430"/>
                    </a:lnTo>
                    <a:lnTo>
                      <a:pt x="96" y="1434"/>
                    </a:lnTo>
                    <a:lnTo>
                      <a:pt x="116" y="1438"/>
                    </a:lnTo>
                    <a:lnTo>
                      <a:pt x="138" y="1438"/>
                    </a:lnTo>
                    <a:lnTo>
                      <a:pt x="162" y="1438"/>
                    </a:lnTo>
                    <a:lnTo>
                      <a:pt x="188" y="1436"/>
                    </a:lnTo>
                    <a:lnTo>
                      <a:pt x="216" y="1432"/>
                    </a:lnTo>
                    <a:lnTo>
                      <a:pt x="274" y="1422"/>
                    </a:lnTo>
                    <a:lnTo>
                      <a:pt x="274" y="1422"/>
                    </a:lnTo>
                    <a:lnTo>
                      <a:pt x="386" y="1396"/>
                    </a:lnTo>
                    <a:lnTo>
                      <a:pt x="498" y="1368"/>
                    </a:lnTo>
                    <a:lnTo>
                      <a:pt x="606" y="1338"/>
                    </a:lnTo>
                    <a:lnTo>
                      <a:pt x="714" y="1306"/>
                    </a:lnTo>
                    <a:lnTo>
                      <a:pt x="822" y="1272"/>
                    </a:lnTo>
                    <a:lnTo>
                      <a:pt x="926" y="1236"/>
                    </a:lnTo>
                    <a:lnTo>
                      <a:pt x="1030" y="1198"/>
                    </a:lnTo>
                    <a:lnTo>
                      <a:pt x="1132" y="1156"/>
                    </a:lnTo>
                    <a:lnTo>
                      <a:pt x="1232" y="1114"/>
                    </a:lnTo>
                    <a:lnTo>
                      <a:pt x="1330" y="1066"/>
                    </a:lnTo>
                    <a:lnTo>
                      <a:pt x="1426" y="1016"/>
                    </a:lnTo>
                    <a:lnTo>
                      <a:pt x="1520" y="964"/>
                    </a:lnTo>
                    <a:lnTo>
                      <a:pt x="1614" y="908"/>
                    </a:lnTo>
                    <a:lnTo>
                      <a:pt x="1704" y="848"/>
                    </a:lnTo>
                    <a:lnTo>
                      <a:pt x="1792" y="786"/>
                    </a:lnTo>
                    <a:lnTo>
                      <a:pt x="1878" y="720"/>
                    </a:lnTo>
                    <a:lnTo>
                      <a:pt x="1878" y="720"/>
                    </a:lnTo>
                    <a:lnTo>
                      <a:pt x="1846" y="612"/>
                    </a:lnTo>
                    <a:lnTo>
                      <a:pt x="1820" y="510"/>
                    </a:lnTo>
                    <a:lnTo>
                      <a:pt x="1796" y="414"/>
                    </a:lnTo>
                    <a:lnTo>
                      <a:pt x="1776" y="324"/>
                    </a:lnTo>
                    <a:lnTo>
                      <a:pt x="1760" y="238"/>
                    </a:lnTo>
                    <a:lnTo>
                      <a:pt x="1746" y="154"/>
                    </a:lnTo>
                    <a:lnTo>
                      <a:pt x="1736" y="76"/>
                    </a:lnTo>
                    <a:lnTo>
                      <a:pt x="1726" y="0"/>
                    </a:lnTo>
                    <a:lnTo>
                      <a:pt x="1726" y="0"/>
                    </a:lnTo>
                    <a:lnTo>
                      <a:pt x="1624" y="146"/>
                    </a:lnTo>
                    <a:lnTo>
                      <a:pt x="1568" y="220"/>
                    </a:lnTo>
                    <a:lnTo>
                      <a:pt x="1542" y="254"/>
                    </a:lnTo>
                    <a:lnTo>
                      <a:pt x="1518" y="282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9" name="Freeform 111"/>
              <p:cNvSpPr>
                <a:spLocks/>
              </p:cNvSpPr>
              <p:nvPr/>
            </p:nvSpPr>
            <p:spPr bwMode="auto">
              <a:xfrm>
                <a:off x="10701338" y="3973513"/>
                <a:ext cx="2981325" cy="2282825"/>
              </a:xfrm>
              <a:custGeom>
                <a:avLst/>
                <a:gdLst>
                  <a:gd name="T0" fmla="*/ 1518 w 1878"/>
                  <a:gd name="T1" fmla="*/ 282 h 1438"/>
                  <a:gd name="T2" fmla="*/ 1372 w 1878"/>
                  <a:gd name="T3" fmla="*/ 434 h 1438"/>
                  <a:gd name="T4" fmla="*/ 1216 w 1878"/>
                  <a:gd name="T5" fmla="*/ 574 h 1438"/>
                  <a:gd name="T6" fmla="*/ 1050 w 1878"/>
                  <a:gd name="T7" fmla="*/ 704 h 1438"/>
                  <a:gd name="T8" fmla="*/ 874 w 1878"/>
                  <a:gd name="T9" fmla="*/ 824 h 1438"/>
                  <a:gd name="T10" fmla="*/ 690 w 1878"/>
                  <a:gd name="T11" fmla="*/ 932 h 1438"/>
                  <a:gd name="T12" fmla="*/ 498 w 1878"/>
                  <a:gd name="T13" fmla="*/ 1032 h 1438"/>
                  <a:gd name="T14" fmla="*/ 302 w 1878"/>
                  <a:gd name="T15" fmla="*/ 1124 h 1438"/>
                  <a:gd name="T16" fmla="*/ 98 w 1878"/>
                  <a:gd name="T17" fmla="*/ 1204 h 1438"/>
                  <a:gd name="T18" fmla="*/ 82 w 1878"/>
                  <a:gd name="T19" fmla="*/ 1214 h 1438"/>
                  <a:gd name="T20" fmla="*/ 48 w 1878"/>
                  <a:gd name="T21" fmla="*/ 1238 h 1438"/>
                  <a:gd name="T22" fmla="*/ 22 w 1878"/>
                  <a:gd name="T23" fmla="*/ 1270 h 1438"/>
                  <a:gd name="T24" fmla="*/ 10 w 1878"/>
                  <a:gd name="T25" fmla="*/ 1296 h 1438"/>
                  <a:gd name="T26" fmla="*/ 2 w 1878"/>
                  <a:gd name="T27" fmla="*/ 1326 h 1438"/>
                  <a:gd name="T28" fmla="*/ 0 w 1878"/>
                  <a:gd name="T29" fmla="*/ 1342 h 1438"/>
                  <a:gd name="T30" fmla="*/ 6 w 1878"/>
                  <a:gd name="T31" fmla="*/ 1374 h 1438"/>
                  <a:gd name="T32" fmla="*/ 22 w 1878"/>
                  <a:gd name="T33" fmla="*/ 1400 h 1438"/>
                  <a:gd name="T34" fmla="*/ 44 w 1878"/>
                  <a:gd name="T35" fmla="*/ 1418 h 1438"/>
                  <a:gd name="T36" fmla="*/ 76 w 1878"/>
                  <a:gd name="T37" fmla="*/ 1430 h 1438"/>
                  <a:gd name="T38" fmla="*/ 116 w 1878"/>
                  <a:gd name="T39" fmla="*/ 1438 h 1438"/>
                  <a:gd name="T40" fmla="*/ 162 w 1878"/>
                  <a:gd name="T41" fmla="*/ 1438 h 1438"/>
                  <a:gd name="T42" fmla="*/ 216 w 1878"/>
                  <a:gd name="T43" fmla="*/ 1432 h 1438"/>
                  <a:gd name="T44" fmla="*/ 274 w 1878"/>
                  <a:gd name="T45" fmla="*/ 1422 h 1438"/>
                  <a:gd name="T46" fmla="*/ 498 w 1878"/>
                  <a:gd name="T47" fmla="*/ 1368 h 1438"/>
                  <a:gd name="T48" fmla="*/ 714 w 1878"/>
                  <a:gd name="T49" fmla="*/ 1306 h 1438"/>
                  <a:gd name="T50" fmla="*/ 926 w 1878"/>
                  <a:gd name="T51" fmla="*/ 1236 h 1438"/>
                  <a:gd name="T52" fmla="*/ 1132 w 1878"/>
                  <a:gd name="T53" fmla="*/ 1156 h 1438"/>
                  <a:gd name="T54" fmla="*/ 1330 w 1878"/>
                  <a:gd name="T55" fmla="*/ 1066 h 1438"/>
                  <a:gd name="T56" fmla="*/ 1520 w 1878"/>
                  <a:gd name="T57" fmla="*/ 964 h 1438"/>
                  <a:gd name="T58" fmla="*/ 1704 w 1878"/>
                  <a:gd name="T59" fmla="*/ 848 h 1438"/>
                  <a:gd name="T60" fmla="*/ 1878 w 1878"/>
                  <a:gd name="T61" fmla="*/ 720 h 1438"/>
                  <a:gd name="T62" fmla="*/ 1846 w 1878"/>
                  <a:gd name="T63" fmla="*/ 612 h 1438"/>
                  <a:gd name="T64" fmla="*/ 1796 w 1878"/>
                  <a:gd name="T65" fmla="*/ 414 h 1438"/>
                  <a:gd name="T66" fmla="*/ 1760 w 1878"/>
                  <a:gd name="T67" fmla="*/ 238 h 1438"/>
                  <a:gd name="T68" fmla="*/ 1736 w 1878"/>
                  <a:gd name="T69" fmla="*/ 76 h 1438"/>
                  <a:gd name="T70" fmla="*/ 1726 w 1878"/>
                  <a:gd name="T71" fmla="*/ 0 h 1438"/>
                  <a:gd name="T72" fmla="*/ 1568 w 1878"/>
                  <a:gd name="T73" fmla="*/ 220 h 1438"/>
                  <a:gd name="T74" fmla="*/ 1518 w 1878"/>
                  <a:gd name="T75" fmla="*/ 282 h 1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78" h="1438">
                    <a:moveTo>
                      <a:pt x="1518" y="282"/>
                    </a:moveTo>
                    <a:lnTo>
                      <a:pt x="1518" y="282"/>
                    </a:lnTo>
                    <a:lnTo>
                      <a:pt x="1446" y="360"/>
                    </a:lnTo>
                    <a:lnTo>
                      <a:pt x="1372" y="434"/>
                    </a:lnTo>
                    <a:lnTo>
                      <a:pt x="1296" y="504"/>
                    </a:lnTo>
                    <a:lnTo>
                      <a:pt x="1216" y="574"/>
                    </a:lnTo>
                    <a:lnTo>
                      <a:pt x="1134" y="640"/>
                    </a:lnTo>
                    <a:lnTo>
                      <a:pt x="1050" y="704"/>
                    </a:lnTo>
                    <a:lnTo>
                      <a:pt x="962" y="764"/>
                    </a:lnTo>
                    <a:lnTo>
                      <a:pt x="874" y="824"/>
                    </a:lnTo>
                    <a:lnTo>
                      <a:pt x="782" y="880"/>
                    </a:lnTo>
                    <a:lnTo>
                      <a:pt x="690" y="932"/>
                    </a:lnTo>
                    <a:lnTo>
                      <a:pt x="596" y="984"/>
                    </a:lnTo>
                    <a:lnTo>
                      <a:pt x="498" y="1032"/>
                    </a:lnTo>
                    <a:lnTo>
                      <a:pt x="400" y="1080"/>
                    </a:lnTo>
                    <a:lnTo>
                      <a:pt x="302" y="1124"/>
                    </a:lnTo>
                    <a:lnTo>
                      <a:pt x="200" y="1166"/>
                    </a:lnTo>
                    <a:lnTo>
                      <a:pt x="98" y="1204"/>
                    </a:lnTo>
                    <a:lnTo>
                      <a:pt x="98" y="1204"/>
                    </a:lnTo>
                    <a:lnTo>
                      <a:pt x="82" y="1214"/>
                    </a:lnTo>
                    <a:lnTo>
                      <a:pt x="66" y="1224"/>
                    </a:lnTo>
                    <a:lnTo>
                      <a:pt x="48" y="1238"/>
                    </a:lnTo>
                    <a:lnTo>
                      <a:pt x="30" y="1258"/>
                    </a:lnTo>
                    <a:lnTo>
                      <a:pt x="22" y="1270"/>
                    </a:lnTo>
                    <a:lnTo>
                      <a:pt x="16" y="1282"/>
                    </a:lnTo>
                    <a:lnTo>
                      <a:pt x="10" y="1296"/>
                    </a:lnTo>
                    <a:lnTo>
                      <a:pt x="4" y="1310"/>
                    </a:lnTo>
                    <a:lnTo>
                      <a:pt x="2" y="1326"/>
                    </a:lnTo>
                    <a:lnTo>
                      <a:pt x="0" y="1342"/>
                    </a:lnTo>
                    <a:lnTo>
                      <a:pt x="0" y="1342"/>
                    </a:lnTo>
                    <a:lnTo>
                      <a:pt x="2" y="1358"/>
                    </a:lnTo>
                    <a:lnTo>
                      <a:pt x="6" y="1374"/>
                    </a:lnTo>
                    <a:lnTo>
                      <a:pt x="12" y="1388"/>
                    </a:lnTo>
                    <a:lnTo>
                      <a:pt x="22" y="1400"/>
                    </a:lnTo>
                    <a:lnTo>
                      <a:pt x="32" y="1410"/>
                    </a:lnTo>
                    <a:lnTo>
                      <a:pt x="44" y="1418"/>
                    </a:lnTo>
                    <a:lnTo>
                      <a:pt x="60" y="1426"/>
                    </a:lnTo>
                    <a:lnTo>
                      <a:pt x="76" y="1430"/>
                    </a:lnTo>
                    <a:lnTo>
                      <a:pt x="96" y="1434"/>
                    </a:lnTo>
                    <a:lnTo>
                      <a:pt x="116" y="1438"/>
                    </a:lnTo>
                    <a:lnTo>
                      <a:pt x="138" y="1438"/>
                    </a:lnTo>
                    <a:lnTo>
                      <a:pt x="162" y="1438"/>
                    </a:lnTo>
                    <a:lnTo>
                      <a:pt x="188" y="1436"/>
                    </a:lnTo>
                    <a:lnTo>
                      <a:pt x="216" y="1432"/>
                    </a:lnTo>
                    <a:lnTo>
                      <a:pt x="274" y="1422"/>
                    </a:lnTo>
                    <a:lnTo>
                      <a:pt x="274" y="1422"/>
                    </a:lnTo>
                    <a:lnTo>
                      <a:pt x="386" y="1396"/>
                    </a:lnTo>
                    <a:lnTo>
                      <a:pt x="498" y="1368"/>
                    </a:lnTo>
                    <a:lnTo>
                      <a:pt x="606" y="1338"/>
                    </a:lnTo>
                    <a:lnTo>
                      <a:pt x="714" y="1306"/>
                    </a:lnTo>
                    <a:lnTo>
                      <a:pt x="822" y="1272"/>
                    </a:lnTo>
                    <a:lnTo>
                      <a:pt x="926" y="1236"/>
                    </a:lnTo>
                    <a:lnTo>
                      <a:pt x="1030" y="1198"/>
                    </a:lnTo>
                    <a:lnTo>
                      <a:pt x="1132" y="1156"/>
                    </a:lnTo>
                    <a:lnTo>
                      <a:pt x="1232" y="1114"/>
                    </a:lnTo>
                    <a:lnTo>
                      <a:pt x="1330" y="1066"/>
                    </a:lnTo>
                    <a:lnTo>
                      <a:pt x="1426" y="1016"/>
                    </a:lnTo>
                    <a:lnTo>
                      <a:pt x="1520" y="964"/>
                    </a:lnTo>
                    <a:lnTo>
                      <a:pt x="1614" y="908"/>
                    </a:lnTo>
                    <a:lnTo>
                      <a:pt x="1704" y="848"/>
                    </a:lnTo>
                    <a:lnTo>
                      <a:pt x="1792" y="786"/>
                    </a:lnTo>
                    <a:lnTo>
                      <a:pt x="1878" y="720"/>
                    </a:lnTo>
                    <a:lnTo>
                      <a:pt x="1878" y="720"/>
                    </a:lnTo>
                    <a:lnTo>
                      <a:pt x="1846" y="612"/>
                    </a:lnTo>
                    <a:lnTo>
                      <a:pt x="1820" y="510"/>
                    </a:lnTo>
                    <a:lnTo>
                      <a:pt x="1796" y="414"/>
                    </a:lnTo>
                    <a:lnTo>
                      <a:pt x="1776" y="324"/>
                    </a:lnTo>
                    <a:lnTo>
                      <a:pt x="1760" y="238"/>
                    </a:lnTo>
                    <a:lnTo>
                      <a:pt x="1746" y="154"/>
                    </a:lnTo>
                    <a:lnTo>
                      <a:pt x="1736" y="76"/>
                    </a:lnTo>
                    <a:lnTo>
                      <a:pt x="1726" y="0"/>
                    </a:lnTo>
                    <a:lnTo>
                      <a:pt x="1726" y="0"/>
                    </a:lnTo>
                    <a:lnTo>
                      <a:pt x="1624" y="146"/>
                    </a:lnTo>
                    <a:lnTo>
                      <a:pt x="1568" y="220"/>
                    </a:lnTo>
                    <a:lnTo>
                      <a:pt x="1542" y="254"/>
                    </a:lnTo>
                    <a:lnTo>
                      <a:pt x="1518" y="2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0" name="Freeform 112"/>
              <p:cNvSpPr>
                <a:spLocks/>
              </p:cNvSpPr>
              <p:nvPr/>
            </p:nvSpPr>
            <p:spPr bwMode="auto">
              <a:xfrm>
                <a:off x="9990138" y="5983288"/>
                <a:ext cx="5984875" cy="1930400"/>
              </a:xfrm>
              <a:custGeom>
                <a:avLst/>
                <a:gdLst>
                  <a:gd name="T0" fmla="*/ 3160 w 3770"/>
                  <a:gd name="T1" fmla="*/ 698 h 1216"/>
                  <a:gd name="T2" fmla="*/ 2846 w 3770"/>
                  <a:gd name="T3" fmla="*/ 664 h 1216"/>
                  <a:gd name="T4" fmla="*/ 2528 w 3770"/>
                  <a:gd name="T5" fmla="*/ 662 h 1216"/>
                  <a:gd name="T6" fmla="*/ 2206 w 3770"/>
                  <a:gd name="T7" fmla="*/ 690 h 1216"/>
                  <a:gd name="T8" fmla="*/ 1884 w 3770"/>
                  <a:gd name="T9" fmla="*/ 748 h 1216"/>
                  <a:gd name="T10" fmla="*/ 1566 w 3770"/>
                  <a:gd name="T11" fmla="*/ 830 h 1216"/>
                  <a:gd name="T12" fmla="*/ 1322 w 3770"/>
                  <a:gd name="T13" fmla="*/ 896 h 1216"/>
                  <a:gd name="T14" fmla="*/ 1084 w 3770"/>
                  <a:gd name="T15" fmla="*/ 940 h 1216"/>
                  <a:gd name="T16" fmla="*/ 938 w 3770"/>
                  <a:gd name="T17" fmla="*/ 952 h 1216"/>
                  <a:gd name="T18" fmla="*/ 790 w 3770"/>
                  <a:gd name="T19" fmla="*/ 948 h 1216"/>
                  <a:gd name="T20" fmla="*/ 648 w 3770"/>
                  <a:gd name="T21" fmla="*/ 920 h 1216"/>
                  <a:gd name="T22" fmla="*/ 514 w 3770"/>
                  <a:gd name="T23" fmla="*/ 866 h 1216"/>
                  <a:gd name="T24" fmla="*/ 392 w 3770"/>
                  <a:gd name="T25" fmla="*/ 780 h 1216"/>
                  <a:gd name="T26" fmla="*/ 286 w 3770"/>
                  <a:gd name="T27" fmla="*/ 658 h 1216"/>
                  <a:gd name="T28" fmla="*/ 202 w 3770"/>
                  <a:gd name="T29" fmla="*/ 494 h 1216"/>
                  <a:gd name="T30" fmla="*/ 202 w 3770"/>
                  <a:gd name="T31" fmla="*/ 494 h 1216"/>
                  <a:gd name="T32" fmla="*/ 176 w 3770"/>
                  <a:gd name="T33" fmla="*/ 424 h 1216"/>
                  <a:gd name="T34" fmla="*/ 148 w 3770"/>
                  <a:gd name="T35" fmla="*/ 324 h 1216"/>
                  <a:gd name="T36" fmla="*/ 138 w 3770"/>
                  <a:gd name="T37" fmla="*/ 228 h 1216"/>
                  <a:gd name="T38" fmla="*/ 140 w 3770"/>
                  <a:gd name="T39" fmla="*/ 138 h 1216"/>
                  <a:gd name="T40" fmla="*/ 154 w 3770"/>
                  <a:gd name="T41" fmla="*/ 54 h 1216"/>
                  <a:gd name="T42" fmla="*/ 168 w 3770"/>
                  <a:gd name="T43" fmla="*/ 0 h 1216"/>
                  <a:gd name="T44" fmla="*/ 90 w 3770"/>
                  <a:gd name="T45" fmla="*/ 112 h 1216"/>
                  <a:gd name="T46" fmla="*/ 34 w 3770"/>
                  <a:gd name="T47" fmla="*/ 238 h 1216"/>
                  <a:gd name="T48" fmla="*/ 4 w 3770"/>
                  <a:gd name="T49" fmla="*/ 374 h 1216"/>
                  <a:gd name="T50" fmla="*/ 6 w 3770"/>
                  <a:gd name="T51" fmla="*/ 524 h 1216"/>
                  <a:gd name="T52" fmla="*/ 44 w 3770"/>
                  <a:gd name="T53" fmla="*/ 688 h 1216"/>
                  <a:gd name="T54" fmla="*/ 92 w 3770"/>
                  <a:gd name="T55" fmla="*/ 808 h 1216"/>
                  <a:gd name="T56" fmla="*/ 188 w 3770"/>
                  <a:gd name="T57" fmla="*/ 960 h 1216"/>
                  <a:gd name="T58" fmla="*/ 302 w 3770"/>
                  <a:gd name="T59" fmla="*/ 1072 h 1216"/>
                  <a:gd name="T60" fmla="*/ 430 w 3770"/>
                  <a:gd name="T61" fmla="*/ 1150 h 1216"/>
                  <a:gd name="T62" fmla="*/ 572 w 3770"/>
                  <a:gd name="T63" fmla="*/ 1196 h 1216"/>
                  <a:gd name="T64" fmla="*/ 720 w 3770"/>
                  <a:gd name="T65" fmla="*/ 1214 h 1216"/>
                  <a:gd name="T66" fmla="*/ 872 w 3770"/>
                  <a:gd name="T67" fmla="*/ 1214 h 1216"/>
                  <a:gd name="T68" fmla="*/ 1022 w 3770"/>
                  <a:gd name="T69" fmla="*/ 1196 h 1216"/>
                  <a:gd name="T70" fmla="*/ 1304 w 3770"/>
                  <a:gd name="T71" fmla="*/ 1136 h 1216"/>
                  <a:gd name="T72" fmla="*/ 1466 w 3770"/>
                  <a:gd name="T73" fmla="*/ 1090 h 1216"/>
                  <a:gd name="T74" fmla="*/ 1792 w 3770"/>
                  <a:gd name="T75" fmla="*/ 1006 h 1216"/>
                  <a:gd name="T76" fmla="*/ 2122 w 3770"/>
                  <a:gd name="T77" fmla="*/ 948 h 1216"/>
                  <a:gd name="T78" fmla="*/ 2452 w 3770"/>
                  <a:gd name="T79" fmla="*/ 918 h 1216"/>
                  <a:gd name="T80" fmla="*/ 2778 w 3770"/>
                  <a:gd name="T81" fmla="*/ 920 h 1216"/>
                  <a:gd name="T82" fmla="*/ 3100 w 3770"/>
                  <a:gd name="T83" fmla="*/ 956 h 1216"/>
                  <a:gd name="T84" fmla="*/ 3240 w 3770"/>
                  <a:gd name="T85" fmla="*/ 984 h 1216"/>
                  <a:gd name="T86" fmla="*/ 3484 w 3770"/>
                  <a:gd name="T87" fmla="*/ 1062 h 1216"/>
                  <a:gd name="T88" fmla="*/ 3664 w 3770"/>
                  <a:gd name="T89" fmla="*/ 1114 h 1216"/>
                  <a:gd name="T90" fmla="*/ 3770 w 3770"/>
                  <a:gd name="T91" fmla="*/ 1132 h 1216"/>
                  <a:gd name="T92" fmla="*/ 3602 w 3770"/>
                  <a:gd name="T93" fmla="*/ 824 h 1216"/>
                  <a:gd name="T94" fmla="*/ 3358 w 3770"/>
                  <a:gd name="T95" fmla="*/ 74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70" h="1216">
                    <a:moveTo>
                      <a:pt x="3262" y="718"/>
                    </a:moveTo>
                    <a:lnTo>
                      <a:pt x="3262" y="718"/>
                    </a:lnTo>
                    <a:lnTo>
                      <a:pt x="3160" y="698"/>
                    </a:lnTo>
                    <a:lnTo>
                      <a:pt x="3056" y="684"/>
                    </a:lnTo>
                    <a:lnTo>
                      <a:pt x="2950" y="672"/>
                    </a:lnTo>
                    <a:lnTo>
                      <a:pt x="2846" y="664"/>
                    </a:lnTo>
                    <a:lnTo>
                      <a:pt x="2740" y="660"/>
                    </a:lnTo>
                    <a:lnTo>
                      <a:pt x="2634" y="658"/>
                    </a:lnTo>
                    <a:lnTo>
                      <a:pt x="2528" y="662"/>
                    </a:lnTo>
                    <a:lnTo>
                      <a:pt x="2420" y="668"/>
                    </a:lnTo>
                    <a:lnTo>
                      <a:pt x="2314" y="678"/>
                    </a:lnTo>
                    <a:lnTo>
                      <a:pt x="2206" y="690"/>
                    </a:lnTo>
                    <a:lnTo>
                      <a:pt x="2098" y="706"/>
                    </a:lnTo>
                    <a:lnTo>
                      <a:pt x="1992" y="726"/>
                    </a:lnTo>
                    <a:lnTo>
                      <a:pt x="1884" y="748"/>
                    </a:lnTo>
                    <a:lnTo>
                      <a:pt x="1778" y="772"/>
                    </a:lnTo>
                    <a:lnTo>
                      <a:pt x="1672" y="800"/>
                    </a:lnTo>
                    <a:lnTo>
                      <a:pt x="1566" y="830"/>
                    </a:lnTo>
                    <a:lnTo>
                      <a:pt x="1566" y="830"/>
                    </a:lnTo>
                    <a:lnTo>
                      <a:pt x="1408" y="874"/>
                    </a:lnTo>
                    <a:lnTo>
                      <a:pt x="1322" y="896"/>
                    </a:lnTo>
                    <a:lnTo>
                      <a:pt x="1228" y="916"/>
                    </a:lnTo>
                    <a:lnTo>
                      <a:pt x="1134" y="934"/>
                    </a:lnTo>
                    <a:lnTo>
                      <a:pt x="1084" y="940"/>
                    </a:lnTo>
                    <a:lnTo>
                      <a:pt x="1036" y="946"/>
                    </a:lnTo>
                    <a:lnTo>
                      <a:pt x="986" y="950"/>
                    </a:lnTo>
                    <a:lnTo>
                      <a:pt x="938" y="952"/>
                    </a:lnTo>
                    <a:lnTo>
                      <a:pt x="888" y="954"/>
                    </a:lnTo>
                    <a:lnTo>
                      <a:pt x="838" y="952"/>
                    </a:lnTo>
                    <a:lnTo>
                      <a:pt x="790" y="948"/>
                    </a:lnTo>
                    <a:lnTo>
                      <a:pt x="742" y="942"/>
                    </a:lnTo>
                    <a:lnTo>
                      <a:pt x="694" y="932"/>
                    </a:lnTo>
                    <a:lnTo>
                      <a:pt x="648" y="920"/>
                    </a:lnTo>
                    <a:lnTo>
                      <a:pt x="602" y="906"/>
                    </a:lnTo>
                    <a:lnTo>
                      <a:pt x="556" y="888"/>
                    </a:lnTo>
                    <a:lnTo>
                      <a:pt x="514" y="866"/>
                    </a:lnTo>
                    <a:lnTo>
                      <a:pt x="470" y="842"/>
                    </a:lnTo>
                    <a:lnTo>
                      <a:pt x="430" y="812"/>
                    </a:lnTo>
                    <a:lnTo>
                      <a:pt x="392" y="780"/>
                    </a:lnTo>
                    <a:lnTo>
                      <a:pt x="354" y="744"/>
                    </a:lnTo>
                    <a:lnTo>
                      <a:pt x="320" y="704"/>
                    </a:lnTo>
                    <a:lnTo>
                      <a:pt x="286" y="658"/>
                    </a:lnTo>
                    <a:lnTo>
                      <a:pt x="256" y="608"/>
                    </a:lnTo>
                    <a:lnTo>
                      <a:pt x="228" y="554"/>
                    </a:lnTo>
                    <a:lnTo>
                      <a:pt x="202" y="494"/>
                    </a:lnTo>
                    <a:lnTo>
                      <a:pt x="202" y="494"/>
                    </a:lnTo>
                    <a:lnTo>
                      <a:pt x="202" y="496"/>
                    </a:lnTo>
                    <a:lnTo>
                      <a:pt x="202" y="494"/>
                    </a:lnTo>
                    <a:lnTo>
                      <a:pt x="202" y="494"/>
                    </a:lnTo>
                    <a:lnTo>
                      <a:pt x="188" y="458"/>
                    </a:lnTo>
                    <a:lnTo>
                      <a:pt x="176" y="424"/>
                    </a:lnTo>
                    <a:lnTo>
                      <a:pt x="164" y="390"/>
                    </a:lnTo>
                    <a:lnTo>
                      <a:pt x="156" y="356"/>
                    </a:lnTo>
                    <a:lnTo>
                      <a:pt x="148" y="324"/>
                    </a:lnTo>
                    <a:lnTo>
                      <a:pt x="144" y="292"/>
                    </a:lnTo>
                    <a:lnTo>
                      <a:pt x="140" y="260"/>
                    </a:lnTo>
                    <a:lnTo>
                      <a:pt x="138" y="228"/>
                    </a:lnTo>
                    <a:lnTo>
                      <a:pt x="136" y="198"/>
                    </a:lnTo>
                    <a:lnTo>
                      <a:pt x="138" y="168"/>
                    </a:lnTo>
                    <a:lnTo>
                      <a:pt x="140" y="138"/>
                    </a:lnTo>
                    <a:lnTo>
                      <a:pt x="142" y="110"/>
                    </a:lnTo>
                    <a:lnTo>
                      <a:pt x="148" y="82"/>
                    </a:lnTo>
                    <a:lnTo>
                      <a:pt x="154" y="54"/>
                    </a:lnTo>
                    <a:lnTo>
                      <a:pt x="160" y="26"/>
                    </a:lnTo>
                    <a:lnTo>
                      <a:pt x="168" y="0"/>
                    </a:lnTo>
                    <a:lnTo>
                      <a:pt x="168" y="0"/>
                    </a:lnTo>
                    <a:lnTo>
                      <a:pt x="140" y="36"/>
                    </a:lnTo>
                    <a:lnTo>
                      <a:pt x="114" y="74"/>
                    </a:lnTo>
                    <a:lnTo>
                      <a:pt x="90" y="112"/>
                    </a:lnTo>
                    <a:lnTo>
                      <a:pt x="68" y="152"/>
                    </a:lnTo>
                    <a:lnTo>
                      <a:pt x="50" y="194"/>
                    </a:lnTo>
                    <a:lnTo>
                      <a:pt x="34" y="238"/>
                    </a:lnTo>
                    <a:lnTo>
                      <a:pt x="20" y="282"/>
                    </a:lnTo>
                    <a:lnTo>
                      <a:pt x="10" y="328"/>
                    </a:lnTo>
                    <a:lnTo>
                      <a:pt x="4" y="374"/>
                    </a:lnTo>
                    <a:lnTo>
                      <a:pt x="0" y="424"/>
                    </a:lnTo>
                    <a:lnTo>
                      <a:pt x="0" y="474"/>
                    </a:lnTo>
                    <a:lnTo>
                      <a:pt x="6" y="524"/>
                    </a:lnTo>
                    <a:lnTo>
                      <a:pt x="14" y="578"/>
                    </a:lnTo>
                    <a:lnTo>
                      <a:pt x="26" y="632"/>
                    </a:lnTo>
                    <a:lnTo>
                      <a:pt x="44" y="688"/>
                    </a:lnTo>
                    <a:lnTo>
                      <a:pt x="66" y="746"/>
                    </a:lnTo>
                    <a:lnTo>
                      <a:pt x="66" y="746"/>
                    </a:lnTo>
                    <a:lnTo>
                      <a:pt x="92" y="808"/>
                    </a:lnTo>
                    <a:lnTo>
                      <a:pt x="122" y="864"/>
                    </a:lnTo>
                    <a:lnTo>
                      <a:pt x="154" y="914"/>
                    </a:lnTo>
                    <a:lnTo>
                      <a:pt x="188" y="960"/>
                    </a:lnTo>
                    <a:lnTo>
                      <a:pt x="224" y="1002"/>
                    </a:lnTo>
                    <a:lnTo>
                      <a:pt x="262" y="1040"/>
                    </a:lnTo>
                    <a:lnTo>
                      <a:pt x="302" y="1072"/>
                    </a:lnTo>
                    <a:lnTo>
                      <a:pt x="342" y="1102"/>
                    </a:lnTo>
                    <a:lnTo>
                      <a:pt x="386" y="1128"/>
                    </a:lnTo>
                    <a:lnTo>
                      <a:pt x="430" y="1150"/>
                    </a:lnTo>
                    <a:lnTo>
                      <a:pt x="476" y="1168"/>
                    </a:lnTo>
                    <a:lnTo>
                      <a:pt x="524" y="1184"/>
                    </a:lnTo>
                    <a:lnTo>
                      <a:pt x="572" y="1196"/>
                    </a:lnTo>
                    <a:lnTo>
                      <a:pt x="620" y="1204"/>
                    </a:lnTo>
                    <a:lnTo>
                      <a:pt x="670" y="1210"/>
                    </a:lnTo>
                    <a:lnTo>
                      <a:pt x="720" y="1214"/>
                    </a:lnTo>
                    <a:lnTo>
                      <a:pt x="770" y="1216"/>
                    </a:lnTo>
                    <a:lnTo>
                      <a:pt x="820" y="1216"/>
                    </a:lnTo>
                    <a:lnTo>
                      <a:pt x="872" y="1214"/>
                    </a:lnTo>
                    <a:lnTo>
                      <a:pt x="922" y="1210"/>
                    </a:lnTo>
                    <a:lnTo>
                      <a:pt x="972" y="1204"/>
                    </a:lnTo>
                    <a:lnTo>
                      <a:pt x="1022" y="1196"/>
                    </a:lnTo>
                    <a:lnTo>
                      <a:pt x="1120" y="1180"/>
                    </a:lnTo>
                    <a:lnTo>
                      <a:pt x="1214" y="1158"/>
                    </a:lnTo>
                    <a:lnTo>
                      <a:pt x="1304" y="1136"/>
                    </a:lnTo>
                    <a:lnTo>
                      <a:pt x="1388" y="1112"/>
                    </a:lnTo>
                    <a:lnTo>
                      <a:pt x="1466" y="1090"/>
                    </a:lnTo>
                    <a:lnTo>
                      <a:pt x="1466" y="1090"/>
                    </a:lnTo>
                    <a:lnTo>
                      <a:pt x="1574" y="1060"/>
                    </a:lnTo>
                    <a:lnTo>
                      <a:pt x="1684" y="1032"/>
                    </a:lnTo>
                    <a:lnTo>
                      <a:pt x="1792" y="1006"/>
                    </a:lnTo>
                    <a:lnTo>
                      <a:pt x="1902" y="984"/>
                    </a:lnTo>
                    <a:lnTo>
                      <a:pt x="2012" y="964"/>
                    </a:lnTo>
                    <a:lnTo>
                      <a:pt x="2122" y="948"/>
                    </a:lnTo>
                    <a:lnTo>
                      <a:pt x="2232" y="934"/>
                    </a:lnTo>
                    <a:lnTo>
                      <a:pt x="2342" y="924"/>
                    </a:lnTo>
                    <a:lnTo>
                      <a:pt x="2452" y="918"/>
                    </a:lnTo>
                    <a:lnTo>
                      <a:pt x="2560" y="916"/>
                    </a:lnTo>
                    <a:lnTo>
                      <a:pt x="2670" y="916"/>
                    </a:lnTo>
                    <a:lnTo>
                      <a:pt x="2778" y="920"/>
                    </a:lnTo>
                    <a:lnTo>
                      <a:pt x="2886" y="928"/>
                    </a:lnTo>
                    <a:lnTo>
                      <a:pt x="2994" y="940"/>
                    </a:lnTo>
                    <a:lnTo>
                      <a:pt x="3100" y="956"/>
                    </a:lnTo>
                    <a:lnTo>
                      <a:pt x="3206" y="976"/>
                    </a:lnTo>
                    <a:lnTo>
                      <a:pt x="3206" y="976"/>
                    </a:lnTo>
                    <a:lnTo>
                      <a:pt x="3240" y="984"/>
                    </a:lnTo>
                    <a:lnTo>
                      <a:pt x="3274" y="992"/>
                    </a:lnTo>
                    <a:lnTo>
                      <a:pt x="3344" y="1014"/>
                    </a:lnTo>
                    <a:lnTo>
                      <a:pt x="3484" y="1062"/>
                    </a:lnTo>
                    <a:lnTo>
                      <a:pt x="3556" y="1084"/>
                    </a:lnTo>
                    <a:lnTo>
                      <a:pt x="3628" y="1106"/>
                    </a:lnTo>
                    <a:lnTo>
                      <a:pt x="3664" y="1114"/>
                    </a:lnTo>
                    <a:lnTo>
                      <a:pt x="3698" y="1122"/>
                    </a:lnTo>
                    <a:lnTo>
                      <a:pt x="3734" y="1128"/>
                    </a:lnTo>
                    <a:lnTo>
                      <a:pt x="3770" y="1132"/>
                    </a:lnTo>
                    <a:lnTo>
                      <a:pt x="3652" y="838"/>
                    </a:lnTo>
                    <a:lnTo>
                      <a:pt x="3652" y="838"/>
                    </a:lnTo>
                    <a:lnTo>
                      <a:pt x="3602" y="824"/>
                    </a:lnTo>
                    <a:lnTo>
                      <a:pt x="3554" y="808"/>
                    </a:lnTo>
                    <a:lnTo>
                      <a:pt x="3456" y="774"/>
                    </a:lnTo>
                    <a:lnTo>
                      <a:pt x="3358" y="742"/>
                    </a:lnTo>
                    <a:lnTo>
                      <a:pt x="3310" y="730"/>
                    </a:lnTo>
                    <a:lnTo>
                      <a:pt x="3262" y="718"/>
                    </a:lnTo>
                    <a:close/>
                  </a:path>
                </a:pathLst>
              </a:custGeom>
              <a:solidFill>
                <a:srgbClr val="231F20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1" name="Freeform 113"/>
              <p:cNvSpPr>
                <a:spLocks/>
              </p:cNvSpPr>
              <p:nvPr/>
            </p:nvSpPr>
            <p:spPr bwMode="auto">
              <a:xfrm>
                <a:off x="9990138" y="5983288"/>
                <a:ext cx="5984875" cy="1930400"/>
              </a:xfrm>
              <a:custGeom>
                <a:avLst/>
                <a:gdLst>
                  <a:gd name="T0" fmla="*/ 3160 w 3770"/>
                  <a:gd name="T1" fmla="*/ 698 h 1216"/>
                  <a:gd name="T2" fmla="*/ 2846 w 3770"/>
                  <a:gd name="T3" fmla="*/ 664 h 1216"/>
                  <a:gd name="T4" fmla="*/ 2528 w 3770"/>
                  <a:gd name="T5" fmla="*/ 662 h 1216"/>
                  <a:gd name="T6" fmla="*/ 2206 w 3770"/>
                  <a:gd name="T7" fmla="*/ 690 h 1216"/>
                  <a:gd name="T8" fmla="*/ 1884 w 3770"/>
                  <a:gd name="T9" fmla="*/ 748 h 1216"/>
                  <a:gd name="T10" fmla="*/ 1566 w 3770"/>
                  <a:gd name="T11" fmla="*/ 830 h 1216"/>
                  <a:gd name="T12" fmla="*/ 1322 w 3770"/>
                  <a:gd name="T13" fmla="*/ 896 h 1216"/>
                  <a:gd name="T14" fmla="*/ 1084 w 3770"/>
                  <a:gd name="T15" fmla="*/ 940 h 1216"/>
                  <a:gd name="T16" fmla="*/ 938 w 3770"/>
                  <a:gd name="T17" fmla="*/ 952 h 1216"/>
                  <a:gd name="T18" fmla="*/ 790 w 3770"/>
                  <a:gd name="T19" fmla="*/ 948 h 1216"/>
                  <a:gd name="T20" fmla="*/ 648 w 3770"/>
                  <a:gd name="T21" fmla="*/ 920 h 1216"/>
                  <a:gd name="T22" fmla="*/ 514 w 3770"/>
                  <a:gd name="T23" fmla="*/ 866 h 1216"/>
                  <a:gd name="T24" fmla="*/ 392 w 3770"/>
                  <a:gd name="T25" fmla="*/ 780 h 1216"/>
                  <a:gd name="T26" fmla="*/ 286 w 3770"/>
                  <a:gd name="T27" fmla="*/ 658 h 1216"/>
                  <a:gd name="T28" fmla="*/ 202 w 3770"/>
                  <a:gd name="T29" fmla="*/ 494 h 1216"/>
                  <a:gd name="T30" fmla="*/ 202 w 3770"/>
                  <a:gd name="T31" fmla="*/ 494 h 1216"/>
                  <a:gd name="T32" fmla="*/ 176 w 3770"/>
                  <a:gd name="T33" fmla="*/ 424 h 1216"/>
                  <a:gd name="T34" fmla="*/ 148 w 3770"/>
                  <a:gd name="T35" fmla="*/ 324 h 1216"/>
                  <a:gd name="T36" fmla="*/ 138 w 3770"/>
                  <a:gd name="T37" fmla="*/ 228 h 1216"/>
                  <a:gd name="T38" fmla="*/ 140 w 3770"/>
                  <a:gd name="T39" fmla="*/ 138 h 1216"/>
                  <a:gd name="T40" fmla="*/ 154 w 3770"/>
                  <a:gd name="T41" fmla="*/ 54 h 1216"/>
                  <a:gd name="T42" fmla="*/ 168 w 3770"/>
                  <a:gd name="T43" fmla="*/ 0 h 1216"/>
                  <a:gd name="T44" fmla="*/ 90 w 3770"/>
                  <a:gd name="T45" fmla="*/ 112 h 1216"/>
                  <a:gd name="T46" fmla="*/ 34 w 3770"/>
                  <a:gd name="T47" fmla="*/ 238 h 1216"/>
                  <a:gd name="T48" fmla="*/ 4 w 3770"/>
                  <a:gd name="T49" fmla="*/ 374 h 1216"/>
                  <a:gd name="T50" fmla="*/ 6 w 3770"/>
                  <a:gd name="T51" fmla="*/ 524 h 1216"/>
                  <a:gd name="T52" fmla="*/ 44 w 3770"/>
                  <a:gd name="T53" fmla="*/ 688 h 1216"/>
                  <a:gd name="T54" fmla="*/ 92 w 3770"/>
                  <a:gd name="T55" fmla="*/ 808 h 1216"/>
                  <a:gd name="T56" fmla="*/ 188 w 3770"/>
                  <a:gd name="T57" fmla="*/ 960 h 1216"/>
                  <a:gd name="T58" fmla="*/ 302 w 3770"/>
                  <a:gd name="T59" fmla="*/ 1072 h 1216"/>
                  <a:gd name="T60" fmla="*/ 430 w 3770"/>
                  <a:gd name="T61" fmla="*/ 1150 h 1216"/>
                  <a:gd name="T62" fmla="*/ 572 w 3770"/>
                  <a:gd name="T63" fmla="*/ 1196 h 1216"/>
                  <a:gd name="T64" fmla="*/ 720 w 3770"/>
                  <a:gd name="T65" fmla="*/ 1214 h 1216"/>
                  <a:gd name="T66" fmla="*/ 872 w 3770"/>
                  <a:gd name="T67" fmla="*/ 1214 h 1216"/>
                  <a:gd name="T68" fmla="*/ 1022 w 3770"/>
                  <a:gd name="T69" fmla="*/ 1196 h 1216"/>
                  <a:gd name="T70" fmla="*/ 1304 w 3770"/>
                  <a:gd name="T71" fmla="*/ 1136 h 1216"/>
                  <a:gd name="T72" fmla="*/ 1466 w 3770"/>
                  <a:gd name="T73" fmla="*/ 1090 h 1216"/>
                  <a:gd name="T74" fmla="*/ 1792 w 3770"/>
                  <a:gd name="T75" fmla="*/ 1006 h 1216"/>
                  <a:gd name="T76" fmla="*/ 2122 w 3770"/>
                  <a:gd name="T77" fmla="*/ 948 h 1216"/>
                  <a:gd name="T78" fmla="*/ 2452 w 3770"/>
                  <a:gd name="T79" fmla="*/ 918 h 1216"/>
                  <a:gd name="T80" fmla="*/ 2778 w 3770"/>
                  <a:gd name="T81" fmla="*/ 920 h 1216"/>
                  <a:gd name="T82" fmla="*/ 3100 w 3770"/>
                  <a:gd name="T83" fmla="*/ 956 h 1216"/>
                  <a:gd name="T84" fmla="*/ 3240 w 3770"/>
                  <a:gd name="T85" fmla="*/ 984 h 1216"/>
                  <a:gd name="T86" fmla="*/ 3484 w 3770"/>
                  <a:gd name="T87" fmla="*/ 1062 h 1216"/>
                  <a:gd name="T88" fmla="*/ 3664 w 3770"/>
                  <a:gd name="T89" fmla="*/ 1114 h 1216"/>
                  <a:gd name="T90" fmla="*/ 3770 w 3770"/>
                  <a:gd name="T91" fmla="*/ 1132 h 1216"/>
                  <a:gd name="T92" fmla="*/ 3602 w 3770"/>
                  <a:gd name="T93" fmla="*/ 824 h 1216"/>
                  <a:gd name="T94" fmla="*/ 3358 w 3770"/>
                  <a:gd name="T95" fmla="*/ 742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70" h="1216">
                    <a:moveTo>
                      <a:pt x="3262" y="718"/>
                    </a:moveTo>
                    <a:lnTo>
                      <a:pt x="3262" y="718"/>
                    </a:lnTo>
                    <a:lnTo>
                      <a:pt x="3160" y="698"/>
                    </a:lnTo>
                    <a:lnTo>
                      <a:pt x="3056" y="684"/>
                    </a:lnTo>
                    <a:lnTo>
                      <a:pt x="2950" y="672"/>
                    </a:lnTo>
                    <a:lnTo>
                      <a:pt x="2846" y="664"/>
                    </a:lnTo>
                    <a:lnTo>
                      <a:pt x="2740" y="660"/>
                    </a:lnTo>
                    <a:lnTo>
                      <a:pt x="2634" y="658"/>
                    </a:lnTo>
                    <a:lnTo>
                      <a:pt x="2528" y="662"/>
                    </a:lnTo>
                    <a:lnTo>
                      <a:pt x="2420" y="668"/>
                    </a:lnTo>
                    <a:lnTo>
                      <a:pt x="2314" y="678"/>
                    </a:lnTo>
                    <a:lnTo>
                      <a:pt x="2206" y="690"/>
                    </a:lnTo>
                    <a:lnTo>
                      <a:pt x="2098" y="706"/>
                    </a:lnTo>
                    <a:lnTo>
                      <a:pt x="1992" y="726"/>
                    </a:lnTo>
                    <a:lnTo>
                      <a:pt x="1884" y="748"/>
                    </a:lnTo>
                    <a:lnTo>
                      <a:pt x="1778" y="772"/>
                    </a:lnTo>
                    <a:lnTo>
                      <a:pt x="1672" y="800"/>
                    </a:lnTo>
                    <a:lnTo>
                      <a:pt x="1566" y="830"/>
                    </a:lnTo>
                    <a:lnTo>
                      <a:pt x="1566" y="830"/>
                    </a:lnTo>
                    <a:lnTo>
                      <a:pt x="1408" y="874"/>
                    </a:lnTo>
                    <a:lnTo>
                      <a:pt x="1322" y="896"/>
                    </a:lnTo>
                    <a:lnTo>
                      <a:pt x="1228" y="916"/>
                    </a:lnTo>
                    <a:lnTo>
                      <a:pt x="1134" y="934"/>
                    </a:lnTo>
                    <a:lnTo>
                      <a:pt x="1084" y="940"/>
                    </a:lnTo>
                    <a:lnTo>
                      <a:pt x="1036" y="946"/>
                    </a:lnTo>
                    <a:lnTo>
                      <a:pt x="986" y="950"/>
                    </a:lnTo>
                    <a:lnTo>
                      <a:pt x="938" y="952"/>
                    </a:lnTo>
                    <a:lnTo>
                      <a:pt x="888" y="954"/>
                    </a:lnTo>
                    <a:lnTo>
                      <a:pt x="838" y="952"/>
                    </a:lnTo>
                    <a:lnTo>
                      <a:pt x="790" y="948"/>
                    </a:lnTo>
                    <a:lnTo>
                      <a:pt x="742" y="942"/>
                    </a:lnTo>
                    <a:lnTo>
                      <a:pt x="694" y="932"/>
                    </a:lnTo>
                    <a:lnTo>
                      <a:pt x="648" y="920"/>
                    </a:lnTo>
                    <a:lnTo>
                      <a:pt x="602" y="906"/>
                    </a:lnTo>
                    <a:lnTo>
                      <a:pt x="556" y="888"/>
                    </a:lnTo>
                    <a:lnTo>
                      <a:pt x="514" y="866"/>
                    </a:lnTo>
                    <a:lnTo>
                      <a:pt x="470" y="842"/>
                    </a:lnTo>
                    <a:lnTo>
                      <a:pt x="430" y="812"/>
                    </a:lnTo>
                    <a:lnTo>
                      <a:pt x="392" y="780"/>
                    </a:lnTo>
                    <a:lnTo>
                      <a:pt x="354" y="744"/>
                    </a:lnTo>
                    <a:lnTo>
                      <a:pt x="320" y="704"/>
                    </a:lnTo>
                    <a:lnTo>
                      <a:pt x="286" y="658"/>
                    </a:lnTo>
                    <a:lnTo>
                      <a:pt x="256" y="608"/>
                    </a:lnTo>
                    <a:lnTo>
                      <a:pt x="228" y="554"/>
                    </a:lnTo>
                    <a:lnTo>
                      <a:pt x="202" y="494"/>
                    </a:lnTo>
                    <a:lnTo>
                      <a:pt x="202" y="494"/>
                    </a:lnTo>
                    <a:lnTo>
                      <a:pt x="202" y="496"/>
                    </a:lnTo>
                    <a:lnTo>
                      <a:pt x="202" y="494"/>
                    </a:lnTo>
                    <a:lnTo>
                      <a:pt x="202" y="494"/>
                    </a:lnTo>
                    <a:lnTo>
                      <a:pt x="188" y="458"/>
                    </a:lnTo>
                    <a:lnTo>
                      <a:pt x="176" y="424"/>
                    </a:lnTo>
                    <a:lnTo>
                      <a:pt x="164" y="390"/>
                    </a:lnTo>
                    <a:lnTo>
                      <a:pt x="156" y="356"/>
                    </a:lnTo>
                    <a:lnTo>
                      <a:pt x="148" y="324"/>
                    </a:lnTo>
                    <a:lnTo>
                      <a:pt x="144" y="292"/>
                    </a:lnTo>
                    <a:lnTo>
                      <a:pt x="140" y="260"/>
                    </a:lnTo>
                    <a:lnTo>
                      <a:pt x="138" y="228"/>
                    </a:lnTo>
                    <a:lnTo>
                      <a:pt x="136" y="198"/>
                    </a:lnTo>
                    <a:lnTo>
                      <a:pt x="138" y="168"/>
                    </a:lnTo>
                    <a:lnTo>
                      <a:pt x="140" y="138"/>
                    </a:lnTo>
                    <a:lnTo>
                      <a:pt x="142" y="110"/>
                    </a:lnTo>
                    <a:lnTo>
                      <a:pt x="148" y="82"/>
                    </a:lnTo>
                    <a:lnTo>
                      <a:pt x="154" y="54"/>
                    </a:lnTo>
                    <a:lnTo>
                      <a:pt x="160" y="26"/>
                    </a:lnTo>
                    <a:lnTo>
                      <a:pt x="168" y="0"/>
                    </a:lnTo>
                    <a:lnTo>
                      <a:pt x="168" y="0"/>
                    </a:lnTo>
                    <a:lnTo>
                      <a:pt x="140" y="36"/>
                    </a:lnTo>
                    <a:lnTo>
                      <a:pt x="114" y="74"/>
                    </a:lnTo>
                    <a:lnTo>
                      <a:pt x="90" y="112"/>
                    </a:lnTo>
                    <a:lnTo>
                      <a:pt x="68" y="152"/>
                    </a:lnTo>
                    <a:lnTo>
                      <a:pt x="50" y="194"/>
                    </a:lnTo>
                    <a:lnTo>
                      <a:pt x="34" y="238"/>
                    </a:lnTo>
                    <a:lnTo>
                      <a:pt x="20" y="282"/>
                    </a:lnTo>
                    <a:lnTo>
                      <a:pt x="10" y="328"/>
                    </a:lnTo>
                    <a:lnTo>
                      <a:pt x="4" y="374"/>
                    </a:lnTo>
                    <a:lnTo>
                      <a:pt x="0" y="424"/>
                    </a:lnTo>
                    <a:lnTo>
                      <a:pt x="0" y="474"/>
                    </a:lnTo>
                    <a:lnTo>
                      <a:pt x="6" y="524"/>
                    </a:lnTo>
                    <a:lnTo>
                      <a:pt x="14" y="578"/>
                    </a:lnTo>
                    <a:lnTo>
                      <a:pt x="26" y="632"/>
                    </a:lnTo>
                    <a:lnTo>
                      <a:pt x="44" y="688"/>
                    </a:lnTo>
                    <a:lnTo>
                      <a:pt x="66" y="746"/>
                    </a:lnTo>
                    <a:lnTo>
                      <a:pt x="66" y="746"/>
                    </a:lnTo>
                    <a:lnTo>
                      <a:pt x="92" y="808"/>
                    </a:lnTo>
                    <a:lnTo>
                      <a:pt x="122" y="864"/>
                    </a:lnTo>
                    <a:lnTo>
                      <a:pt x="154" y="914"/>
                    </a:lnTo>
                    <a:lnTo>
                      <a:pt x="188" y="960"/>
                    </a:lnTo>
                    <a:lnTo>
                      <a:pt x="224" y="1002"/>
                    </a:lnTo>
                    <a:lnTo>
                      <a:pt x="262" y="1040"/>
                    </a:lnTo>
                    <a:lnTo>
                      <a:pt x="302" y="1072"/>
                    </a:lnTo>
                    <a:lnTo>
                      <a:pt x="342" y="1102"/>
                    </a:lnTo>
                    <a:lnTo>
                      <a:pt x="386" y="1128"/>
                    </a:lnTo>
                    <a:lnTo>
                      <a:pt x="430" y="1150"/>
                    </a:lnTo>
                    <a:lnTo>
                      <a:pt x="476" y="1168"/>
                    </a:lnTo>
                    <a:lnTo>
                      <a:pt x="524" y="1184"/>
                    </a:lnTo>
                    <a:lnTo>
                      <a:pt x="572" y="1196"/>
                    </a:lnTo>
                    <a:lnTo>
                      <a:pt x="620" y="1204"/>
                    </a:lnTo>
                    <a:lnTo>
                      <a:pt x="670" y="1210"/>
                    </a:lnTo>
                    <a:lnTo>
                      <a:pt x="720" y="1214"/>
                    </a:lnTo>
                    <a:lnTo>
                      <a:pt x="770" y="1216"/>
                    </a:lnTo>
                    <a:lnTo>
                      <a:pt x="820" y="1216"/>
                    </a:lnTo>
                    <a:lnTo>
                      <a:pt x="872" y="1214"/>
                    </a:lnTo>
                    <a:lnTo>
                      <a:pt x="922" y="1210"/>
                    </a:lnTo>
                    <a:lnTo>
                      <a:pt x="972" y="1204"/>
                    </a:lnTo>
                    <a:lnTo>
                      <a:pt x="1022" y="1196"/>
                    </a:lnTo>
                    <a:lnTo>
                      <a:pt x="1120" y="1180"/>
                    </a:lnTo>
                    <a:lnTo>
                      <a:pt x="1214" y="1158"/>
                    </a:lnTo>
                    <a:lnTo>
                      <a:pt x="1304" y="1136"/>
                    </a:lnTo>
                    <a:lnTo>
                      <a:pt x="1388" y="1112"/>
                    </a:lnTo>
                    <a:lnTo>
                      <a:pt x="1466" y="1090"/>
                    </a:lnTo>
                    <a:lnTo>
                      <a:pt x="1466" y="1090"/>
                    </a:lnTo>
                    <a:lnTo>
                      <a:pt x="1574" y="1060"/>
                    </a:lnTo>
                    <a:lnTo>
                      <a:pt x="1684" y="1032"/>
                    </a:lnTo>
                    <a:lnTo>
                      <a:pt x="1792" y="1006"/>
                    </a:lnTo>
                    <a:lnTo>
                      <a:pt x="1902" y="984"/>
                    </a:lnTo>
                    <a:lnTo>
                      <a:pt x="2012" y="964"/>
                    </a:lnTo>
                    <a:lnTo>
                      <a:pt x="2122" y="948"/>
                    </a:lnTo>
                    <a:lnTo>
                      <a:pt x="2232" y="934"/>
                    </a:lnTo>
                    <a:lnTo>
                      <a:pt x="2342" y="924"/>
                    </a:lnTo>
                    <a:lnTo>
                      <a:pt x="2452" y="918"/>
                    </a:lnTo>
                    <a:lnTo>
                      <a:pt x="2560" y="916"/>
                    </a:lnTo>
                    <a:lnTo>
                      <a:pt x="2670" y="916"/>
                    </a:lnTo>
                    <a:lnTo>
                      <a:pt x="2778" y="920"/>
                    </a:lnTo>
                    <a:lnTo>
                      <a:pt x="2886" y="928"/>
                    </a:lnTo>
                    <a:lnTo>
                      <a:pt x="2994" y="940"/>
                    </a:lnTo>
                    <a:lnTo>
                      <a:pt x="3100" y="956"/>
                    </a:lnTo>
                    <a:lnTo>
                      <a:pt x="3206" y="976"/>
                    </a:lnTo>
                    <a:lnTo>
                      <a:pt x="3206" y="976"/>
                    </a:lnTo>
                    <a:lnTo>
                      <a:pt x="3240" y="984"/>
                    </a:lnTo>
                    <a:lnTo>
                      <a:pt x="3274" y="992"/>
                    </a:lnTo>
                    <a:lnTo>
                      <a:pt x="3344" y="1014"/>
                    </a:lnTo>
                    <a:lnTo>
                      <a:pt x="3484" y="1062"/>
                    </a:lnTo>
                    <a:lnTo>
                      <a:pt x="3556" y="1084"/>
                    </a:lnTo>
                    <a:lnTo>
                      <a:pt x="3628" y="1106"/>
                    </a:lnTo>
                    <a:lnTo>
                      <a:pt x="3664" y="1114"/>
                    </a:lnTo>
                    <a:lnTo>
                      <a:pt x="3698" y="1122"/>
                    </a:lnTo>
                    <a:lnTo>
                      <a:pt x="3734" y="1128"/>
                    </a:lnTo>
                    <a:lnTo>
                      <a:pt x="3770" y="1132"/>
                    </a:lnTo>
                    <a:lnTo>
                      <a:pt x="3652" y="838"/>
                    </a:lnTo>
                    <a:lnTo>
                      <a:pt x="3652" y="838"/>
                    </a:lnTo>
                    <a:lnTo>
                      <a:pt x="3602" y="824"/>
                    </a:lnTo>
                    <a:lnTo>
                      <a:pt x="3554" y="808"/>
                    </a:lnTo>
                    <a:lnTo>
                      <a:pt x="3456" y="774"/>
                    </a:lnTo>
                    <a:lnTo>
                      <a:pt x="3358" y="742"/>
                    </a:lnTo>
                    <a:lnTo>
                      <a:pt x="3310" y="730"/>
                    </a:lnTo>
                    <a:lnTo>
                      <a:pt x="3262" y="7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2" name="Freeform 115"/>
              <p:cNvSpPr>
                <a:spLocks/>
              </p:cNvSpPr>
              <p:nvPr/>
            </p:nvSpPr>
            <p:spPr bwMode="auto">
              <a:xfrm>
                <a:off x="13650913" y="2563813"/>
                <a:ext cx="2587625" cy="5219700"/>
              </a:xfrm>
              <a:custGeom>
                <a:avLst/>
                <a:gdLst>
                  <a:gd name="T0" fmla="*/ 222 w 1630"/>
                  <a:gd name="T1" fmla="*/ 2 h 3288"/>
                  <a:gd name="T2" fmla="*/ 294 w 1630"/>
                  <a:gd name="T3" fmla="*/ 8 h 3288"/>
                  <a:gd name="T4" fmla="*/ 376 w 1630"/>
                  <a:gd name="T5" fmla="*/ 46 h 3288"/>
                  <a:gd name="T6" fmla="*/ 468 w 1630"/>
                  <a:gd name="T7" fmla="*/ 116 h 3288"/>
                  <a:gd name="T8" fmla="*/ 568 w 1630"/>
                  <a:gd name="T9" fmla="*/ 216 h 3288"/>
                  <a:gd name="T10" fmla="*/ 674 w 1630"/>
                  <a:gd name="T11" fmla="*/ 344 h 3288"/>
                  <a:gd name="T12" fmla="*/ 784 w 1630"/>
                  <a:gd name="T13" fmla="*/ 498 h 3288"/>
                  <a:gd name="T14" fmla="*/ 896 w 1630"/>
                  <a:gd name="T15" fmla="*/ 676 h 3288"/>
                  <a:gd name="T16" fmla="*/ 1008 w 1630"/>
                  <a:gd name="T17" fmla="*/ 876 h 3288"/>
                  <a:gd name="T18" fmla="*/ 1118 w 1630"/>
                  <a:gd name="T19" fmla="*/ 1096 h 3288"/>
                  <a:gd name="T20" fmla="*/ 1226 w 1630"/>
                  <a:gd name="T21" fmla="*/ 1334 h 3288"/>
                  <a:gd name="T22" fmla="*/ 1294 w 1630"/>
                  <a:gd name="T23" fmla="*/ 1502 h 3288"/>
                  <a:gd name="T24" fmla="*/ 1384 w 1630"/>
                  <a:gd name="T25" fmla="*/ 1752 h 3288"/>
                  <a:gd name="T26" fmla="*/ 1484 w 1630"/>
                  <a:gd name="T27" fmla="*/ 2074 h 3288"/>
                  <a:gd name="T28" fmla="*/ 1560 w 1630"/>
                  <a:gd name="T29" fmla="*/ 2376 h 3288"/>
                  <a:gd name="T30" fmla="*/ 1598 w 1630"/>
                  <a:gd name="T31" fmla="*/ 2582 h 3288"/>
                  <a:gd name="T32" fmla="*/ 1622 w 1630"/>
                  <a:gd name="T33" fmla="*/ 2770 h 3288"/>
                  <a:gd name="T34" fmla="*/ 1630 w 1630"/>
                  <a:gd name="T35" fmla="*/ 2934 h 3288"/>
                  <a:gd name="T36" fmla="*/ 1624 w 1630"/>
                  <a:gd name="T37" fmla="*/ 3070 h 3288"/>
                  <a:gd name="T38" fmla="*/ 1600 w 1630"/>
                  <a:gd name="T39" fmla="*/ 3174 h 3288"/>
                  <a:gd name="T40" fmla="*/ 1558 w 1630"/>
                  <a:gd name="T41" fmla="*/ 3244 h 3288"/>
                  <a:gd name="T42" fmla="*/ 1522 w 1630"/>
                  <a:gd name="T43" fmla="*/ 3270 h 3288"/>
                  <a:gd name="T44" fmla="*/ 1460 w 1630"/>
                  <a:gd name="T45" fmla="*/ 3286 h 3288"/>
                  <a:gd name="T46" fmla="*/ 1360 w 1630"/>
                  <a:gd name="T47" fmla="*/ 3280 h 3288"/>
                  <a:gd name="T48" fmla="*/ 1252 w 1630"/>
                  <a:gd name="T49" fmla="*/ 3238 h 3288"/>
                  <a:gd name="T50" fmla="*/ 1140 w 1630"/>
                  <a:gd name="T51" fmla="*/ 3164 h 3288"/>
                  <a:gd name="T52" fmla="*/ 1024 w 1630"/>
                  <a:gd name="T53" fmla="*/ 3058 h 3288"/>
                  <a:gd name="T54" fmla="*/ 906 w 1630"/>
                  <a:gd name="T55" fmla="*/ 2920 h 3288"/>
                  <a:gd name="T56" fmla="*/ 786 w 1630"/>
                  <a:gd name="T57" fmla="*/ 2756 h 3288"/>
                  <a:gd name="T58" fmla="*/ 668 w 1630"/>
                  <a:gd name="T59" fmla="*/ 2566 h 3288"/>
                  <a:gd name="T60" fmla="*/ 548 w 1630"/>
                  <a:gd name="T61" fmla="*/ 2352 h 3288"/>
                  <a:gd name="T62" fmla="*/ 434 w 1630"/>
                  <a:gd name="T63" fmla="*/ 2114 h 3288"/>
                  <a:gd name="T64" fmla="*/ 322 w 1630"/>
                  <a:gd name="T65" fmla="*/ 1856 h 3288"/>
                  <a:gd name="T66" fmla="*/ 252 w 1630"/>
                  <a:gd name="T67" fmla="*/ 1678 h 3288"/>
                  <a:gd name="T68" fmla="*/ 164 w 1630"/>
                  <a:gd name="T69" fmla="*/ 1420 h 3288"/>
                  <a:gd name="T70" fmla="*/ 96 w 1630"/>
                  <a:gd name="T71" fmla="*/ 1176 h 3288"/>
                  <a:gd name="T72" fmla="*/ 46 w 1630"/>
                  <a:gd name="T73" fmla="*/ 950 h 3288"/>
                  <a:gd name="T74" fmla="*/ 14 w 1630"/>
                  <a:gd name="T75" fmla="*/ 742 h 3288"/>
                  <a:gd name="T76" fmla="*/ 0 w 1630"/>
                  <a:gd name="T77" fmla="*/ 556 h 3288"/>
                  <a:gd name="T78" fmla="*/ 4 w 1630"/>
                  <a:gd name="T79" fmla="*/ 392 h 3288"/>
                  <a:gd name="T80" fmla="*/ 28 w 1630"/>
                  <a:gd name="T81" fmla="*/ 254 h 3288"/>
                  <a:gd name="T82" fmla="*/ 68 w 1630"/>
                  <a:gd name="T83" fmla="*/ 142 h 3288"/>
                  <a:gd name="T84" fmla="*/ 126 w 1630"/>
                  <a:gd name="T85" fmla="*/ 60 h 3288"/>
                  <a:gd name="T86" fmla="*/ 202 w 1630"/>
                  <a:gd name="T87" fmla="*/ 8 h 3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30" h="3288">
                    <a:moveTo>
                      <a:pt x="202" y="8"/>
                    </a:moveTo>
                    <a:lnTo>
                      <a:pt x="202" y="8"/>
                    </a:lnTo>
                    <a:lnTo>
                      <a:pt x="222" y="2"/>
                    </a:lnTo>
                    <a:lnTo>
                      <a:pt x="244" y="0"/>
                    </a:lnTo>
                    <a:lnTo>
                      <a:pt x="268" y="2"/>
                    </a:lnTo>
                    <a:lnTo>
                      <a:pt x="294" y="8"/>
                    </a:lnTo>
                    <a:lnTo>
                      <a:pt x="320" y="16"/>
                    </a:lnTo>
                    <a:lnTo>
                      <a:pt x="348" y="30"/>
                    </a:lnTo>
                    <a:lnTo>
                      <a:pt x="376" y="46"/>
                    </a:lnTo>
                    <a:lnTo>
                      <a:pt x="406" y="66"/>
                    </a:lnTo>
                    <a:lnTo>
                      <a:pt x="438" y="90"/>
                    </a:lnTo>
                    <a:lnTo>
                      <a:pt x="468" y="116"/>
                    </a:lnTo>
                    <a:lnTo>
                      <a:pt x="502" y="146"/>
                    </a:lnTo>
                    <a:lnTo>
                      <a:pt x="534" y="180"/>
                    </a:lnTo>
                    <a:lnTo>
                      <a:pt x="568" y="216"/>
                    </a:lnTo>
                    <a:lnTo>
                      <a:pt x="604" y="256"/>
                    </a:lnTo>
                    <a:lnTo>
                      <a:pt x="638" y="298"/>
                    </a:lnTo>
                    <a:lnTo>
                      <a:pt x="674" y="344"/>
                    </a:lnTo>
                    <a:lnTo>
                      <a:pt x="710" y="392"/>
                    </a:lnTo>
                    <a:lnTo>
                      <a:pt x="748" y="444"/>
                    </a:lnTo>
                    <a:lnTo>
                      <a:pt x="784" y="498"/>
                    </a:lnTo>
                    <a:lnTo>
                      <a:pt x="822" y="554"/>
                    </a:lnTo>
                    <a:lnTo>
                      <a:pt x="858" y="614"/>
                    </a:lnTo>
                    <a:lnTo>
                      <a:pt x="896" y="676"/>
                    </a:lnTo>
                    <a:lnTo>
                      <a:pt x="934" y="740"/>
                    </a:lnTo>
                    <a:lnTo>
                      <a:pt x="970" y="806"/>
                    </a:lnTo>
                    <a:lnTo>
                      <a:pt x="1008" y="876"/>
                    </a:lnTo>
                    <a:lnTo>
                      <a:pt x="1046" y="946"/>
                    </a:lnTo>
                    <a:lnTo>
                      <a:pt x="1082" y="1020"/>
                    </a:lnTo>
                    <a:lnTo>
                      <a:pt x="1118" y="1096"/>
                    </a:lnTo>
                    <a:lnTo>
                      <a:pt x="1154" y="1174"/>
                    </a:lnTo>
                    <a:lnTo>
                      <a:pt x="1190" y="1254"/>
                    </a:lnTo>
                    <a:lnTo>
                      <a:pt x="1226" y="1334"/>
                    </a:lnTo>
                    <a:lnTo>
                      <a:pt x="1260" y="1418"/>
                    </a:lnTo>
                    <a:lnTo>
                      <a:pt x="1260" y="1418"/>
                    </a:lnTo>
                    <a:lnTo>
                      <a:pt x="1294" y="1502"/>
                    </a:lnTo>
                    <a:lnTo>
                      <a:pt x="1326" y="1586"/>
                    </a:lnTo>
                    <a:lnTo>
                      <a:pt x="1356" y="1668"/>
                    </a:lnTo>
                    <a:lnTo>
                      <a:pt x="1384" y="1752"/>
                    </a:lnTo>
                    <a:lnTo>
                      <a:pt x="1412" y="1834"/>
                    </a:lnTo>
                    <a:lnTo>
                      <a:pt x="1438" y="1914"/>
                    </a:lnTo>
                    <a:lnTo>
                      <a:pt x="1484" y="2074"/>
                    </a:lnTo>
                    <a:lnTo>
                      <a:pt x="1526" y="2228"/>
                    </a:lnTo>
                    <a:lnTo>
                      <a:pt x="1544" y="2302"/>
                    </a:lnTo>
                    <a:lnTo>
                      <a:pt x="1560" y="2376"/>
                    </a:lnTo>
                    <a:lnTo>
                      <a:pt x="1574" y="2446"/>
                    </a:lnTo>
                    <a:lnTo>
                      <a:pt x="1588" y="2516"/>
                    </a:lnTo>
                    <a:lnTo>
                      <a:pt x="1598" y="2582"/>
                    </a:lnTo>
                    <a:lnTo>
                      <a:pt x="1608" y="2648"/>
                    </a:lnTo>
                    <a:lnTo>
                      <a:pt x="1616" y="2710"/>
                    </a:lnTo>
                    <a:lnTo>
                      <a:pt x="1622" y="2770"/>
                    </a:lnTo>
                    <a:lnTo>
                      <a:pt x="1626" y="2828"/>
                    </a:lnTo>
                    <a:lnTo>
                      <a:pt x="1630" y="2882"/>
                    </a:lnTo>
                    <a:lnTo>
                      <a:pt x="1630" y="2934"/>
                    </a:lnTo>
                    <a:lnTo>
                      <a:pt x="1630" y="2982"/>
                    </a:lnTo>
                    <a:lnTo>
                      <a:pt x="1628" y="3028"/>
                    </a:lnTo>
                    <a:lnTo>
                      <a:pt x="1624" y="3070"/>
                    </a:lnTo>
                    <a:lnTo>
                      <a:pt x="1616" y="3108"/>
                    </a:lnTo>
                    <a:lnTo>
                      <a:pt x="1610" y="3142"/>
                    </a:lnTo>
                    <a:lnTo>
                      <a:pt x="1600" y="3174"/>
                    </a:lnTo>
                    <a:lnTo>
                      <a:pt x="1588" y="3202"/>
                    </a:lnTo>
                    <a:lnTo>
                      <a:pt x="1574" y="3224"/>
                    </a:lnTo>
                    <a:lnTo>
                      <a:pt x="1558" y="3244"/>
                    </a:lnTo>
                    <a:lnTo>
                      <a:pt x="1542" y="3258"/>
                    </a:lnTo>
                    <a:lnTo>
                      <a:pt x="1532" y="3264"/>
                    </a:lnTo>
                    <a:lnTo>
                      <a:pt x="1522" y="3270"/>
                    </a:lnTo>
                    <a:lnTo>
                      <a:pt x="1522" y="3270"/>
                    </a:lnTo>
                    <a:lnTo>
                      <a:pt x="1492" y="3280"/>
                    </a:lnTo>
                    <a:lnTo>
                      <a:pt x="1460" y="3286"/>
                    </a:lnTo>
                    <a:lnTo>
                      <a:pt x="1426" y="3288"/>
                    </a:lnTo>
                    <a:lnTo>
                      <a:pt x="1394" y="3286"/>
                    </a:lnTo>
                    <a:lnTo>
                      <a:pt x="1360" y="3280"/>
                    </a:lnTo>
                    <a:lnTo>
                      <a:pt x="1324" y="3270"/>
                    </a:lnTo>
                    <a:lnTo>
                      <a:pt x="1288" y="3256"/>
                    </a:lnTo>
                    <a:lnTo>
                      <a:pt x="1252" y="3238"/>
                    </a:lnTo>
                    <a:lnTo>
                      <a:pt x="1216" y="3216"/>
                    </a:lnTo>
                    <a:lnTo>
                      <a:pt x="1178" y="3192"/>
                    </a:lnTo>
                    <a:lnTo>
                      <a:pt x="1140" y="3164"/>
                    </a:lnTo>
                    <a:lnTo>
                      <a:pt x="1102" y="3132"/>
                    </a:lnTo>
                    <a:lnTo>
                      <a:pt x="1064" y="3096"/>
                    </a:lnTo>
                    <a:lnTo>
                      <a:pt x="1024" y="3058"/>
                    </a:lnTo>
                    <a:lnTo>
                      <a:pt x="986" y="3014"/>
                    </a:lnTo>
                    <a:lnTo>
                      <a:pt x="946" y="2970"/>
                    </a:lnTo>
                    <a:lnTo>
                      <a:pt x="906" y="2920"/>
                    </a:lnTo>
                    <a:lnTo>
                      <a:pt x="866" y="2870"/>
                    </a:lnTo>
                    <a:lnTo>
                      <a:pt x="826" y="2814"/>
                    </a:lnTo>
                    <a:lnTo>
                      <a:pt x="786" y="2756"/>
                    </a:lnTo>
                    <a:lnTo>
                      <a:pt x="746" y="2696"/>
                    </a:lnTo>
                    <a:lnTo>
                      <a:pt x="706" y="2632"/>
                    </a:lnTo>
                    <a:lnTo>
                      <a:pt x="668" y="2566"/>
                    </a:lnTo>
                    <a:lnTo>
                      <a:pt x="628" y="2498"/>
                    </a:lnTo>
                    <a:lnTo>
                      <a:pt x="588" y="2426"/>
                    </a:lnTo>
                    <a:lnTo>
                      <a:pt x="548" y="2352"/>
                    </a:lnTo>
                    <a:lnTo>
                      <a:pt x="510" y="2274"/>
                    </a:lnTo>
                    <a:lnTo>
                      <a:pt x="472" y="2196"/>
                    </a:lnTo>
                    <a:lnTo>
                      <a:pt x="434" y="2114"/>
                    </a:lnTo>
                    <a:lnTo>
                      <a:pt x="396" y="2030"/>
                    </a:lnTo>
                    <a:lnTo>
                      <a:pt x="358" y="1944"/>
                    </a:lnTo>
                    <a:lnTo>
                      <a:pt x="322" y="1856"/>
                    </a:lnTo>
                    <a:lnTo>
                      <a:pt x="322" y="1856"/>
                    </a:lnTo>
                    <a:lnTo>
                      <a:pt x="286" y="1766"/>
                    </a:lnTo>
                    <a:lnTo>
                      <a:pt x="252" y="1678"/>
                    </a:lnTo>
                    <a:lnTo>
                      <a:pt x="222" y="1590"/>
                    </a:lnTo>
                    <a:lnTo>
                      <a:pt x="192" y="1504"/>
                    </a:lnTo>
                    <a:lnTo>
                      <a:pt x="164" y="1420"/>
                    </a:lnTo>
                    <a:lnTo>
                      <a:pt x="140" y="1338"/>
                    </a:lnTo>
                    <a:lnTo>
                      <a:pt x="116" y="1256"/>
                    </a:lnTo>
                    <a:lnTo>
                      <a:pt x="96" y="1176"/>
                    </a:lnTo>
                    <a:lnTo>
                      <a:pt x="76" y="1100"/>
                    </a:lnTo>
                    <a:lnTo>
                      <a:pt x="60" y="1024"/>
                    </a:lnTo>
                    <a:lnTo>
                      <a:pt x="46" y="950"/>
                    </a:lnTo>
                    <a:lnTo>
                      <a:pt x="32" y="880"/>
                    </a:lnTo>
                    <a:lnTo>
                      <a:pt x="22" y="810"/>
                    </a:lnTo>
                    <a:lnTo>
                      <a:pt x="14" y="742"/>
                    </a:lnTo>
                    <a:lnTo>
                      <a:pt x="6" y="678"/>
                    </a:lnTo>
                    <a:lnTo>
                      <a:pt x="2" y="616"/>
                    </a:lnTo>
                    <a:lnTo>
                      <a:pt x="0" y="556"/>
                    </a:lnTo>
                    <a:lnTo>
                      <a:pt x="0" y="498"/>
                    </a:lnTo>
                    <a:lnTo>
                      <a:pt x="2" y="444"/>
                    </a:lnTo>
                    <a:lnTo>
                      <a:pt x="4" y="392"/>
                    </a:lnTo>
                    <a:lnTo>
                      <a:pt x="10" y="342"/>
                    </a:lnTo>
                    <a:lnTo>
                      <a:pt x="18" y="296"/>
                    </a:lnTo>
                    <a:lnTo>
                      <a:pt x="28" y="254"/>
                    </a:lnTo>
                    <a:lnTo>
                      <a:pt x="38" y="212"/>
                    </a:lnTo>
                    <a:lnTo>
                      <a:pt x="52" y="176"/>
                    </a:lnTo>
                    <a:lnTo>
                      <a:pt x="68" y="142"/>
                    </a:lnTo>
                    <a:lnTo>
                      <a:pt x="86" y="110"/>
                    </a:lnTo>
                    <a:lnTo>
                      <a:pt x="104" y="84"/>
                    </a:lnTo>
                    <a:lnTo>
                      <a:pt x="126" y="60"/>
                    </a:lnTo>
                    <a:lnTo>
                      <a:pt x="150" y="38"/>
                    </a:lnTo>
                    <a:lnTo>
                      <a:pt x="174" y="22"/>
                    </a:lnTo>
                    <a:lnTo>
                      <a:pt x="202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3" name="Freeform 117"/>
              <p:cNvSpPr>
                <a:spLocks/>
              </p:cNvSpPr>
              <p:nvPr/>
            </p:nvSpPr>
            <p:spPr bwMode="auto">
              <a:xfrm>
                <a:off x="13895388" y="2871788"/>
                <a:ext cx="2193925" cy="4556125"/>
              </a:xfrm>
              <a:custGeom>
                <a:avLst/>
                <a:gdLst>
                  <a:gd name="T0" fmla="*/ 146 w 1382"/>
                  <a:gd name="T1" fmla="*/ 6 h 2870"/>
                  <a:gd name="T2" fmla="*/ 180 w 1382"/>
                  <a:gd name="T3" fmla="*/ 0 h 2870"/>
                  <a:gd name="T4" fmla="*/ 220 w 1382"/>
                  <a:gd name="T5" fmla="*/ 8 h 2870"/>
                  <a:gd name="T6" fmla="*/ 264 w 1382"/>
                  <a:gd name="T7" fmla="*/ 28 h 2870"/>
                  <a:gd name="T8" fmla="*/ 312 w 1382"/>
                  <a:gd name="T9" fmla="*/ 62 h 2870"/>
                  <a:gd name="T10" fmla="*/ 364 w 1382"/>
                  <a:gd name="T11" fmla="*/ 108 h 2870"/>
                  <a:gd name="T12" fmla="*/ 418 w 1382"/>
                  <a:gd name="T13" fmla="*/ 164 h 2870"/>
                  <a:gd name="T14" fmla="*/ 476 w 1382"/>
                  <a:gd name="T15" fmla="*/ 234 h 2870"/>
                  <a:gd name="T16" fmla="*/ 596 w 1382"/>
                  <a:gd name="T17" fmla="*/ 402 h 2870"/>
                  <a:gd name="T18" fmla="*/ 720 w 1382"/>
                  <a:gd name="T19" fmla="*/ 608 h 2870"/>
                  <a:gd name="T20" fmla="*/ 846 w 1382"/>
                  <a:gd name="T21" fmla="*/ 848 h 2870"/>
                  <a:gd name="T22" fmla="*/ 972 w 1382"/>
                  <a:gd name="T23" fmla="*/ 1118 h 2870"/>
                  <a:gd name="T24" fmla="*/ 1032 w 1382"/>
                  <a:gd name="T25" fmla="*/ 1262 h 2870"/>
                  <a:gd name="T26" fmla="*/ 1144 w 1382"/>
                  <a:gd name="T27" fmla="*/ 1554 h 2870"/>
                  <a:gd name="T28" fmla="*/ 1234 w 1382"/>
                  <a:gd name="T29" fmla="*/ 1834 h 2870"/>
                  <a:gd name="T30" fmla="*/ 1306 w 1382"/>
                  <a:gd name="T31" fmla="*/ 2094 h 2870"/>
                  <a:gd name="T32" fmla="*/ 1354 w 1382"/>
                  <a:gd name="T33" fmla="*/ 2328 h 2870"/>
                  <a:gd name="T34" fmla="*/ 1374 w 1382"/>
                  <a:gd name="T35" fmla="*/ 2482 h 2870"/>
                  <a:gd name="T36" fmla="*/ 1382 w 1382"/>
                  <a:gd name="T37" fmla="*/ 2572 h 2870"/>
                  <a:gd name="T38" fmla="*/ 1382 w 1382"/>
                  <a:gd name="T39" fmla="*/ 2652 h 2870"/>
                  <a:gd name="T40" fmla="*/ 1376 w 1382"/>
                  <a:gd name="T41" fmla="*/ 2720 h 2870"/>
                  <a:gd name="T42" fmla="*/ 1364 w 1382"/>
                  <a:gd name="T43" fmla="*/ 2776 h 2870"/>
                  <a:gd name="T44" fmla="*/ 1344 w 1382"/>
                  <a:gd name="T45" fmla="*/ 2820 h 2870"/>
                  <a:gd name="T46" fmla="*/ 1318 w 1382"/>
                  <a:gd name="T47" fmla="*/ 2848 h 2870"/>
                  <a:gd name="T48" fmla="*/ 1304 w 1382"/>
                  <a:gd name="T49" fmla="*/ 2856 h 2870"/>
                  <a:gd name="T50" fmla="*/ 1252 w 1382"/>
                  <a:gd name="T51" fmla="*/ 2870 h 2870"/>
                  <a:gd name="T52" fmla="*/ 1198 w 1382"/>
                  <a:gd name="T53" fmla="*/ 2868 h 2870"/>
                  <a:gd name="T54" fmla="*/ 1142 w 1382"/>
                  <a:gd name="T55" fmla="*/ 2852 h 2870"/>
                  <a:gd name="T56" fmla="*/ 1084 w 1382"/>
                  <a:gd name="T57" fmla="*/ 2824 h 2870"/>
                  <a:gd name="T58" fmla="*/ 1024 w 1382"/>
                  <a:gd name="T59" fmla="*/ 2780 h 2870"/>
                  <a:gd name="T60" fmla="*/ 962 w 1382"/>
                  <a:gd name="T61" fmla="*/ 2726 h 2870"/>
                  <a:gd name="T62" fmla="*/ 900 w 1382"/>
                  <a:gd name="T63" fmla="*/ 2660 h 2870"/>
                  <a:gd name="T64" fmla="*/ 836 w 1382"/>
                  <a:gd name="T65" fmla="*/ 2582 h 2870"/>
                  <a:gd name="T66" fmla="*/ 772 w 1382"/>
                  <a:gd name="T67" fmla="*/ 2492 h 2870"/>
                  <a:gd name="T68" fmla="*/ 706 w 1382"/>
                  <a:gd name="T69" fmla="*/ 2392 h 2870"/>
                  <a:gd name="T70" fmla="*/ 640 w 1382"/>
                  <a:gd name="T71" fmla="*/ 2282 h 2870"/>
                  <a:gd name="T72" fmla="*/ 508 w 1382"/>
                  <a:gd name="T73" fmla="*/ 2034 h 2870"/>
                  <a:gd name="T74" fmla="*/ 378 w 1382"/>
                  <a:gd name="T75" fmla="*/ 1752 h 2870"/>
                  <a:gd name="T76" fmla="*/ 314 w 1382"/>
                  <a:gd name="T77" fmla="*/ 1598 h 2870"/>
                  <a:gd name="T78" fmla="*/ 198 w 1382"/>
                  <a:gd name="T79" fmla="*/ 1290 h 2870"/>
                  <a:gd name="T80" fmla="*/ 108 w 1382"/>
                  <a:gd name="T81" fmla="*/ 1006 h 2870"/>
                  <a:gd name="T82" fmla="*/ 58 w 1382"/>
                  <a:gd name="T83" fmla="*/ 810 h 2870"/>
                  <a:gd name="T84" fmla="*/ 32 w 1382"/>
                  <a:gd name="T85" fmla="*/ 690 h 2870"/>
                  <a:gd name="T86" fmla="*/ 14 w 1382"/>
                  <a:gd name="T87" fmla="*/ 576 h 2870"/>
                  <a:gd name="T88" fmla="*/ 4 w 1382"/>
                  <a:gd name="T89" fmla="*/ 470 h 2870"/>
                  <a:gd name="T90" fmla="*/ 0 w 1382"/>
                  <a:gd name="T91" fmla="*/ 374 h 2870"/>
                  <a:gd name="T92" fmla="*/ 2 w 1382"/>
                  <a:gd name="T93" fmla="*/ 288 h 2870"/>
                  <a:gd name="T94" fmla="*/ 12 w 1382"/>
                  <a:gd name="T95" fmla="*/ 212 h 2870"/>
                  <a:gd name="T96" fmla="*/ 28 w 1382"/>
                  <a:gd name="T97" fmla="*/ 146 h 2870"/>
                  <a:gd name="T98" fmla="*/ 54 w 1382"/>
                  <a:gd name="T99" fmla="*/ 92 h 2870"/>
                  <a:gd name="T100" fmla="*/ 84 w 1382"/>
                  <a:gd name="T101" fmla="*/ 48 h 2870"/>
                  <a:gd name="T102" fmla="*/ 122 w 1382"/>
                  <a:gd name="T103" fmla="*/ 18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2" h="2870">
                    <a:moveTo>
                      <a:pt x="146" y="6"/>
                    </a:moveTo>
                    <a:lnTo>
                      <a:pt x="146" y="6"/>
                    </a:lnTo>
                    <a:lnTo>
                      <a:pt x="162" y="2"/>
                    </a:lnTo>
                    <a:lnTo>
                      <a:pt x="180" y="0"/>
                    </a:lnTo>
                    <a:lnTo>
                      <a:pt x="200" y="2"/>
                    </a:lnTo>
                    <a:lnTo>
                      <a:pt x="220" y="8"/>
                    </a:lnTo>
                    <a:lnTo>
                      <a:pt x="242" y="16"/>
                    </a:lnTo>
                    <a:lnTo>
                      <a:pt x="264" y="28"/>
                    </a:lnTo>
                    <a:lnTo>
                      <a:pt x="288" y="44"/>
                    </a:lnTo>
                    <a:lnTo>
                      <a:pt x="312" y="62"/>
                    </a:lnTo>
                    <a:lnTo>
                      <a:pt x="338" y="84"/>
                    </a:lnTo>
                    <a:lnTo>
                      <a:pt x="364" y="108"/>
                    </a:lnTo>
                    <a:lnTo>
                      <a:pt x="392" y="134"/>
                    </a:lnTo>
                    <a:lnTo>
                      <a:pt x="418" y="164"/>
                    </a:lnTo>
                    <a:lnTo>
                      <a:pt x="446" y="198"/>
                    </a:lnTo>
                    <a:lnTo>
                      <a:pt x="476" y="234"/>
                    </a:lnTo>
                    <a:lnTo>
                      <a:pt x="534" y="312"/>
                    </a:lnTo>
                    <a:lnTo>
                      <a:pt x="596" y="402"/>
                    </a:lnTo>
                    <a:lnTo>
                      <a:pt x="658" y="500"/>
                    </a:lnTo>
                    <a:lnTo>
                      <a:pt x="720" y="608"/>
                    </a:lnTo>
                    <a:lnTo>
                      <a:pt x="784" y="724"/>
                    </a:lnTo>
                    <a:lnTo>
                      <a:pt x="846" y="848"/>
                    </a:lnTo>
                    <a:lnTo>
                      <a:pt x="910" y="980"/>
                    </a:lnTo>
                    <a:lnTo>
                      <a:pt x="972" y="1118"/>
                    </a:lnTo>
                    <a:lnTo>
                      <a:pt x="1032" y="1262"/>
                    </a:lnTo>
                    <a:lnTo>
                      <a:pt x="1032" y="1262"/>
                    </a:lnTo>
                    <a:lnTo>
                      <a:pt x="1090" y="1410"/>
                    </a:lnTo>
                    <a:lnTo>
                      <a:pt x="1144" y="1554"/>
                    </a:lnTo>
                    <a:lnTo>
                      <a:pt x="1192" y="1696"/>
                    </a:lnTo>
                    <a:lnTo>
                      <a:pt x="1234" y="1834"/>
                    </a:lnTo>
                    <a:lnTo>
                      <a:pt x="1272" y="1966"/>
                    </a:lnTo>
                    <a:lnTo>
                      <a:pt x="1306" y="2094"/>
                    </a:lnTo>
                    <a:lnTo>
                      <a:pt x="1332" y="2214"/>
                    </a:lnTo>
                    <a:lnTo>
                      <a:pt x="1354" y="2328"/>
                    </a:lnTo>
                    <a:lnTo>
                      <a:pt x="1370" y="2432"/>
                    </a:lnTo>
                    <a:lnTo>
                      <a:pt x="1374" y="2482"/>
                    </a:lnTo>
                    <a:lnTo>
                      <a:pt x="1378" y="2528"/>
                    </a:lnTo>
                    <a:lnTo>
                      <a:pt x="1382" y="2572"/>
                    </a:lnTo>
                    <a:lnTo>
                      <a:pt x="1382" y="2614"/>
                    </a:lnTo>
                    <a:lnTo>
                      <a:pt x="1382" y="2652"/>
                    </a:lnTo>
                    <a:lnTo>
                      <a:pt x="1380" y="2688"/>
                    </a:lnTo>
                    <a:lnTo>
                      <a:pt x="1376" y="2720"/>
                    </a:lnTo>
                    <a:lnTo>
                      <a:pt x="1370" y="2750"/>
                    </a:lnTo>
                    <a:lnTo>
                      <a:pt x="1364" y="2776"/>
                    </a:lnTo>
                    <a:lnTo>
                      <a:pt x="1356" y="2800"/>
                    </a:lnTo>
                    <a:lnTo>
                      <a:pt x="1344" y="2820"/>
                    </a:lnTo>
                    <a:lnTo>
                      <a:pt x="1332" y="2836"/>
                    </a:lnTo>
                    <a:lnTo>
                      <a:pt x="1318" y="2848"/>
                    </a:lnTo>
                    <a:lnTo>
                      <a:pt x="1304" y="2856"/>
                    </a:lnTo>
                    <a:lnTo>
                      <a:pt x="1304" y="2856"/>
                    </a:lnTo>
                    <a:lnTo>
                      <a:pt x="1278" y="2864"/>
                    </a:lnTo>
                    <a:lnTo>
                      <a:pt x="1252" y="2870"/>
                    </a:lnTo>
                    <a:lnTo>
                      <a:pt x="1226" y="2870"/>
                    </a:lnTo>
                    <a:lnTo>
                      <a:pt x="1198" y="2868"/>
                    </a:lnTo>
                    <a:lnTo>
                      <a:pt x="1170" y="2862"/>
                    </a:lnTo>
                    <a:lnTo>
                      <a:pt x="1142" y="2852"/>
                    </a:lnTo>
                    <a:lnTo>
                      <a:pt x="1114" y="2840"/>
                    </a:lnTo>
                    <a:lnTo>
                      <a:pt x="1084" y="2824"/>
                    </a:lnTo>
                    <a:lnTo>
                      <a:pt x="1054" y="2804"/>
                    </a:lnTo>
                    <a:lnTo>
                      <a:pt x="1024" y="2780"/>
                    </a:lnTo>
                    <a:lnTo>
                      <a:pt x="994" y="2756"/>
                    </a:lnTo>
                    <a:lnTo>
                      <a:pt x="962" y="2726"/>
                    </a:lnTo>
                    <a:lnTo>
                      <a:pt x="932" y="2694"/>
                    </a:lnTo>
                    <a:lnTo>
                      <a:pt x="900" y="2660"/>
                    </a:lnTo>
                    <a:lnTo>
                      <a:pt x="868" y="2622"/>
                    </a:lnTo>
                    <a:lnTo>
                      <a:pt x="836" y="2582"/>
                    </a:lnTo>
                    <a:lnTo>
                      <a:pt x="804" y="2538"/>
                    </a:lnTo>
                    <a:lnTo>
                      <a:pt x="772" y="2492"/>
                    </a:lnTo>
                    <a:lnTo>
                      <a:pt x="738" y="2444"/>
                    </a:lnTo>
                    <a:lnTo>
                      <a:pt x="706" y="2392"/>
                    </a:lnTo>
                    <a:lnTo>
                      <a:pt x="672" y="2338"/>
                    </a:lnTo>
                    <a:lnTo>
                      <a:pt x="640" y="2282"/>
                    </a:lnTo>
                    <a:lnTo>
                      <a:pt x="574" y="2162"/>
                    </a:lnTo>
                    <a:lnTo>
                      <a:pt x="508" y="2034"/>
                    </a:lnTo>
                    <a:lnTo>
                      <a:pt x="442" y="1896"/>
                    </a:lnTo>
                    <a:lnTo>
                      <a:pt x="378" y="1752"/>
                    </a:lnTo>
                    <a:lnTo>
                      <a:pt x="314" y="1598"/>
                    </a:lnTo>
                    <a:lnTo>
                      <a:pt x="314" y="1598"/>
                    </a:lnTo>
                    <a:lnTo>
                      <a:pt x="252" y="1442"/>
                    </a:lnTo>
                    <a:lnTo>
                      <a:pt x="198" y="1290"/>
                    </a:lnTo>
                    <a:lnTo>
                      <a:pt x="148" y="1146"/>
                    </a:lnTo>
                    <a:lnTo>
                      <a:pt x="108" y="1006"/>
                    </a:lnTo>
                    <a:lnTo>
                      <a:pt x="72" y="874"/>
                    </a:lnTo>
                    <a:lnTo>
                      <a:pt x="58" y="810"/>
                    </a:lnTo>
                    <a:lnTo>
                      <a:pt x="44" y="748"/>
                    </a:lnTo>
                    <a:lnTo>
                      <a:pt x="32" y="690"/>
                    </a:lnTo>
                    <a:lnTo>
                      <a:pt x="22" y="632"/>
                    </a:lnTo>
                    <a:lnTo>
                      <a:pt x="14" y="576"/>
                    </a:lnTo>
                    <a:lnTo>
                      <a:pt x="8" y="522"/>
                    </a:lnTo>
                    <a:lnTo>
                      <a:pt x="4" y="470"/>
                    </a:lnTo>
                    <a:lnTo>
                      <a:pt x="0" y="422"/>
                    </a:lnTo>
                    <a:lnTo>
                      <a:pt x="0" y="374"/>
                    </a:lnTo>
                    <a:lnTo>
                      <a:pt x="0" y="330"/>
                    </a:lnTo>
                    <a:lnTo>
                      <a:pt x="2" y="288"/>
                    </a:lnTo>
                    <a:lnTo>
                      <a:pt x="6" y="250"/>
                    </a:lnTo>
                    <a:lnTo>
                      <a:pt x="12" y="212"/>
                    </a:lnTo>
                    <a:lnTo>
                      <a:pt x="20" y="178"/>
                    </a:lnTo>
                    <a:lnTo>
                      <a:pt x="28" y="146"/>
                    </a:lnTo>
                    <a:lnTo>
                      <a:pt x="40" y="118"/>
                    </a:lnTo>
                    <a:lnTo>
                      <a:pt x="54" y="92"/>
                    </a:lnTo>
                    <a:lnTo>
                      <a:pt x="68" y="68"/>
                    </a:lnTo>
                    <a:lnTo>
                      <a:pt x="84" y="48"/>
                    </a:lnTo>
                    <a:lnTo>
                      <a:pt x="102" y="32"/>
                    </a:lnTo>
                    <a:lnTo>
                      <a:pt x="122" y="18"/>
                    </a:lnTo>
                    <a:lnTo>
                      <a:pt x="146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4" name="Freeform 119"/>
              <p:cNvSpPr>
                <a:spLocks/>
              </p:cNvSpPr>
              <p:nvPr/>
            </p:nvSpPr>
            <p:spPr bwMode="auto">
              <a:xfrm>
                <a:off x="13987463" y="2871788"/>
                <a:ext cx="2101850" cy="4556125"/>
              </a:xfrm>
              <a:custGeom>
                <a:avLst/>
                <a:gdLst>
                  <a:gd name="T0" fmla="*/ 974 w 1324"/>
                  <a:gd name="T1" fmla="*/ 1262 h 2870"/>
                  <a:gd name="T2" fmla="*/ 852 w 1324"/>
                  <a:gd name="T3" fmla="*/ 980 h 2870"/>
                  <a:gd name="T4" fmla="*/ 726 w 1324"/>
                  <a:gd name="T5" fmla="*/ 724 h 2870"/>
                  <a:gd name="T6" fmla="*/ 600 w 1324"/>
                  <a:gd name="T7" fmla="*/ 500 h 2870"/>
                  <a:gd name="T8" fmla="*/ 476 w 1324"/>
                  <a:gd name="T9" fmla="*/ 312 h 2870"/>
                  <a:gd name="T10" fmla="*/ 388 w 1324"/>
                  <a:gd name="T11" fmla="*/ 198 h 2870"/>
                  <a:gd name="T12" fmla="*/ 334 w 1324"/>
                  <a:gd name="T13" fmla="*/ 134 h 2870"/>
                  <a:gd name="T14" fmla="*/ 280 w 1324"/>
                  <a:gd name="T15" fmla="*/ 84 h 2870"/>
                  <a:gd name="T16" fmla="*/ 230 w 1324"/>
                  <a:gd name="T17" fmla="*/ 44 h 2870"/>
                  <a:gd name="T18" fmla="*/ 184 w 1324"/>
                  <a:gd name="T19" fmla="*/ 16 h 2870"/>
                  <a:gd name="T20" fmla="*/ 142 w 1324"/>
                  <a:gd name="T21" fmla="*/ 2 h 2870"/>
                  <a:gd name="T22" fmla="*/ 104 w 1324"/>
                  <a:gd name="T23" fmla="*/ 2 h 2870"/>
                  <a:gd name="T24" fmla="*/ 88 w 1324"/>
                  <a:gd name="T25" fmla="*/ 6 h 2870"/>
                  <a:gd name="T26" fmla="*/ 62 w 1324"/>
                  <a:gd name="T27" fmla="*/ 20 h 2870"/>
                  <a:gd name="T28" fmla="*/ 18 w 1324"/>
                  <a:gd name="T29" fmla="*/ 56 h 2870"/>
                  <a:gd name="T30" fmla="*/ 0 w 1324"/>
                  <a:gd name="T31" fmla="*/ 82 h 2870"/>
                  <a:gd name="T32" fmla="*/ 40 w 1324"/>
                  <a:gd name="T33" fmla="*/ 104 h 2870"/>
                  <a:gd name="T34" fmla="*/ 82 w 1324"/>
                  <a:gd name="T35" fmla="*/ 134 h 2870"/>
                  <a:gd name="T36" fmla="*/ 124 w 1324"/>
                  <a:gd name="T37" fmla="*/ 174 h 2870"/>
                  <a:gd name="T38" fmla="*/ 218 w 1324"/>
                  <a:gd name="T39" fmla="*/ 276 h 2870"/>
                  <a:gd name="T40" fmla="*/ 318 w 1324"/>
                  <a:gd name="T41" fmla="*/ 412 h 2870"/>
                  <a:gd name="T42" fmla="*/ 424 w 1324"/>
                  <a:gd name="T43" fmla="*/ 574 h 2870"/>
                  <a:gd name="T44" fmla="*/ 530 w 1324"/>
                  <a:gd name="T45" fmla="*/ 762 h 2870"/>
                  <a:gd name="T46" fmla="*/ 638 w 1324"/>
                  <a:gd name="T47" fmla="*/ 974 h 2870"/>
                  <a:gd name="T48" fmla="*/ 742 w 1324"/>
                  <a:gd name="T49" fmla="*/ 1206 h 2870"/>
                  <a:gd name="T50" fmla="*/ 794 w 1324"/>
                  <a:gd name="T51" fmla="*/ 1328 h 2870"/>
                  <a:gd name="T52" fmla="*/ 892 w 1324"/>
                  <a:gd name="T53" fmla="*/ 1584 h 2870"/>
                  <a:gd name="T54" fmla="*/ 974 w 1324"/>
                  <a:gd name="T55" fmla="*/ 1828 h 2870"/>
                  <a:gd name="T56" fmla="*/ 1042 w 1324"/>
                  <a:gd name="T57" fmla="*/ 2062 h 2870"/>
                  <a:gd name="T58" fmla="*/ 1092 w 1324"/>
                  <a:gd name="T59" fmla="*/ 2276 h 2870"/>
                  <a:gd name="T60" fmla="*/ 1126 w 1324"/>
                  <a:gd name="T61" fmla="*/ 2468 h 2870"/>
                  <a:gd name="T62" fmla="*/ 1142 w 1324"/>
                  <a:gd name="T63" fmla="*/ 2634 h 2870"/>
                  <a:gd name="T64" fmla="*/ 1142 w 1324"/>
                  <a:gd name="T65" fmla="*/ 2736 h 2870"/>
                  <a:gd name="T66" fmla="*/ 1136 w 1324"/>
                  <a:gd name="T67" fmla="*/ 2794 h 2870"/>
                  <a:gd name="T68" fmla="*/ 1126 w 1324"/>
                  <a:gd name="T69" fmla="*/ 2842 h 2870"/>
                  <a:gd name="T70" fmla="*/ 1118 w 1324"/>
                  <a:gd name="T71" fmla="*/ 2864 h 2870"/>
                  <a:gd name="T72" fmla="*/ 1168 w 1324"/>
                  <a:gd name="T73" fmla="*/ 2870 h 2870"/>
                  <a:gd name="T74" fmla="*/ 1200 w 1324"/>
                  <a:gd name="T75" fmla="*/ 2868 h 2870"/>
                  <a:gd name="T76" fmla="*/ 1230 w 1324"/>
                  <a:gd name="T77" fmla="*/ 2862 h 2870"/>
                  <a:gd name="T78" fmla="*/ 1246 w 1324"/>
                  <a:gd name="T79" fmla="*/ 2856 h 2870"/>
                  <a:gd name="T80" fmla="*/ 1274 w 1324"/>
                  <a:gd name="T81" fmla="*/ 2836 h 2870"/>
                  <a:gd name="T82" fmla="*/ 1298 w 1324"/>
                  <a:gd name="T83" fmla="*/ 2800 h 2870"/>
                  <a:gd name="T84" fmla="*/ 1312 w 1324"/>
                  <a:gd name="T85" fmla="*/ 2750 h 2870"/>
                  <a:gd name="T86" fmla="*/ 1322 w 1324"/>
                  <a:gd name="T87" fmla="*/ 2688 h 2870"/>
                  <a:gd name="T88" fmla="*/ 1324 w 1324"/>
                  <a:gd name="T89" fmla="*/ 2614 h 2870"/>
                  <a:gd name="T90" fmla="*/ 1320 w 1324"/>
                  <a:gd name="T91" fmla="*/ 2528 h 2870"/>
                  <a:gd name="T92" fmla="*/ 1312 w 1324"/>
                  <a:gd name="T93" fmla="*/ 2432 h 2870"/>
                  <a:gd name="T94" fmla="*/ 1274 w 1324"/>
                  <a:gd name="T95" fmla="*/ 2214 h 2870"/>
                  <a:gd name="T96" fmla="*/ 1214 w 1324"/>
                  <a:gd name="T97" fmla="*/ 1966 h 2870"/>
                  <a:gd name="T98" fmla="*/ 1134 w 1324"/>
                  <a:gd name="T99" fmla="*/ 1696 h 2870"/>
                  <a:gd name="T100" fmla="*/ 1032 w 1324"/>
                  <a:gd name="T101" fmla="*/ 1408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4" h="2870">
                    <a:moveTo>
                      <a:pt x="974" y="1262"/>
                    </a:moveTo>
                    <a:lnTo>
                      <a:pt x="974" y="1262"/>
                    </a:lnTo>
                    <a:lnTo>
                      <a:pt x="914" y="1118"/>
                    </a:lnTo>
                    <a:lnTo>
                      <a:pt x="852" y="980"/>
                    </a:lnTo>
                    <a:lnTo>
                      <a:pt x="788" y="848"/>
                    </a:lnTo>
                    <a:lnTo>
                      <a:pt x="726" y="724"/>
                    </a:lnTo>
                    <a:lnTo>
                      <a:pt x="662" y="608"/>
                    </a:lnTo>
                    <a:lnTo>
                      <a:pt x="600" y="500"/>
                    </a:lnTo>
                    <a:lnTo>
                      <a:pt x="538" y="402"/>
                    </a:lnTo>
                    <a:lnTo>
                      <a:pt x="476" y="312"/>
                    </a:lnTo>
                    <a:lnTo>
                      <a:pt x="418" y="234"/>
                    </a:lnTo>
                    <a:lnTo>
                      <a:pt x="388" y="198"/>
                    </a:lnTo>
                    <a:lnTo>
                      <a:pt x="360" y="164"/>
                    </a:lnTo>
                    <a:lnTo>
                      <a:pt x="334" y="134"/>
                    </a:lnTo>
                    <a:lnTo>
                      <a:pt x="306" y="108"/>
                    </a:lnTo>
                    <a:lnTo>
                      <a:pt x="280" y="84"/>
                    </a:lnTo>
                    <a:lnTo>
                      <a:pt x="254" y="62"/>
                    </a:lnTo>
                    <a:lnTo>
                      <a:pt x="230" y="44"/>
                    </a:lnTo>
                    <a:lnTo>
                      <a:pt x="206" y="28"/>
                    </a:lnTo>
                    <a:lnTo>
                      <a:pt x="184" y="16"/>
                    </a:lnTo>
                    <a:lnTo>
                      <a:pt x="162" y="8"/>
                    </a:lnTo>
                    <a:lnTo>
                      <a:pt x="142" y="2"/>
                    </a:lnTo>
                    <a:lnTo>
                      <a:pt x="122" y="0"/>
                    </a:lnTo>
                    <a:lnTo>
                      <a:pt x="104" y="2"/>
                    </a:lnTo>
                    <a:lnTo>
                      <a:pt x="88" y="6"/>
                    </a:lnTo>
                    <a:lnTo>
                      <a:pt x="88" y="6"/>
                    </a:lnTo>
                    <a:lnTo>
                      <a:pt x="74" y="12"/>
                    </a:lnTo>
                    <a:lnTo>
                      <a:pt x="62" y="20"/>
                    </a:lnTo>
                    <a:lnTo>
                      <a:pt x="40" y="36"/>
                    </a:lnTo>
                    <a:lnTo>
                      <a:pt x="18" y="5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0" y="92"/>
                    </a:lnTo>
                    <a:lnTo>
                      <a:pt x="40" y="104"/>
                    </a:lnTo>
                    <a:lnTo>
                      <a:pt x="60" y="118"/>
                    </a:lnTo>
                    <a:lnTo>
                      <a:pt x="82" y="134"/>
                    </a:lnTo>
                    <a:lnTo>
                      <a:pt x="102" y="152"/>
                    </a:lnTo>
                    <a:lnTo>
                      <a:pt x="124" y="174"/>
                    </a:lnTo>
                    <a:lnTo>
                      <a:pt x="170" y="220"/>
                    </a:lnTo>
                    <a:lnTo>
                      <a:pt x="218" y="276"/>
                    </a:lnTo>
                    <a:lnTo>
                      <a:pt x="268" y="340"/>
                    </a:lnTo>
                    <a:lnTo>
                      <a:pt x="318" y="412"/>
                    </a:lnTo>
                    <a:lnTo>
                      <a:pt x="370" y="490"/>
                    </a:lnTo>
                    <a:lnTo>
                      <a:pt x="424" y="574"/>
                    </a:lnTo>
                    <a:lnTo>
                      <a:pt x="476" y="664"/>
                    </a:lnTo>
                    <a:lnTo>
                      <a:pt x="530" y="762"/>
                    </a:lnTo>
                    <a:lnTo>
                      <a:pt x="584" y="866"/>
                    </a:lnTo>
                    <a:lnTo>
                      <a:pt x="638" y="974"/>
                    </a:lnTo>
                    <a:lnTo>
                      <a:pt x="690" y="1088"/>
                    </a:lnTo>
                    <a:lnTo>
                      <a:pt x="742" y="1206"/>
                    </a:lnTo>
                    <a:lnTo>
                      <a:pt x="794" y="1328"/>
                    </a:lnTo>
                    <a:lnTo>
                      <a:pt x="794" y="1328"/>
                    </a:lnTo>
                    <a:lnTo>
                      <a:pt x="844" y="1456"/>
                    </a:lnTo>
                    <a:lnTo>
                      <a:pt x="892" y="1584"/>
                    </a:lnTo>
                    <a:lnTo>
                      <a:pt x="934" y="1708"/>
                    </a:lnTo>
                    <a:lnTo>
                      <a:pt x="974" y="1828"/>
                    </a:lnTo>
                    <a:lnTo>
                      <a:pt x="1010" y="1948"/>
                    </a:lnTo>
                    <a:lnTo>
                      <a:pt x="1042" y="2062"/>
                    </a:lnTo>
                    <a:lnTo>
                      <a:pt x="1070" y="2172"/>
                    </a:lnTo>
                    <a:lnTo>
                      <a:pt x="1092" y="2276"/>
                    </a:lnTo>
                    <a:lnTo>
                      <a:pt x="1112" y="2376"/>
                    </a:lnTo>
                    <a:lnTo>
                      <a:pt x="1126" y="2468"/>
                    </a:lnTo>
                    <a:lnTo>
                      <a:pt x="1138" y="2556"/>
                    </a:lnTo>
                    <a:lnTo>
                      <a:pt x="1142" y="2634"/>
                    </a:lnTo>
                    <a:lnTo>
                      <a:pt x="1144" y="2704"/>
                    </a:lnTo>
                    <a:lnTo>
                      <a:pt x="1142" y="2736"/>
                    </a:lnTo>
                    <a:lnTo>
                      <a:pt x="1140" y="2766"/>
                    </a:lnTo>
                    <a:lnTo>
                      <a:pt x="1136" y="2794"/>
                    </a:lnTo>
                    <a:lnTo>
                      <a:pt x="1132" y="2820"/>
                    </a:lnTo>
                    <a:lnTo>
                      <a:pt x="1126" y="2842"/>
                    </a:lnTo>
                    <a:lnTo>
                      <a:pt x="1118" y="2864"/>
                    </a:lnTo>
                    <a:lnTo>
                      <a:pt x="1118" y="2864"/>
                    </a:lnTo>
                    <a:lnTo>
                      <a:pt x="1152" y="2870"/>
                    </a:lnTo>
                    <a:lnTo>
                      <a:pt x="1168" y="2870"/>
                    </a:lnTo>
                    <a:lnTo>
                      <a:pt x="1184" y="2870"/>
                    </a:lnTo>
                    <a:lnTo>
                      <a:pt x="1200" y="2868"/>
                    </a:lnTo>
                    <a:lnTo>
                      <a:pt x="1214" y="2866"/>
                    </a:lnTo>
                    <a:lnTo>
                      <a:pt x="1230" y="2862"/>
                    </a:lnTo>
                    <a:lnTo>
                      <a:pt x="1246" y="2856"/>
                    </a:lnTo>
                    <a:lnTo>
                      <a:pt x="1246" y="2856"/>
                    </a:lnTo>
                    <a:lnTo>
                      <a:pt x="1260" y="2848"/>
                    </a:lnTo>
                    <a:lnTo>
                      <a:pt x="1274" y="2836"/>
                    </a:lnTo>
                    <a:lnTo>
                      <a:pt x="1286" y="2820"/>
                    </a:lnTo>
                    <a:lnTo>
                      <a:pt x="1298" y="2800"/>
                    </a:lnTo>
                    <a:lnTo>
                      <a:pt x="1306" y="2776"/>
                    </a:lnTo>
                    <a:lnTo>
                      <a:pt x="1312" y="2750"/>
                    </a:lnTo>
                    <a:lnTo>
                      <a:pt x="1318" y="2720"/>
                    </a:lnTo>
                    <a:lnTo>
                      <a:pt x="1322" y="2688"/>
                    </a:lnTo>
                    <a:lnTo>
                      <a:pt x="1324" y="2652"/>
                    </a:lnTo>
                    <a:lnTo>
                      <a:pt x="1324" y="2614"/>
                    </a:lnTo>
                    <a:lnTo>
                      <a:pt x="1324" y="2572"/>
                    </a:lnTo>
                    <a:lnTo>
                      <a:pt x="1320" y="2528"/>
                    </a:lnTo>
                    <a:lnTo>
                      <a:pt x="1316" y="2482"/>
                    </a:lnTo>
                    <a:lnTo>
                      <a:pt x="1312" y="2432"/>
                    </a:lnTo>
                    <a:lnTo>
                      <a:pt x="1296" y="2328"/>
                    </a:lnTo>
                    <a:lnTo>
                      <a:pt x="1274" y="2214"/>
                    </a:lnTo>
                    <a:lnTo>
                      <a:pt x="1248" y="2094"/>
                    </a:lnTo>
                    <a:lnTo>
                      <a:pt x="1214" y="1966"/>
                    </a:lnTo>
                    <a:lnTo>
                      <a:pt x="1176" y="1834"/>
                    </a:lnTo>
                    <a:lnTo>
                      <a:pt x="1134" y="1696"/>
                    </a:lnTo>
                    <a:lnTo>
                      <a:pt x="1086" y="1554"/>
                    </a:lnTo>
                    <a:lnTo>
                      <a:pt x="1032" y="1408"/>
                    </a:lnTo>
                    <a:lnTo>
                      <a:pt x="974" y="12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5" name="Freeform 121"/>
              <p:cNvSpPr>
                <a:spLocks/>
              </p:cNvSpPr>
              <p:nvPr/>
            </p:nvSpPr>
            <p:spPr bwMode="auto">
              <a:xfrm>
                <a:off x="12603163" y="4770438"/>
                <a:ext cx="2489200" cy="1809750"/>
              </a:xfrm>
              <a:custGeom>
                <a:avLst/>
                <a:gdLst>
                  <a:gd name="T0" fmla="*/ 1530 w 1568"/>
                  <a:gd name="T1" fmla="*/ 212 h 1140"/>
                  <a:gd name="T2" fmla="*/ 1530 w 1568"/>
                  <a:gd name="T3" fmla="*/ 212 h 1140"/>
                  <a:gd name="T4" fmla="*/ 1518 w 1568"/>
                  <a:gd name="T5" fmla="*/ 186 h 1140"/>
                  <a:gd name="T6" fmla="*/ 1506 w 1568"/>
                  <a:gd name="T7" fmla="*/ 162 h 1140"/>
                  <a:gd name="T8" fmla="*/ 1494 w 1568"/>
                  <a:gd name="T9" fmla="*/ 138 h 1140"/>
                  <a:gd name="T10" fmla="*/ 1480 w 1568"/>
                  <a:gd name="T11" fmla="*/ 116 h 1140"/>
                  <a:gd name="T12" fmla="*/ 1466 w 1568"/>
                  <a:gd name="T13" fmla="*/ 96 h 1140"/>
                  <a:gd name="T14" fmla="*/ 1452 w 1568"/>
                  <a:gd name="T15" fmla="*/ 78 h 1140"/>
                  <a:gd name="T16" fmla="*/ 1436 w 1568"/>
                  <a:gd name="T17" fmla="*/ 62 h 1140"/>
                  <a:gd name="T18" fmla="*/ 1422 w 1568"/>
                  <a:gd name="T19" fmla="*/ 46 h 1140"/>
                  <a:gd name="T20" fmla="*/ 1406 w 1568"/>
                  <a:gd name="T21" fmla="*/ 34 h 1140"/>
                  <a:gd name="T22" fmla="*/ 1392 w 1568"/>
                  <a:gd name="T23" fmla="*/ 22 h 1140"/>
                  <a:gd name="T24" fmla="*/ 1376 w 1568"/>
                  <a:gd name="T25" fmla="*/ 14 h 1140"/>
                  <a:gd name="T26" fmla="*/ 1362 w 1568"/>
                  <a:gd name="T27" fmla="*/ 6 h 1140"/>
                  <a:gd name="T28" fmla="*/ 1348 w 1568"/>
                  <a:gd name="T29" fmla="*/ 2 h 1140"/>
                  <a:gd name="T30" fmla="*/ 1334 w 1568"/>
                  <a:gd name="T31" fmla="*/ 0 h 1140"/>
                  <a:gd name="T32" fmla="*/ 1320 w 1568"/>
                  <a:gd name="T33" fmla="*/ 0 h 1140"/>
                  <a:gd name="T34" fmla="*/ 1306 w 1568"/>
                  <a:gd name="T35" fmla="*/ 4 h 1140"/>
                  <a:gd name="T36" fmla="*/ 1306 w 1568"/>
                  <a:gd name="T37" fmla="*/ 2 h 1140"/>
                  <a:gd name="T38" fmla="*/ 0 w 1568"/>
                  <a:gd name="T39" fmla="*/ 396 h 1140"/>
                  <a:gd name="T40" fmla="*/ 304 w 1568"/>
                  <a:gd name="T41" fmla="*/ 1140 h 1140"/>
                  <a:gd name="T42" fmla="*/ 1512 w 1568"/>
                  <a:gd name="T43" fmla="*/ 518 h 1140"/>
                  <a:gd name="T44" fmla="*/ 1512 w 1568"/>
                  <a:gd name="T45" fmla="*/ 518 h 1140"/>
                  <a:gd name="T46" fmla="*/ 1524 w 1568"/>
                  <a:gd name="T47" fmla="*/ 512 h 1140"/>
                  <a:gd name="T48" fmla="*/ 1534 w 1568"/>
                  <a:gd name="T49" fmla="*/ 502 h 1140"/>
                  <a:gd name="T50" fmla="*/ 1544 w 1568"/>
                  <a:gd name="T51" fmla="*/ 492 h 1140"/>
                  <a:gd name="T52" fmla="*/ 1552 w 1568"/>
                  <a:gd name="T53" fmla="*/ 478 h 1140"/>
                  <a:gd name="T54" fmla="*/ 1558 w 1568"/>
                  <a:gd name="T55" fmla="*/ 464 h 1140"/>
                  <a:gd name="T56" fmla="*/ 1562 w 1568"/>
                  <a:gd name="T57" fmla="*/ 446 h 1140"/>
                  <a:gd name="T58" fmla="*/ 1566 w 1568"/>
                  <a:gd name="T59" fmla="*/ 428 h 1140"/>
                  <a:gd name="T60" fmla="*/ 1568 w 1568"/>
                  <a:gd name="T61" fmla="*/ 408 h 1140"/>
                  <a:gd name="T62" fmla="*/ 1568 w 1568"/>
                  <a:gd name="T63" fmla="*/ 386 h 1140"/>
                  <a:gd name="T64" fmla="*/ 1566 w 1568"/>
                  <a:gd name="T65" fmla="*/ 364 h 1140"/>
                  <a:gd name="T66" fmla="*/ 1564 w 1568"/>
                  <a:gd name="T67" fmla="*/ 340 h 1140"/>
                  <a:gd name="T68" fmla="*/ 1560 w 1568"/>
                  <a:gd name="T69" fmla="*/ 316 h 1140"/>
                  <a:gd name="T70" fmla="*/ 1554 w 1568"/>
                  <a:gd name="T71" fmla="*/ 290 h 1140"/>
                  <a:gd name="T72" fmla="*/ 1548 w 1568"/>
                  <a:gd name="T73" fmla="*/ 264 h 1140"/>
                  <a:gd name="T74" fmla="*/ 1540 w 1568"/>
                  <a:gd name="T75" fmla="*/ 238 h 1140"/>
                  <a:gd name="T76" fmla="*/ 1530 w 1568"/>
                  <a:gd name="T77" fmla="*/ 212 h 1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8" h="1140">
                    <a:moveTo>
                      <a:pt x="1530" y="212"/>
                    </a:moveTo>
                    <a:lnTo>
                      <a:pt x="1530" y="212"/>
                    </a:lnTo>
                    <a:lnTo>
                      <a:pt x="1518" y="186"/>
                    </a:lnTo>
                    <a:lnTo>
                      <a:pt x="1506" y="162"/>
                    </a:lnTo>
                    <a:lnTo>
                      <a:pt x="1494" y="138"/>
                    </a:lnTo>
                    <a:lnTo>
                      <a:pt x="1480" y="116"/>
                    </a:lnTo>
                    <a:lnTo>
                      <a:pt x="1466" y="96"/>
                    </a:lnTo>
                    <a:lnTo>
                      <a:pt x="1452" y="78"/>
                    </a:lnTo>
                    <a:lnTo>
                      <a:pt x="1436" y="62"/>
                    </a:lnTo>
                    <a:lnTo>
                      <a:pt x="1422" y="46"/>
                    </a:lnTo>
                    <a:lnTo>
                      <a:pt x="1406" y="34"/>
                    </a:lnTo>
                    <a:lnTo>
                      <a:pt x="1392" y="22"/>
                    </a:lnTo>
                    <a:lnTo>
                      <a:pt x="1376" y="14"/>
                    </a:lnTo>
                    <a:lnTo>
                      <a:pt x="1362" y="6"/>
                    </a:lnTo>
                    <a:lnTo>
                      <a:pt x="1348" y="2"/>
                    </a:lnTo>
                    <a:lnTo>
                      <a:pt x="1334" y="0"/>
                    </a:lnTo>
                    <a:lnTo>
                      <a:pt x="1320" y="0"/>
                    </a:lnTo>
                    <a:lnTo>
                      <a:pt x="1306" y="4"/>
                    </a:lnTo>
                    <a:lnTo>
                      <a:pt x="1306" y="2"/>
                    </a:lnTo>
                    <a:lnTo>
                      <a:pt x="0" y="396"/>
                    </a:lnTo>
                    <a:lnTo>
                      <a:pt x="304" y="1140"/>
                    </a:lnTo>
                    <a:lnTo>
                      <a:pt x="1512" y="518"/>
                    </a:lnTo>
                    <a:lnTo>
                      <a:pt x="1512" y="518"/>
                    </a:lnTo>
                    <a:lnTo>
                      <a:pt x="1524" y="512"/>
                    </a:lnTo>
                    <a:lnTo>
                      <a:pt x="1534" y="502"/>
                    </a:lnTo>
                    <a:lnTo>
                      <a:pt x="1544" y="492"/>
                    </a:lnTo>
                    <a:lnTo>
                      <a:pt x="1552" y="478"/>
                    </a:lnTo>
                    <a:lnTo>
                      <a:pt x="1558" y="464"/>
                    </a:lnTo>
                    <a:lnTo>
                      <a:pt x="1562" y="446"/>
                    </a:lnTo>
                    <a:lnTo>
                      <a:pt x="1566" y="428"/>
                    </a:lnTo>
                    <a:lnTo>
                      <a:pt x="1568" y="408"/>
                    </a:lnTo>
                    <a:lnTo>
                      <a:pt x="1568" y="386"/>
                    </a:lnTo>
                    <a:lnTo>
                      <a:pt x="1566" y="364"/>
                    </a:lnTo>
                    <a:lnTo>
                      <a:pt x="1564" y="340"/>
                    </a:lnTo>
                    <a:lnTo>
                      <a:pt x="1560" y="316"/>
                    </a:lnTo>
                    <a:lnTo>
                      <a:pt x="1554" y="290"/>
                    </a:lnTo>
                    <a:lnTo>
                      <a:pt x="1548" y="264"/>
                    </a:lnTo>
                    <a:lnTo>
                      <a:pt x="1540" y="238"/>
                    </a:lnTo>
                    <a:lnTo>
                      <a:pt x="1530" y="2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6" name="Freeform 123"/>
              <p:cNvSpPr>
                <a:spLocks/>
              </p:cNvSpPr>
              <p:nvPr/>
            </p:nvSpPr>
            <p:spPr bwMode="auto">
              <a:xfrm>
                <a:off x="14517688" y="4770438"/>
                <a:ext cx="574675" cy="1047750"/>
              </a:xfrm>
              <a:custGeom>
                <a:avLst/>
                <a:gdLst>
                  <a:gd name="T0" fmla="*/ 322 w 362"/>
                  <a:gd name="T1" fmla="*/ 212 h 660"/>
                  <a:gd name="T2" fmla="*/ 322 w 362"/>
                  <a:gd name="T3" fmla="*/ 212 h 660"/>
                  <a:gd name="T4" fmla="*/ 304 w 362"/>
                  <a:gd name="T5" fmla="*/ 168 h 660"/>
                  <a:gd name="T6" fmla="*/ 282 w 362"/>
                  <a:gd name="T7" fmla="*/ 130 h 660"/>
                  <a:gd name="T8" fmla="*/ 258 w 362"/>
                  <a:gd name="T9" fmla="*/ 94 h 660"/>
                  <a:gd name="T10" fmla="*/ 234 w 362"/>
                  <a:gd name="T11" fmla="*/ 64 h 660"/>
                  <a:gd name="T12" fmla="*/ 208 w 362"/>
                  <a:gd name="T13" fmla="*/ 40 h 660"/>
                  <a:gd name="T14" fmla="*/ 182 w 362"/>
                  <a:gd name="T15" fmla="*/ 20 h 660"/>
                  <a:gd name="T16" fmla="*/ 170 w 362"/>
                  <a:gd name="T17" fmla="*/ 12 h 660"/>
                  <a:gd name="T18" fmla="*/ 156 w 362"/>
                  <a:gd name="T19" fmla="*/ 6 h 660"/>
                  <a:gd name="T20" fmla="*/ 144 w 362"/>
                  <a:gd name="T21" fmla="*/ 2 h 660"/>
                  <a:gd name="T22" fmla="*/ 132 w 362"/>
                  <a:gd name="T23" fmla="*/ 0 h 660"/>
                  <a:gd name="T24" fmla="*/ 132 w 362"/>
                  <a:gd name="T25" fmla="*/ 0 h 660"/>
                  <a:gd name="T26" fmla="*/ 148 w 362"/>
                  <a:gd name="T27" fmla="*/ 16 h 660"/>
                  <a:gd name="T28" fmla="*/ 162 w 362"/>
                  <a:gd name="T29" fmla="*/ 32 h 660"/>
                  <a:gd name="T30" fmla="*/ 178 w 362"/>
                  <a:gd name="T31" fmla="*/ 52 h 660"/>
                  <a:gd name="T32" fmla="*/ 192 w 362"/>
                  <a:gd name="T33" fmla="*/ 72 h 660"/>
                  <a:gd name="T34" fmla="*/ 206 w 362"/>
                  <a:gd name="T35" fmla="*/ 94 h 660"/>
                  <a:gd name="T36" fmla="*/ 220 w 362"/>
                  <a:gd name="T37" fmla="*/ 118 h 660"/>
                  <a:gd name="T38" fmla="*/ 232 w 362"/>
                  <a:gd name="T39" fmla="*/ 142 h 660"/>
                  <a:gd name="T40" fmla="*/ 244 w 362"/>
                  <a:gd name="T41" fmla="*/ 168 h 660"/>
                  <a:gd name="T42" fmla="*/ 244 w 362"/>
                  <a:gd name="T43" fmla="*/ 168 h 660"/>
                  <a:gd name="T44" fmla="*/ 254 w 362"/>
                  <a:gd name="T45" fmla="*/ 196 h 660"/>
                  <a:gd name="T46" fmla="*/ 262 w 362"/>
                  <a:gd name="T47" fmla="*/ 222 h 660"/>
                  <a:gd name="T48" fmla="*/ 268 w 362"/>
                  <a:gd name="T49" fmla="*/ 248 h 660"/>
                  <a:gd name="T50" fmla="*/ 274 w 362"/>
                  <a:gd name="T51" fmla="*/ 272 h 660"/>
                  <a:gd name="T52" fmla="*/ 278 w 362"/>
                  <a:gd name="T53" fmla="*/ 298 h 660"/>
                  <a:gd name="T54" fmla="*/ 280 w 362"/>
                  <a:gd name="T55" fmla="*/ 320 h 660"/>
                  <a:gd name="T56" fmla="*/ 282 w 362"/>
                  <a:gd name="T57" fmla="*/ 344 h 660"/>
                  <a:gd name="T58" fmla="*/ 282 w 362"/>
                  <a:gd name="T59" fmla="*/ 364 h 660"/>
                  <a:gd name="T60" fmla="*/ 280 w 362"/>
                  <a:gd name="T61" fmla="*/ 384 h 660"/>
                  <a:gd name="T62" fmla="*/ 276 w 362"/>
                  <a:gd name="T63" fmla="*/ 404 h 660"/>
                  <a:gd name="T64" fmla="*/ 272 w 362"/>
                  <a:gd name="T65" fmla="*/ 420 h 660"/>
                  <a:gd name="T66" fmla="*/ 266 w 362"/>
                  <a:gd name="T67" fmla="*/ 436 h 660"/>
                  <a:gd name="T68" fmla="*/ 258 w 362"/>
                  <a:gd name="T69" fmla="*/ 448 h 660"/>
                  <a:gd name="T70" fmla="*/ 248 w 362"/>
                  <a:gd name="T71" fmla="*/ 460 h 660"/>
                  <a:gd name="T72" fmla="*/ 238 w 362"/>
                  <a:gd name="T73" fmla="*/ 468 h 660"/>
                  <a:gd name="T74" fmla="*/ 226 w 362"/>
                  <a:gd name="T75" fmla="*/ 474 h 660"/>
                  <a:gd name="T76" fmla="*/ 0 w 362"/>
                  <a:gd name="T77" fmla="*/ 592 h 660"/>
                  <a:gd name="T78" fmla="*/ 0 w 362"/>
                  <a:gd name="T79" fmla="*/ 592 h 660"/>
                  <a:gd name="T80" fmla="*/ 30 w 362"/>
                  <a:gd name="T81" fmla="*/ 660 h 660"/>
                  <a:gd name="T82" fmla="*/ 306 w 362"/>
                  <a:gd name="T83" fmla="*/ 518 h 660"/>
                  <a:gd name="T84" fmla="*/ 306 w 362"/>
                  <a:gd name="T85" fmla="*/ 518 h 660"/>
                  <a:gd name="T86" fmla="*/ 318 w 362"/>
                  <a:gd name="T87" fmla="*/ 512 h 660"/>
                  <a:gd name="T88" fmla="*/ 328 w 362"/>
                  <a:gd name="T89" fmla="*/ 502 h 660"/>
                  <a:gd name="T90" fmla="*/ 336 w 362"/>
                  <a:gd name="T91" fmla="*/ 492 h 660"/>
                  <a:gd name="T92" fmla="*/ 344 w 362"/>
                  <a:gd name="T93" fmla="*/ 478 h 660"/>
                  <a:gd name="T94" fmla="*/ 350 w 362"/>
                  <a:gd name="T95" fmla="*/ 464 h 660"/>
                  <a:gd name="T96" fmla="*/ 356 w 362"/>
                  <a:gd name="T97" fmla="*/ 446 h 660"/>
                  <a:gd name="T98" fmla="*/ 358 w 362"/>
                  <a:gd name="T99" fmla="*/ 428 h 660"/>
                  <a:gd name="T100" fmla="*/ 360 w 362"/>
                  <a:gd name="T101" fmla="*/ 408 h 660"/>
                  <a:gd name="T102" fmla="*/ 362 w 362"/>
                  <a:gd name="T103" fmla="*/ 386 h 660"/>
                  <a:gd name="T104" fmla="*/ 360 w 362"/>
                  <a:gd name="T105" fmla="*/ 364 h 660"/>
                  <a:gd name="T106" fmla="*/ 358 w 362"/>
                  <a:gd name="T107" fmla="*/ 340 h 660"/>
                  <a:gd name="T108" fmla="*/ 354 w 362"/>
                  <a:gd name="T109" fmla="*/ 316 h 660"/>
                  <a:gd name="T110" fmla="*/ 348 w 362"/>
                  <a:gd name="T111" fmla="*/ 290 h 660"/>
                  <a:gd name="T112" fmla="*/ 342 w 362"/>
                  <a:gd name="T113" fmla="*/ 264 h 660"/>
                  <a:gd name="T114" fmla="*/ 332 w 362"/>
                  <a:gd name="T115" fmla="*/ 238 h 660"/>
                  <a:gd name="T116" fmla="*/ 322 w 362"/>
                  <a:gd name="T117" fmla="*/ 212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62" h="660">
                    <a:moveTo>
                      <a:pt x="322" y="212"/>
                    </a:moveTo>
                    <a:lnTo>
                      <a:pt x="322" y="212"/>
                    </a:lnTo>
                    <a:lnTo>
                      <a:pt x="304" y="168"/>
                    </a:lnTo>
                    <a:lnTo>
                      <a:pt x="282" y="130"/>
                    </a:lnTo>
                    <a:lnTo>
                      <a:pt x="258" y="94"/>
                    </a:lnTo>
                    <a:lnTo>
                      <a:pt x="234" y="64"/>
                    </a:lnTo>
                    <a:lnTo>
                      <a:pt x="208" y="40"/>
                    </a:lnTo>
                    <a:lnTo>
                      <a:pt x="182" y="20"/>
                    </a:lnTo>
                    <a:lnTo>
                      <a:pt x="170" y="12"/>
                    </a:lnTo>
                    <a:lnTo>
                      <a:pt x="156" y="6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48" y="16"/>
                    </a:lnTo>
                    <a:lnTo>
                      <a:pt x="162" y="32"/>
                    </a:lnTo>
                    <a:lnTo>
                      <a:pt x="178" y="52"/>
                    </a:lnTo>
                    <a:lnTo>
                      <a:pt x="192" y="72"/>
                    </a:lnTo>
                    <a:lnTo>
                      <a:pt x="206" y="94"/>
                    </a:lnTo>
                    <a:lnTo>
                      <a:pt x="220" y="118"/>
                    </a:lnTo>
                    <a:lnTo>
                      <a:pt x="232" y="142"/>
                    </a:lnTo>
                    <a:lnTo>
                      <a:pt x="244" y="168"/>
                    </a:lnTo>
                    <a:lnTo>
                      <a:pt x="244" y="168"/>
                    </a:lnTo>
                    <a:lnTo>
                      <a:pt x="254" y="196"/>
                    </a:lnTo>
                    <a:lnTo>
                      <a:pt x="262" y="222"/>
                    </a:lnTo>
                    <a:lnTo>
                      <a:pt x="268" y="248"/>
                    </a:lnTo>
                    <a:lnTo>
                      <a:pt x="274" y="272"/>
                    </a:lnTo>
                    <a:lnTo>
                      <a:pt x="278" y="298"/>
                    </a:lnTo>
                    <a:lnTo>
                      <a:pt x="280" y="320"/>
                    </a:lnTo>
                    <a:lnTo>
                      <a:pt x="282" y="344"/>
                    </a:lnTo>
                    <a:lnTo>
                      <a:pt x="282" y="364"/>
                    </a:lnTo>
                    <a:lnTo>
                      <a:pt x="280" y="384"/>
                    </a:lnTo>
                    <a:lnTo>
                      <a:pt x="276" y="404"/>
                    </a:lnTo>
                    <a:lnTo>
                      <a:pt x="272" y="420"/>
                    </a:lnTo>
                    <a:lnTo>
                      <a:pt x="266" y="436"/>
                    </a:lnTo>
                    <a:lnTo>
                      <a:pt x="258" y="448"/>
                    </a:lnTo>
                    <a:lnTo>
                      <a:pt x="248" y="460"/>
                    </a:lnTo>
                    <a:lnTo>
                      <a:pt x="238" y="468"/>
                    </a:lnTo>
                    <a:lnTo>
                      <a:pt x="226" y="474"/>
                    </a:lnTo>
                    <a:lnTo>
                      <a:pt x="0" y="592"/>
                    </a:lnTo>
                    <a:lnTo>
                      <a:pt x="0" y="592"/>
                    </a:lnTo>
                    <a:lnTo>
                      <a:pt x="30" y="660"/>
                    </a:lnTo>
                    <a:lnTo>
                      <a:pt x="306" y="518"/>
                    </a:lnTo>
                    <a:lnTo>
                      <a:pt x="306" y="518"/>
                    </a:lnTo>
                    <a:lnTo>
                      <a:pt x="318" y="512"/>
                    </a:lnTo>
                    <a:lnTo>
                      <a:pt x="328" y="502"/>
                    </a:lnTo>
                    <a:lnTo>
                      <a:pt x="336" y="492"/>
                    </a:lnTo>
                    <a:lnTo>
                      <a:pt x="344" y="478"/>
                    </a:lnTo>
                    <a:lnTo>
                      <a:pt x="350" y="464"/>
                    </a:lnTo>
                    <a:lnTo>
                      <a:pt x="356" y="446"/>
                    </a:lnTo>
                    <a:lnTo>
                      <a:pt x="358" y="428"/>
                    </a:lnTo>
                    <a:lnTo>
                      <a:pt x="360" y="408"/>
                    </a:lnTo>
                    <a:lnTo>
                      <a:pt x="362" y="386"/>
                    </a:lnTo>
                    <a:lnTo>
                      <a:pt x="360" y="364"/>
                    </a:lnTo>
                    <a:lnTo>
                      <a:pt x="358" y="340"/>
                    </a:lnTo>
                    <a:lnTo>
                      <a:pt x="354" y="316"/>
                    </a:lnTo>
                    <a:lnTo>
                      <a:pt x="348" y="290"/>
                    </a:lnTo>
                    <a:lnTo>
                      <a:pt x="342" y="264"/>
                    </a:lnTo>
                    <a:lnTo>
                      <a:pt x="332" y="238"/>
                    </a:lnTo>
                    <a:lnTo>
                      <a:pt x="322" y="2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7" name="Freeform 125"/>
              <p:cNvSpPr>
                <a:spLocks/>
              </p:cNvSpPr>
              <p:nvPr/>
            </p:nvSpPr>
            <p:spPr bwMode="auto">
              <a:xfrm>
                <a:off x="14749463" y="4802188"/>
                <a:ext cx="346075" cy="695325"/>
              </a:xfrm>
              <a:custGeom>
                <a:avLst/>
                <a:gdLst>
                  <a:gd name="T0" fmla="*/ 12 w 218"/>
                  <a:gd name="T1" fmla="*/ 2 h 438"/>
                  <a:gd name="T2" fmla="*/ 12 w 218"/>
                  <a:gd name="T3" fmla="*/ 2 h 438"/>
                  <a:gd name="T4" fmla="*/ 20 w 218"/>
                  <a:gd name="T5" fmla="*/ 0 h 438"/>
                  <a:gd name="T6" fmla="*/ 28 w 218"/>
                  <a:gd name="T7" fmla="*/ 0 h 438"/>
                  <a:gd name="T8" fmla="*/ 38 w 218"/>
                  <a:gd name="T9" fmla="*/ 2 h 438"/>
                  <a:gd name="T10" fmla="*/ 48 w 218"/>
                  <a:gd name="T11" fmla="*/ 6 h 438"/>
                  <a:gd name="T12" fmla="*/ 58 w 218"/>
                  <a:gd name="T13" fmla="*/ 12 h 438"/>
                  <a:gd name="T14" fmla="*/ 70 w 218"/>
                  <a:gd name="T15" fmla="*/ 20 h 438"/>
                  <a:gd name="T16" fmla="*/ 92 w 218"/>
                  <a:gd name="T17" fmla="*/ 40 h 438"/>
                  <a:gd name="T18" fmla="*/ 116 w 218"/>
                  <a:gd name="T19" fmla="*/ 66 h 438"/>
                  <a:gd name="T20" fmla="*/ 138 w 218"/>
                  <a:gd name="T21" fmla="*/ 98 h 438"/>
                  <a:gd name="T22" fmla="*/ 160 w 218"/>
                  <a:gd name="T23" fmla="*/ 136 h 438"/>
                  <a:gd name="T24" fmla="*/ 180 w 218"/>
                  <a:gd name="T25" fmla="*/ 178 h 438"/>
                  <a:gd name="T26" fmla="*/ 180 w 218"/>
                  <a:gd name="T27" fmla="*/ 178 h 438"/>
                  <a:gd name="T28" fmla="*/ 196 w 218"/>
                  <a:gd name="T29" fmla="*/ 224 h 438"/>
                  <a:gd name="T30" fmla="*/ 208 w 218"/>
                  <a:gd name="T31" fmla="*/ 268 h 438"/>
                  <a:gd name="T32" fmla="*/ 214 w 218"/>
                  <a:gd name="T33" fmla="*/ 310 h 438"/>
                  <a:gd name="T34" fmla="*/ 218 w 218"/>
                  <a:gd name="T35" fmla="*/ 346 h 438"/>
                  <a:gd name="T36" fmla="*/ 216 w 218"/>
                  <a:gd name="T37" fmla="*/ 380 h 438"/>
                  <a:gd name="T38" fmla="*/ 214 w 218"/>
                  <a:gd name="T39" fmla="*/ 394 h 438"/>
                  <a:gd name="T40" fmla="*/ 210 w 218"/>
                  <a:gd name="T41" fmla="*/ 406 h 438"/>
                  <a:gd name="T42" fmla="*/ 206 w 218"/>
                  <a:gd name="T43" fmla="*/ 418 h 438"/>
                  <a:gd name="T44" fmla="*/ 202 w 218"/>
                  <a:gd name="T45" fmla="*/ 426 h 438"/>
                  <a:gd name="T46" fmla="*/ 196 w 218"/>
                  <a:gd name="T47" fmla="*/ 432 h 438"/>
                  <a:gd name="T48" fmla="*/ 190 w 218"/>
                  <a:gd name="T49" fmla="*/ 436 h 438"/>
                  <a:gd name="T50" fmla="*/ 190 w 218"/>
                  <a:gd name="T51" fmla="*/ 436 h 438"/>
                  <a:gd name="T52" fmla="*/ 182 w 218"/>
                  <a:gd name="T53" fmla="*/ 438 h 438"/>
                  <a:gd name="T54" fmla="*/ 176 w 218"/>
                  <a:gd name="T55" fmla="*/ 438 h 438"/>
                  <a:gd name="T56" fmla="*/ 170 w 218"/>
                  <a:gd name="T57" fmla="*/ 434 h 438"/>
                  <a:gd name="T58" fmla="*/ 162 w 218"/>
                  <a:gd name="T59" fmla="*/ 428 h 438"/>
                  <a:gd name="T60" fmla="*/ 156 w 218"/>
                  <a:gd name="T61" fmla="*/ 418 h 438"/>
                  <a:gd name="T62" fmla="*/ 150 w 218"/>
                  <a:gd name="T63" fmla="*/ 408 h 438"/>
                  <a:gd name="T64" fmla="*/ 138 w 218"/>
                  <a:gd name="T65" fmla="*/ 382 h 438"/>
                  <a:gd name="T66" fmla="*/ 112 w 218"/>
                  <a:gd name="T67" fmla="*/ 312 h 438"/>
                  <a:gd name="T68" fmla="*/ 98 w 218"/>
                  <a:gd name="T69" fmla="*/ 270 h 438"/>
                  <a:gd name="T70" fmla="*/ 80 w 218"/>
                  <a:gd name="T71" fmla="*/ 226 h 438"/>
                  <a:gd name="T72" fmla="*/ 80 w 218"/>
                  <a:gd name="T73" fmla="*/ 226 h 438"/>
                  <a:gd name="T74" fmla="*/ 62 w 218"/>
                  <a:gd name="T75" fmla="*/ 182 h 438"/>
                  <a:gd name="T76" fmla="*/ 44 w 218"/>
                  <a:gd name="T77" fmla="*/ 142 h 438"/>
                  <a:gd name="T78" fmla="*/ 14 w 218"/>
                  <a:gd name="T79" fmla="*/ 76 h 438"/>
                  <a:gd name="T80" fmla="*/ 4 w 218"/>
                  <a:gd name="T81" fmla="*/ 48 h 438"/>
                  <a:gd name="T82" fmla="*/ 2 w 218"/>
                  <a:gd name="T83" fmla="*/ 36 h 438"/>
                  <a:gd name="T84" fmla="*/ 0 w 218"/>
                  <a:gd name="T85" fmla="*/ 26 h 438"/>
                  <a:gd name="T86" fmla="*/ 0 w 218"/>
                  <a:gd name="T87" fmla="*/ 18 h 438"/>
                  <a:gd name="T88" fmla="*/ 2 w 218"/>
                  <a:gd name="T89" fmla="*/ 12 h 438"/>
                  <a:gd name="T90" fmla="*/ 6 w 218"/>
                  <a:gd name="T91" fmla="*/ 6 h 438"/>
                  <a:gd name="T92" fmla="*/ 12 w 218"/>
                  <a:gd name="T93" fmla="*/ 2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8" h="438">
                    <a:moveTo>
                      <a:pt x="12" y="2"/>
                    </a:moveTo>
                    <a:lnTo>
                      <a:pt x="12" y="2"/>
                    </a:lnTo>
                    <a:lnTo>
                      <a:pt x="20" y="0"/>
                    </a:lnTo>
                    <a:lnTo>
                      <a:pt x="28" y="0"/>
                    </a:lnTo>
                    <a:lnTo>
                      <a:pt x="38" y="2"/>
                    </a:lnTo>
                    <a:lnTo>
                      <a:pt x="48" y="6"/>
                    </a:lnTo>
                    <a:lnTo>
                      <a:pt x="58" y="12"/>
                    </a:lnTo>
                    <a:lnTo>
                      <a:pt x="70" y="20"/>
                    </a:lnTo>
                    <a:lnTo>
                      <a:pt x="92" y="40"/>
                    </a:lnTo>
                    <a:lnTo>
                      <a:pt x="116" y="66"/>
                    </a:lnTo>
                    <a:lnTo>
                      <a:pt x="138" y="98"/>
                    </a:lnTo>
                    <a:lnTo>
                      <a:pt x="160" y="136"/>
                    </a:lnTo>
                    <a:lnTo>
                      <a:pt x="180" y="178"/>
                    </a:lnTo>
                    <a:lnTo>
                      <a:pt x="180" y="178"/>
                    </a:lnTo>
                    <a:lnTo>
                      <a:pt x="196" y="224"/>
                    </a:lnTo>
                    <a:lnTo>
                      <a:pt x="208" y="268"/>
                    </a:lnTo>
                    <a:lnTo>
                      <a:pt x="214" y="310"/>
                    </a:lnTo>
                    <a:lnTo>
                      <a:pt x="218" y="346"/>
                    </a:lnTo>
                    <a:lnTo>
                      <a:pt x="216" y="380"/>
                    </a:lnTo>
                    <a:lnTo>
                      <a:pt x="214" y="394"/>
                    </a:lnTo>
                    <a:lnTo>
                      <a:pt x="210" y="406"/>
                    </a:lnTo>
                    <a:lnTo>
                      <a:pt x="206" y="418"/>
                    </a:lnTo>
                    <a:lnTo>
                      <a:pt x="202" y="426"/>
                    </a:lnTo>
                    <a:lnTo>
                      <a:pt x="196" y="432"/>
                    </a:lnTo>
                    <a:lnTo>
                      <a:pt x="190" y="436"/>
                    </a:lnTo>
                    <a:lnTo>
                      <a:pt x="190" y="436"/>
                    </a:lnTo>
                    <a:lnTo>
                      <a:pt x="182" y="438"/>
                    </a:lnTo>
                    <a:lnTo>
                      <a:pt x="176" y="438"/>
                    </a:lnTo>
                    <a:lnTo>
                      <a:pt x="170" y="434"/>
                    </a:lnTo>
                    <a:lnTo>
                      <a:pt x="162" y="428"/>
                    </a:lnTo>
                    <a:lnTo>
                      <a:pt x="156" y="418"/>
                    </a:lnTo>
                    <a:lnTo>
                      <a:pt x="150" y="408"/>
                    </a:lnTo>
                    <a:lnTo>
                      <a:pt x="138" y="382"/>
                    </a:lnTo>
                    <a:lnTo>
                      <a:pt x="112" y="312"/>
                    </a:lnTo>
                    <a:lnTo>
                      <a:pt x="98" y="270"/>
                    </a:lnTo>
                    <a:lnTo>
                      <a:pt x="80" y="226"/>
                    </a:lnTo>
                    <a:lnTo>
                      <a:pt x="80" y="226"/>
                    </a:lnTo>
                    <a:lnTo>
                      <a:pt x="62" y="182"/>
                    </a:lnTo>
                    <a:lnTo>
                      <a:pt x="44" y="142"/>
                    </a:lnTo>
                    <a:lnTo>
                      <a:pt x="14" y="76"/>
                    </a:lnTo>
                    <a:lnTo>
                      <a:pt x="4" y="48"/>
                    </a:lnTo>
                    <a:lnTo>
                      <a:pt x="2" y="36"/>
                    </a:lnTo>
                    <a:lnTo>
                      <a:pt x="0" y="26"/>
                    </a:lnTo>
                    <a:lnTo>
                      <a:pt x="0" y="18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8" name="Freeform 114"/>
              <p:cNvSpPr>
                <a:spLocks/>
              </p:cNvSpPr>
              <p:nvPr/>
            </p:nvSpPr>
            <p:spPr bwMode="auto">
              <a:xfrm>
                <a:off x="13650913" y="2563813"/>
                <a:ext cx="2587625" cy="5219700"/>
              </a:xfrm>
              <a:custGeom>
                <a:avLst/>
                <a:gdLst>
                  <a:gd name="T0" fmla="*/ 222 w 1630"/>
                  <a:gd name="T1" fmla="*/ 2 h 3288"/>
                  <a:gd name="T2" fmla="*/ 294 w 1630"/>
                  <a:gd name="T3" fmla="*/ 8 h 3288"/>
                  <a:gd name="T4" fmla="*/ 376 w 1630"/>
                  <a:gd name="T5" fmla="*/ 46 h 3288"/>
                  <a:gd name="T6" fmla="*/ 468 w 1630"/>
                  <a:gd name="T7" fmla="*/ 116 h 3288"/>
                  <a:gd name="T8" fmla="*/ 568 w 1630"/>
                  <a:gd name="T9" fmla="*/ 216 h 3288"/>
                  <a:gd name="T10" fmla="*/ 674 w 1630"/>
                  <a:gd name="T11" fmla="*/ 344 h 3288"/>
                  <a:gd name="T12" fmla="*/ 784 w 1630"/>
                  <a:gd name="T13" fmla="*/ 498 h 3288"/>
                  <a:gd name="T14" fmla="*/ 896 w 1630"/>
                  <a:gd name="T15" fmla="*/ 676 h 3288"/>
                  <a:gd name="T16" fmla="*/ 1008 w 1630"/>
                  <a:gd name="T17" fmla="*/ 876 h 3288"/>
                  <a:gd name="T18" fmla="*/ 1118 w 1630"/>
                  <a:gd name="T19" fmla="*/ 1096 h 3288"/>
                  <a:gd name="T20" fmla="*/ 1226 w 1630"/>
                  <a:gd name="T21" fmla="*/ 1334 h 3288"/>
                  <a:gd name="T22" fmla="*/ 1294 w 1630"/>
                  <a:gd name="T23" fmla="*/ 1502 h 3288"/>
                  <a:gd name="T24" fmla="*/ 1384 w 1630"/>
                  <a:gd name="T25" fmla="*/ 1752 h 3288"/>
                  <a:gd name="T26" fmla="*/ 1484 w 1630"/>
                  <a:gd name="T27" fmla="*/ 2074 h 3288"/>
                  <a:gd name="T28" fmla="*/ 1560 w 1630"/>
                  <a:gd name="T29" fmla="*/ 2376 h 3288"/>
                  <a:gd name="T30" fmla="*/ 1598 w 1630"/>
                  <a:gd name="T31" fmla="*/ 2582 h 3288"/>
                  <a:gd name="T32" fmla="*/ 1622 w 1630"/>
                  <a:gd name="T33" fmla="*/ 2770 h 3288"/>
                  <a:gd name="T34" fmla="*/ 1630 w 1630"/>
                  <a:gd name="T35" fmla="*/ 2934 h 3288"/>
                  <a:gd name="T36" fmla="*/ 1624 w 1630"/>
                  <a:gd name="T37" fmla="*/ 3070 h 3288"/>
                  <a:gd name="T38" fmla="*/ 1600 w 1630"/>
                  <a:gd name="T39" fmla="*/ 3174 h 3288"/>
                  <a:gd name="T40" fmla="*/ 1558 w 1630"/>
                  <a:gd name="T41" fmla="*/ 3244 h 3288"/>
                  <a:gd name="T42" fmla="*/ 1522 w 1630"/>
                  <a:gd name="T43" fmla="*/ 3270 h 3288"/>
                  <a:gd name="T44" fmla="*/ 1460 w 1630"/>
                  <a:gd name="T45" fmla="*/ 3286 h 3288"/>
                  <a:gd name="T46" fmla="*/ 1360 w 1630"/>
                  <a:gd name="T47" fmla="*/ 3280 h 3288"/>
                  <a:gd name="T48" fmla="*/ 1252 w 1630"/>
                  <a:gd name="T49" fmla="*/ 3238 h 3288"/>
                  <a:gd name="T50" fmla="*/ 1140 w 1630"/>
                  <a:gd name="T51" fmla="*/ 3164 h 3288"/>
                  <a:gd name="T52" fmla="*/ 1024 w 1630"/>
                  <a:gd name="T53" fmla="*/ 3058 h 3288"/>
                  <a:gd name="T54" fmla="*/ 906 w 1630"/>
                  <a:gd name="T55" fmla="*/ 2920 h 3288"/>
                  <a:gd name="T56" fmla="*/ 786 w 1630"/>
                  <a:gd name="T57" fmla="*/ 2756 h 3288"/>
                  <a:gd name="T58" fmla="*/ 668 w 1630"/>
                  <a:gd name="T59" fmla="*/ 2566 h 3288"/>
                  <a:gd name="T60" fmla="*/ 548 w 1630"/>
                  <a:gd name="T61" fmla="*/ 2352 h 3288"/>
                  <a:gd name="T62" fmla="*/ 434 w 1630"/>
                  <a:gd name="T63" fmla="*/ 2114 h 3288"/>
                  <a:gd name="T64" fmla="*/ 322 w 1630"/>
                  <a:gd name="T65" fmla="*/ 1856 h 3288"/>
                  <a:gd name="T66" fmla="*/ 252 w 1630"/>
                  <a:gd name="T67" fmla="*/ 1678 h 3288"/>
                  <a:gd name="T68" fmla="*/ 164 w 1630"/>
                  <a:gd name="T69" fmla="*/ 1420 h 3288"/>
                  <a:gd name="T70" fmla="*/ 96 w 1630"/>
                  <a:gd name="T71" fmla="*/ 1176 h 3288"/>
                  <a:gd name="T72" fmla="*/ 46 w 1630"/>
                  <a:gd name="T73" fmla="*/ 950 h 3288"/>
                  <a:gd name="T74" fmla="*/ 14 w 1630"/>
                  <a:gd name="T75" fmla="*/ 742 h 3288"/>
                  <a:gd name="T76" fmla="*/ 0 w 1630"/>
                  <a:gd name="T77" fmla="*/ 556 h 3288"/>
                  <a:gd name="T78" fmla="*/ 4 w 1630"/>
                  <a:gd name="T79" fmla="*/ 392 h 3288"/>
                  <a:gd name="T80" fmla="*/ 28 w 1630"/>
                  <a:gd name="T81" fmla="*/ 254 h 3288"/>
                  <a:gd name="T82" fmla="*/ 68 w 1630"/>
                  <a:gd name="T83" fmla="*/ 142 h 3288"/>
                  <a:gd name="T84" fmla="*/ 126 w 1630"/>
                  <a:gd name="T85" fmla="*/ 60 h 3288"/>
                  <a:gd name="T86" fmla="*/ 202 w 1630"/>
                  <a:gd name="T87" fmla="*/ 8 h 3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30" h="3288">
                    <a:moveTo>
                      <a:pt x="202" y="8"/>
                    </a:moveTo>
                    <a:lnTo>
                      <a:pt x="202" y="8"/>
                    </a:lnTo>
                    <a:lnTo>
                      <a:pt x="222" y="2"/>
                    </a:lnTo>
                    <a:lnTo>
                      <a:pt x="244" y="0"/>
                    </a:lnTo>
                    <a:lnTo>
                      <a:pt x="268" y="2"/>
                    </a:lnTo>
                    <a:lnTo>
                      <a:pt x="294" y="8"/>
                    </a:lnTo>
                    <a:lnTo>
                      <a:pt x="320" y="16"/>
                    </a:lnTo>
                    <a:lnTo>
                      <a:pt x="348" y="30"/>
                    </a:lnTo>
                    <a:lnTo>
                      <a:pt x="376" y="46"/>
                    </a:lnTo>
                    <a:lnTo>
                      <a:pt x="406" y="66"/>
                    </a:lnTo>
                    <a:lnTo>
                      <a:pt x="438" y="90"/>
                    </a:lnTo>
                    <a:lnTo>
                      <a:pt x="468" y="116"/>
                    </a:lnTo>
                    <a:lnTo>
                      <a:pt x="502" y="146"/>
                    </a:lnTo>
                    <a:lnTo>
                      <a:pt x="534" y="180"/>
                    </a:lnTo>
                    <a:lnTo>
                      <a:pt x="568" y="216"/>
                    </a:lnTo>
                    <a:lnTo>
                      <a:pt x="604" y="256"/>
                    </a:lnTo>
                    <a:lnTo>
                      <a:pt x="638" y="298"/>
                    </a:lnTo>
                    <a:lnTo>
                      <a:pt x="674" y="344"/>
                    </a:lnTo>
                    <a:lnTo>
                      <a:pt x="710" y="392"/>
                    </a:lnTo>
                    <a:lnTo>
                      <a:pt x="748" y="444"/>
                    </a:lnTo>
                    <a:lnTo>
                      <a:pt x="784" y="498"/>
                    </a:lnTo>
                    <a:lnTo>
                      <a:pt x="822" y="554"/>
                    </a:lnTo>
                    <a:lnTo>
                      <a:pt x="858" y="614"/>
                    </a:lnTo>
                    <a:lnTo>
                      <a:pt x="896" y="676"/>
                    </a:lnTo>
                    <a:lnTo>
                      <a:pt x="934" y="740"/>
                    </a:lnTo>
                    <a:lnTo>
                      <a:pt x="970" y="806"/>
                    </a:lnTo>
                    <a:lnTo>
                      <a:pt x="1008" y="876"/>
                    </a:lnTo>
                    <a:lnTo>
                      <a:pt x="1046" y="946"/>
                    </a:lnTo>
                    <a:lnTo>
                      <a:pt x="1082" y="1020"/>
                    </a:lnTo>
                    <a:lnTo>
                      <a:pt x="1118" y="1096"/>
                    </a:lnTo>
                    <a:lnTo>
                      <a:pt x="1154" y="1174"/>
                    </a:lnTo>
                    <a:lnTo>
                      <a:pt x="1190" y="1254"/>
                    </a:lnTo>
                    <a:lnTo>
                      <a:pt x="1226" y="1334"/>
                    </a:lnTo>
                    <a:lnTo>
                      <a:pt x="1260" y="1418"/>
                    </a:lnTo>
                    <a:lnTo>
                      <a:pt x="1260" y="1418"/>
                    </a:lnTo>
                    <a:lnTo>
                      <a:pt x="1294" y="1502"/>
                    </a:lnTo>
                    <a:lnTo>
                      <a:pt x="1326" y="1586"/>
                    </a:lnTo>
                    <a:lnTo>
                      <a:pt x="1356" y="1668"/>
                    </a:lnTo>
                    <a:lnTo>
                      <a:pt x="1384" y="1752"/>
                    </a:lnTo>
                    <a:lnTo>
                      <a:pt x="1412" y="1834"/>
                    </a:lnTo>
                    <a:lnTo>
                      <a:pt x="1438" y="1914"/>
                    </a:lnTo>
                    <a:lnTo>
                      <a:pt x="1484" y="2074"/>
                    </a:lnTo>
                    <a:lnTo>
                      <a:pt x="1526" y="2228"/>
                    </a:lnTo>
                    <a:lnTo>
                      <a:pt x="1544" y="2302"/>
                    </a:lnTo>
                    <a:lnTo>
                      <a:pt x="1560" y="2376"/>
                    </a:lnTo>
                    <a:lnTo>
                      <a:pt x="1574" y="2446"/>
                    </a:lnTo>
                    <a:lnTo>
                      <a:pt x="1588" y="2516"/>
                    </a:lnTo>
                    <a:lnTo>
                      <a:pt x="1598" y="2582"/>
                    </a:lnTo>
                    <a:lnTo>
                      <a:pt x="1608" y="2648"/>
                    </a:lnTo>
                    <a:lnTo>
                      <a:pt x="1616" y="2710"/>
                    </a:lnTo>
                    <a:lnTo>
                      <a:pt x="1622" y="2770"/>
                    </a:lnTo>
                    <a:lnTo>
                      <a:pt x="1626" y="2828"/>
                    </a:lnTo>
                    <a:lnTo>
                      <a:pt x="1630" y="2882"/>
                    </a:lnTo>
                    <a:lnTo>
                      <a:pt x="1630" y="2934"/>
                    </a:lnTo>
                    <a:lnTo>
                      <a:pt x="1630" y="2982"/>
                    </a:lnTo>
                    <a:lnTo>
                      <a:pt x="1628" y="3028"/>
                    </a:lnTo>
                    <a:lnTo>
                      <a:pt x="1624" y="3070"/>
                    </a:lnTo>
                    <a:lnTo>
                      <a:pt x="1616" y="3108"/>
                    </a:lnTo>
                    <a:lnTo>
                      <a:pt x="1610" y="3142"/>
                    </a:lnTo>
                    <a:lnTo>
                      <a:pt x="1600" y="3174"/>
                    </a:lnTo>
                    <a:lnTo>
                      <a:pt x="1588" y="3202"/>
                    </a:lnTo>
                    <a:lnTo>
                      <a:pt x="1574" y="3224"/>
                    </a:lnTo>
                    <a:lnTo>
                      <a:pt x="1558" y="3244"/>
                    </a:lnTo>
                    <a:lnTo>
                      <a:pt x="1542" y="3258"/>
                    </a:lnTo>
                    <a:lnTo>
                      <a:pt x="1532" y="3264"/>
                    </a:lnTo>
                    <a:lnTo>
                      <a:pt x="1522" y="3270"/>
                    </a:lnTo>
                    <a:lnTo>
                      <a:pt x="1522" y="3270"/>
                    </a:lnTo>
                    <a:lnTo>
                      <a:pt x="1492" y="3280"/>
                    </a:lnTo>
                    <a:lnTo>
                      <a:pt x="1460" y="3286"/>
                    </a:lnTo>
                    <a:lnTo>
                      <a:pt x="1426" y="3288"/>
                    </a:lnTo>
                    <a:lnTo>
                      <a:pt x="1394" y="3286"/>
                    </a:lnTo>
                    <a:lnTo>
                      <a:pt x="1360" y="3280"/>
                    </a:lnTo>
                    <a:lnTo>
                      <a:pt x="1324" y="3270"/>
                    </a:lnTo>
                    <a:lnTo>
                      <a:pt x="1288" y="3256"/>
                    </a:lnTo>
                    <a:lnTo>
                      <a:pt x="1252" y="3238"/>
                    </a:lnTo>
                    <a:lnTo>
                      <a:pt x="1216" y="3216"/>
                    </a:lnTo>
                    <a:lnTo>
                      <a:pt x="1178" y="3192"/>
                    </a:lnTo>
                    <a:lnTo>
                      <a:pt x="1140" y="3164"/>
                    </a:lnTo>
                    <a:lnTo>
                      <a:pt x="1102" y="3132"/>
                    </a:lnTo>
                    <a:lnTo>
                      <a:pt x="1064" y="3096"/>
                    </a:lnTo>
                    <a:lnTo>
                      <a:pt x="1024" y="3058"/>
                    </a:lnTo>
                    <a:lnTo>
                      <a:pt x="986" y="3014"/>
                    </a:lnTo>
                    <a:lnTo>
                      <a:pt x="946" y="2970"/>
                    </a:lnTo>
                    <a:lnTo>
                      <a:pt x="906" y="2920"/>
                    </a:lnTo>
                    <a:lnTo>
                      <a:pt x="866" y="2870"/>
                    </a:lnTo>
                    <a:lnTo>
                      <a:pt x="826" y="2814"/>
                    </a:lnTo>
                    <a:lnTo>
                      <a:pt x="786" y="2756"/>
                    </a:lnTo>
                    <a:lnTo>
                      <a:pt x="746" y="2696"/>
                    </a:lnTo>
                    <a:lnTo>
                      <a:pt x="706" y="2632"/>
                    </a:lnTo>
                    <a:lnTo>
                      <a:pt x="668" y="2566"/>
                    </a:lnTo>
                    <a:lnTo>
                      <a:pt x="628" y="2498"/>
                    </a:lnTo>
                    <a:lnTo>
                      <a:pt x="588" y="2426"/>
                    </a:lnTo>
                    <a:lnTo>
                      <a:pt x="548" y="2352"/>
                    </a:lnTo>
                    <a:lnTo>
                      <a:pt x="510" y="2274"/>
                    </a:lnTo>
                    <a:lnTo>
                      <a:pt x="472" y="2196"/>
                    </a:lnTo>
                    <a:lnTo>
                      <a:pt x="434" y="2114"/>
                    </a:lnTo>
                    <a:lnTo>
                      <a:pt x="396" y="2030"/>
                    </a:lnTo>
                    <a:lnTo>
                      <a:pt x="358" y="1944"/>
                    </a:lnTo>
                    <a:lnTo>
                      <a:pt x="322" y="1856"/>
                    </a:lnTo>
                    <a:lnTo>
                      <a:pt x="322" y="1856"/>
                    </a:lnTo>
                    <a:lnTo>
                      <a:pt x="286" y="1766"/>
                    </a:lnTo>
                    <a:lnTo>
                      <a:pt x="252" y="1678"/>
                    </a:lnTo>
                    <a:lnTo>
                      <a:pt x="222" y="1590"/>
                    </a:lnTo>
                    <a:lnTo>
                      <a:pt x="192" y="1504"/>
                    </a:lnTo>
                    <a:lnTo>
                      <a:pt x="164" y="1420"/>
                    </a:lnTo>
                    <a:lnTo>
                      <a:pt x="140" y="1338"/>
                    </a:lnTo>
                    <a:lnTo>
                      <a:pt x="116" y="1256"/>
                    </a:lnTo>
                    <a:lnTo>
                      <a:pt x="96" y="1176"/>
                    </a:lnTo>
                    <a:lnTo>
                      <a:pt x="76" y="1100"/>
                    </a:lnTo>
                    <a:lnTo>
                      <a:pt x="60" y="1024"/>
                    </a:lnTo>
                    <a:lnTo>
                      <a:pt x="46" y="950"/>
                    </a:lnTo>
                    <a:lnTo>
                      <a:pt x="32" y="880"/>
                    </a:lnTo>
                    <a:lnTo>
                      <a:pt x="22" y="810"/>
                    </a:lnTo>
                    <a:lnTo>
                      <a:pt x="14" y="742"/>
                    </a:lnTo>
                    <a:lnTo>
                      <a:pt x="6" y="678"/>
                    </a:lnTo>
                    <a:lnTo>
                      <a:pt x="2" y="616"/>
                    </a:lnTo>
                    <a:lnTo>
                      <a:pt x="0" y="556"/>
                    </a:lnTo>
                    <a:lnTo>
                      <a:pt x="0" y="498"/>
                    </a:lnTo>
                    <a:lnTo>
                      <a:pt x="2" y="444"/>
                    </a:lnTo>
                    <a:lnTo>
                      <a:pt x="4" y="392"/>
                    </a:lnTo>
                    <a:lnTo>
                      <a:pt x="10" y="342"/>
                    </a:lnTo>
                    <a:lnTo>
                      <a:pt x="18" y="296"/>
                    </a:lnTo>
                    <a:lnTo>
                      <a:pt x="28" y="254"/>
                    </a:lnTo>
                    <a:lnTo>
                      <a:pt x="38" y="212"/>
                    </a:lnTo>
                    <a:lnTo>
                      <a:pt x="52" y="176"/>
                    </a:lnTo>
                    <a:lnTo>
                      <a:pt x="68" y="142"/>
                    </a:lnTo>
                    <a:lnTo>
                      <a:pt x="86" y="110"/>
                    </a:lnTo>
                    <a:lnTo>
                      <a:pt x="104" y="84"/>
                    </a:lnTo>
                    <a:lnTo>
                      <a:pt x="126" y="60"/>
                    </a:lnTo>
                    <a:lnTo>
                      <a:pt x="150" y="38"/>
                    </a:lnTo>
                    <a:lnTo>
                      <a:pt x="174" y="22"/>
                    </a:lnTo>
                    <a:lnTo>
                      <a:pt x="202" y="8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9" name="Freeform 116"/>
              <p:cNvSpPr>
                <a:spLocks/>
              </p:cNvSpPr>
              <p:nvPr/>
            </p:nvSpPr>
            <p:spPr bwMode="auto">
              <a:xfrm>
                <a:off x="13895388" y="2871788"/>
                <a:ext cx="2193925" cy="4556125"/>
              </a:xfrm>
              <a:custGeom>
                <a:avLst/>
                <a:gdLst>
                  <a:gd name="T0" fmla="*/ 146 w 1382"/>
                  <a:gd name="T1" fmla="*/ 6 h 2870"/>
                  <a:gd name="T2" fmla="*/ 180 w 1382"/>
                  <a:gd name="T3" fmla="*/ 0 h 2870"/>
                  <a:gd name="T4" fmla="*/ 220 w 1382"/>
                  <a:gd name="T5" fmla="*/ 8 h 2870"/>
                  <a:gd name="T6" fmla="*/ 264 w 1382"/>
                  <a:gd name="T7" fmla="*/ 28 h 2870"/>
                  <a:gd name="T8" fmla="*/ 312 w 1382"/>
                  <a:gd name="T9" fmla="*/ 62 h 2870"/>
                  <a:gd name="T10" fmla="*/ 364 w 1382"/>
                  <a:gd name="T11" fmla="*/ 108 h 2870"/>
                  <a:gd name="T12" fmla="*/ 418 w 1382"/>
                  <a:gd name="T13" fmla="*/ 164 h 2870"/>
                  <a:gd name="T14" fmla="*/ 476 w 1382"/>
                  <a:gd name="T15" fmla="*/ 234 h 2870"/>
                  <a:gd name="T16" fmla="*/ 596 w 1382"/>
                  <a:gd name="T17" fmla="*/ 402 h 2870"/>
                  <a:gd name="T18" fmla="*/ 720 w 1382"/>
                  <a:gd name="T19" fmla="*/ 608 h 2870"/>
                  <a:gd name="T20" fmla="*/ 846 w 1382"/>
                  <a:gd name="T21" fmla="*/ 848 h 2870"/>
                  <a:gd name="T22" fmla="*/ 972 w 1382"/>
                  <a:gd name="T23" fmla="*/ 1118 h 2870"/>
                  <a:gd name="T24" fmla="*/ 1032 w 1382"/>
                  <a:gd name="T25" fmla="*/ 1262 h 2870"/>
                  <a:gd name="T26" fmla="*/ 1144 w 1382"/>
                  <a:gd name="T27" fmla="*/ 1554 h 2870"/>
                  <a:gd name="T28" fmla="*/ 1234 w 1382"/>
                  <a:gd name="T29" fmla="*/ 1834 h 2870"/>
                  <a:gd name="T30" fmla="*/ 1306 w 1382"/>
                  <a:gd name="T31" fmla="*/ 2094 h 2870"/>
                  <a:gd name="T32" fmla="*/ 1354 w 1382"/>
                  <a:gd name="T33" fmla="*/ 2328 h 2870"/>
                  <a:gd name="T34" fmla="*/ 1374 w 1382"/>
                  <a:gd name="T35" fmla="*/ 2482 h 2870"/>
                  <a:gd name="T36" fmla="*/ 1382 w 1382"/>
                  <a:gd name="T37" fmla="*/ 2572 h 2870"/>
                  <a:gd name="T38" fmla="*/ 1382 w 1382"/>
                  <a:gd name="T39" fmla="*/ 2652 h 2870"/>
                  <a:gd name="T40" fmla="*/ 1376 w 1382"/>
                  <a:gd name="T41" fmla="*/ 2720 h 2870"/>
                  <a:gd name="T42" fmla="*/ 1364 w 1382"/>
                  <a:gd name="T43" fmla="*/ 2776 h 2870"/>
                  <a:gd name="T44" fmla="*/ 1344 w 1382"/>
                  <a:gd name="T45" fmla="*/ 2820 h 2870"/>
                  <a:gd name="T46" fmla="*/ 1318 w 1382"/>
                  <a:gd name="T47" fmla="*/ 2848 h 2870"/>
                  <a:gd name="T48" fmla="*/ 1304 w 1382"/>
                  <a:gd name="T49" fmla="*/ 2856 h 2870"/>
                  <a:gd name="T50" fmla="*/ 1252 w 1382"/>
                  <a:gd name="T51" fmla="*/ 2870 h 2870"/>
                  <a:gd name="T52" fmla="*/ 1198 w 1382"/>
                  <a:gd name="T53" fmla="*/ 2868 h 2870"/>
                  <a:gd name="T54" fmla="*/ 1142 w 1382"/>
                  <a:gd name="T55" fmla="*/ 2852 h 2870"/>
                  <a:gd name="T56" fmla="*/ 1084 w 1382"/>
                  <a:gd name="T57" fmla="*/ 2824 h 2870"/>
                  <a:gd name="T58" fmla="*/ 1024 w 1382"/>
                  <a:gd name="T59" fmla="*/ 2780 h 2870"/>
                  <a:gd name="T60" fmla="*/ 962 w 1382"/>
                  <a:gd name="T61" fmla="*/ 2726 h 2870"/>
                  <a:gd name="T62" fmla="*/ 900 w 1382"/>
                  <a:gd name="T63" fmla="*/ 2660 h 2870"/>
                  <a:gd name="T64" fmla="*/ 836 w 1382"/>
                  <a:gd name="T65" fmla="*/ 2582 h 2870"/>
                  <a:gd name="T66" fmla="*/ 772 w 1382"/>
                  <a:gd name="T67" fmla="*/ 2492 h 2870"/>
                  <a:gd name="T68" fmla="*/ 706 w 1382"/>
                  <a:gd name="T69" fmla="*/ 2392 h 2870"/>
                  <a:gd name="T70" fmla="*/ 640 w 1382"/>
                  <a:gd name="T71" fmla="*/ 2282 h 2870"/>
                  <a:gd name="T72" fmla="*/ 508 w 1382"/>
                  <a:gd name="T73" fmla="*/ 2034 h 2870"/>
                  <a:gd name="T74" fmla="*/ 378 w 1382"/>
                  <a:gd name="T75" fmla="*/ 1752 h 2870"/>
                  <a:gd name="T76" fmla="*/ 314 w 1382"/>
                  <a:gd name="T77" fmla="*/ 1598 h 2870"/>
                  <a:gd name="T78" fmla="*/ 198 w 1382"/>
                  <a:gd name="T79" fmla="*/ 1290 h 2870"/>
                  <a:gd name="T80" fmla="*/ 108 w 1382"/>
                  <a:gd name="T81" fmla="*/ 1006 h 2870"/>
                  <a:gd name="T82" fmla="*/ 58 w 1382"/>
                  <a:gd name="T83" fmla="*/ 810 h 2870"/>
                  <a:gd name="T84" fmla="*/ 32 w 1382"/>
                  <a:gd name="T85" fmla="*/ 690 h 2870"/>
                  <a:gd name="T86" fmla="*/ 14 w 1382"/>
                  <a:gd name="T87" fmla="*/ 576 h 2870"/>
                  <a:gd name="T88" fmla="*/ 4 w 1382"/>
                  <a:gd name="T89" fmla="*/ 470 h 2870"/>
                  <a:gd name="T90" fmla="*/ 0 w 1382"/>
                  <a:gd name="T91" fmla="*/ 374 h 2870"/>
                  <a:gd name="T92" fmla="*/ 2 w 1382"/>
                  <a:gd name="T93" fmla="*/ 288 h 2870"/>
                  <a:gd name="T94" fmla="*/ 12 w 1382"/>
                  <a:gd name="T95" fmla="*/ 212 h 2870"/>
                  <a:gd name="T96" fmla="*/ 28 w 1382"/>
                  <a:gd name="T97" fmla="*/ 146 h 2870"/>
                  <a:gd name="T98" fmla="*/ 54 w 1382"/>
                  <a:gd name="T99" fmla="*/ 92 h 2870"/>
                  <a:gd name="T100" fmla="*/ 84 w 1382"/>
                  <a:gd name="T101" fmla="*/ 48 h 2870"/>
                  <a:gd name="T102" fmla="*/ 122 w 1382"/>
                  <a:gd name="T103" fmla="*/ 18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2" h="2870">
                    <a:moveTo>
                      <a:pt x="146" y="6"/>
                    </a:moveTo>
                    <a:lnTo>
                      <a:pt x="146" y="6"/>
                    </a:lnTo>
                    <a:lnTo>
                      <a:pt x="162" y="2"/>
                    </a:lnTo>
                    <a:lnTo>
                      <a:pt x="180" y="0"/>
                    </a:lnTo>
                    <a:lnTo>
                      <a:pt x="200" y="2"/>
                    </a:lnTo>
                    <a:lnTo>
                      <a:pt x="220" y="8"/>
                    </a:lnTo>
                    <a:lnTo>
                      <a:pt x="242" y="16"/>
                    </a:lnTo>
                    <a:lnTo>
                      <a:pt x="264" y="28"/>
                    </a:lnTo>
                    <a:lnTo>
                      <a:pt x="288" y="44"/>
                    </a:lnTo>
                    <a:lnTo>
                      <a:pt x="312" y="62"/>
                    </a:lnTo>
                    <a:lnTo>
                      <a:pt x="338" y="84"/>
                    </a:lnTo>
                    <a:lnTo>
                      <a:pt x="364" y="108"/>
                    </a:lnTo>
                    <a:lnTo>
                      <a:pt x="392" y="134"/>
                    </a:lnTo>
                    <a:lnTo>
                      <a:pt x="418" y="164"/>
                    </a:lnTo>
                    <a:lnTo>
                      <a:pt x="446" y="198"/>
                    </a:lnTo>
                    <a:lnTo>
                      <a:pt x="476" y="234"/>
                    </a:lnTo>
                    <a:lnTo>
                      <a:pt x="534" y="312"/>
                    </a:lnTo>
                    <a:lnTo>
                      <a:pt x="596" y="402"/>
                    </a:lnTo>
                    <a:lnTo>
                      <a:pt x="658" y="500"/>
                    </a:lnTo>
                    <a:lnTo>
                      <a:pt x="720" y="608"/>
                    </a:lnTo>
                    <a:lnTo>
                      <a:pt x="784" y="724"/>
                    </a:lnTo>
                    <a:lnTo>
                      <a:pt x="846" y="848"/>
                    </a:lnTo>
                    <a:lnTo>
                      <a:pt x="910" y="980"/>
                    </a:lnTo>
                    <a:lnTo>
                      <a:pt x="972" y="1118"/>
                    </a:lnTo>
                    <a:lnTo>
                      <a:pt x="1032" y="1262"/>
                    </a:lnTo>
                    <a:lnTo>
                      <a:pt x="1032" y="1262"/>
                    </a:lnTo>
                    <a:lnTo>
                      <a:pt x="1090" y="1410"/>
                    </a:lnTo>
                    <a:lnTo>
                      <a:pt x="1144" y="1554"/>
                    </a:lnTo>
                    <a:lnTo>
                      <a:pt x="1192" y="1696"/>
                    </a:lnTo>
                    <a:lnTo>
                      <a:pt x="1234" y="1834"/>
                    </a:lnTo>
                    <a:lnTo>
                      <a:pt x="1272" y="1966"/>
                    </a:lnTo>
                    <a:lnTo>
                      <a:pt x="1306" y="2094"/>
                    </a:lnTo>
                    <a:lnTo>
                      <a:pt x="1332" y="2214"/>
                    </a:lnTo>
                    <a:lnTo>
                      <a:pt x="1354" y="2328"/>
                    </a:lnTo>
                    <a:lnTo>
                      <a:pt x="1370" y="2432"/>
                    </a:lnTo>
                    <a:lnTo>
                      <a:pt x="1374" y="2482"/>
                    </a:lnTo>
                    <a:lnTo>
                      <a:pt x="1378" y="2528"/>
                    </a:lnTo>
                    <a:lnTo>
                      <a:pt x="1382" y="2572"/>
                    </a:lnTo>
                    <a:lnTo>
                      <a:pt x="1382" y="2614"/>
                    </a:lnTo>
                    <a:lnTo>
                      <a:pt x="1382" y="2652"/>
                    </a:lnTo>
                    <a:lnTo>
                      <a:pt x="1380" y="2688"/>
                    </a:lnTo>
                    <a:lnTo>
                      <a:pt x="1376" y="2720"/>
                    </a:lnTo>
                    <a:lnTo>
                      <a:pt x="1370" y="2750"/>
                    </a:lnTo>
                    <a:lnTo>
                      <a:pt x="1364" y="2776"/>
                    </a:lnTo>
                    <a:lnTo>
                      <a:pt x="1356" y="2800"/>
                    </a:lnTo>
                    <a:lnTo>
                      <a:pt x="1344" y="2820"/>
                    </a:lnTo>
                    <a:lnTo>
                      <a:pt x="1332" y="2836"/>
                    </a:lnTo>
                    <a:lnTo>
                      <a:pt x="1318" y="2848"/>
                    </a:lnTo>
                    <a:lnTo>
                      <a:pt x="1304" y="2856"/>
                    </a:lnTo>
                    <a:lnTo>
                      <a:pt x="1304" y="2856"/>
                    </a:lnTo>
                    <a:lnTo>
                      <a:pt x="1278" y="2864"/>
                    </a:lnTo>
                    <a:lnTo>
                      <a:pt x="1252" y="2870"/>
                    </a:lnTo>
                    <a:lnTo>
                      <a:pt x="1226" y="2870"/>
                    </a:lnTo>
                    <a:lnTo>
                      <a:pt x="1198" y="2868"/>
                    </a:lnTo>
                    <a:lnTo>
                      <a:pt x="1170" y="2862"/>
                    </a:lnTo>
                    <a:lnTo>
                      <a:pt x="1142" y="2852"/>
                    </a:lnTo>
                    <a:lnTo>
                      <a:pt x="1114" y="2840"/>
                    </a:lnTo>
                    <a:lnTo>
                      <a:pt x="1084" y="2824"/>
                    </a:lnTo>
                    <a:lnTo>
                      <a:pt x="1054" y="2804"/>
                    </a:lnTo>
                    <a:lnTo>
                      <a:pt x="1024" y="2780"/>
                    </a:lnTo>
                    <a:lnTo>
                      <a:pt x="994" y="2756"/>
                    </a:lnTo>
                    <a:lnTo>
                      <a:pt x="962" y="2726"/>
                    </a:lnTo>
                    <a:lnTo>
                      <a:pt x="932" y="2694"/>
                    </a:lnTo>
                    <a:lnTo>
                      <a:pt x="900" y="2660"/>
                    </a:lnTo>
                    <a:lnTo>
                      <a:pt x="868" y="2622"/>
                    </a:lnTo>
                    <a:lnTo>
                      <a:pt x="836" y="2582"/>
                    </a:lnTo>
                    <a:lnTo>
                      <a:pt x="804" y="2538"/>
                    </a:lnTo>
                    <a:lnTo>
                      <a:pt x="772" y="2492"/>
                    </a:lnTo>
                    <a:lnTo>
                      <a:pt x="738" y="2444"/>
                    </a:lnTo>
                    <a:lnTo>
                      <a:pt x="706" y="2392"/>
                    </a:lnTo>
                    <a:lnTo>
                      <a:pt x="672" y="2338"/>
                    </a:lnTo>
                    <a:lnTo>
                      <a:pt x="640" y="2282"/>
                    </a:lnTo>
                    <a:lnTo>
                      <a:pt x="574" y="2162"/>
                    </a:lnTo>
                    <a:lnTo>
                      <a:pt x="508" y="2034"/>
                    </a:lnTo>
                    <a:lnTo>
                      <a:pt x="442" y="1896"/>
                    </a:lnTo>
                    <a:lnTo>
                      <a:pt x="378" y="1752"/>
                    </a:lnTo>
                    <a:lnTo>
                      <a:pt x="314" y="1598"/>
                    </a:lnTo>
                    <a:lnTo>
                      <a:pt x="314" y="1598"/>
                    </a:lnTo>
                    <a:lnTo>
                      <a:pt x="252" y="1442"/>
                    </a:lnTo>
                    <a:lnTo>
                      <a:pt x="198" y="1290"/>
                    </a:lnTo>
                    <a:lnTo>
                      <a:pt x="148" y="1146"/>
                    </a:lnTo>
                    <a:lnTo>
                      <a:pt x="108" y="1006"/>
                    </a:lnTo>
                    <a:lnTo>
                      <a:pt x="72" y="874"/>
                    </a:lnTo>
                    <a:lnTo>
                      <a:pt x="58" y="810"/>
                    </a:lnTo>
                    <a:lnTo>
                      <a:pt x="44" y="748"/>
                    </a:lnTo>
                    <a:lnTo>
                      <a:pt x="32" y="690"/>
                    </a:lnTo>
                    <a:lnTo>
                      <a:pt x="22" y="632"/>
                    </a:lnTo>
                    <a:lnTo>
                      <a:pt x="14" y="576"/>
                    </a:lnTo>
                    <a:lnTo>
                      <a:pt x="8" y="522"/>
                    </a:lnTo>
                    <a:lnTo>
                      <a:pt x="4" y="470"/>
                    </a:lnTo>
                    <a:lnTo>
                      <a:pt x="0" y="422"/>
                    </a:lnTo>
                    <a:lnTo>
                      <a:pt x="0" y="374"/>
                    </a:lnTo>
                    <a:lnTo>
                      <a:pt x="0" y="330"/>
                    </a:lnTo>
                    <a:lnTo>
                      <a:pt x="2" y="288"/>
                    </a:lnTo>
                    <a:lnTo>
                      <a:pt x="6" y="250"/>
                    </a:lnTo>
                    <a:lnTo>
                      <a:pt x="12" y="212"/>
                    </a:lnTo>
                    <a:lnTo>
                      <a:pt x="20" y="178"/>
                    </a:lnTo>
                    <a:lnTo>
                      <a:pt x="28" y="146"/>
                    </a:lnTo>
                    <a:lnTo>
                      <a:pt x="40" y="118"/>
                    </a:lnTo>
                    <a:lnTo>
                      <a:pt x="54" y="92"/>
                    </a:lnTo>
                    <a:lnTo>
                      <a:pt x="68" y="68"/>
                    </a:lnTo>
                    <a:lnTo>
                      <a:pt x="84" y="48"/>
                    </a:lnTo>
                    <a:lnTo>
                      <a:pt x="102" y="32"/>
                    </a:lnTo>
                    <a:lnTo>
                      <a:pt x="122" y="18"/>
                    </a:lnTo>
                    <a:lnTo>
                      <a:pt x="146" y="6"/>
                    </a:lnTo>
                    <a:close/>
                  </a:path>
                </a:pathLst>
              </a:custGeom>
              <a:solidFill>
                <a:srgbClr val="DA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0" name="Freeform 118"/>
              <p:cNvSpPr>
                <a:spLocks/>
              </p:cNvSpPr>
              <p:nvPr/>
            </p:nvSpPr>
            <p:spPr bwMode="auto">
              <a:xfrm>
                <a:off x="13987463" y="2871788"/>
                <a:ext cx="2101850" cy="4556125"/>
              </a:xfrm>
              <a:custGeom>
                <a:avLst/>
                <a:gdLst>
                  <a:gd name="T0" fmla="*/ 974 w 1324"/>
                  <a:gd name="T1" fmla="*/ 1262 h 2870"/>
                  <a:gd name="T2" fmla="*/ 852 w 1324"/>
                  <a:gd name="T3" fmla="*/ 980 h 2870"/>
                  <a:gd name="T4" fmla="*/ 726 w 1324"/>
                  <a:gd name="T5" fmla="*/ 724 h 2870"/>
                  <a:gd name="T6" fmla="*/ 600 w 1324"/>
                  <a:gd name="T7" fmla="*/ 500 h 2870"/>
                  <a:gd name="T8" fmla="*/ 476 w 1324"/>
                  <a:gd name="T9" fmla="*/ 312 h 2870"/>
                  <a:gd name="T10" fmla="*/ 388 w 1324"/>
                  <a:gd name="T11" fmla="*/ 198 h 2870"/>
                  <a:gd name="T12" fmla="*/ 334 w 1324"/>
                  <a:gd name="T13" fmla="*/ 134 h 2870"/>
                  <a:gd name="T14" fmla="*/ 280 w 1324"/>
                  <a:gd name="T15" fmla="*/ 84 h 2870"/>
                  <a:gd name="T16" fmla="*/ 230 w 1324"/>
                  <a:gd name="T17" fmla="*/ 44 h 2870"/>
                  <a:gd name="T18" fmla="*/ 184 w 1324"/>
                  <a:gd name="T19" fmla="*/ 16 h 2870"/>
                  <a:gd name="T20" fmla="*/ 142 w 1324"/>
                  <a:gd name="T21" fmla="*/ 2 h 2870"/>
                  <a:gd name="T22" fmla="*/ 104 w 1324"/>
                  <a:gd name="T23" fmla="*/ 2 h 2870"/>
                  <a:gd name="T24" fmla="*/ 88 w 1324"/>
                  <a:gd name="T25" fmla="*/ 6 h 2870"/>
                  <a:gd name="T26" fmla="*/ 62 w 1324"/>
                  <a:gd name="T27" fmla="*/ 20 h 2870"/>
                  <a:gd name="T28" fmla="*/ 18 w 1324"/>
                  <a:gd name="T29" fmla="*/ 56 h 2870"/>
                  <a:gd name="T30" fmla="*/ 0 w 1324"/>
                  <a:gd name="T31" fmla="*/ 82 h 2870"/>
                  <a:gd name="T32" fmla="*/ 40 w 1324"/>
                  <a:gd name="T33" fmla="*/ 104 h 2870"/>
                  <a:gd name="T34" fmla="*/ 82 w 1324"/>
                  <a:gd name="T35" fmla="*/ 134 h 2870"/>
                  <a:gd name="T36" fmla="*/ 124 w 1324"/>
                  <a:gd name="T37" fmla="*/ 174 h 2870"/>
                  <a:gd name="T38" fmla="*/ 218 w 1324"/>
                  <a:gd name="T39" fmla="*/ 276 h 2870"/>
                  <a:gd name="T40" fmla="*/ 318 w 1324"/>
                  <a:gd name="T41" fmla="*/ 412 h 2870"/>
                  <a:gd name="T42" fmla="*/ 424 w 1324"/>
                  <a:gd name="T43" fmla="*/ 574 h 2870"/>
                  <a:gd name="T44" fmla="*/ 530 w 1324"/>
                  <a:gd name="T45" fmla="*/ 762 h 2870"/>
                  <a:gd name="T46" fmla="*/ 638 w 1324"/>
                  <a:gd name="T47" fmla="*/ 974 h 2870"/>
                  <a:gd name="T48" fmla="*/ 742 w 1324"/>
                  <a:gd name="T49" fmla="*/ 1206 h 2870"/>
                  <a:gd name="T50" fmla="*/ 794 w 1324"/>
                  <a:gd name="T51" fmla="*/ 1328 h 2870"/>
                  <a:gd name="T52" fmla="*/ 892 w 1324"/>
                  <a:gd name="T53" fmla="*/ 1584 h 2870"/>
                  <a:gd name="T54" fmla="*/ 974 w 1324"/>
                  <a:gd name="T55" fmla="*/ 1828 h 2870"/>
                  <a:gd name="T56" fmla="*/ 1042 w 1324"/>
                  <a:gd name="T57" fmla="*/ 2062 h 2870"/>
                  <a:gd name="T58" fmla="*/ 1092 w 1324"/>
                  <a:gd name="T59" fmla="*/ 2276 h 2870"/>
                  <a:gd name="T60" fmla="*/ 1126 w 1324"/>
                  <a:gd name="T61" fmla="*/ 2468 h 2870"/>
                  <a:gd name="T62" fmla="*/ 1142 w 1324"/>
                  <a:gd name="T63" fmla="*/ 2634 h 2870"/>
                  <a:gd name="T64" fmla="*/ 1142 w 1324"/>
                  <a:gd name="T65" fmla="*/ 2736 h 2870"/>
                  <a:gd name="T66" fmla="*/ 1136 w 1324"/>
                  <a:gd name="T67" fmla="*/ 2794 h 2870"/>
                  <a:gd name="T68" fmla="*/ 1126 w 1324"/>
                  <a:gd name="T69" fmla="*/ 2842 h 2870"/>
                  <a:gd name="T70" fmla="*/ 1118 w 1324"/>
                  <a:gd name="T71" fmla="*/ 2864 h 2870"/>
                  <a:gd name="T72" fmla="*/ 1168 w 1324"/>
                  <a:gd name="T73" fmla="*/ 2870 h 2870"/>
                  <a:gd name="T74" fmla="*/ 1200 w 1324"/>
                  <a:gd name="T75" fmla="*/ 2868 h 2870"/>
                  <a:gd name="T76" fmla="*/ 1230 w 1324"/>
                  <a:gd name="T77" fmla="*/ 2862 h 2870"/>
                  <a:gd name="T78" fmla="*/ 1246 w 1324"/>
                  <a:gd name="T79" fmla="*/ 2856 h 2870"/>
                  <a:gd name="T80" fmla="*/ 1274 w 1324"/>
                  <a:gd name="T81" fmla="*/ 2836 h 2870"/>
                  <a:gd name="T82" fmla="*/ 1298 w 1324"/>
                  <a:gd name="T83" fmla="*/ 2800 h 2870"/>
                  <a:gd name="T84" fmla="*/ 1312 w 1324"/>
                  <a:gd name="T85" fmla="*/ 2750 h 2870"/>
                  <a:gd name="T86" fmla="*/ 1322 w 1324"/>
                  <a:gd name="T87" fmla="*/ 2688 h 2870"/>
                  <a:gd name="T88" fmla="*/ 1324 w 1324"/>
                  <a:gd name="T89" fmla="*/ 2614 h 2870"/>
                  <a:gd name="T90" fmla="*/ 1320 w 1324"/>
                  <a:gd name="T91" fmla="*/ 2528 h 2870"/>
                  <a:gd name="T92" fmla="*/ 1312 w 1324"/>
                  <a:gd name="T93" fmla="*/ 2432 h 2870"/>
                  <a:gd name="T94" fmla="*/ 1274 w 1324"/>
                  <a:gd name="T95" fmla="*/ 2214 h 2870"/>
                  <a:gd name="T96" fmla="*/ 1214 w 1324"/>
                  <a:gd name="T97" fmla="*/ 1966 h 2870"/>
                  <a:gd name="T98" fmla="*/ 1134 w 1324"/>
                  <a:gd name="T99" fmla="*/ 1696 h 2870"/>
                  <a:gd name="T100" fmla="*/ 1032 w 1324"/>
                  <a:gd name="T101" fmla="*/ 1408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4" h="2870">
                    <a:moveTo>
                      <a:pt x="974" y="1262"/>
                    </a:moveTo>
                    <a:lnTo>
                      <a:pt x="974" y="1262"/>
                    </a:lnTo>
                    <a:lnTo>
                      <a:pt x="914" y="1118"/>
                    </a:lnTo>
                    <a:lnTo>
                      <a:pt x="852" y="980"/>
                    </a:lnTo>
                    <a:lnTo>
                      <a:pt x="788" y="848"/>
                    </a:lnTo>
                    <a:lnTo>
                      <a:pt x="726" y="724"/>
                    </a:lnTo>
                    <a:lnTo>
                      <a:pt x="662" y="608"/>
                    </a:lnTo>
                    <a:lnTo>
                      <a:pt x="600" y="500"/>
                    </a:lnTo>
                    <a:lnTo>
                      <a:pt x="538" y="402"/>
                    </a:lnTo>
                    <a:lnTo>
                      <a:pt x="476" y="312"/>
                    </a:lnTo>
                    <a:lnTo>
                      <a:pt x="418" y="234"/>
                    </a:lnTo>
                    <a:lnTo>
                      <a:pt x="388" y="198"/>
                    </a:lnTo>
                    <a:lnTo>
                      <a:pt x="360" y="164"/>
                    </a:lnTo>
                    <a:lnTo>
                      <a:pt x="334" y="134"/>
                    </a:lnTo>
                    <a:lnTo>
                      <a:pt x="306" y="108"/>
                    </a:lnTo>
                    <a:lnTo>
                      <a:pt x="280" y="84"/>
                    </a:lnTo>
                    <a:lnTo>
                      <a:pt x="254" y="62"/>
                    </a:lnTo>
                    <a:lnTo>
                      <a:pt x="230" y="44"/>
                    </a:lnTo>
                    <a:lnTo>
                      <a:pt x="206" y="28"/>
                    </a:lnTo>
                    <a:lnTo>
                      <a:pt x="184" y="16"/>
                    </a:lnTo>
                    <a:lnTo>
                      <a:pt x="162" y="8"/>
                    </a:lnTo>
                    <a:lnTo>
                      <a:pt x="142" y="2"/>
                    </a:lnTo>
                    <a:lnTo>
                      <a:pt x="122" y="0"/>
                    </a:lnTo>
                    <a:lnTo>
                      <a:pt x="104" y="2"/>
                    </a:lnTo>
                    <a:lnTo>
                      <a:pt x="88" y="6"/>
                    </a:lnTo>
                    <a:lnTo>
                      <a:pt x="88" y="6"/>
                    </a:lnTo>
                    <a:lnTo>
                      <a:pt x="74" y="12"/>
                    </a:lnTo>
                    <a:lnTo>
                      <a:pt x="62" y="20"/>
                    </a:lnTo>
                    <a:lnTo>
                      <a:pt x="40" y="36"/>
                    </a:lnTo>
                    <a:lnTo>
                      <a:pt x="18" y="56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0" y="92"/>
                    </a:lnTo>
                    <a:lnTo>
                      <a:pt x="40" y="104"/>
                    </a:lnTo>
                    <a:lnTo>
                      <a:pt x="60" y="118"/>
                    </a:lnTo>
                    <a:lnTo>
                      <a:pt x="82" y="134"/>
                    </a:lnTo>
                    <a:lnTo>
                      <a:pt x="102" y="152"/>
                    </a:lnTo>
                    <a:lnTo>
                      <a:pt x="124" y="174"/>
                    </a:lnTo>
                    <a:lnTo>
                      <a:pt x="170" y="220"/>
                    </a:lnTo>
                    <a:lnTo>
                      <a:pt x="218" y="276"/>
                    </a:lnTo>
                    <a:lnTo>
                      <a:pt x="268" y="340"/>
                    </a:lnTo>
                    <a:lnTo>
                      <a:pt x="318" y="412"/>
                    </a:lnTo>
                    <a:lnTo>
                      <a:pt x="370" y="490"/>
                    </a:lnTo>
                    <a:lnTo>
                      <a:pt x="424" y="574"/>
                    </a:lnTo>
                    <a:lnTo>
                      <a:pt x="476" y="664"/>
                    </a:lnTo>
                    <a:lnTo>
                      <a:pt x="530" y="762"/>
                    </a:lnTo>
                    <a:lnTo>
                      <a:pt x="584" y="866"/>
                    </a:lnTo>
                    <a:lnTo>
                      <a:pt x="638" y="974"/>
                    </a:lnTo>
                    <a:lnTo>
                      <a:pt x="690" y="1088"/>
                    </a:lnTo>
                    <a:lnTo>
                      <a:pt x="742" y="1206"/>
                    </a:lnTo>
                    <a:lnTo>
                      <a:pt x="794" y="1328"/>
                    </a:lnTo>
                    <a:lnTo>
                      <a:pt x="794" y="1328"/>
                    </a:lnTo>
                    <a:lnTo>
                      <a:pt x="844" y="1456"/>
                    </a:lnTo>
                    <a:lnTo>
                      <a:pt x="892" y="1584"/>
                    </a:lnTo>
                    <a:lnTo>
                      <a:pt x="934" y="1708"/>
                    </a:lnTo>
                    <a:lnTo>
                      <a:pt x="974" y="1828"/>
                    </a:lnTo>
                    <a:lnTo>
                      <a:pt x="1010" y="1948"/>
                    </a:lnTo>
                    <a:lnTo>
                      <a:pt x="1042" y="2062"/>
                    </a:lnTo>
                    <a:lnTo>
                      <a:pt x="1070" y="2172"/>
                    </a:lnTo>
                    <a:lnTo>
                      <a:pt x="1092" y="2276"/>
                    </a:lnTo>
                    <a:lnTo>
                      <a:pt x="1112" y="2376"/>
                    </a:lnTo>
                    <a:lnTo>
                      <a:pt x="1126" y="2468"/>
                    </a:lnTo>
                    <a:lnTo>
                      <a:pt x="1138" y="2556"/>
                    </a:lnTo>
                    <a:lnTo>
                      <a:pt x="1142" y="2634"/>
                    </a:lnTo>
                    <a:lnTo>
                      <a:pt x="1144" y="2704"/>
                    </a:lnTo>
                    <a:lnTo>
                      <a:pt x="1142" y="2736"/>
                    </a:lnTo>
                    <a:lnTo>
                      <a:pt x="1140" y="2766"/>
                    </a:lnTo>
                    <a:lnTo>
                      <a:pt x="1136" y="2794"/>
                    </a:lnTo>
                    <a:lnTo>
                      <a:pt x="1132" y="2820"/>
                    </a:lnTo>
                    <a:lnTo>
                      <a:pt x="1126" y="2842"/>
                    </a:lnTo>
                    <a:lnTo>
                      <a:pt x="1118" y="2864"/>
                    </a:lnTo>
                    <a:lnTo>
                      <a:pt x="1118" y="2864"/>
                    </a:lnTo>
                    <a:lnTo>
                      <a:pt x="1152" y="2870"/>
                    </a:lnTo>
                    <a:lnTo>
                      <a:pt x="1168" y="2870"/>
                    </a:lnTo>
                    <a:lnTo>
                      <a:pt x="1184" y="2870"/>
                    </a:lnTo>
                    <a:lnTo>
                      <a:pt x="1200" y="2868"/>
                    </a:lnTo>
                    <a:lnTo>
                      <a:pt x="1214" y="2866"/>
                    </a:lnTo>
                    <a:lnTo>
                      <a:pt x="1230" y="2862"/>
                    </a:lnTo>
                    <a:lnTo>
                      <a:pt x="1246" y="2856"/>
                    </a:lnTo>
                    <a:lnTo>
                      <a:pt x="1246" y="2856"/>
                    </a:lnTo>
                    <a:lnTo>
                      <a:pt x="1260" y="2848"/>
                    </a:lnTo>
                    <a:lnTo>
                      <a:pt x="1274" y="2836"/>
                    </a:lnTo>
                    <a:lnTo>
                      <a:pt x="1286" y="2820"/>
                    </a:lnTo>
                    <a:lnTo>
                      <a:pt x="1298" y="2800"/>
                    </a:lnTo>
                    <a:lnTo>
                      <a:pt x="1306" y="2776"/>
                    </a:lnTo>
                    <a:lnTo>
                      <a:pt x="1312" y="2750"/>
                    </a:lnTo>
                    <a:lnTo>
                      <a:pt x="1318" y="2720"/>
                    </a:lnTo>
                    <a:lnTo>
                      <a:pt x="1322" y="2688"/>
                    </a:lnTo>
                    <a:lnTo>
                      <a:pt x="1324" y="2652"/>
                    </a:lnTo>
                    <a:lnTo>
                      <a:pt x="1324" y="2614"/>
                    </a:lnTo>
                    <a:lnTo>
                      <a:pt x="1324" y="2572"/>
                    </a:lnTo>
                    <a:lnTo>
                      <a:pt x="1320" y="2528"/>
                    </a:lnTo>
                    <a:lnTo>
                      <a:pt x="1316" y="2482"/>
                    </a:lnTo>
                    <a:lnTo>
                      <a:pt x="1312" y="2432"/>
                    </a:lnTo>
                    <a:lnTo>
                      <a:pt x="1296" y="2328"/>
                    </a:lnTo>
                    <a:lnTo>
                      <a:pt x="1274" y="2214"/>
                    </a:lnTo>
                    <a:lnTo>
                      <a:pt x="1248" y="2094"/>
                    </a:lnTo>
                    <a:lnTo>
                      <a:pt x="1214" y="1966"/>
                    </a:lnTo>
                    <a:lnTo>
                      <a:pt x="1176" y="1834"/>
                    </a:lnTo>
                    <a:lnTo>
                      <a:pt x="1134" y="1696"/>
                    </a:lnTo>
                    <a:lnTo>
                      <a:pt x="1086" y="1554"/>
                    </a:lnTo>
                    <a:lnTo>
                      <a:pt x="1032" y="1408"/>
                    </a:lnTo>
                    <a:lnTo>
                      <a:pt x="974" y="1262"/>
                    </a:lnTo>
                    <a:close/>
                  </a:path>
                </a:pathLst>
              </a:custGeom>
              <a:solidFill>
                <a:srgbClr val="F3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14209651" y="4771104"/>
                <a:ext cx="884300" cy="1046418"/>
              </a:xfrm>
              <a:custGeom>
                <a:avLst/>
                <a:gdLst>
                  <a:gd name="connsiteX0" fmla="*/ 490599 w 884300"/>
                  <a:gd name="connsiteY0" fmla="*/ 0 h 1046418"/>
                  <a:gd name="connsiteX1" fmla="*/ 512824 w 884300"/>
                  <a:gd name="connsiteY1" fmla="*/ 0 h 1046418"/>
                  <a:gd name="connsiteX2" fmla="*/ 535049 w 884300"/>
                  <a:gd name="connsiteY2" fmla="*/ 3175 h 1046418"/>
                  <a:gd name="connsiteX3" fmla="*/ 557274 w 884300"/>
                  <a:gd name="connsiteY3" fmla="*/ 9525 h 1046418"/>
                  <a:gd name="connsiteX4" fmla="*/ 579499 w 884300"/>
                  <a:gd name="connsiteY4" fmla="*/ 22225 h 1046418"/>
                  <a:gd name="connsiteX5" fmla="*/ 604899 w 884300"/>
                  <a:gd name="connsiteY5" fmla="*/ 34925 h 1046418"/>
                  <a:gd name="connsiteX6" fmla="*/ 627124 w 884300"/>
                  <a:gd name="connsiteY6" fmla="*/ 53975 h 1046418"/>
                  <a:gd name="connsiteX7" fmla="*/ 652524 w 884300"/>
                  <a:gd name="connsiteY7" fmla="*/ 73025 h 1046418"/>
                  <a:gd name="connsiteX8" fmla="*/ 674749 w 884300"/>
                  <a:gd name="connsiteY8" fmla="*/ 98425 h 1046418"/>
                  <a:gd name="connsiteX9" fmla="*/ 700148 w 884300"/>
                  <a:gd name="connsiteY9" fmla="*/ 123825 h 1046418"/>
                  <a:gd name="connsiteX10" fmla="*/ 722374 w 884300"/>
                  <a:gd name="connsiteY10" fmla="*/ 152400 h 1046418"/>
                  <a:gd name="connsiteX11" fmla="*/ 744600 w 884300"/>
                  <a:gd name="connsiteY11" fmla="*/ 184150 h 1046418"/>
                  <a:gd name="connsiteX12" fmla="*/ 766824 w 884300"/>
                  <a:gd name="connsiteY12" fmla="*/ 219075 h 1046418"/>
                  <a:gd name="connsiteX13" fmla="*/ 785874 w 884300"/>
                  <a:gd name="connsiteY13" fmla="*/ 257175 h 1046418"/>
                  <a:gd name="connsiteX14" fmla="*/ 804924 w 884300"/>
                  <a:gd name="connsiteY14" fmla="*/ 295275 h 1046418"/>
                  <a:gd name="connsiteX15" fmla="*/ 823974 w 884300"/>
                  <a:gd name="connsiteY15" fmla="*/ 336550 h 1046418"/>
                  <a:gd name="connsiteX16" fmla="*/ 839848 w 884300"/>
                  <a:gd name="connsiteY16" fmla="*/ 377825 h 1046418"/>
                  <a:gd name="connsiteX17" fmla="*/ 852548 w 884300"/>
                  <a:gd name="connsiteY17" fmla="*/ 419100 h 1046418"/>
                  <a:gd name="connsiteX18" fmla="*/ 862074 w 884300"/>
                  <a:gd name="connsiteY18" fmla="*/ 460375 h 1046418"/>
                  <a:gd name="connsiteX19" fmla="*/ 871600 w 884300"/>
                  <a:gd name="connsiteY19" fmla="*/ 501650 h 1046418"/>
                  <a:gd name="connsiteX20" fmla="*/ 877948 w 884300"/>
                  <a:gd name="connsiteY20" fmla="*/ 539750 h 1046418"/>
                  <a:gd name="connsiteX21" fmla="*/ 881124 w 884300"/>
                  <a:gd name="connsiteY21" fmla="*/ 577850 h 1046418"/>
                  <a:gd name="connsiteX22" fmla="*/ 884300 w 884300"/>
                  <a:gd name="connsiteY22" fmla="*/ 612775 h 1046418"/>
                  <a:gd name="connsiteX23" fmla="*/ 884300 w 884300"/>
                  <a:gd name="connsiteY23" fmla="*/ 647700 h 1046418"/>
                  <a:gd name="connsiteX24" fmla="*/ 881124 w 884300"/>
                  <a:gd name="connsiteY24" fmla="*/ 679450 h 1046418"/>
                  <a:gd name="connsiteX25" fmla="*/ 874774 w 884300"/>
                  <a:gd name="connsiteY25" fmla="*/ 708025 h 1046418"/>
                  <a:gd name="connsiteX26" fmla="*/ 868424 w 884300"/>
                  <a:gd name="connsiteY26" fmla="*/ 736600 h 1046418"/>
                  <a:gd name="connsiteX27" fmla="*/ 858900 w 884300"/>
                  <a:gd name="connsiteY27" fmla="*/ 758825 h 1046418"/>
                  <a:gd name="connsiteX28" fmla="*/ 846200 w 884300"/>
                  <a:gd name="connsiteY28" fmla="*/ 781050 h 1046418"/>
                  <a:gd name="connsiteX29" fmla="*/ 830324 w 884300"/>
                  <a:gd name="connsiteY29" fmla="*/ 796925 h 1046418"/>
                  <a:gd name="connsiteX30" fmla="*/ 814448 w 884300"/>
                  <a:gd name="connsiteY30" fmla="*/ 812800 h 1046418"/>
                  <a:gd name="connsiteX31" fmla="*/ 795400 w 884300"/>
                  <a:gd name="connsiteY31" fmla="*/ 822325 h 1046418"/>
                  <a:gd name="connsiteX32" fmla="*/ 360185 w 884300"/>
                  <a:gd name="connsiteY32" fmla="*/ 1046418 h 1046418"/>
                  <a:gd name="connsiteX33" fmla="*/ 287399 w 884300"/>
                  <a:gd name="connsiteY33" fmla="*/ 882650 h 1046418"/>
                  <a:gd name="connsiteX34" fmla="*/ 185799 w 884300"/>
                  <a:gd name="connsiteY34" fmla="*/ 638175 h 1046418"/>
                  <a:gd name="connsiteX35" fmla="*/ 87374 w 884300"/>
                  <a:gd name="connsiteY35" fmla="*/ 390525 h 1046418"/>
                  <a:gd name="connsiteX36" fmla="*/ 1649 w 884300"/>
                  <a:gd name="connsiteY36" fmla="*/ 149225 h 1046418"/>
                  <a:gd name="connsiteX37" fmla="*/ 0 w 884300"/>
                  <a:gd name="connsiteY37" fmla="*/ 144476 h 1046418"/>
                  <a:gd name="connsiteX38" fmla="*/ 468374 w 884300"/>
                  <a:gd name="connsiteY38" fmla="*/ 3175 h 1046418"/>
                  <a:gd name="connsiteX39" fmla="*/ 468374 w 884300"/>
                  <a:gd name="connsiteY39" fmla="*/ 6350 h 1046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884300" h="1046418">
                    <a:moveTo>
                      <a:pt x="490599" y="0"/>
                    </a:moveTo>
                    <a:lnTo>
                      <a:pt x="512824" y="0"/>
                    </a:lnTo>
                    <a:lnTo>
                      <a:pt x="535049" y="3175"/>
                    </a:lnTo>
                    <a:lnTo>
                      <a:pt x="557274" y="9525"/>
                    </a:lnTo>
                    <a:lnTo>
                      <a:pt x="579499" y="22225"/>
                    </a:lnTo>
                    <a:lnTo>
                      <a:pt x="604899" y="34925"/>
                    </a:lnTo>
                    <a:lnTo>
                      <a:pt x="627124" y="53975"/>
                    </a:lnTo>
                    <a:lnTo>
                      <a:pt x="652524" y="73025"/>
                    </a:lnTo>
                    <a:lnTo>
                      <a:pt x="674749" y="98425"/>
                    </a:lnTo>
                    <a:lnTo>
                      <a:pt x="700148" y="123825"/>
                    </a:lnTo>
                    <a:lnTo>
                      <a:pt x="722374" y="152400"/>
                    </a:lnTo>
                    <a:lnTo>
                      <a:pt x="744600" y="184150"/>
                    </a:lnTo>
                    <a:lnTo>
                      <a:pt x="766824" y="219075"/>
                    </a:lnTo>
                    <a:lnTo>
                      <a:pt x="785874" y="257175"/>
                    </a:lnTo>
                    <a:lnTo>
                      <a:pt x="804924" y="295275"/>
                    </a:lnTo>
                    <a:lnTo>
                      <a:pt x="823974" y="336550"/>
                    </a:lnTo>
                    <a:lnTo>
                      <a:pt x="839848" y="377825"/>
                    </a:lnTo>
                    <a:lnTo>
                      <a:pt x="852548" y="419100"/>
                    </a:lnTo>
                    <a:lnTo>
                      <a:pt x="862074" y="460375"/>
                    </a:lnTo>
                    <a:lnTo>
                      <a:pt x="871600" y="501650"/>
                    </a:lnTo>
                    <a:lnTo>
                      <a:pt x="877948" y="539750"/>
                    </a:lnTo>
                    <a:lnTo>
                      <a:pt x="881124" y="577850"/>
                    </a:lnTo>
                    <a:lnTo>
                      <a:pt x="884300" y="612775"/>
                    </a:lnTo>
                    <a:lnTo>
                      <a:pt x="884300" y="647700"/>
                    </a:lnTo>
                    <a:lnTo>
                      <a:pt x="881124" y="679450"/>
                    </a:lnTo>
                    <a:lnTo>
                      <a:pt x="874774" y="708025"/>
                    </a:lnTo>
                    <a:lnTo>
                      <a:pt x="868424" y="736600"/>
                    </a:lnTo>
                    <a:lnTo>
                      <a:pt x="858900" y="758825"/>
                    </a:lnTo>
                    <a:lnTo>
                      <a:pt x="846200" y="781050"/>
                    </a:lnTo>
                    <a:lnTo>
                      <a:pt x="830324" y="796925"/>
                    </a:lnTo>
                    <a:lnTo>
                      <a:pt x="814448" y="812800"/>
                    </a:lnTo>
                    <a:lnTo>
                      <a:pt x="795400" y="822325"/>
                    </a:lnTo>
                    <a:lnTo>
                      <a:pt x="360185" y="1046418"/>
                    </a:lnTo>
                    <a:lnTo>
                      <a:pt x="287399" y="882650"/>
                    </a:lnTo>
                    <a:lnTo>
                      <a:pt x="185799" y="638175"/>
                    </a:lnTo>
                    <a:lnTo>
                      <a:pt x="87374" y="390525"/>
                    </a:lnTo>
                    <a:lnTo>
                      <a:pt x="1649" y="149225"/>
                    </a:lnTo>
                    <a:lnTo>
                      <a:pt x="0" y="144476"/>
                    </a:lnTo>
                    <a:lnTo>
                      <a:pt x="468374" y="3175"/>
                    </a:lnTo>
                    <a:lnTo>
                      <a:pt x="468374" y="6350"/>
                    </a:lnTo>
                    <a:close/>
                  </a:path>
                </a:pathLst>
              </a:custGeom>
              <a:solidFill>
                <a:srgbClr val="81C34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2" name="Freeform 122"/>
              <p:cNvSpPr>
                <a:spLocks/>
              </p:cNvSpPr>
              <p:nvPr/>
            </p:nvSpPr>
            <p:spPr bwMode="auto">
              <a:xfrm>
                <a:off x="14517688" y="4770438"/>
                <a:ext cx="574675" cy="1047750"/>
              </a:xfrm>
              <a:custGeom>
                <a:avLst/>
                <a:gdLst>
                  <a:gd name="T0" fmla="*/ 322 w 362"/>
                  <a:gd name="T1" fmla="*/ 212 h 660"/>
                  <a:gd name="T2" fmla="*/ 322 w 362"/>
                  <a:gd name="T3" fmla="*/ 212 h 660"/>
                  <a:gd name="T4" fmla="*/ 304 w 362"/>
                  <a:gd name="T5" fmla="*/ 168 h 660"/>
                  <a:gd name="T6" fmla="*/ 282 w 362"/>
                  <a:gd name="T7" fmla="*/ 130 h 660"/>
                  <a:gd name="T8" fmla="*/ 258 w 362"/>
                  <a:gd name="T9" fmla="*/ 94 h 660"/>
                  <a:gd name="T10" fmla="*/ 234 w 362"/>
                  <a:gd name="T11" fmla="*/ 64 h 660"/>
                  <a:gd name="T12" fmla="*/ 208 w 362"/>
                  <a:gd name="T13" fmla="*/ 40 h 660"/>
                  <a:gd name="T14" fmla="*/ 182 w 362"/>
                  <a:gd name="T15" fmla="*/ 20 h 660"/>
                  <a:gd name="T16" fmla="*/ 170 w 362"/>
                  <a:gd name="T17" fmla="*/ 12 h 660"/>
                  <a:gd name="T18" fmla="*/ 156 w 362"/>
                  <a:gd name="T19" fmla="*/ 6 h 660"/>
                  <a:gd name="T20" fmla="*/ 144 w 362"/>
                  <a:gd name="T21" fmla="*/ 2 h 660"/>
                  <a:gd name="T22" fmla="*/ 132 w 362"/>
                  <a:gd name="T23" fmla="*/ 0 h 660"/>
                  <a:gd name="T24" fmla="*/ 132 w 362"/>
                  <a:gd name="T25" fmla="*/ 0 h 660"/>
                  <a:gd name="T26" fmla="*/ 148 w 362"/>
                  <a:gd name="T27" fmla="*/ 16 h 660"/>
                  <a:gd name="T28" fmla="*/ 162 w 362"/>
                  <a:gd name="T29" fmla="*/ 32 h 660"/>
                  <a:gd name="T30" fmla="*/ 178 w 362"/>
                  <a:gd name="T31" fmla="*/ 52 h 660"/>
                  <a:gd name="T32" fmla="*/ 192 w 362"/>
                  <a:gd name="T33" fmla="*/ 72 h 660"/>
                  <a:gd name="T34" fmla="*/ 206 w 362"/>
                  <a:gd name="T35" fmla="*/ 94 h 660"/>
                  <a:gd name="T36" fmla="*/ 220 w 362"/>
                  <a:gd name="T37" fmla="*/ 118 h 660"/>
                  <a:gd name="T38" fmla="*/ 232 w 362"/>
                  <a:gd name="T39" fmla="*/ 142 h 660"/>
                  <a:gd name="T40" fmla="*/ 244 w 362"/>
                  <a:gd name="T41" fmla="*/ 168 h 660"/>
                  <a:gd name="T42" fmla="*/ 244 w 362"/>
                  <a:gd name="T43" fmla="*/ 168 h 660"/>
                  <a:gd name="T44" fmla="*/ 254 w 362"/>
                  <a:gd name="T45" fmla="*/ 196 h 660"/>
                  <a:gd name="T46" fmla="*/ 262 w 362"/>
                  <a:gd name="T47" fmla="*/ 222 h 660"/>
                  <a:gd name="T48" fmla="*/ 268 w 362"/>
                  <a:gd name="T49" fmla="*/ 248 h 660"/>
                  <a:gd name="T50" fmla="*/ 274 w 362"/>
                  <a:gd name="T51" fmla="*/ 272 h 660"/>
                  <a:gd name="T52" fmla="*/ 278 w 362"/>
                  <a:gd name="T53" fmla="*/ 298 h 660"/>
                  <a:gd name="T54" fmla="*/ 280 w 362"/>
                  <a:gd name="T55" fmla="*/ 320 h 660"/>
                  <a:gd name="T56" fmla="*/ 282 w 362"/>
                  <a:gd name="T57" fmla="*/ 344 h 660"/>
                  <a:gd name="T58" fmla="*/ 282 w 362"/>
                  <a:gd name="T59" fmla="*/ 364 h 660"/>
                  <a:gd name="T60" fmla="*/ 280 w 362"/>
                  <a:gd name="T61" fmla="*/ 384 h 660"/>
                  <a:gd name="T62" fmla="*/ 276 w 362"/>
                  <a:gd name="T63" fmla="*/ 404 h 660"/>
                  <a:gd name="T64" fmla="*/ 272 w 362"/>
                  <a:gd name="T65" fmla="*/ 420 h 660"/>
                  <a:gd name="T66" fmla="*/ 266 w 362"/>
                  <a:gd name="T67" fmla="*/ 436 h 660"/>
                  <a:gd name="T68" fmla="*/ 258 w 362"/>
                  <a:gd name="T69" fmla="*/ 448 h 660"/>
                  <a:gd name="T70" fmla="*/ 248 w 362"/>
                  <a:gd name="T71" fmla="*/ 460 h 660"/>
                  <a:gd name="T72" fmla="*/ 238 w 362"/>
                  <a:gd name="T73" fmla="*/ 468 h 660"/>
                  <a:gd name="T74" fmla="*/ 226 w 362"/>
                  <a:gd name="T75" fmla="*/ 474 h 660"/>
                  <a:gd name="T76" fmla="*/ 0 w 362"/>
                  <a:gd name="T77" fmla="*/ 592 h 660"/>
                  <a:gd name="T78" fmla="*/ 0 w 362"/>
                  <a:gd name="T79" fmla="*/ 592 h 660"/>
                  <a:gd name="T80" fmla="*/ 30 w 362"/>
                  <a:gd name="T81" fmla="*/ 660 h 660"/>
                  <a:gd name="T82" fmla="*/ 306 w 362"/>
                  <a:gd name="T83" fmla="*/ 518 h 660"/>
                  <a:gd name="T84" fmla="*/ 306 w 362"/>
                  <a:gd name="T85" fmla="*/ 518 h 660"/>
                  <a:gd name="T86" fmla="*/ 318 w 362"/>
                  <a:gd name="T87" fmla="*/ 512 h 660"/>
                  <a:gd name="T88" fmla="*/ 328 w 362"/>
                  <a:gd name="T89" fmla="*/ 502 h 660"/>
                  <a:gd name="T90" fmla="*/ 336 w 362"/>
                  <a:gd name="T91" fmla="*/ 492 h 660"/>
                  <a:gd name="T92" fmla="*/ 344 w 362"/>
                  <a:gd name="T93" fmla="*/ 478 h 660"/>
                  <a:gd name="T94" fmla="*/ 350 w 362"/>
                  <a:gd name="T95" fmla="*/ 464 h 660"/>
                  <a:gd name="T96" fmla="*/ 356 w 362"/>
                  <a:gd name="T97" fmla="*/ 446 h 660"/>
                  <a:gd name="T98" fmla="*/ 358 w 362"/>
                  <a:gd name="T99" fmla="*/ 428 h 660"/>
                  <a:gd name="T100" fmla="*/ 360 w 362"/>
                  <a:gd name="T101" fmla="*/ 408 h 660"/>
                  <a:gd name="T102" fmla="*/ 362 w 362"/>
                  <a:gd name="T103" fmla="*/ 386 h 660"/>
                  <a:gd name="T104" fmla="*/ 360 w 362"/>
                  <a:gd name="T105" fmla="*/ 364 h 660"/>
                  <a:gd name="T106" fmla="*/ 358 w 362"/>
                  <a:gd name="T107" fmla="*/ 340 h 660"/>
                  <a:gd name="T108" fmla="*/ 354 w 362"/>
                  <a:gd name="T109" fmla="*/ 316 h 660"/>
                  <a:gd name="T110" fmla="*/ 348 w 362"/>
                  <a:gd name="T111" fmla="*/ 290 h 660"/>
                  <a:gd name="T112" fmla="*/ 342 w 362"/>
                  <a:gd name="T113" fmla="*/ 264 h 660"/>
                  <a:gd name="T114" fmla="*/ 332 w 362"/>
                  <a:gd name="T115" fmla="*/ 238 h 660"/>
                  <a:gd name="T116" fmla="*/ 322 w 362"/>
                  <a:gd name="T117" fmla="*/ 212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62" h="660">
                    <a:moveTo>
                      <a:pt x="322" y="212"/>
                    </a:moveTo>
                    <a:lnTo>
                      <a:pt x="322" y="212"/>
                    </a:lnTo>
                    <a:lnTo>
                      <a:pt x="304" y="168"/>
                    </a:lnTo>
                    <a:lnTo>
                      <a:pt x="282" y="130"/>
                    </a:lnTo>
                    <a:lnTo>
                      <a:pt x="258" y="94"/>
                    </a:lnTo>
                    <a:lnTo>
                      <a:pt x="234" y="64"/>
                    </a:lnTo>
                    <a:lnTo>
                      <a:pt x="208" y="40"/>
                    </a:lnTo>
                    <a:lnTo>
                      <a:pt x="182" y="20"/>
                    </a:lnTo>
                    <a:lnTo>
                      <a:pt x="170" y="12"/>
                    </a:lnTo>
                    <a:lnTo>
                      <a:pt x="156" y="6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48" y="16"/>
                    </a:lnTo>
                    <a:lnTo>
                      <a:pt x="162" y="32"/>
                    </a:lnTo>
                    <a:lnTo>
                      <a:pt x="178" y="52"/>
                    </a:lnTo>
                    <a:lnTo>
                      <a:pt x="192" y="72"/>
                    </a:lnTo>
                    <a:lnTo>
                      <a:pt x="206" y="94"/>
                    </a:lnTo>
                    <a:lnTo>
                      <a:pt x="220" y="118"/>
                    </a:lnTo>
                    <a:lnTo>
                      <a:pt x="232" y="142"/>
                    </a:lnTo>
                    <a:lnTo>
                      <a:pt x="244" y="168"/>
                    </a:lnTo>
                    <a:lnTo>
                      <a:pt x="244" y="168"/>
                    </a:lnTo>
                    <a:lnTo>
                      <a:pt x="254" y="196"/>
                    </a:lnTo>
                    <a:lnTo>
                      <a:pt x="262" y="222"/>
                    </a:lnTo>
                    <a:lnTo>
                      <a:pt x="268" y="248"/>
                    </a:lnTo>
                    <a:lnTo>
                      <a:pt x="274" y="272"/>
                    </a:lnTo>
                    <a:lnTo>
                      <a:pt x="278" y="298"/>
                    </a:lnTo>
                    <a:lnTo>
                      <a:pt x="280" y="320"/>
                    </a:lnTo>
                    <a:lnTo>
                      <a:pt x="282" y="344"/>
                    </a:lnTo>
                    <a:lnTo>
                      <a:pt x="282" y="364"/>
                    </a:lnTo>
                    <a:lnTo>
                      <a:pt x="280" y="384"/>
                    </a:lnTo>
                    <a:lnTo>
                      <a:pt x="276" y="404"/>
                    </a:lnTo>
                    <a:lnTo>
                      <a:pt x="272" y="420"/>
                    </a:lnTo>
                    <a:lnTo>
                      <a:pt x="266" y="436"/>
                    </a:lnTo>
                    <a:lnTo>
                      <a:pt x="258" y="448"/>
                    </a:lnTo>
                    <a:lnTo>
                      <a:pt x="248" y="460"/>
                    </a:lnTo>
                    <a:lnTo>
                      <a:pt x="238" y="468"/>
                    </a:lnTo>
                    <a:lnTo>
                      <a:pt x="226" y="474"/>
                    </a:lnTo>
                    <a:lnTo>
                      <a:pt x="0" y="592"/>
                    </a:lnTo>
                    <a:lnTo>
                      <a:pt x="0" y="592"/>
                    </a:lnTo>
                    <a:lnTo>
                      <a:pt x="30" y="660"/>
                    </a:lnTo>
                    <a:lnTo>
                      <a:pt x="306" y="518"/>
                    </a:lnTo>
                    <a:lnTo>
                      <a:pt x="306" y="518"/>
                    </a:lnTo>
                    <a:lnTo>
                      <a:pt x="318" y="512"/>
                    </a:lnTo>
                    <a:lnTo>
                      <a:pt x="328" y="502"/>
                    </a:lnTo>
                    <a:lnTo>
                      <a:pt x="336" y="492"/>
                    </a:lnTo>
                    <a:lnTo>
                      <a:pt x="344" y="478"/>
                    </a:lnTo>
                    <a:lnTo>
                      <a:pt x="350" y="464"/>
                    </a:lnTo>
                    <a:lnTo>
                      <a:pt x="356" y="446"/>
                    </a:lnTo>
                    <a:lnTo>
                      <a:pt x="358" y="428"/>
                    </a:lnTo>
                    <a:lnTo>
                      <a:pt x="360" y="408"/>
                    </a:lnTo>
                    <a:lnTo>
                      <a:pt x="362" y="386"/>
                    </a:lnTo>
                    <a:lnTo>
                      <a:pt x="360" y="364"/>
                    </a:lnTo>
                    <a:lnTo>
                      <a:pt x="358" y="340"/>
                    </a:lnTo>
                    <a:lnTo>
                      <a:pt x="354" y="316"/>
                    </a:lnTo>
                    <a:lnTo>
                      <a:pt x="348" y="290"/>
                    </a:lnTo>
                    <a:lnTo>
                      <a:pt x="342" y="264"/>
                    </a:lnTo>
                    <a:lnTo>
                      <a:pt x="332" y="238"/>
                    </a:lnTo>
                    <a:lnTo>
                      <a:pt x="322" y="212"/>
                    </a:lnTo>
                    <a:close/>
                  </a:path>
                </a:pathLst>
              </a:custGeom>
              <a:solidFill>
                <a:srgbClr val="231F20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3" name="Freeform 124"/>
              <p:cNvSpPr>
                <a:spLocks/>
              </p:cNvSpPr>
              <p:nvPr/>
            </p:nvSpPr>
            <p:spPr bwMode="auto">
              <a:xfrm>
                <a:off x="14749463" y="4802188"/>
                <a:ext cx="346075" cy="695325"/>
              </a:xfrm>
              <a:custGeom>
                <a:avLst/>
                <a:gdLst>
                  <a:gd name="T0" fmla="*/ 12 w 218"/>
                  <a:gd name="T1" fmla="*/ 2 h 438"/>
                  <a:gd name="T2" fmla="*/ 12 w 218"/>
                  <a:gd name="T3" fmla="*/ 2 h 438"/>
                  <a:gd name="T4" fmla="*/ 20 w 218"/>
                  <a:gd name="T5" fmla="*/ 0 h 438"/>
                  <a:gd name="T6" fmla="*/ 28 w 218"/>
                  <a:gd name="T7" fmla="*/ 0 h 438"/>
                  <a:gd name="T8" fmla="*/ 38 w 218"/>
                  <a:gd name="T9" fmla="*/ 2 h 438"/>
                  <a:gd name="T10" fmla="*/ 48 w 218"/>
                  <a:gd name="T11" fmla="*/ 6 h 438"/>
                  <a:gd name="T12" fmla="*/ 58 w 218"/>
                  <a:gd name="T13" fmla="*/ 12 h 438"/>
                  <a:gd name="T14" fmla="*/ 70 w 218"/>
                  <a:gd name="T15" fmla="*/ 20 h 438"/>
                  <a:gd name="T16" fmla="*/ 92 w 218"/>
                  <a:gd name="T17" fmla="*/ 40 h 438"/>
                  <a:gd name="T18" fmla="*/ 116 w 218"/>
                  <a:gd name="T19" fmla="*/ 66 h 438"/>
                  <a:gd name="T20" fmla="*/ 138 w 218"/>
                  <a:gd name="T21" fmla="*/ 98 h 438"/>
                  <a:gd name="T22" fmla="*/ 160 w 218"/>
                  <a:gd name="T23" fmla="*/ 136 h 438"/>
                  <a:gd name="T24" fmla="*/ 180 w 218"/>
                  <a:gd name="T25" fmla="*/ 178 h 438"/>
                  <a:gd name="T26" fmla="*/ 180 w 218"/>
                  <a:gd name="T27" fmla="*/ 178 h 438"/>
                  <a:gd name="T28" fmla="*/ 196 w 218"/>
                  <a:gd name="T29" fmla="*/ 224 h 438"/>
                  <a:gd name="T30" fmla="*/ 208 w 218"/>
                  <a:gd name="T31" fmla="*/ 268 h 438"/>
                  <a:gd name="T32" fmla="*/ 214 w 218"/>
                  <a:gd name="T33" fmla="*/ 310 h 438"/>
                  <a:gd name="T34" fmla="*/ 218 w 218"/>
                  <a:gd name="T35" fmla="*/ 346 h 438"/>
                  <a:gd name="T36" fmla="*/ 216 w 218"/>
                  <a:gd name="T37" fmla="*/ 380 h 438"/>
                  <a:gd name="T38" fmla="*/ 214 w 218"/>
                  <a:gd name="T39" fmla="*/ 394 h 438"/>
                  <a:gd name="T40" fmla="*/ 210 w 218"/>
                  <a:gd name="T41" fmla="*/ 406 h 438"/>
                  <a:gd name="T42" fmla="*/ 206 w 218"/>
                  <a:gd name="T43" fmla="*/ 418 h 438"/>
                  <a:gd name="T44" fmla="*/ 202 w 218"/>
                  <a:gd name="T45" fmla="*/ 426 h 438"/>
                  <a:gd name="T46" fmla="*/ 196 w 218"/>
                  <a:gd name="T47" fmla="*/ 432 h 438"/>
                  <a:gd name="T48" fmla="*/ 190 w 218"/>
                  <a:gd name="T49" fmla="*/ 436 h 438"/>
                  <a:gd name="T50" fmla="*/ 190 w 218"/>
                  <a:gd name="T51" fmla="*/ 436 h 438"/>
                  <a:gd name="T52" fmla="*/ 182 w 218"/>
                  <a:gd name="T53" fmla="*/ 438 h 438"/>
                  <a:gd name="T54" fmla="*/ 176 w 218"/>
                  <a:gd name="T55" fmla="*/ 438 h 438"/>
                  <a:gd name="T56" fmla="*/ 170 w 218"/>
                  <a:gd name="T57" fmla="*/ 434 h 438"/>
                  <a:gd name="T58" fmla="*/ 162 w 218"/>
                  <a:gd name="T59" fmla="*/ 428 h 438"/>
                  <a:gd name="T60" fmla="*/ 156 w 218"/>
                  <a:gd name="T61" fmla="*/ 418 h 438"/>
                  <a:gd name="T62" fmla="*/ 150 w 218"/>
                  <a:gd name="T63" fmla="*/ 408 h 438"/>
                  <a:gd name="T64" fmla="*/ 138 w 218"/>
                  <a:gd name="T65" fmla="*/ 382 h 438"/>
                  <a:gd name="T66" fmla="*/ 112 w 218"/>
                  <a:gd name="T67" fmla="*/ 312 h 438"/>
                  <a:gd name="T68" fmla="*/ 98 w 218"/>
                  <a:gd name="T69" fmla="*/ 270 h 438"/>
                  <a:gd name="T70" fmla="*/ 80 w 218"/>
                  <a:gd name="T71" fmla="*/ 226 h 438"/>
                  <a:gd name="T72" fmla="*/ 80 w 218"/>
                  <a:gd name="T73" fmla="*/ 226 h 438"/>
                  <a:gd name="T74" fmla="*/ 62 w 218"/>
                  <a:gd name="T75" fmla="*/ 182 h 438"/>
                  <a:gd name="T76" fmla="*/ 44 w 218"/>
                  <a:gd name="T77" fmla="*/ 142 h 438"/>
                  <a:gd name="T78" fmla="*/ 14 w 218"/>
                  <a:gd name="T79" fmla="*/ 76 h 438"/>
                  <a:gd name="T80" fmla="*/ 4 w 218"/>
                  <a:gd name="T81" fmla="*/ 48 h 438"/>
                  <a:gd name="T82" fmla="*/ 2 w 218"/>
                  <a:gd name="T83" fmla="*/ 36 h 438"/>
                  <a:gd name="T84" fmla="*/ 0 w 218"/>
                  <a:gd name="T85" fmla="*/ 26 h 438"/>
                  <a:gd name="T86" fmla="*/ 0 w 218"/>
                  <a:gd name="T87" fmla="*/ 18 h 438"/>
                  <a:gd name="T88" fmla="*/ 2 w 218"/>
                  <a:gd name="T89" fmla="*/ 12 h 438"/>
                  <a:gd name="T90" fmla="*/ 6 w 218"/>
                  <a:gd name="T91" fmla="*/ 6 h 438"/>
                  <a:gd name="T92" fmla="*/ 12 w 218"/>
                  <a:gd name="T93" fmla="*/ 2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8" h="438">
                    <a:moveTo>
                      <a:pt x="12" y="2"/>
                    </a:moveTo>
                    <a:lnTo>
                      <a:pt x="12" y="2"/>
                    </a:lnTo>
                    <a:lnTo>
                      <a:pt x="20" y="0"/>
                    </a:lnTo>
                    <a:lnTo>
                      <a:pt x="28" y="0"/>
                    </a:lnTo>
                    <a:lnTo>
                      <a:pt x="38" y="2"/>
                    </a:lnTo>
                    <a:lnTo>
                      <a:pt x="48" y="6"/>
                    </a:lnTo>
                    <a:lnTo>
                      <a:pt x="58" y="12"/>
                    </a:lnTo>
                    <a:lnTo>
                      <a:pt x="70" y="20"/>
                    </a:lnTo>
                    <a:lnTo>
                      <a:pt x="92" y="40"/>
                    </a:lnTo>
                    <a:lnTo>
                      <a:pt x="116" y="66"/>
                    </a:lnTo>
                    <a:lnTo>
                      <a:pt x="138" y="98"/>
                    </a:lnTo>
                    <a:lnTo>
                      <a:pt x="160" y="136"/>
                    </a:lnTo>
                    <a:lnTo>
                      <a:pt x="180" y="178"/>
                    </a:lnTo>
                    <a:lnTo>
                      <a:pt x="180" y="178"/>
                    </a:lnTo>
                    <a:lnTo>
                      <a:pt x="196" y="224"/>
                    </a:lnTo>
                    <a:lnTo>
                      <a:pt x="208" y="268"/>
                    </a:lnTo>
                    <a:lnTo>
                      <a:pt x="214" y="310"/>
                    </a:lnTo>
                    <a:lnTo>
                      <a:pt x="218" y="346"/>
                    </a:lnTo>
                    <a:lnTo>
                      <a:pt x="216" y="380"/>
                    </a:lnTo>
                    <a:lnTo>
                      <a:pt x="214" y="394"/>
                    </a:lnTo>
                    <a:lnTo>
                      <a:pt x="210" y="406"/>
                    </a:lnTo>
                    <a:lnTo>
                      <a:pt x="206" y="418"/>
                    </a:lnTo>
                    <a:lnTo>
                      <a:pt x="202" y="426"/>
                    </a:lnTo>
                    <a:lnTo>
                      <a:pt x="196" y="432"/>
                    </a:lnTo>
                    <a:lnTo>
                      <a:pt x="190" y="436"/>
                    </a:lnTo>
                    <a:lnTo>
                      <a:pt x="190" y="436"/>
                    </a:lnTo>
                    <a:lnTo>
                      <a:pt x="182" y="438"/>
                    </a:lnTo>
                    <a:lnTo>
                      <a:pt x="176" y="438"/>
                    </a:lnTo>
                    <a:lnTo>
                      <a:pt x="170" y="434"/>
                    </a:lnTo>
                    <a:lnTo>
                      <a:pt x="162" y="428"/>
                    </a:lnTo>
                    <a:lnTo>
                      <a:pt x="156" y="418"/>
                    </a:lnTo>
                    <a:lnTo>
                      <a:pt x="150" y="408"/>
                    </a:lnTo>
                    <a:lnTo>
                      <a:pt x="138" y="382"/>
                    </a:lnTo>
                    <a:lnTo>
                      <a:pt x="112" y="312"/>
                    </a:lnTo>
                    <a:lnTo>
                      <a:pt x="98" y="270"/>
                    </a:lnTo>
                    <a:lnTo>
                      <a:pt x="80" y="226"/>
                    </a:lnTo>
                    <a:lnTo>
                      <a:pt x="80" y="226"/>
                    </a:lnTo>
                    <a:lnTo>
                      <a:pt x="62" y="182"/>
                    </a:lnTo>
                    <a:lnTo>
                      <a:pt x="44" y="142"/>
                    </a:lnTo>
                    <a:lnTo>
                      <a:pt x="14" y="76"/>
                    </a:lnTo>
                    <a:lnTo>
                      <a:pt x="4" y="48"/>
                    </a:lnTo>
                    <a:lnTo>
                      <a:pt x="2" y="36"/>
                    </a:lnTo>
                    <a:lnTo>
                      <a:pt x="0" y="26"/>
                    </a:lnTo>
                    <a:lnTo>
                      <a:pt x="0" y="18"/>
                    </a:lnTo>
                    <a:lnTo>
                      <a:pt x="2" y="12"/>
                    </a:lnTo>
                    <a:lnTo>
                      <a:pt x="6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E38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63" name="Rectangle 62"/>
          <p:cNvSpPr/>
          <p:nvPr/>
        </p:nvSpPr>
        <p:spPr>
          <a:xfrm>
            <a:off x="0" y="4019566"/>
            <a:ext cx="12192000" cy="2838434"/>
          </a:xfrm>
          <a:prstGeom prst="rect">
            <a:avLst/>
          </a:prstGeom>
          <a:solidFill>
            <a:srgbClr val="55B5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2397423" y="3929578"/>
            <a:ext cx="1326997" cy="24470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420983" y="3943456"/>
            <a:ext cx="1326997" cy="244702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6419596" y="3891234"/>
            <a:ext cx="1326997" cy="24470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8443156" y="3905112"/>
            <a:ext cx="1326997" cy="24470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167189" y="1403387"/>
            <a:ext cx="2009775" cy="2009775"/>
            <a:chOff x="4167189" y="2292387"/>
            <a:chExt cx="2009775" cy="2009775"/>
          </a:xfrm>
        </p:grpSpPr>
        <p:sp>
          <p:nvSpPr>
            <p:cNvPr id="33" name="Teardrop 32"/>
            <p:cNvSpPr/>
            <p:nvPr/>
          </p:nvSpPr>
          <p:spPr>
            <a:xfrm rot="2700000">
              <a:off x="4167189" y="2292387"/>
              <a:ext cx="2009775" cy="2009775"/>
            </a:xfrm>
            <a:prstGeom prst="teardrop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 flipH="1">
              <a:off x="4844831" y="3056407"/>
              <a:ext cx="981158" cy="481733"/>
              <a:chOff x="3632201" y="3097213"/>
              <a:chExt cx="7659688" cy="3760787"/>
            </a:xfrm>
          </p:grpSpPr>
          <p:sp>
            <p:nvSpPr>
              <p:cNvPr id="73" name="Rectangle 80"/>
              <p:cNvSpPr>
                <a:spLocks noChangeArrowheads="1"/>
              </p:cNvSpPr>
              <p:nvPr/>
            </p:nvSpPr>
            <p:spPr bwMode="auto">
              <a:xfrm>
                <a:off x="5783263" y="3097213"/>
                <a:ext cx="2166938" cy="363538"/>
              </a:xfrm>
              <a:prstGeom prst="rect">
                <a:avLst/>
              </a:prstGeom>
              <a:solidFill>
                <a:srgbClr val="287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Rectangle 81"/>
              <p:cNvSpPr>
                <a:spLocks noChangeArrowheads="1"/>
              </p:cNvSpPr>
              <p:nvPr/>
            </p:nvSpPr>
            <p:spPr bwMode="auto">
              <a:xfrm>
                <a:off x="5783263" y="3097213"/>
                <a:ext cx="2166938" cy="363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82"/>
              <p:cNvSpPr>
                <a:spLocks noChangeArrowheads="1"/>
              </p:cNvSpPr>
              <p:nvPr/>
            </p:nvSpPr>
            <p:spPr bwMode="auto">
              <a:xfrm>
                <a:off x="5686426" y="3097213"/>
                <a:ext cx="109538" cy="363538"/>
              </a:xfrm>
              <a:prstGeom prst="rect">
                <a:avLst/>
              </a:prstGeom>
              <a:solidFill>
                <a:srgbClr val="2D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83"/>
              <p:cNvSpPr>
                <a:spLocks noChangeArrowheads="1"/>
              </p:cNvSpPr>
              <p:nvPr/>
            </p:nvSpPr>
            <p:spPr bwMode="auto">
              <a:xfrm>
                <a:off x="5686426" y="3097213"/>
                <a:ext cx="109538" cy="363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84"/>
              <p:cNvSpPr>
                <a:spLocks noChangeArrowheads="1"/>
              </p:cNvSpPr>
              <p:nvPr/>
            </p:nvSpPr>
            <p:spPr bwMode="auto">
              <a:xfrm>
                <a:off x="7934326" y="3097213"/>
                <a:ext cx="112713" cy="363538"/>
              </a:xfrm>
              <a:prstGeom prst="rect">
                <a:avLst/>
              </a:prstGeom>
              <a:solidFill>
                <a:srgbClr val="2D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85"/>
              <p:cNvSpPr>
                <a:spLocks noChangeArrowheads="1"/>
              </p:cNvSpPr>
              <p:nvPr/>
            </p:nvSpPr>
            <p:spPr bwMode="auto">
              <a:xfrm>
                <a:off x="7934326" y="3097213"/>
                <a:ext cx="112713" cy="363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 86"/>
              <p:cNvSpPr>
                <a:spLocks/>
              </p:cNvSpPr>
              <p:nvPr/>
            </p:nvSpPr>
            <p:spPr bwMode="auto">
              <a:xfrm>
                <a:off x="6581776" y="3186113"/>
                <a:ext cx="571500" cy="187325"/>
              </a:xfrm>
              <a:custGeom>
                <a:avLst/>
                <a:gdLst>
                  <a:gd name="T0" fmla="*/ 360 w 360"/>
                  <a:gd name="T1" fmla="*/ 59 h 118"/>
                  <a:gd name="T2" fmla="*/ 360 w 360"/>
                  <a:gd name="T3" fmla="*/ 59 h 118"/>
                  <a:gd name="T4" fmla="*/ 358 w 360"/>
                  <a:gd name="T5" fmla="*/ 64 h 118"/>
                  <a:gd name="T6" fmla="*/ 355 w 360"/>
                  <a:gd name="T7" fmla="*/ 70 h 118"/>
                  <a:gd name="T8" fmla="*/ 350 w 360"/>
                  <a:gd name="T9" fmla="*/ 77 h 118"/>
                  <a:gd name="T10" fmla="*/ 345 w 360"/>
                  <a:gd name="T11" fmla="*/ 82 h 118"/>
                  <a:gd name="T12" fmla="*/ 337 w 360"/>
                  <a:gd name="T13" fmla="*/ 86 h 118"/>
                  <a:gd name="T14" fmla="*/ 327 w 360"/>
                  <a:gd name="T15" fmla="*/ 91 h 118"/>
                  <a:gd name="T16" fmla="*/ 307 w 360"/>
                  <a:gd name="T17" fmla="*/ 101 h 118"/>
                  <a:gd name="T18" fmla="*/ 279 w 360"/>
                  <a:gd name="T19" fmla="*/ 107 h 118"/>
                  <a:gd name="T20" fmla="*/ 249 w 360"/>
                  <a:gd name="T21" fmla="*/ 114 h 118"/>
                  <a:gd name="T22" fmla="*/ 215 w 360"/>
                  <a:gd name="T23" fmla="*/ 117 h 118"/>
                  <a:gd name="T24" fmla="*/ 180 w 360"/>
                  <a:gd name="T25" fmla="*/ 118 h 118"/>
                  <a:gd name="T26" fmla="*/ 180 w 360"/>
                  <a:gd name="T27" fmla="*/ 118 h 118"/>
                  <a:gd name="T28" fmla="*/ 143 w 360"/>
                  <a:gd name="T29" fmla="*/ 117 h 118"/>
                  <a:gd name="T30" fmla="*/ 109 w 360"/>
                  <a:gd name="T31" fmla="*/ 114 h 118"/>
                  <a:gd name="T32" fmla="*/ 79 w 360"/>
                  <a:gd name="T33" fmla="*/ 107 h 118"/>
                  <a:gd name="T34" fmla="*/ 53 w 360"/>
                  <a:gd name="T35" fmla="*/ 101 h 118"/>
                  <a:gd name="T36" fmla="*/ 30 w 360"/>
                  <a:gd name="T37" fmla="*/ 91 h 118"/>
                  <a:gd name="T38" fmla="*/ 21 w 360"/>
                  <a:gd name="T39" fmla="*/ 86 h 118"/>
                  <a:gd name="T40" fmla="*/ 14 w 360"/>
                  <a:gd name="T41" fmla="*/ 82 h 118"/>
                  <a:gd name="T42" fmla="*/ 8 w 360"/>
                  <a:gd name="T43" fmla="*/ 77 h 118"/>
                  <a:gd name="T44" fmla="*/ 3 w 360"/>
                  <a:gd name="T45" fmla="*/ 70 h 118"/>
                  <a:gd name="T46" fmla="*/ 0 w 360"/>
                  <a:gd name="T47" fmla="*/ 64 h 118"/>
                  <a:gd name="T48" fmla="*/ 0 w 360"/>
                  <a:gd name="T49" fmla="*/ 59 h 118"/>
                  <a:gd name="T50" fmla="*/ 0 w 360"/>
                  <a:gd name="T51" fmla="*/ 59 h 118"/>
                  <a:gd name="T52" fmla="*/ 0 w 360"/>
                  <a:gd name="T53" fmla="*/ 53 h 118"/>
                  <a:gd name="T54" fmla="*/ 3 w 360"/>
                  <a:gd name="T55" fmla="*/ 46 h 118"/>
                  <a:gd name="T56" fmla="*/ 8 w 360"/>
                  <a:gd name="T57" fmla="*/ 41 h 118"/>
                  <a:gd name="T58" fmla="*/ 14 w 360"/>
                  <a:gd name="T59" fmla="*/ 35 h 118"/>
                  <a:gd name="T60" fmla="*/ 21 w 360"/>
                  <a:gd name="T61" fmla="*/ 30 h 118"/>
                  <a:gd name="T62" fmla="*/ 30 w 360"/>
                  <a:gd name="T63" fmla="*/ 25 h 118"/>
                  <a:gd name="T64" fmla="*/ 53 w 360"/>
                  <a:gd name="T65" fmla="*/ 16 h 118"/>
                  <a:gd name="T66" fmla="*/ 79 w 360"/>
                  <a:gd name="T67" fmla="*/ 9 h 118"/>
                  <a:gd name="T68" fmla="*/ 109 w 360"/>
                  <a:gd name="T69" fmla="*/ 3 h 118"/>
                  <a:gd name="T70" fmla="*/ 143 w 360"/>
                  <a:gd name="T71" fmla="*/ 0 h 118"/>
                  <a:gd name="T72" fmla="*/ 180 w 360"/>
                  <a:gd name="T73" fmla="*/ 0 h 118"/>
                  <a:gd name="T74" fmla="*/ 180 w 360"/>
                  <a:gd name="T75" fmla="*/ 0 h 118"/>
                  <a:gd name="T76" fmla="*/ 215 w 360"/>
                  <a:gd name="T77" fmla="*/ 0 h 118"/>
                  <a:gd name="T78" fmla="*/ 249 w 360"/>
                  <a:gd name="T79" fmla="*/ 3 h 118"/>
                  <a:gd name="T80" fmla="*/ 279 w 360"/>
                  <a:gd name="T81" fmla="*/ 9 h 118"/>
                  <a:gd name="T82" fmla="*/ 307 w 360"/>
                  <a:gd name="T83" fmla="*/ 16 h 118"/>
                  <a:gd name="T84" fmla="*/ 327 w 360"/>
                  <a:gd name="T85" fmla="*/ 25 h 118"/>
                  <a:gd name="T86" fmla="*/ 337 w 360"/>
                  <a:gd name="T87" fmla="*/ 30 h 118"/>
                  <a:gd name="T88" fmla="*/ 345 w 360"/>
                  <a:gd name="T89" fmla="*/ 35 h 118"/>
                  <a:gd name="T90" fmla="*/ 350 w 360"/>
                  <a:gd name="T91" fmla="*/ 41 h 118"/>
                  <a:gd name="T92" fmla="*/ 355 w 360"/>
                  <a:gd name="T93" fmla="*/ 46 h 118"/>
                  <a:gd name="T94" fmla="*/ 358 w 360"/>
                  <a:gd name="T95" fmla="*/ 53 h 118"/>
                  <a:gd name="T96" fmla="*/ 360 w 360"/>
                  <a:gd name="T97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0" h="118">
                    <a:moveTo>
                      <a:pt x="360" y="59"/>
                    </a:moveTo>
                    <a:lnTo>
                      <a:pt x="360" y="59"/>
                    </a:lnTo>
                    <a:lnTo>
                      <a:pt x="358" y="64"/>
                    </a:lnTo>
                    <a:lnTo>
                      <a:pt x="355" y="70"/>
                    </a:lnTo>
                    <a:lnTo>
                      <a:pt x="350" y="77"/>
                    </a:lnTo>
                    <a:lnTo>
                      <a:pt x="345" y="82"/>
                    </a:lnTo>
                    <a:lnTo>
                      <a:pt x="337" y="86"/>
                    </a:lnTo>
                    <a:lnTo>
                      <a:pt x="327" y="91"/>
                    </a:lnTo>
                    <a:lnTo>
                      <a:pt x="307" y="101"/>
                    </a:lnTo>
                    <a:lnTo>
                      <a:pt x="279" y="107"/>
                    </a:lnTo>
                    <a:lnTo>
                      <a:pt x="249" y="114"/>
                    </a:lnTo>
                    <a:lnTo>
                      <a:pt x="215" y="117"/>
                    </a:lnTo>
                    <a:lnTo>
                      <a:pt x="180" y="118"/>
                    </a:lnTo>
                    <a:lnTo>
                      <a:pt x="180" y="118"/>
                    </a:lnTo>
                    <a:lnTo>
                      <a:pt x="143" y="117"/>
                    </a:lnTo>
                    <a:lnTo>
                      <a:pt x="109" y="114"/>
                    </a:lnTo>
                    <a:lnTo>
                      <a:pt x="79" y="107"/>
                    </a:lnTo>
                    <a:lnTo>
                      <a:pt x="53" y="101"/>
                    </a:lnTo>
                    <a:lnTo>
                      <a:pt x="30" y="91"/>
                    </a:lnTo>
                    <a:lnTo>
                      <a:pt x="21" y="86"/>
                    </a:lnTo>
                    <a:lnTo>
                      <a:pt x="14" y="82"/>
                    </a:lnTo>
                    <a:lnTo>
                      <a:pt x="8" y="77"/>
                    </a:lnTo>
                    <a:lnTo>
                      <a:pt x="3" y="70"/>
                    </a:lnTo>
                    <a:lnTo>
                      <a:pt x="0" y="64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3" y="46"/>
                    </a:lnTo>
                    <a:lnTo>
                      <a:pt x="8" y="41"/>
                    </a:lnTo>
                    <a:lnTo>
                      <a:pt x="14" y="35"/>
                    </a:lnTo>
                    <a:lnTo>
                      <a:pt x="21" y="30"/>
                    </a:lnTo>
                    <a:lnTo>
                      <a:pt x="30" y="25"/>
                    </a:lnTo>
                    <a:lnTo>
                      <a:pt x="53" y="16"/>
                    </a:lnTo>
                    <a:lnTo>
                      <a:pt x="79" y="9"/>
                    </a:lnTo>
                    <a:lnTo>
                      <a:pt x="109" y="3"/>
                    </a:lnTo>
                    <a:lnTo>
                      <a:pt x="143" y="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215" y="0"/>
                    </a:lnTo>
                    <a:lnTo>
                      <a:pt x="249" y="3"/>
                    </a:lnTo>
                    <a:lnTo>
                      <a:pt x="279" y="9"/>
                    </a:lnTo>
                    <a:lnTo>
                      <a:pt x="307" y="16"/>
                    </a:lnTo>
                    <a:lnTo>
                      <a:pt x="327" y="25"/>
                    </a:lnTo>
                    <a:lnTo>
                      <a:pt x="337" y="30"/>
                    </a:lnTo>
                    <a:lnTo>
                      <a:pt x="345" y="35"/>
                    </a:lnTo>
                    <a:lnTo>
                      <a:pt x="350" y="41"/>
                    </a:lnTo>
                    <a:lnTo>
                      <a:pt x="355" y="46"/>
                    </a:lnTo>
                    <a:lnTo>
                      <a:pt x="358" y="53"/>
                    </a:lnTo>
                    <a:lnTo>
                      <a:pt x="360" y="59"/>
                    </a:lnTo>
                    <a:close/>
                  </a:path>
                </a:pathLst>
              </a:cu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 87"/>
              <p:cNvSpPr>
                <a:spLocks/>
              </p:cNvSpPr>
              <p:nvPr/>
            </p:nvSpPr>
            <p:spPr bwMode="auto">
              <a:xfrm>
                <a:off x="6581776" y="3186113"/>
                <a:ext cx="571500" cy="187325"/>
              </a:xfrm>
              <a:custGeom>
                <a:avLst/>
                <a:gdLst>
                  <a:gd name="T0" fmla="*/ 360 w 360"/>
                  <a:gd name="T1" fmla="*/ 59 h 118"/>
                  <a:gd name="T2" fmla="*/ 360 w 360"/>
                  <a:gd name="T3" fmla="*/ 59 h 118"/>
                  <a:gd name="T4" fmla="*/ 358 w 360"/>
                  <a:gd name="T5" fmla="*/ 64 h 118"/>
                  <a:gd name="T6" fmla="*/ 355 w 360"/>
                  <a:gd name="T7" fmla="*/ 70 h 118"/>
                  <a:gd name="T8" fmla="*/ 350 w 360"/>
                  <a:gd name="T9" fmla="*/ 77 h 118"/>
                  <a:gd name="T10" fmla="*/ 345 w 360"/>
                  <a:gd name="T11" fmla="*/ 82 h 118"/>
                  <a:gd name="T12" fmla="*/ 337 w 360"/>
                  <a:gd name="T13" fmla="*/ 86 h 118"/>
                  <a:gd name="T14" fmla="*/ 327 w 360"/>
                  <a:gd name="T15" fmla="*/ 91 h 118"/>
                  <a:gd name="T16" fmla="*/ 307 w 360"/>
                  <a:gd name="T17" fmla="*/ 101 h 118"/>
                  <a:gd name="T18" fmla="*/ 279 w 360"/>
                  <a:gd name="T19" fmla="*/ 107 h 118"/>
                  <a:gd name="T20" fmla="*/ 249 w 360"/>
                  <a:gd name="T21" fmla="*/ 114 h 118"/>
                  <a:gd name="T22" fmla="*/ 215 w 360"/>
                  <a:gd name="T23" fmla="*/ 117 h 118"/>
                  <a:gd name="T24" fmla="*/ 180 w 360"/>
                  <a:gd name="T25" fmla="*/ 118 h 118"/>
                  <a:gd name="T26" fmla="*/ 180 w 360"/>
                  <a:gd name="T27" fmla="*/ 118 h 118"/>
                  <a:gd name="T28" fmla="*/ 143 w 360"/>
                  <a:gd name="T29" fmla="*/ 117 h 118"/>
                  <a:gd name="T30" fmla="*/ 109 w 360"/>
                  <a:gd name="T31" fmla="*/ 114 h 118"/>
                  <a:gd name="T32" fmla="*/ 79 w 360"/>
                  <a:gd name="T33" fmla="*/ 107 h 118"/>
                  <a:gd name="T34" fmla="*/ 53 w 360"/>
                  <a:gd name="T35" fmla="*/ 101 h 118"/>
                  <a:gd name="T36" fmla="*/ 30 w 360"/>
                  <a:gd name="T37" fmla="*/ 91 h 118"/>
                  <a:gd name="T38" fmla="*/ 21 w 360"/>
                  <a:gd name="T39" fmla="*/ 86 h 118"/>
                  <a:gd name="T40" fmla="*/ 14 w 360"/>
                  <a:gd name="T41" fmla="*/ 82 h 118"/>
                  <a:gd name="T42" fmla="*/ 8 w 360"/>
                  <a:gd name="T43" fmla="*/ 77 h 118"/>
                  <a:gd name="T44" fmla="*/ 3 w 360"/>
                  <a:gd name="T45" fmla="*/ 70 h 118"/>
                  <a:gd name="T46" fmla="*/ 0 w 360"/>
                  <a:gd name="T47" fmla="*/ 64 h 118"/>
                  <a:gd name="T48" fmla="*/ 0 w 360"/>
                  <a:gd name="T49" fmla="*/ 59 h 118"/>
                  <a:gd name="T50" fmla="*/ 0 w 360"/>
                  <a:gd name="T51" fmla="*/ 59 h 118"/>
                  <a:gd name="T52" fmla="*/ 0 w 360"/>
                  <a:gd name="T53" fmla="*/ 53 h 118"/>
                  <a:gd name="T54" fmla="*/ 3 w 360"/>
                  <a:gd name="T55" fmla="*/ 46 h 118"/>
                  <a:gd name="T56" fmla="*/ 8 w 360"/>
                  <a:gd name="T57" fmla="*/ 41 h 118"/>
                  <a:gd name="T58" fmla="*/ 14 w 360"/>
                  <a:gd name="T59" fmla="*/ 35 h 118"/>
                  <a:gd name="T60" fmla="*/ 21 w 360"/>
                  <a:gd name="T61" fmla="*/ 30 h 118"/>
                  <a:gd name="T62" fmla="*/ 30 w 360"/>
                  <a:gd name="T63" fmla="*/ 25 h 118"/>
                  <a:gd name="T64" fmla="*/ 53 w 360"/>
                  <a:gd name="T65" fmla="*/ 16 h 118"/>
                  <a:gd name="T66" fmla="*/ 79 w 360"/>
                  <a:gd name="T67" fmla="*/ 9 h 118"/>
                  <a:gd name="T68" fmla="*/ 109 w 360"/>
                  <a:gd name="T69" fmla="*/ 3 h 118"/>
                  <a:gd name="T70" fmla="*/ 143 w 360"/>
                  <a:gd name="T71" fmla="*/ 0 h 118"/>
                  <a:gd name="T72" fmla="*/ 180 w 360"/>
                  <a:gd name="T73" fmla="*/ 0 h 118"/>
                  <a:gd name="T74" fmla="*/ 180 w 360"/>
                  <a:gd name="T75" fmla="*/ 0 h 118"/>
                  <a:gd name="T76" fmla="*/ 215 w 360"/>
                  <a:gd name="T77" fmla="*/ 0 h 118"/>
                  <a:gd name="T78" fmla="*/ 249 w 360"/>
                  <a:gd name="T79" fmla="*/ 3 h 118"/>
                  <a:gd name="T80" fmla="*/ 279 w 360"/>
                  <a:gd name="T81" fmla="*/ 9 h 118"/>
                  <a:gd name="T82" fmla="*/ 307 w 360"/>
                  <a:gd name="T83" fmla="*/ 16 h 118"/>
                  <a:gd name="T84" fmla="*/ 327 w 360"/>
                  <a:gd name="T85" fmla="*/ 25 h 118"/>
                  <a:gd name="T86" fmla="*/ 337 w 360"/>
                  <a:gd name="T87" fmla="*/ 30 h 118"/>
                  <a:gd name="T88" fmla="*/ 345 w 360"/>
                  <a:gd name="T89" fmla="*/ 35 h 118"/>
                  <a:gd name="T90" fmla="*/ 350 w 360"/>
                  <a:gd name="T91" fmla="*/ 41 h 118"/>
                  <a:gd name="T92" fmla="*/ 355 w 360"/>
                  <a:gd name="T93" fmla="*/ 46 h 118"/>
                  <a:gd name="T94" fmla="*/ 358 w 360"/>
                  <a:gd name="T95" fmla="*/ 53 h 118"/>
                  <a:gd name="T96" fmla="*/ 360 w 360"/>
                  <a:gd name="T97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0" h="118">
                    <a:moveTo>
                      <a:pt x="360" y="59"/>
                    </a:moveTo>
                    <a:lnTo>
                      <a:pt x="360" y="59"/>
                    </a:lnTo>
                    <a:lnTo>
                      <a:pt x="358" y="64"/>
                    </a:lnTo>
                    <a:lnTo>
                      <a:pt x="355" y="70"/>
                    </a:lnTo>
                    <a:lnTo>
                      <a:pt x="350" y="77"/>
                    </a:lnTo>
                    <a:lnTo>
                      <a:pt x="345" y="82"/>
                    </a:lnTo>
                    <a:lnTo>
                      <a:pt x="337" y="86"/>
                    </a:lnTo>
                    <a:lnTo>
                      <a:pt x="327" y="91"/>
                    </a:lnTo>
                    <a:lnTo>
                      <a:pt x="307" y="101"/>
                    </a:lnTo>
                    <a:lnTo>
                      <a:pt x="279" y="107"/>
                    </a:lnTo>
                    <a:lnTo>
                      <a:pt x="249" y="114"/>
                    </a:lnTo>
                    <a:lnTo>
                      <a:pt x="215" y="117"/>
                    </a:lnTo>
                    <a:lnTo>
                      <a:pt x="180" y="118"/>
                    </a:lnTo>
                    <a:lnTo>
                      <a:pt x="180" y="118"/>
                    </a:lnTo>
                    <a:lnTo>
                      <a:pt x="143" y="117"/>
                    </a:lnTo>
                    <a:lnTo>
                      <a:pt x="109" y="114"/>
                    </a:lnTo>
                    <a:lnTo>
                      <a:pt x="79" y="107"/>
                    </a:lnTo>
                    <a:lnTo>
                      <a:pt x="53" y="101"/>
                    </a:lnTo>
                    <a:lnTo>
                      <a:pt x="30" y="91"/>
                    </a:lnTo>
                    <a:lnTo>
                      <a:pt x="21" y="86"/>
                    </a:lnTo>
                    <a:lnTo>
                      <a:pt x="14" y="82"/>
                    </a:lnTo>
                    <a:lnTo>
                      <a:pt x="8" y="77"/>
                    </a:lnTo>
                    <a:lnTo>
                      <a:pt x="3" y="70"/>
                    </a:lnTo>
                    <a:lnTo>
                      <a:pt x="0" y="64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3" y="46"/>
                    </a:lnTo>
                    <a:lnTo>
                      <a:pt x="8" y="41"/>
                    </a:lnTo>
                    <a:lnTo>
                      <a:pt x="14" y="35"/>
                    </a:lnTo>
                    <a:lnTo>
                      <a:pt x="21" y="30"/>
                    </a:lnTo>
                    <a:lnTo>
                      <a:pt x="30" y="25"/>
                    </a:lnTo>
                    <a:lnTo>
                      <a:pt x="53" y="16"/>
                    </a:lnTo>
                    <a:lnTo>
                      <a:pt x="79" y="9"/>
                    </a:lnTo>
                    <a:lnTo>
                      <a:pt x="109" y="3"/>
                    </a:lnTo>
                    <a:lnTo>
                      <a:pt x="143" y="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215" y="0"/>
                    </a:lnTo>
                    <a:lnTo>
                      <a:pt x="249" y="3"/>
                    </a:lnTo>
                    <a:lnTo>
                      <a:pt x="279" y="9"/>
                    </a:lnTo>
                    <a:lnTo>
                      <a:pt x="307" y="16"/>
                    </a:lnTo>
                    <a:lnTo>
                      <a:pt x="327" y="25"/>
                    </a:lnTo>
                    <a:lnTo>
                      <a:pt x="337" y="30"/>
                    </a:lnTo>
                    <a:lnTo>
                      <a:pt x="345" y="35"/>
                    </a:lnTo>
                    <a:lnTo>
                      <a:pt x="350" y="41"/>
                    </a:lnTo>
                    <a:lnTo>
                      <a:pt x="355" y="46"/>
                    </a:lnTo>
                    <a:lnTo>
                      <a:pt x="358" y="53"/>
                    </a:lnTo>
                    <a:lnTo>
                      <a:pt x="360" y="5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81" name="Picture 8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3726" y="3271838"/>
                <a:ext cx="2378075" cy="198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Rectangle 89"/>
              <p:cNvSpPr>
                <a:spLocks noChangeArrowheads="1"/>
              </p:cNvSpPr>
              <p:nvPr/>
            </p:nvSpPr>
            <p:spPr bwMode="auto">
              <a:xfrm>
                <a:off x="6015038" y="5949950"/>
                <a:ext cx="3656013" cy="617538"/>
              </a:xfrm>
              <a:prstGeom prst="rect">
                <a:avLst/>
              </a:prstGeom>
              <a:solidFill>
                <a:srgbClr val="F9D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90"/>
              <p:cNvSpPr>
                <a:spLocks noChangeArrowheads="1"/>
              </p:cNvSpPr>
              <p:nvPr/>
            </p:nvSpPr>
            <p:spPr bwMode="auto">
              <a:xfrm>
                <a:off x="6015038" y="5949950"/>
                <a:ext cx="3656013" cy="61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Rectangle 91"/>
              <p:cNvSpPr>
                <a:spLocks noChangeArrowheads="1"/>
              </p:cNvSpPr>
              <p:nvPr/>
            </p:nvSpPr>
            <p:spPr bwMode="auto">
              <a:xfrm>
                <a:off x="5853113" y="5949950"/>
                <a:ext cx="182563" cy="617538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Rectangle 92"/>
              <p:cNvSpPr>
                <a:spLocks noChangeArrowheads="1"/>
              </p:cNvSpPr>
              <p:nvPr/>
            </p:nvSpPr>
            <p:spPr bwMode="auto">
              <a:xfrm>
                <a:off x="5853113" y="5949950"/>
                <a:ext cx="182563" cy="61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93"/>
              <p:cNvSpPr>
                <a:spLocks noChangeArrowheads="1"/>
              </p:cNvSpPr>
              <p:nvPr/>
            </p:nvSpPr>
            <p:spPr bwMode="auto">
              <a:xfrm>
                <a:off x="9647238" y="5949950"/>
                <a:ext cx="187325" cy="617538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94"/>
              <p:cNvSpPr>
                <a:spLocks noChangeArrowheads="1"/>
              </p:cNvSpPr>
              <p:nvPr/>
            </p:nvSpPr>
            <p:spPr bwMode="auto">
              <a:xfrm>
                <a:off x="9647238" y="5949950"/>
                <a:ext cx="187325" cy="617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88" name="Picture 9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40413" y="6254750"/>
                <a:ext cx="4006850" cy="320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9" name="Rectangle 96"/>
              <p:cNvSpPr>
                <a:spLocks noChangeArrowheads="1"/>
              </p:cNvSpPr>
              <p:nvPr/>
            </p:nvSpPr>
            <p:spPr bwMode="auto">
              <a:xfrm>
                <a:off x="5718176" y="4135438"/>
                <a:ext cx="3657600" cy="620713"/>
              </a:xfrm>
              <a:prstGeom prst="rect">
                <a:avLst/>
              </a:prstGeom>
              <a:solidFill>
                <a:srgbClr val="3C9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Rectangle 97"/>
              <p:cNvSpPr>
                <a:spLocks noChangeArrowheads="1"/>
              </p:cNvSpPr>
              <p:nvPr/>
            </p:nvSpPr>
            <p:spPr bwMode="auto">
              <a:xfrm>
                <a:off x="5718176" y="4135438"/>
                <a:ext cx="3657600" cy="620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8"/>
              <p:cNvSpPr>
                <a:spLocks noChangeArrowheads="1"/>
              </p:cNvSpPr>
              <p:nvPr/>
            </p:nvSpPr>
            <p:spPr bwMode="auto">
              <a:xfrm>
                <a:off x="5554663" y="4135438"/>
                <a:ext cx="185738" cy="620713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9"/>
              <p:cNvSpPr>
                <a:spLocks noChangeArrowheads="1"/>
              </p:cNvSpPr>
              <p:nvPr/>
            </p:nvSpPr>
            <p:spPr bwMode="auto">
              <a:xfrm>
                <a:off x="5554663" y="4135438"/>
                <a:ext cx="185738" cy="620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Rectangle 100"/>
              <p:cNvSpPr>
                <a:spLocks noChangeArrowheads="1"/>
              </p:cNvSpPr>
              <p:nvPr/>
            </p:nvSpPr>
            <p:spPr bwMode="auto">
              <a:xfrm>
                <a:off x="9351963" y="4135438"/>
                <a:ext cx="185738" cy="620713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Rectangle 101"/>
              <p:cNvSpPr>
                <a:spLocks noChangeArrowheads="1"/>
              </p:cNvSpPr>
              <p:nvPr/>
            </p:nvSpPr>
            <p:spPr bwMode="auto">
              <a:xfrm>
                <a:off x="9351963" y="4135438"/>
                <a:ext cx="185738" cy="620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95" name="Picture 10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41963" y="4441825"/>
                <a:ext cx="4006850" cy="320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6" name="Freeform 103"/>
              <p:cNvSpPr>
                <a:spLocks/>
              </p:cNvSpPr>
              <p:nvPr/>
            </p:nvSpPr>
            <p:spPr bwMode="auto">
              <a:xfrm>
                <a:off x="9953626" y="3586163"/>
                <a:ext cx="1303338" cy="2863850"/>
              </a:xfrm>
              <a:custGeom>
                <a:avLst/>
                <a:gdLst>
                  <a:gd name="T0" fmla="*/ 540 w 821"/>
                  <a:gd name="T1" fmla="*/ 1804 h 1804"/>
                  <a:gd name="T2" fmla="*/ 0 w 821"/>
                  <a:gd name="T3" fmla="*/ 88 h 1804"/>
                  <a:gd name="T4" fmla="*/ 281 w 821"/>
                  <a:gd name="T5" fmla="*/ 0 h 1804"/>
                  <a:gd name="T6" fmla="*/ 821 w 821"/>
                  <a:gd name="T7" fmla="*/ 1716 h 1804"/>
                  <a:gd name="T8" fmla="*/ 540 w 821"/>
                  <a:gd name="T9" fmla="*/ 1804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1804">
                    <a:moveTo>
                      <a:pt x="540" y="1804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821" y="1716"/>
                    </a:lnTo>
                    <a:lnTo>
                      <a:pt x="540" y="1804"/>
                    </a:lnTo>
                    <a:close/>
                  </a:path>
                </a:pathLst>
              </a:custGeom>
              <a:solidFill>
                <a:srgbClr val="3C9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 104"/>
              <p:cNvSpPr>
                <a:spLocks/>
              </p:cNvSpPr>
              <p:nvPr/>
            </p:nvSpPr>
            <p:spPr bwMode="auto">
              <a:xfrm>
                <a:off x="9953626" y="3586163"/>
                <a:ext cx="1303338" cy="2863850"/>
              </a:xfrm>
              <a:custGeom>
                <a:avLst/>
                <a:gdLst>
                  <a:gd name="T0" fmla="*/ 540 w 821"/>
                  <a:gd name="T1" fmla="*/ 1804 h 1804"/>
                  <a:gd name="T2" fmla="*/ 0 w 821"/>
                  <a:gd name="T3" fmla="*/ 88 h 1804"/>
                  <a:gd name="T4" fmla="*/ 281 w 821"/>
                  <a:gd name="T5" fmla="*/ 0 h 1804"/>
                  <a:gd name="T6" fmla="*/ 821 w 821"/>
                  <a:gd name="T7" fmla="*/ 1716 h 1804"/>
                  <a:gd name="T8" fmla="*/ 540 w 821"/>
                  <a:gd name="T9" fmla="*/ 1804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1804">
                    <a:moveTo>
                      <a:pt x="540" y="1804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821" y="1716"/>
                    </a:lnTo>
                    <a:lnTo>
                      <a:pt x="540" y="18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 105"/>
              <p:cNvSpPr>
                <a:spLocks/>
              </p:cNvSpPr>
              <p:nvPr/>
            </p:nvSpPr>
            <p:spPr bwMode="auto">
              <a:xfrm>
                <a:off x="9918701" y="3468688"/>
                <a:ext cx="488950" cy="274638"/>
              </a:xfrm>
              <a:custGeom>
                <a:avLst/>
                <a:gdLst>
                  <a:gd name="T0" fmla="*/ 25 w 308"/>
                  <a:gd name="T1" fmla="*/ 173 h 173"/>
                  <a:gd name="T2" fmla="*/ 0 w 308"/>
                  <a:gd name="T3" fmla="*/ 88 h 173"/>
                  <a:gd name="T4" fmla="*/ 281 w 308"/>
                  <a:gd name="T5" fmla="*/ 0 h 173"/>
                  <a:gd name="T6" fmla="*/ 308 w 308"/>
                  <a:gd name="T7" fmla="*/ 85 h 173"/>
                  <a:gd name="T8" fmla="*/ 25 w 308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73">
                    <a:moveTo>
                      <a:pt x="25" y="173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308" y="85"/>
                    </a:lnTo>
                    <a:lnTo>
                      <a:pt x="25" y="173"/>
                    </a:lnTo>
                    <a:close/>
                  </a:path>
                </a:pathLst>
              </a:custGeom>
              <a:solidFill>
                <a:srgbClr val="2D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Freeform 106"/>
              <p:cNvSpPr>
                <a:spLocks/>
              </p:cNvSpPr>
              <p:nvPr/>
            </p:nvSpPr>
            <p:spPr bwMode="auto">
              <a:xfrm>
                <a:off x="9918701" y="3468688"/>
                <a:ext cx="488950" cy="274638"/>
              </a:xfrm>
              <a:custGeom>
                <a:avLst/>
                <a:gdLst>
                  <a:gd name="T0" fmla="*/ 25 w 308"/>
                  <a:gd name="T1" fmla="*/ 173 h 173"/>
                  <a:gd name="T2" fmla="*/ 0 w 308"/>
                  <a:gd name="T3" fmla="*/ 88 h 173"/>
                  <a:gd name="T4" fmla="*/ 281 w 308"/>
                  <a:gd name="T5" fmla="*/ 0 h 173"/>
                  <a:gd name="T6" fmla="*/ 308 w 308"/>
                  <a:gd name="T7" fmla="*/ 85 h 173"/>
                  <a:gd name="T8" fmla="*/ 25 w 308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73">
                    <a:moveTo>
                      <a:pt x="25" y="173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308" y="85"/>
                    </a:lnTo>
                    <a:lnTo>
                      <a:pt x="25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Freeform 107"/>
              <p:cNvSpPr>
                <a:spLocks/>
              </p:cNvSpPr>
              <p:nvPr/>
            </p:nvSpPr>
            <p:spPr bwMode="auto">
              <a:xfrm>
                <a:off x="10804526" y="6292850"/>
                <a:ext cx="487363" cy="274638"/>
              </a:xfrm>
              <a:custGeom>
                <a:avLst/>
                <a:gdLst>
                  <a:gd name="T0" fmla="*/ 26 w 307"/>
                  <a:gd name="T1" fmla="*/ 173 h 173"/>
                  <a:gd name="T2" fmla="*/ 0 w 307"/>
                  <a:gd name="T3" fmla="*/ 88 h 173"/>
                  <a:gd name="T4" fmla="*/ 281 w 307"/>
                  <a:gd name="T5" fmla="*/ 0 h 173"/>
                  <a:gd name="T6" fmla="*/ 307 w 307"/>
                  <a:gd name="T7" fmla="*/ 85 h 173"/>
                  <a:gd name="T8" fmla="*/ 26 w 307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73">
                    <a:moveTo>
                      <a:pt x="26" y="173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307" y="85"/>
                    </a:lnTo>
                    <a:lnTo>
                      <a:pt x="26" y="173"/>
                    </a:lnTo>
                    <a:close/>
                  </a:path>
                </a:pathLst>
              </a:custGeom>
              <a:solidFill>
                <a:srgbClr val="2D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 108"/>
              <p:cNvSpPr>
                <a:spLocks/>
              </p:cNvSpPr>
              <p:nvPr/>
            </p:nvSpPr>
            <p:spPr bwMode="auto">
              <a:xfrm>
                <a:off x="10804526" y="6292850"/>
                <a:ext cx="487363" cy="274638"/>
              </a:xfrm>
              <a:custGeom>
                <a:avLst/>
                <a:gdLst>
                  <a:gd name="T0" fmla="*/ 26 w 307"/>
                  <a:gd name="T1" fmla="*/ 173 h 173"/>
                  <a:gd name="T2" fmla="*/ 0 w 307"/>
                  <a:gd name="T3" fmla="*/ 88 h 173"/>
                  <a:gd name="T4" fmla="*/ 281 w 307"/>
                  <a:gd name="T5" fmla="*/ 0 h 173"/>
                  <a:gd name="T6" fmla="*/ 307 w 307"/>
                  <a:gd name="T7" fmla="*/ 85 h 173"/>
                  <a:gd name="T8" fmla="*/ 26 w 307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73">
                    <a:moveTo>
                      <a:pt x="26" y="173"/>
                    </a:moveTo>
                    <a:lnTo>
                      <a:pt x="0" y="88"/>
                    </a:lnTo>
                    <a:lnTo>
                      <a:pt x="281" y="0"/>
                    </a:lnTo>
                    <a:lnTo>
                      <a:pt x="307" y="85"/>
                    </a:lnTo>
                    <a:lnTo>
                      <a:pt x="26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 109"/>
              <p:cNvSpPr>
                <a:spLocks/>
              </p:cNvSpPr>
              <p:nvPr/>
            </p:nvSpPr>
            <p:spPr bwMode="auto">
              <a:xfrm>
                <a:off x="10433051" y="4627563"/>
                <a:ext cx="319088" cy="701675"/>
              </a:xfrm>
              <a:custGeom>
                <a:avLst/>
                <a:gdLst>
                  <a:gd name="T0" fmla="*/ 170 w 201"/>
                  <a:gd name="T1" fmla="*/ 440 h 442"/>
                  <a:gd name="T2" fmla="*/ 170 w 201"/>
                  <a:gd name="T3" fmla="*/ 440 h 442"/>
                  <a:gd name="T4" fmla="*/ 162 w 201"/>
                  <a:gd name="T5" fmla="*/ 442 h 442"/>
                  <a:gd name="T6" fmla="*/ 154 w 201"/>
                  <a:gd name="T7" fmla="*/ 440 h 442"/>
                  <a:gd name="T8" fmla="*/ 144 w 201"/>
                  <a:gd name="T9" fmla="*/ 437 h 442"/>
                  <a:gd name="T10" fmla="*/ 136 w 201"/>
                  <a:gd name="T11" fmla="*/ 432 h 442"/>
                  <a:gd name="T12" fmla="*/ 127 w 201"/>
                  <a:gd name="T13" fmla="*/ 426 h 442"/>
                  <a:gd name="T14" fmla="*/ 117 w 201"/>
                  <a:gd name="T15" fmla="*/ 416 h 442"/>
                  <a:gd name="T16" fmla="*/ 107 w 201"/>
                  <a:gd name="T17" fmla="*/ 405 h 442"/>
                  <a:gd name="T18" fmla="*/ 98 w 201"/>
                  <a:gd name="T19" fmla="*/ 392 h 442"/>
                  <a:gd name="T20" fmla="*/ 79 w 201"/>
                  <a:gd name="T21" fmla="*/ 363 h 442"/>
                  <a:gd name="T22" fmla="*/ 61 w 201"/>
                  <a:gd name="T23" fmla="*/ 328 h 442"/>
                  <a:gd name="T24" fmla="*/ 43 w 201"/>
                  <a:gd name="T25" fmla="*/ 288 h 442"/>
                  <a:gd name="T26" fmla="*/ 29 w 201"/>
                  <a:gd name="T27" fmla="*/ 244 h 442"/>
                  <a:gd name="T28" fmla="*/ 29 w 201"/>
                  <a:gd name="T29" fmla="*/ 244 h 442"/>
                  <a:gd name="T30" fmla="*/ 16 w 201"/>
                  <a:gd name="T31" fmla="*/ 199 h 442"/>
                  <a:gd name="T32" fmla="*/ 6 w 201"/>
                  <a:gd name="T33" fmla="*/ 158 h 442"/>
                  <a:gd name="T34" fmla="*/ 2 w 201"/>
                  <a:gd name="T35" fmla="*/ 118 h 442"/>
                  <a:gd name="T36" fmla="*/ 0 w 201"/>
                  <a:gd name="T37" fmla="*/ 82 h 442"/>
                  <a:gd name="T38" fmla="*/ 2 w 201"/>
                  <a:gd name="T39" fmla="*/ 66 h 442"/>
                  <a:gd name="T40" fmla="*/ 3 w 201"/>
                  <a:gd name="T41" fmla="*/ 53 h 442"/>
                  <a:gd name="T42" fmla="*/ 6 w 201"/>
                  <a:gd name="T43" fmla="*/ 39 h 442"/>
                  <a:gd name="T44" fmla="*/ 10 w 201"/>
                  <a:gd name="T45" fmla="*/ 29 h 442"/>
                  <a:gd name="T46" fmla="*/ 13 w 201"/>
                  <a:gd name="T47" fmla="*/ 20 h 442"/>
                  <a:gd name="T48" fmla="*/ 19 w 201"/>
                  <a:gd name="T49" fmla="*/ 12 h 442"/>
                  <a:gd name="T50" fmla="*/ 26 w 201"/>
                  <a:gd name="T51" fmla="*/ 5 h 442"/>
                  <a:gd name="T52" fmla="*/ 32 w 201"/>
                  <a:gd name="T53" fmla="*/ 2 h 442"/>
                  <a:gd name="T54" fmla="*/ 32 w 201"/>
                  <a:gd name="T55" fmla="*/ 2 h 442"/>
                  <a:gd name="T56" fmla="*/ 40 w 201"/>
                  <a:gd name="T57" fmla="*/ 0 h 442"/>
                  <a:gd name="T58" fmla="*/ 48 w 201"/>
                  <a:gd name="T59" fmla="*/ 2 h 442"/>
                  <a:gd name="T60" fmla="*/ 56 w 201"/>
                  <a:gd name="T61" fmla="*/ 5 h 442"/>
                  <a:gd name="T62" fmla="*/ 66 w 201"/>
                  <a:gd name="T63" fmla="*/ 10 h 442"/>
                  <a:gd name="T64" fmla="*/ 75 w 201"/>
                  <a:gd name="T65" fmla="*/ 18 h 442"/>
                  <a:gd name="T66" fmla="*/ 85 w 201"/>
                  <a:gd name="T67" fmla="*/ 28 h 442"/>
                  <a:gd name="T68" fmla="*/ 95 w 201"/>
                  <a:gd name="T69" fmla="*/ 37 h 442"/>
                  <a:gd name="T70" fmla="*/ 104 w 201"/>
                  <a:gd name="T71" fmla="*/ 50 h 442"/>
                  <a:gd name="T72" fmla="*/ 122 w 201"/>
                  <a:gd name="T73" fmla="*/ 81 h 442"/>
                  <a:gd name="T74" fmla="*/ 141 w 201"/>
                  <a:gd name="T75" fmla="*/ 114 h 442"/>
                  <a:gd name="T76" fmla="*/ 159 w 201"/>
                  <a:gd name="T77" fmla="*/ 154 h 442"/>
                  <a:gd name="T78" fmla="*/ 173 w 201"/>
                  <a:gd name="T79" fmla="*/ 199 h 442"/>
                  <a:gd name="T80" fmla="*/ 173 w 201"/>
                  <a:gd name="T81" fmla="*/ 199 h 442"/>
                  <a:gd name="T82" fmla="*/ 186 w 201"/>
                  <a:gd name="T83" fmla="*/ 243 h 442"/>
                  <a:gd name="T84" fmla="*/ 194 w 201"/>
                  <a:gd name="T85" fmla="*/ 286 h 442"/>
                  <a:gd name="T86" fmla="*/ 199 w 201"/>
                  <a:gd name="T87" fmla="*/ 325 h 442"/>
                  <a:gd name="T88" fmla="*/ 201 w 201"/>
                  <a:gd name="T89" fmla="*/ 360 h 442"/>
                  <a:gd name="T90" fmla="*/ 201 w 201"/>
                  <a:gd name="T91" fmla="*/ 376 h 442"/>
                  <a:gd name="T92" fmla="*/ 199 w 201"/>
                  <a:gd name="T93" fmla="*/ 390 h 442"/>
                  <a:gd name="T94" fmla="*/ 196 w 201"/>
                  <a:gd name="T95" fmla="*/ 403 h 442"/>
                  <a:gd name="T96" fmla="*/ 193 w 201"/>
                  <a:gd name="T97" fmla="*/ 414 h 442"/>
                  <a:gd name="T98" fmla="*/ 188 w 201"/>
                  <a:gd name="T99" fmla="*/ 424 h 442"/>
                  <a:gd name="T100" fmla="*/ 183 w 201"/>
                  <a:gd name="T101" fmla="*/ 432 h 442"/>
                  <a:gd name="T102" fmla="*/ 177 w 201"/>
                  <a:gd name="T103" fmla="*/ 437 h 442"/>
                  <a:gd name="T104" fmla="*/ 170 w 201"/>
                  <a:gd name="T105" fmla="*/ 44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1" h="442">
                    <a:moveTo>
                      <a:pt x="170" y="440"/>
                    </a:moveTo>
                    <a:lnTo>
                      <a:pt x="170" y="440"/>
                    </a:lnTo>
                    <a:lnTo>
                      <a:pt x="162" y="442"/>
                    </a:lnTo>
                    <a:lnTo>
                      <a:pt x="154" y="440"/>
                    </a:lnTo>
                    <a:lnTo>
                      <a:pt x="144" y="437"/>
                    </a:lnTo>
                    <a:lnTo>
                      <a:pt x="136" y="432"/>
                    </a:lnTo>
                    <a:lnTo>
                      <a:pt x="127" y="426"/>
                    </a:lnTo>
                    <a:lnTo>
                      <a:pt x="117" y="416"/>
                    </a:lnTo>
                    <a:lnTo>
                      <a:pt x="107" y="405"/>
                    </a:lnTo>
                    <a:lnTo>
                      <a:pt x="98" y="392"/>
                    </a:lnTo>
                    <a:lnTo>
                      <a:pt x="79" y="363"/>
                    </a:lnTo>
                    <a:lnTo>
                      <a:pt x="61" y="328"/>
                    </a:lnTo>
                    <a:lnTo>
                      <a:pt x="43" y="288"/>
                    </a:lnTo>
                    <a:lnTo>
                      <a:pt x="29" y="244"/>
                    </a:lnTo>
                    <a:lnTo>
                      <a:pt x="29" y="244"/>
                    </a:lnTo>
                    <a:lnTo>
                      <a:pt x="16" y="199"/>
                    </a:lnTo>
                    <a:lnTo>
                      <a:pt x="6" y="158"/>
                    </a:lnTo>
                    <a:lnTo>
                      <a:pt x="2" y="118"/>
                    </a:lnTo>
                    <a:lnTo>
                      <a:pt x="0" y="82"/>
                    </a:lnTo>
                    <a:lnTo>
                      <a:pt x="2" y="66"/>
                    </a:lnTo>
                    <a:lnTo>
                      <a:pt x="3" y="53"/>
                    </a:lnTo>
                    <a:lnTo>
                      <a:pt x="6" y="39"/>
                    </a:lnTo>
                    <a:lnTo>
                      <a:pt x="10" y="29"/>
                    </a:lnTo>
                    <a:lnTo>
                      <a:pt x="13" y="20"/>
                    </a:lnTo>
                    <a:lnTo>
                      <a:pt x="19" y="12"/>
                    </a:lnTo>
                    <a:lnTo>
                      <a:pt x="26" y="5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6" y="5"/>
                    </a:lnTo>
                    <a:lnTo>
                      <a:pt x="66" y="10"/>
                    </a:lnTo>
                    <a:lnTo>
                      <a:pt x="75" y="18"/>
                    </a:lnTo>
                    <a:lnTo>
                      <a:pt x="85" y="28"/>
                    </a:lnTo>
                    <a:lnTo>
                      <a:pt x="95" y="37"/>
                    </a:lnTo>
                    <a:lnTo>
                      <a:pt x="104" y="50"/>
                    </a:lnTo>
                    <a:lnTo>
                      <a:pt x="122" y="81"/>
                    </a:lnTo>
                    <a:lnTo>
                      <a:pt x="141" y="114"/>
                    </a:lnTo>
                    <a:lnTo>
                      <a:pt x="159" y="154"/>
                    </a:lnTo>
                    <a:lnTo>
                      <a:pt x="173" y="199"/>
                    </a:lnTo>
                    <a:lnTo>
                      <a:pt x="173" y="199"/>
                    </a:lnTo>
                    <a:lnTo>
                      <a:pt x="186" y="243"/>
                    </a:lnTo>
                    <a:lnTo>
                      <a:pt x="194" y="286"/>
                    </a:lnTo>
                    <a:lnTo>
                      <a:pt x="199" y="325"/>
                    </a:lnTo>
                    <a:lnTo>
                      <a:pt x="201" y="360"/>
                    </a:lnTo>
                    <a:lnTo>
                      <a:pt x="201" y="376"/>
                    </a:lnTo>
                    <a:lnTo>
                      <a:pt x="199" y="390"/>
                    </a:lnTo>
                    <a:lnTo>
                      <a:pt x="196" y="403"/>
                    </a:lnTo>
                    <a:lnTo>
                      <a:pt x="193" y="414"/>
                    </a:lnTo>
                    <a:lnTo>
                      <a:pt x="188" y="424"/>
                    </a:lnTo>
                    <a:lnTo>
                      <a:pt x="183" y="432"/>
                    </a:lnTo>
                    <a:lnTo>
                      <a:pt x="177" y="437"/>
                    </a:lnTo>
                    <a:lnTo>
                      <a:pt x="170" y="440"/>
                    </a:lnTo>
                    <a:close/>
                  </a:path>
                </a:pathLst>
              </a:cu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Freeform 110"/>
              <p:cNvSpPr>
                <a:spLocks/>
              </p:cNvSpPr>
              <p:nvPr/>
            </p:nvSpPr>
            <p:spPr bwMode="auto">
              <a:xfrm>
                <a:off x="10433051" y="4627563"/>
                <a:ext cx="319088" cy="701675"/>
              </a:xfrm>
              <a:custGeom>
                <a:avLst/>
                <a:gdLst>
                  <a:gd name="T0" fmla="*/ 170 w 201"/>
                  <a:gd name="T1" fmla="*/ 440 h 442"/>
                  <a:gd name="T2" fmla="*/ 170 w 201"/>
                  <a:gd name="T3" fmla="*/ 440 h 442"/>
                  <a:gd name="T4" fmla="*/ 162 w 201"/>
                  <a:gd name="T5" fmla="*/ 442 h 442"/>
                  <a:gd name="T6" fmla="*/ 154 w 201"/>
                  <a:gd name="T7" fmla="*/ 440 h 442"/>
                  <a:gd name="T8" fmla="*/ 144 w 201"/>
                  <a:gd name="T9" fmla="*/ 437 h 442"/>
                  <a:gd name="T10" fmla="*/ 136 w 201"/>
                  <a:gd name="T11" fmla="*/ 432 h 442"/>
                  <a:gd name="T12" fmla="*/ 127 w 201"/>
                  <a:gd name="T13" fmla="*/ 426 h 442"/>
                  <a:gd name="T14" fmla="*/ 117 w 201"/>
                  <a:gd name="T15" fmla="*/ 416 h 442"/>
                  <a:gd name="T16" fmla="*/ 107 w 201"/>
                  <a:gd name="T17" fmla="*/ 405 h 442"/>
                  <a:gd name="T18" fmla="*/ 98 w 201"/>
                  <a:gd name="T19" fmla="*/ 392 h 442"/>
                  <a:gd name="T20" fmla="*/ 79 w 201"/>
                  <a:gd name="T21" fmla="*/ 363 h 442"/>
                  <a:gd name="T22" fmla="*/ 61 w 201"/>
                  <a:gd name="T23" fmla="*/ 328 h 442"/>
                  <a:gd name="T24" fmla="*/ 43 w 201"/>
                  <a:gd name="T25" fmla="*/ 288 h 442"/>
                  <a:gd name="T26" fmla="*/ 29 w 201"/>
                  <a:gd name="T27" fmla="*/ 244 h 442"/>
                  <a:gd name="T28" fmla="*/ 29 w 201"/>
                  <a:gd name="T29" fmla="*/ 244 h 442"/>
                  <a:gd name="T30" fmla="*/ 16 w 201"/>
                  <a:gd name="T31" fmla="*/ 199 h 442"/>
                  <a:gd name="T32" fmla="*/ 6 w 201"/>
                  <a:gd name="T33" fmla="*/ 158 h 442"/>
                  <a:gd name="T34" fmla="*/ 2 w 201"/>
                  <a:gd name="T35" fmla="*/ 118 h 442"/>
                  <a:gd name="T36" fmla="*/ 0 w 201"/>
                  <a:gd name="T37" fmla="*/ 82 h 442"/>
                  <a:gd name="T38" fmla="*/ 2 w 201"/>
                  <a:gd name="T39" fmla="*/ 66 h 442"/>
                  <a:gd name="T40" fmla="*/ 3 w 201"/>
                  <a:gd name="T41" fmla="*/ 53 h 442"/>
                  <a:gd name="T42" fmla="*/ 6 w 201"/>
                  <a:gd name="T43" fmla="*/ 39 h 442"/>
                  <a:gd name="T44" fmla="*/ 10 w 201"/>
                  <a:gd name="T45" fmla="*/ 29 h 442"/>
                  <a:gd name="T46" fmla="*/ 13 w 201"/>
                  <a:gd name="T47" fmla="*/ 20 h 442"/>
                  <a:gd name="T48" fmla="*/ 19 w 201"/>
                  <a:gd name="T49" fmla="*/ 12 h 442"/>
                  <a:gd name="T50" fmla="*/ 26 w 201"/>
                  <a:gd name="T51" fmla="*/ 5 h 442"/>
                  <a:gd name="T52" fmla="*/ 32 w 201"/>
                  <a:gd name="T53" fmla="*/ 2 h 442"/>
                  <a:gd name="T54" fmla="*/ 32 w 201"/>
                  <a:gd name="T55" fmla="*/ 2 h 442"/>
                  <a:gd name="T56" fmla="*/ 40 w 201"/>
                  <a:gd name="T57" fmla="*/ 0 h 442"/>
                  <a:gd name="T58" fmla="*/ 48 w 201"/>
                  <a:gd name="T59" fmla="*/ 2 h 442"/>
                  <a:gd name="T60" fmla="*/ 56 w 201"/>
                  <a:gd name="T61" fmla="*/ 5 h 442"/>
                  <a:gd name="T62" fmla="*/ 66 w 201"/>
                  <a:gd name="T63" fmla="*/ 10 h 442"/>
                  <a:gd name="T64" fmla="*/ 75 w 201"/>
                  <a:gd name="T65" fmla="*/ 18 h 442"/>
                  <a:gd name="T66" fmla="*/ 85 w 201"/>
                  <a:gd name="T67" fmla="*/ 28 h 442"/>
                  <a:gd name="T68" fmla="*/ 95 w 201"/>
                  <a:gd name="T69" fmla="*/ 37 h 442"/>
                  <a:gd name="T70" fmla="*/ 104 w 201"/>
                  <a:gd name="T71" fmla="*/ 50 h 442"/>
                  <a:gd name="T72" fmla="*/ 122 w 201"/>
                  <a:gd name="T73" fmla="*/ 81 h 442"/>
                  <a:gd name="T74" fmla="*/ 141 w 201"/>
                  <a:gd name="T75" fmla="*/ 114 h 442"/>
                  <a:gd name="T76" fmla="*/ 159 w 201"/>
                  <a:gd name="T77" fmla="*/ 154 h 442"/>
                  <a:gd name="T78" fmla="*/ 173 w 201"/>
                  <a:gd name="T79" fmla="*/ 199 h 442"/>
                  <a:gd name="T80" fmla="*/ 173 w 201"/>
                  <a:gd name="T81" fmla="*/ 199 h 442"/>
                  <a:gd name="T82" fmla="*/ 186 w 201"/>
                  <a:gd name="T83" fmla="*/ 243 h 442"/>
                  <a:gd name="T84" fmla="*/ 194 w 201"/>
                  <a:gd name="T85" fmla="*/ 286 h 442"/>
                  <a:gd name="T86" fmla="*/ 199 w 201"/>
                  <a:gd name="T87" fmla="*/ 325 h 442"/>
                  <a:gd name="T88" fmla="*/ 201 w 201"/>
                  <a:gd name="T89" fmla="*/ 360 h 442"/>
                  <a:gd name="T90" fmla="*/ 201 w 201"/>
                  <a:gd name="T91" fmla="*/ 376 h 442"/>
                  <a:gd name="T92" fmla="*/ 199 w 201"/>
                  <a:gd name="T93" fmla="*/ 390 h 442"/>
                  <a:gd name="T94" fmla="*/ 196 w 201"/>
                  <a:gd name="T95" fmla="*/ 403 h 442"/>
                  <a:gd name="T96" fmla="*/ 193 w 201"/>
                  <a:gd name="T97" fmla="*/ 414 h 442"/>
                  <a:gd name="T98" fmla="*/ 188 w 201"/>
                  <a:gd name="T99" fmla="*/ 424 h 442"/>
                  <a:gd name="T100" fmla="*/ 183 w 201"/>
                  <a:gd name="T101" fmla="*/ 432 h 442"/>
                  <a:gd name="T102" fmla="*/ 177 w 201"/>
                  <a:gd name="T103" fmla="*/ 437 h 442"/>
                  <a:gd name="T104" fmla="*/ 170 w 201"/>
                  <a:gd name="T105" fmla="*/ 44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1" h="442">
                    <a:moveTo>
                      <a:pt x="170" y="440"/>
                    </a:moveTo>
                    <a:lnTo>
                      <a:pt x="170" y="440"/>
                    </a:lnTo>
                    <a:lnTo>
                      <a:pt x="162" y="442"/>
                    </a:lnTo>
                    <a:lnTo>
                      <a:pt x="154" y="440"/>
                    </a:lnTo>
                    <a:lnTo>
                      <a:pt x="144" y="437"/>
                    </a:lnTo>
                    <a:lnTo>
                      <a:pt x="136" y="432"/>
                    </a:lnTo>
                    <a:lnTo>
                      <a:pt x="127" y="426"/>
                    </a:lnTo>
                    <a:lnTo>
                      <a:pt x="117" y="416"/>
                    </a:lnTo>
                    <a:lnTo>
                      <a:pt x="107" y="405"/>
                    </a:lnTo>
                    <a:lnTo>
                      <a:pt x="98" y="392"/>
                    </a:lnTo>
                    <a:lnTo>
                      <a:pt x="79" y="363"/>
                    </a:lnTo>
                    <a:lnTo>
                      <a:pt x="61" y="328"/>
                    </a:lnTo>
                    <a:lnTo>
                      <a:pt x="43" y="288"/>
                    </a:lnTo>
                    <a:lnTo>
                      <a:pt x="29" y="244"/>
                    </a:lnTo>
                    <a:lnTo>
                      <a:pt x="29" y="244"/>
                    </a:lnTo>
                    <a:lnTo>
                      <a:pt x="16" y="199"/>
                    </a:lnTo>
                    <a:lnTo>
                      <a:pt x="6" y="158"/>
                    </a:lnTo>
                    <a:lnTo>
                      <a:pt x="2" y="118"/>
                    </a:lnTo>
                    <a:lnTo>
                      <a:pt x="0" y="82"/>
                    </a:lnTo>
                    <a:lnTo>
                      <a:pt x="2" y="66"/>
                    </a:lnTo>
                    <a:lnTo>
                      <a:pt x="3" y="53"/>
                    </a:lnTo>
                    <a:lnTo>
                      <a:pt x="6" y="39"/>
                    </a:lnTo>
                    <a:lnTo>
                      <a:pt x="10" y="29"/>
                    </a:lnTo>
                    <a:lnTo>
                      <a:pt x="13" y="20"/>
                    </a:lnTo>
                    <a:lnTo>
                      <a:pt x="19" y="12"/>
                    </a:lnTo>
                    <a:lnTo>
                      <a:pt x="26" y="5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6" y="5"/>
                    </a:lnTo>
                    <a:lnTo>
                      <a:pt x="66" y="10"/>
                    </a:lnTo>
                    <a:lnTo>
                      <a:pt x="75" y="18"/>
                    </a:lnTo>
                    <a:lnTo>
                      <a:pt x="85" y="28"/>
                    </a:lnTo>
                    <a:lnTo>
                      <a:pt x="95" y="37"/>
                    </a:lnTo>
                    <a:lnTo>
                      <a:pt x="104" y="50"/>
                    </a:lnTo>
                    <a:lnTo>
                      <a:pt x="122" y="81"/>
                    </a:lnTo>
                    <a:lnTo>
                      <a:pt x="141" y="114"/>
                    </a:lnTo>
                    <a:lnTo>
                      <a:pt x="159" y="154"/>
                    </a:lnTo>
                    <a:lnTo>
                      <a:pt x="173" y="199"/>
                    </a:lnTo>
                    <a:lnTo>
                      <a:pt x="173" y="199"/>
                    </a:lnTo>
                    <a:lnTo>
                      <a:pt x="186" y="243"/>
                    </a:lnTo>
                    <a:lnTo>
                      <a:pt x="194" y="286"/>
                    </a:lnTo>
                    <a:lnTo>
                      <a:pt x="199" y="325"/>
                    </a:lnTo>
                    <a:lnTo>
                      <a:pt x="201" y="360"/>
                    </a:lnTo>
                    <a:lnTo>
                      <a:pt x="201" y="376"/>
                    </a:lnTo>
                    <a:lnTo>
                      <a:pt x="199" y="390"/>
                    </a:lnTo>
                    <a:lnTo>
                      <a:pt x="196" y="403"/>
                    </a:lnTo>
                    <a:lnTo>
                      <a:pt x="193" y="414"/>
                    </a:lnTo>
                    <a:lnTo>
                      <a:pt x="188" y="424"/>
                    </a:lnTo>
                    <a:lnTo>
                      <a:pt x="183" y="432"/>
                    </a:lnTo>
                    <a:lnTo>
                      <a:pt x="177" y="437"/>
                    </a:lnTo>
                    <a:lnTo>
                      <a:pt x="170" y="4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4" name="Picture 11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06001" y="3524250"/>
                <a:ext cx="1162050" cy="3051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Rectangle 112"/>
              <p:cNvSpPr>
                <a:spLocks noChangeArrowheads="1"/>
              </p:cNvSpPr>
              <p:nvPr/>
            </p:nvSpPr>
            <p:spPr bwMode="auto">
              <a:xfrm>
                <a:off x="6253163" y="5465763"/>
                <a:ext cx="3051175" cy="484188"/>
              </a:xfrm>
              <a:prstGeom prst="rect">
                <a:avLst/>
              </a:prstGeom>
              <a:solidFill>
                <a:srgbClr val="E6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13"/>
              <p:cNvSpPr>
                <a:spLocks noChangeArrowheads="1"/>
              </p:cNvSpPr>
              <p:nvPr/>
            </p:nvSpPr>
            <p:spPr bwMode="auto">
              <a:xfrm>
                <a:off x="6253163" y="5465763"/>
                <a:ext cx="3051175" cy="484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14"/>
              <p:cNvSpPr>
                <a:spLocks noChangeArrowheads="1"/>
              </p:cNvSpPr>
              <p:nvPr/>
            </p:nvSpPr>
            <p:spPr bwMode="auto">
              <a:xfrm>
                <a:off x="6351588" y="5465763"/>
                <a:ext cx="2843213" cy="484188"/>
              </a:xfrm>
              <a:prstGeom prst="rect">
                <a:avLst/>
              </a:prstGeom>
              <a:solidFill>
                <a:srgbClr val="3C9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15"/>
              <p:cNvSpPr>
                <a:spLocks noChangeArrowheads="1"/>
              </p:cNvSpPr>
              <p:nvPr/>
            </p:nvSpPr>
            <p:spPr bwMode="auto">
              <a:xfrm>
                <a:off x="6351588" y="5465763"/>
                <a:ext cx="2843213" cy="4841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9" name="Picture 11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42063" y="5453063"/>
                <a:ext cx="2859088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Rectangle 117"/>
              <p:cNvSpPr>
                <a:spLocks noChangeArrowheads="1"/>
              </p:cNvSpPr>
              <p:nvPr/>
            </p:nvSpPr>
            <p:spPr bwMode="auto">
              <a:xfrm>
                <a:off x="5273676" y="3468688"/>
                <a:ext cx="4052888" cy="312738"/>
              </a:xfrm>
              <a:prstGeom prst="rect">
                <a:avLst/>
              </a:prstGeom>
              <a:solidFill>
                <a:srgbClr val="E6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8"/>
              <p:cNvSpPr>
                <a:spLocks noChangeArrowheads="1"/>
              </p:cNvSpPr>
              <p:nvPr/>
            </p:nvSpPr>
            <p:spPr bwMode="auto">
              <a:xfrm>
                <a:off x="5273676" y="3468688"/>
                <a:ext cx="4052888" cy="312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9"/>
              <p:cNvSpPr>
                <a:spLocks noChangeArrowheads="1"/>
              </p:cNvSpPr>
              <p:nvPr/>
            </p:nvSpPr>
            <p:spPr bwMode="auto">
              <a:xfrm>
                <a:off x="5373688" y="3468688"/>
                <a:ext cx="3843338" cy="312738"/>
              </a:xfrm>
              <a:prstGeom prst="rect">
                <a:avLst/>
              </a:prstGeom>
              <a:solidFill>
                <a:srgbClr val="E63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Rectangle 120"/>
              <p:cNvSpPr>
                <a:spLocks noChangeArrowheads="1"/>
              </p:cNvSpPr>
              <p:nvPr/>
            </p:nvSpPr>
            <p:spPr bwMode="auto">
              <a:xfrm>
                <a:off x="5373688" y="3468688"/>
                <a:ext cx="3843338" cy="3127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4" name="Picture 12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62576" y="3455988"/>
                <a:ext cx="3862388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" name="Rectangle 122"/>
              <p:cNvSpPr>
                <a:spLocks noChangeArrowheads="1"/>
              </p:cNvSpPr>
              <p:nvPr/>
            </p:nvSpPr>
            <p:spPr bwMode="auto">
              <a:xfrm>
                <a:off x="5445126" y="5110163"/>
                <a:ext cx="4040188" cy="355600"/>
              </a:xfrm>
              <a:prstGeom prst="rect">
                <a:avLst/>
              </a:prstGeom>
              <a:solidFill>
                <a:srgbClr val="E63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23"/>
              <p:cNvSpPr>
                <a:spLocks noChangeArrowheads="1"/>
              </p:cNvSpPr>
              <p:nvPr/>
            </p:nvSpPr>
            <p:spPr bwMode="auto">
              <a:xfrm>
                <a:off x="5445126" y="5110163"/>
                <a:ext cx="4040188" cy="355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17" name="Picture 124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27688" y="5099050"/>
                <a:ext cx="3670300" cy="374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" name="Freeform 125"/>
              <p:cNvSpPr>
                <a:spLocks/>
              </p:cNvSpPr>
              <p:nvPr/>
            </p:nvSpPr>
            <p:spPr bwMode="auto">
              <a:xfrm>
                <a:off x="5924551" y="5227638"/>
                <a:ext cx="3081338" cy="122238"/>
              </a:xfrm>
              <a:custGeom>
                <a:avLst/>
                <a:gdLst>
                  <a:gd name="T0" fmla="*/ 1941 w 1941"/>
                  <a:gd name="T1" fmla="*/ 38 h 77"/>
                  <a:gd name="T2" fmla="*/ 1941 w 1941"/>
                  <a:gd name="T3" fmla="*/ 38 h 77"/>
                  <a:gd name="T4" fmla="*/ 1941 w 1941"/>
                  <a:gd name="T5" fmla="*/ 46 h 77"/>
                  <a:gd name="T6" fmla="*/ 1938 w 1941"/>
                  <a:gd name="T7" fmla="*/ 53 h 77"/>
                  <a:gd name="T8" fmla="*/ 1934 w 1941"/>
                  <a:gd name="T9" fmla="*/ 59 h 77"/>
                  <a:gd name="T10" fmla="*/ 1930 w 1941"/>
                  <a:gd name="T11" fmla="*/ 65 h 77"/>
                  <a:gd name="T12" fmla="*/ 1925 w 1941"/>
                  <a:gd name="T13" fmla="*/ 70 h 77"/>
                  <a:gd name="T14" fmla="*/ 1918 w 1941"/>
                  <a:gd name="T15" fmla="*/ 73 h 77"/>
                  <a:gd name="T16" fmla="*/ 1910 w 1941"/>
                  <a:gd name="T17" fmla="*/ 75 h 77"/>
                  <a:gd name="T18" fmla="*/ 1902 w 1941"/>
                  <a:gd name="T19" fmla="*/ 77 h 77"/>
                  <a:gd name="T20" fmla="*/ 38 w 1941"/>
                  <a:gd name="T21" fmla="*/ 77 h 77"/>
                  <a:gd name="T22" fmla="*/ 38 w 1941"/>
                  <a:gd name="T23" fmla="*/ 77 h 77"/>
                  <a:gd name="T24" fmla="*/ 30 w 1941"/>
                  <a:gd name="T25" fmla="*/ 75 h 77"/>
                  <a:gd name="T26" fmla="*/ 22 w 1941"/>
                  <a:gd name="T27" fmla="*/ 73 h 77"/>
                  <a:gd name="T28" fmla="*/ 16 w 1941"/>
                  <a:gd name="T29" fmla="*/ 70 h 77"/>
                  <a:gd name="T30" fmla="*/ 11 w 1941"/>
                  <a:gd name="T31" fmla="*/ 65 h 77"/>
                  <a:gd name="T32" fmla="*/ 6 w 1941"/>
                  <a:gd name="T33" fmla="*/ 59 h 77"/>
                  <a:gd name="T34" fmla="*/ 3 w 1941"/>
                  <a:gd name="T35" fmla="*/ 53 h 77"/>
                  <a:gd name="T36" fmla="*/ 0 w 1941"/>
                  <a:gd name="T37" fmla="*/ 46 h 77"/>
                  <a:gd name="T38" fmla="*/ 0 w 1941"/>
                  <a:gd name="T39" fmla="*/ 38 h 77"/>
                  <a:gd name="T40" fmla="*/ 0 w 1941"/>
                  <a:gd name="T41" fmla="*/ 38 h 77"/>
                  <a:gd name="T42" fmla="*/ 0 w 1941"/>
                  <a:gd name="T43" fmla="*/ 30 h 77"/>
                  <a:gd name="T44" fmla="*/ 3 w 1941"/>
                  <a:gd name="T45" fmla="*/ 24 h 77"/>
                  <a:gd name="T46" fmla="*/ 6 w 1941"/>
                  <a:gd name="T47" fmla="*/ 17 h 77"/>
                  <a:gd name="T48" fmla="*/ 11 w 1941"/>
                  <a:gd name="T49" fmla="*/ 11 h 77"/>
                  <a:gd name="T50" fmla="*/ 16 w 1941"/>
                  <a:gd name="T51" fmla="*/ 6 h 77"/>
                  <a:gd name="T52" fmla="*/ 22 w 1941"/>
                  <a:gd name="T53" fmla="*/ 3 h 77"/>
                  <a:gd name="T54" fmla="*/ 30 w 1941"/>
                  <a:gd name="T55" fmla="*/ 0 h 77"/>
                  <a:gd name="T56" fmla="*/ 38 w 1941"/>
                  <a:gd name="T57" fmla="*/ 0 h 77"/>
                  <a:gd name="T58" fmla="*/ 1902 w 1941"/>
                  <a:gd name="T59" fmla="*/ 0 h 77"/>
                  <a:gd name="T60" fmla="*/ 1902 w 1941"/>
                  <a:gd name="T61" fmla="*/ 0 h 77"/>
                  <a:gd name="T62" fmla="*/ 1910 w 1941"/>
                  <a:gd name="T63" fmla="*/ 0 h 77"/>
                  <a:gd name="T64" fmla="*/ 1918 w 1941"/>
                  <a:gd name="T65" fmla="*/ 3 h 77"/>
                  <a:gd name="T66" fmla="*/ 1925 w 1941"/>
                  <a:gd name="T67" fmla="*/ 6 h 77"/>
                  <a:gd name="T68" fmla="*/ 1930 w 1941"/>
                  <a:gd name="T69" fmla="*/ 11 h 77"/>
                  <a:gd name="T70" fmla="*/ 1934 w 1941"/>
                  <a:gd name="T71" fmla="*/ 17 h 77"/>
                  <a:gd name="T72" fmla="*/ 1938 w 1941"/>
                  <a:gd name="T73" fmla="*/ 24 h 77"/>
                  <a:gd name="T74" fmla="*/ 1941 w 1941"/>
                  <a:gd name="T75" fmla="*/ 30 h 77"/>
                  <a:gd name="T76" fmla="*/ 1941 w 1941"/>
                  <a:gd name="T7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1" h="77">
                    <a:moveTo>
                      <a:pt x="1941" y="38"/>
                    </a:moveTo>
                    <a:lnTo>
                      <a:pt x="1941" y="38"/>
                    </a:lnTo>
                    <a:lnTo>
                      <a:pt x="1941" y="46"/>
                    </a:lnTo>
                    <a:lnTo>
                      <a:pt x="1938" y="53"/>
                    </a:lnTo>
                    <a:lnTo>
                      <a:pt x="1934" y="59"/>
                    </a:lnTo>
                    <a:lnTo>
                      <a:pt x="1930" y="65"/>
                    </a:lnTo>
                    <a:lnTo>
                      <a:pt x="1925" y="70"/>
                    </a:lnTo>
                    <a:lnTo>
                      <a:pt x="1918" y="73"/>
                    </a:lnTo>
                    <a:lnTo>
                      <a:pt x="1910" y="75"/>
                    </a:lnTo>
                    <a:lnTo>
                      <a:pt x="1902" y="77"/>
                    </a:lnTo>
                    <a:lnTo>
                      <a:pt x="38" y="77"/>
                    </a:lnTo>
                    <a:lnTo>
                      <a:pt x="38" y="77"/>
                    </a:lnTo>
                    <a:lnTo>
                      <a:pt x="30" y="75"/>
                    </a:lnTo>
                    <a:lnTo>
                      <a:pt x="22" y="73"/>
                    </a:lnTo>
                    <a:lnTo>
                      <a:pt x="16" y="70"/>
                    </a:lnTo>
                    <a:lnTo>
                      <a:pt x="11" y="65"/>
                    </a:lnTo>
                    <a:lnTo>
                      <a:pt x="6" y="59"/>
                    </a:lnTo>
                    <a:lnTo>
                      <a:pt x="3" y="53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0"/>
                    </a:lnTo>
                    <a:lnTo>
                      <a:pt x="3" y="24"/>
                    </a:lnTo>
                    <a:lnTo>
                      <a:pt x="6" y="17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2" y="3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1902" y="0"/>
                    </a:lnTo>
                    <a:lnTo>
                      <a:pt x="1902" y="0"/>
                    </a:lnTo>
                    <a:lnTo>
                      <a:pt x="1910" y="0"/>
                    </a:lnTo>
                    <a:lnTo>
                      <a:pt x="1918" y="3"/>
                    </a:lnTo>
                    <a:lnTo>
                      <a:pt x="1925" y="6"/>
                    </a:lnTo>
                    <a:lnTo>
                      <a:pt x="1930" y="11"/>
                    </a:lnTo>
                    <a:lnTo>
                      <a:pt x="1934" y="17"/>
                    </a:lnTo>
                    <a:lnTo>
                      <a:pt x="1938" y="24"/>
                    </a:lnTo>
                    <a:lnTo>
                      <a:pt x="1941" y="30"/>
                    </a:lnTo>
                    <a:lnTo>
                      <a:pt x="1941" y="38"/>
                    </a:lnTo>
                    <a:close/>
                  </a:path>
                </a:pathLst>
              </a:custGeom>
              <a:solidFill>
                <a:srgbClr val="E6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 126"/>
              <p:cNvSpPr>
                <a:spLocks/>
              </p:cNvSpPr>
              <p:nvPr/>
            </p:nvSpPr>
            <p:spPr bwMode="auto">
              <a:xfrm>
                <a:off x="5924551" y="5227638"/>
                <a:ext cx="3081338" cy="122238"/>
              </a:xfrm>
              <a:custGeom>
                <a:avLst/>
                <a:gdLst>
                  <a:gd name="T0" fmla="*/ 1941 w 1941"/>
                  <a:gd name="T1" fmla="*/ 38 h 77"/>
                  <a:gd name="T2" fmla="*/ 1941 w 1941"/>
                  <a:gd name="T3" fmla="*/ 38 h 77"/>
                  <a:gd name="T4" fmla="*/ 1941 w 1941"/>
                  <a:gd name="T5" fmla="*/ 46 h 77"/>
                  <a:gd name="T6" fmla="*/ 1938 w 1941"/>
                  <a:gd name="T7" fmla="*/ 53 h 77"/>
                  <a:gd name="T8" fmla="*/ 1934 w 1941"/>
                  <a:gd name="T9" fmla="*/ 59 h 77"/>
                  <a:gd name="T10" fmla="*/ 1930 w 1941"/>
                  <a:gd name="T11" fmla="*/ 65 h 77"/>
                  <a:gd name="T12" fmla="*/ 1925 w 1941"/>
                  <a:gd name="T13" fmla="*/ 70 h 77"/>
                  <a:gd name="T14" fmla="*/ 1918 w 1941"/>
                  <a:gd name="T15" fmla="*/ 73 h 77"/>
                  <a:gd name="T16" fmla="*/ 1910 w 1941"/>
                  <a:gd name="T17" fmla="*/ 75 h 77"/>
                  <a:gd name="T18" fmla="*/ 1902 w 1941"/>
                  <a:gd name="T19" fmla="*/ 77 h 77"/>
                  <a:gd name="T20" fmla="*/ 38 w 1941"/>
                  <a:gd name="T21" fmla="*/ 77 h 77"/>
                  <a:gd name="T22" fmla="*/ 38 w 1941"/>
                  <a:gd name="T23" fmla="*/ 77 h 77"/>
                  <a:gd name="T24" fmla="*/ 30 w 1941"/>
                  <a:gd name="T25" fmla="*/ 75 h 77"/>
                  <a:gd name="T26" fmla="*/ 22 w 1941"/>
                  <a:gd name="T27" fmla="*/ 73 h 77"/>
                  <a:gd name="T28" fmla="*/ 16 w 1941"/>
                  <a:gd name="T29" fmla="*/ 70 h 77"/>
                  <a:gd name="T30" fmla="*/ 11 w 1941"/>
                  <a:gd name="T31" fmla="*/ 65 h 77"/>
                  <a:gd name="T32" fmla="*/ 6 w 1941"/>
                  <a:gd name="T33" fmla="*/ 59 h 77"/>
                  <a:gd name="T34" fmla="*/ 3 w 1941"/>
                  <a:gd name="T35" fmla="*/ 53 h 77"/>
                  <a:gd name="T36" fmla="*/ 0 w 1941"/>
                  <a:gd name="T37" fmla="*/ 46 h 77"/>
                  <a:gd name="T38" fmla="*/ 0 w 1941"/>
                  <a:gd name="T39" fmla="*/ 38 h 77"/>
                  <a:gd name="T40" fmla="*/ 0 w 1941"/>
                  <a:gd name="T41" fmla="*/ 38 h 77"/>
                  <a:gd name="T42" fmla="*/ 0 w 1941"/>
                  <a:gd name="T43" fmla="*/ 30 h 77"/>
                  <a:gd name="T44" fmla="*/ 3 w 1941"/>
                  <a:gd name="T45" fmla="*/ 24 h 77"/>
                  <a:gd name="T46" fmla="*/ 6 w 1941"/>
                  <a:gd name="T47" fmla="*/ 17 h 77"/>
                  <a:gd name="T48" fmla="*/ 11 w 1941"/>
                  <a:gd name="T49" fmla="*/ 11 h 77"/>
                  <a:gd name="T50" fmla="*/ 16 w 1941"/>
                  <a:gd name="T51" fmla="*/ 6 h 77"/>
                  <a:gd name="T52" fmla="*/ 22 w 1941"/>
                  <a:gd name="T53" fmla="*/ 3 h 77"/>
                  <a:gd name="T54" fmla="*/ 30 w 1941"/>
                  <a:gd name="T55" fmla="*/ 0 h 77"/>
                  <a:gd name="T56" fmla="*/ 38 w 1941"/>
                  <a:gd name="T57" fmla="*/ 0 h 77"/>
                  <a:gd name="T58" fmla="*/ 1902 w 1941"/>
                  <a:gd name="T59" fmla="*/ 0 h 77"/>
                  <a:gd name="T60" fmla="*/ 1902 w 1941"/>
                  <a:gd name="T61" fmla="*/ 0 h 77"/>
                  <a:gd name="T62" fmla="*/ 1910 w 1941"/>
                  <a:gd name="T63" fmla="*/ 0 h 77"/>
                  <a:gd name="T64" fmla="*/ 1918 w 1941"/>
                  <a:gd name="T65" fmla="*/ 3 h 77"/>
                  <a:gd name="T66" fmla="*/ 1925 w 1941"/>
                  <a:gd name="T67" fmla="*/ 6 h 77"/>
                  <a:gd name="T68" fmla="*/ 1930 w 1941"/>
                  <a:gd name="T69" fmla="*/ 11 h 77"/>
                  <a:gd name="T70" fmla="*/ 1934 w 1941"/>
                  <a:gd name="T71" fmla="*/ 17 h 77"/>
                  <a:gd name="T72" fmla="*/ 1938 w 1941"/>
                  <a:gd name="T73" fmla="*/ 24 h 77"/>
                  <a:gd name="T74" fmla="*/ 1941 w 1941"/>
                  <a:gd name="T75" fmla="*/ 30 h 77"/>
                  <a:gd name="T76" fmla="*/ 1941 w 1941"/>
                  <a:gd name="T7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1" h="77">
                    <a:moveTo>
                      <a:pt x="1941" y="38"/>
                    </a:moveTo>
                    <a:lnTo>
                      <a:pt x="1941" y="38"/>
                    </a:lnTo>
                    <a:lnTo>
                      <a:pt x="1941" y="46"/>
                    </a:lnTo>
                    <a:lnTo>
                      <a:pt x="1938" y="53"/>
                    </a:lnTo>
                    <a:lnTo>
                      <a:pt x="1934" y="59"/>
                    </a:lnTo>
                    <a:lnTo>
                      <a:pt x="1930" y="65"/>
                    </a:lnTo>
                    <a:lnTo>
                      <a:pt x="1925" y="70"/>
                    </a:lnTo>
                    <a:lnTo>
                      <a:pt x="1918" y="73"/>
                    </a:lnTo>
                    <a:lnTo>
                      <a:pt x="1910" y="75"/>
                    </a:lnTo>
                    <a:lnTo>
                      <a:pt x="1902" y="77"/>
                    </a:lnTo>
                    <a:lnTo>
                      <a:pt x="38" y="77"/>
                    </a:lnTo>
                    <a:lnTo>
                      <a:pt x="38" y="77"/>
                    </a:lnTo>
                    <a:lnTo>
                      <a:pt x="30" y="75"/>
                    </a:lnTo>
                    <a:lnTo>
                      <a:pt x="22" y="73"/>
                    </a:lnTo>
                    <a:lnTo>
                      <a:pt x="16" y="70"/>
                    </a:lnTo>
                    <a:lnTo>
                      <a:pt x="11" y="65"/>
                    </a:lnTo>
                    <a:lnTo>
                      <a:pt x="6" y="59"/>
                    </a:lnTo>
                    <a:lnTo>
                      <a:pt x="3" y="53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0"/>
                    </a:lnTo>
                    <a:lnTo>
                      <a:pt x="3" y="24"/>
                    </a:lnTo>
                    <a:lnTo>
                      <a:pt x="6" y="17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2" y="3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1902" y="0"/>
                    </a:lnTo>
                    <a:lnTo>
                      <a:pt x="1902" y="0"/>
                    </a:lnTo>
                    <a:lnTo>
                      <a:pt x="1910" y="0"/>
                    </a:lnTo>
                    <a:lnTo>
                      <a:pt x="1918" y="3"/>
                    </a:lnTo>
                    <a:lnTo>
                      <a:pt x="1925" y="6"/>
                    </a:lnTo>
                    <a:lnTo>
                      <a:pt x="1930" y="11"/>
                    </a:lnTo>
                    <a:lnTo>
                      <a:pt x="1934" y="17"/>
                    </a:lnTo>
                    <a:lnTo>
                      <a:pt x="1938" y="24"/>
                    </a:lnTo>
                    <a:lnTo>
                      <a:pt x="1941" y="30"/>
                    </a:lnTo>
                    <a:lnTo>
                      <a:pt x="1941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 127"/>
              <p:cNvSpPr>
                <a:spLocks/>
              </p:cNvSpPr>
              <p:nvPr/>
            </p:nvSpPr>
            <p:spPr bwMode="auto">
              <a:xfrm>
                <a:off x="3632201" y="4083050"/>
                <a:ext cx="1922463" cy="2774950"/>
              </a:xfrm>
              <a:custGeom>
                <a:avLst/>
                <a:gdLst>
                  <a:gd name="T0" fmla="*/ 1033 w 1211"/>
                  <a:gd name="T1" fmla="*/ 0 h 1748"/>
                  <a:gd name="T2" fmla="*/ 0 w 1211"/>
                  <a:gd name="T3" fmla="*/ 1636 h 1748"/>
                  <a:gd name="T4" fmla="*/ 178 w 1211"/>
                  <a:gd name="T5" fmla="*/ 1748 h 1748"/>
                  <a:gd name="T6" fmla="*/ 1211 w 1211"/>
                  <a:gd name="T7" fmla="*/ 114 h 1748"/>
                  <a:gd name="T8" fmla="*/ 1033 w 1211"/>
                  <a:gd name="T9" fmla="*/ 0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1" h="1748">
                    <a:moveTo>
                      <a:pt x="1033" y="0"/>
                    </a:moveTo>
                    <a:lnTo>
                      <a:pt x="0" y="1636"/>
                    </a:lnTo>
                    <a:lnTo>
                      <a:pt x="178" y="1748"/>
                    </a:lnTo>
                    <a:lnTo>
                      <a:pt x="1211" y="114"/>
                    </a:lnTo>
                    <a:lnTo>
                      <a:pt x="1033" y="0"/>
                    </a:lnTo>
                    <a:close/>
                  </a:path>
                </a:pathLst>
              </a:custGeom>
              <a:solidFill>
                <a:srgbClr val="3C97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 128"/>
              <p:cNvSpPr>
                <a:spLocks/>
              </p:cNvSpPr>
              <p:nvPr/>
            </p:nvSpPr>
            <p:spPr bwMode="auto">
              <a:xfrm>
                <a:off x="3986213" y="4543425"/>
                <a:ext cx="1214438" cy="1852613"/>
              </a:xfrm>
              <a:custGeom>
                <a:avLst/>
                <a:gdLst>
                  <a:gd name="T0" fmla="*/ 747 w 765"/>
                  <a:gd name="T1" fmla="*/ 7 h 1167"/>
                  <a:gd name="T2" fmla="*/ 747 w 765"/>
                  <a:gd name="T3" fmla="*/ 7 h 1167"/>
                  <a:gd name="T4" fmla="*/ 753 w 765"/>
                  <a:gd name="T5" fmla="*/ 10 h 1167"/>
                  <a:gd name="T6" fmla="*/ 758 w 765"/>
                  <a:gd name="T7" fmla="*/ 16 h 1167"/>
                  <a:gd name="T8" fmla="*/ 761 w 765"/>
                  <a:gd name="T9" fmla="*/ 23 h 1167"/>
                  <a:gd name="T10" fmla="*/ 763 w 765"/>
                  <a:gd name="T11" fmla="*/ 29 h 1167"/>
                  <a:gd name="T12" fmla="*/ 765 w 765"/>
                  <a:gd name="T13" fmla="*/ 36 h 1167"/>
                  <a:gd name="T14" fmla="*/ 763 w 765"/>
                  <a:gd name="T15" fmla="*/ 42 h 1167"/>
                  <a:gd name="T16" fmla="*/ 761 w 765"/>
                  <a:gd name="T17" fmla="*/ 50 h 1167"/>
                  <a:gd name="T18" fmla="*/ 758 w 765"/>
                  <a:gd name="T19" fmla="*/ 57 h 1167"/>
                  <a:gd name="T20" fmla="*/ 68 w 765"/>
                  <a:gd name="T21" fmla="*/ 1151 h 1167"/>
                  <a:gd name="T22" fmla="*/ 68 w 765"/>
                  <a:gd name="T23" fmla="*/ 1151 h 1167"/>
                  <a:gd name="T24" fmla="*/ 63 w 765"/>
                  <a:gd name="T25" fmla="*/ 1156 h 1167"/>
                  <a:gd name="T26" fmla="*/ 58 w 765"/>
                  <a:gd name="T27" fmla="*/ 1161 h 1167"/>
                  <a:gd name="T28" fmla="*/ 52 w 765"/>
                  <a:gd name="T29" fmla="*/ 1164 h 1167"/>
                  <a:gd name="T30" fmla="*/ 45 w 765"/>
                  <a:gd name="T31" fmla="*/ 1167 h 1167"/>
                  <a:gd name="T32" fmla="*/ 39 w 765"/>
                  <a:gd name="T33" fmla="*/ 1167 h 1167"/>
                  <a:gd name="T34" fmla="*/ 31 w 765"/>
                  <a:gd name="T35" fmla="*/ 1167 h 1167"/>
                  <a:gd name="T36" fmla="*/ 24 w 765"/>
                  <a:gd name="T37" fmla="*/ 1166 h 1167"/>
                  <a:gd name="T38" fmla="*/ 18 w 765"/>
                  <a:gd name="T39" fmla="*/ 1163 h 1167"/>
                  <a:gd name="T40" fmla="*/ 18 w 765"/>
                  <a:gd name="T41" fmla="*/ 1163 h 1167"/>
                  <a:gd name="T42" fmla="*/ 12 w 765"/>
                  <a:gd name="T43" fmla="*/ 1158 h 1167"/>
                  <a:gd name="T44" fmla="*/ 7 w 765"/>
                  <a:gd name="T45" fmla="*/ 1153 h 1167"/>
                  <a:gd name="T46" fmla="*/ 4 w 765"/>
                  <a:gd name="T47" fmla="*/ 1147 h 1167"/>
                  <a:gd name="T48" fmla="*/ 2 w 765"/>
                  <a:gd name="T49" fmla="*/ 1140 h 1167"/>
                  <a:gd name="T50" fmla="*/ 0 w 765"/>
                  <a:gd name="T51" fmla="*/ 1132 h 1167"/>
                  <a:gd name="T52" fmla="*/ 2 w 765"/>
                  <a:gd name="T53" fmla="*/ 1126 h 1167"/>
                  <a:gd name="T54" fmla="*/ 4 w 765"/>
                  <a:gd name="T55" fmla="*/ 1119 h 1167"/>
                  <a:gd name="T56" fmla="*/ 7 w 765"/>
                  <a:gd name="T57" fmla="*/ 1113 h 1167"/>
                  <a:gd name="T58" fmla="*/ 697 w 765"/>
                  <a:gd name="T59" fmla="*/ 18 h 1167"/>
                  <a:gd name="T60" fmla="*/ 697 w 765"/>
                  <a:gd name="T61" fmla="*/ 18 h 1167"/>
                  <a:gd name="T62" fmla="*/ 702 w 765"/>
                  <a:gd name="T63" fmla="*/ 12 h 1167"/>
                  <a:gd name="T64" fmla="*/ 707 w 765"/>
                  <a:gd name="T65" fmla="*/ 7 h 1167"/>
                  <a:gd name="T66" fmla="*/ 713 w 765"/>
                  <a:gd name="T67" fmla="*/ 4 h 1167"/>
                  <a:gd name="T68" fmla="*/ 720 w 765"/>
                  <a:gd name="T69" fmla="*/ 2 h 1167"/>
                  <a:gd name="T70" fmla="*/ 726 w 765"/>
                  <a:gd name="T71" fmla="*/ 0 h 1167"/>
                  <a:gd name="T72" fmla="*/ 734 w 765"/>
                  <a:gd name="T73" fmla="*/ 0 h 1167"/>
                  <a:gd name="T74" fmla="*/ 741 w 765"/>
                  <a:gd name="T75" fmla="*/ 4 h 1167"/>
                  <a:gd name="T76" fmla="*/ 747 w 765"/>
                  <a:gd name="T77" fmla="*/ 7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65" h="1167">
                    <a:moveTo>
                      <a:pt x="747" y="7"/>
                    </a:moveTo>
                    <a:lnTo>
                      <a:pt x="747" y="7"/>
                    </a:lnTo>
                    <a:lnTo>
                      <a:pt x="753" y="10"/>
                    </a:lnTo>
                    <a:lnTo>
                      <a:pt x="758" y="16"/>
                    </a:lnTo>
                    <a:lnTo>
                      <a:pt x="761" y="23"/>
                    </a:lnTo>
                    <a:lnTo>
                      <a:pt x="763" y="29"/>
                    </a:lnTo>
                    <a:lnTo>
                      <a:pt x="765" y="36"/>
                    </a:lnTo>
                    <a:lnTo>
                      <a:pt x="763" y="42"/>
                    </a:lnTo>
                    <a:lnTo>
                      <a:pt x="761" y="50"/>
                    </a:lnTo>
                    <a:lnTo>
                      <a:pt x="758" y="57"/>
                    </a:lnTo>
                    <a:lnTo>
                      <a:pt x="68" y="1151"/>
                    </a:lnTo>
                    <a:lnTo>
                      <a:pt x="68" y="1151"/>
                    </a:lnTo>
                    <a:lnTo>
                      <a:pt x="63" y="1156"/>
                    </a:lnTo>
                    <a:lnTo>
                      <a:pt x="58" y="1161"/>
                    </a:lnTo>
                    <a:lnTo>
                      <a:pt x="52" y="1164"/>
                    </a:lnTo>
                    <a:lnTo>
                      <a:pt x="45" y="1167"/>
                    </a:lnTo>
                    <a:lnTo>
                      <a:pt x="39" y="1167"/>
                    </a:lnTo>
                    <a:lnTo>
                      <a:pt x="31" y="1167"/>
                    </a:lnTo>
                    <a:lnTo>
                      <a:pt x="24" y="1166"/>
                    </a:lnTo>
                    <a:lnTo>
                      <a:pt x="18" y="1163"/>
                    </a:lnTo>
                    <a:lnTo>
                      <a:pt x="18" y="1163"/>
                    </a:lnTo>
                    <a:lnTo>
                      <a:pt x="12" y="1158"/>
                    </a:lnTo>
                    <a:lnTo>
                      <a:pt x="7" y="1153"/>
                    </a:lnTo>
                    <a:lnTo>
                      <a:pt x="4" y="1147"/>
                    </a:lnTo>
                    <a:lnTo>
                      <a:pt x="2" y="1140"/>
                    </a:lnTo>
                    <a:lnTo>
                      <a:pt x="0" y="1132"/>
                    </a:lnTo>
                    <a:lnTo>
                      <a:pt x="2" y="1126"/>
                    </a:lnTo>
                    <a:lnTo>
                      <a:pt x="4" y="1119"/>
                    </a:lnTo>
                    <a:lnTo>
                      <a:pt x="7" y="1113"/>
                    </a:lnTo>
                    <a:lnTo>
                      <a:pt x="697" y="18"/>
                    </a:lnTo>
                    <a:lnTo>
                      <a:pt x="697" y="18"/>
                    </a:lnTo>
                    <a:lnTo>
                      <a:pt x="702" y="12"/>
                    </a:lnTo>
                    <a:lnTo>
                      <a:pt x="707" y="7"/>
                    </a:lnTo>
                    <a:lnTo>
                      <a:pt x="713" y="4"/>
                    </a:lnTo>
                    <a:lnTo>
                      <a:pt x="720" y="2"/>
                    </a:lnTo>
                    <a:lnTo>
                      <a:pt x="726" y="0"/>
                    </a:lnTo>
                    <a:lnTo>
                      <a:pt x="734" y="0"/>
                    </a:lnTo>
                    <a:lnTo>
                      <a:pt x="741" y="4"/>
                    </a:lnTo>
                    <a:lnTo>
                      <a:pt x="747" y="7"/>
                    </a:lnTo>
                    <a:close/>
                  </a:path>
                </a:pathLst>
              </a:custGeom>
              <a:solidFill>
                <a:srgbClr val="E6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129"/>
              <p:cNvSpPr>
                <a:spLocks/>
              </p:cNvSpPr>
              <p:nvPr/>
            </p:nvSpPr>
            <p:spPr bwMode="auto">
              <a:xfrm>
                <a:off x="3986213" y="4543425"/>
                <a:ext cx="1214438" cy="1852613"/>
              </a:xfrm>
              <a:custGeom>
                <a:avLst/>
                <a:gdLst>
                  <a:gd name="T0" fmla="*/ 747 w 765"/>
                  <a:gd name="T1" fmla="*/ 7 h 1167"/>
                  <a:gd name="T2" fmla="*/ 747 w 765"/>
                  <a:gd name="T3" fmla="*/ 7 h 1167"/>
                  <a:gd name="T4" fmla="*/ 753 w 765"/>
                  <a:gd name="T5" fmla="*/ 10 h 1167"/>
                  <a:gd name="T6" fmla="*/ 758 w 765"/>
                  <a:gd name="T7" fmla="*/ 16 h 1167"/>
                  <a:gd name="T8" fmla="*/ 761 w 765"/>
                  <a:gd name="T9" fmla="*/ 23 h 1167"/>
                  <a:gd name="T10" fmla="*/ 763 w 765"/>
                  <a:gd name="T11" fmla="*/ 29 h 1167"/>
                  <a:gd name="T12" fmla="*/ 765 w 765"/>
                  <a:gd name="T13" fmla="*/ 36 h 1167"/>
                  <a:gd name="T14" fmla="*/ 763 w 765"/>
                  <a:gd name="T15" fmla="*/ 42 h 1167"/>
                  <a:gd name="T16" fmla="*/ 761 w 765"/>
                  <a:gd name="T17" fmla="*/ 50 h 1167"/>
                  <a:gd name="T18" fmla="*/ 758 w 765"/>
                  <a:gd name="T19" fmla="*/ 57 h 1167"/>
                  <a:gd name="T20" fmla="*/ 68 w 765"/>
                  <a:gd name="T21" fmla="*/ 1151 h 1167"/>
                  <a:gd name="T22" fmla="*/ 68 w 765"/>
                  <a:gd name="T23" fmla="*/ 1151 h 1167"/>
                  <a:gd name="T24" fmla="*/ 63 w 765"/>
                  <a:gd name="T25" fmla="*/ 1156 h 1167"/>
                  <a:gd name="T26" fmla="*/ 58 w 765"/>
                  <a:gd name="T27" fmla="*/ 1161 h 1167"/>
                  <a:gd name="T28" fmla="*/ 52 w 765"/>
                  <a:gd name="T29" fmla="*/ 1164 h 1167"/>
                  <a:gd name="T30" fmla="*/ 45 w 765"/>
                  <a:gd name="T31" fmla="*/ 1167 h 1167"/>
                  <a:gd name="T32" fmla="*/ 39 w 765"/>
                  <a:gd name="T33" fmla="*/ 1167 h 1167"/>
                  <a:gd name="T34" fmla="*/ 31 w 765"/>
                  <a:gd name="T35" fmla="*/ 1167 h 1167"/>
                  <a:gd name="T36" fmla="*/ 24 w 765"/>
                  <a:gd name="T37" fmla="*/ 1166 h 1167"/>
                  <a:gd name="T38" fmla="*/ 18 w 765"/>
                  <a:gd name="T39" fmla="*/ 1163 h 1167"/>
                  <a:gd name="T40" fmla="*/ 18 w 765"/>
                  <a:gd name="T41" fmla="*/ 1163 h 1167"/>
                  <a:gd name="T42" fmla="*/ 12 w 765"/>
                  <a:gd name="T43" fmla="*/ 1158 h 1167"/>
                  <a:gd name="T44" fmla="*/ 7 w 765"/>
                  <a:gd name="T45" fmla="*/ 1153 h 1167"/>
                  <a:gd name="T46" fmla="*/ 4 w 765"/>
                  <a:gd name="T47" fmla="*/ 1147 h 1167"/>
                  <a:gd name="T48" fmla="*/ 2 w 765"/>
                  <a:gd name="T49" fmla="*/ 1140 h 1167"/>
                  <a:gd name="T50" fmla="*/ 0 w 765"/>
                  <a:gd name="T51" fmla="*/ 1132 h 1167"/>
                  <a:gd name="T52" fmla="*/ 2 w 765"/>
                  <a:gd name="T53" fmla="*/ 1126 h 1167"/>
                  <a:gd name="T54" fmla="*/ 4 w 765"/>
                  <a:gd name="T55" fmla="*/ 1119 h 1167"/>
                  <a:gd name="T56" fmla="*/ 7 w 765"/>
                  <a:gd name="T57" fmla="*/ 1113 h 1167"/>
                  <a:gd name="T58" fmla="*/ 697 w 765"/>
                  <a:gd name="T59" fmla="*/ 18 h 1167"/>
                  <a:gd name="T60" fmla="*/ 697 w 765"/>
                  <a:gd name="T61" fmla="*/ 18 h 1167"/>
                  <a:gd name="T62" fmla="*/ 702 w 765"/>
                  <a:gd name="T63" fmla="*/ 12 h 1167"/>
                  <a:gd name="T64" fmla="*/ 707 w 765"/>
                  <a:gd name="T65" fmla="*/ 7 h 1167"/>
                  <a:gd name="T66" fmla="*/ 713 w 765"/>
                  <a:gd name="T67" fmla="*/ 4 h 1167"/>
                  <a:gd name="T68" fmla="*/ 720 w 765"/>
                  <a:gd name="T69" fmla="*/ 2 h 1167"/>
                  <a:gd name="T70" fmla="*/ 726 w 765"/>
                  <a:gd name="T71" fmla="*/ 0 h 1167"/>
                  <a:gd name="T72" fmla="*/ 734 w 765"/>
                  <a:gd name="T73" fmla="*/ 0 h 1167"/>
                  <a:gd name="T74" fmla="*/ 741 w 765"/>
                  <a:gd name="T75" fmla="*/ 4 h 1167"/>
                  <a:gd name="T76" fmla="*/ 747 w 765"/>
                  <a:gd name="T77" fmla="*/ 7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65" h="1167">
                    <a:moveTo>
                      <a:pt x="747" y="7"/>
                    </a:moveTo>
                    <a:lnTo>
                      <a:pt x="747" y="7"/>
                    </a:lnTo>
                    <a:lnTo>
                      <a:pt x="753" y="10"/>
                    </a:lnTo>
                    <a:lnTo>
                      <a:pt x="758" y="16"/>
                    </a:lnTo>
                    <a:lnTo>
                      <a:pt x="761" y="23"/>
                    </a:lnTo>
                    <a:lnTo>
                      <a:pt x="763" y="29"/>
                    </a:lnTo>
                    <a:lnTo>
                      <a:pt x="765" y="36"/>
                    </a:lnTo>
                    <a:lnTo>
                      <a:pt x="763" y="42"/>
                    </a:lnTo>
                    <a:lnTo>
                      <a:pt x="761" y="50"/>
                    </a:lnTo>
                    <a:lnTo>
                      <a:pt x="758" y="57"/>
                    </a:lnTo>
                    <a:lnTo>
                      <a:pt x="68" y="1151"/>
                    </a:lnTo>
                    <a:lnTo>
                      <a:pt x="68" y="1151"/>
                    </a:lnTo>
                    <a:lnTo>
                      <a:pt x="63" y="1156"/>
                    </a:lnTo>
                    <a:lnTo>
                      <a:pt x="58" y="1161"/>
                    </a:lnTo>
                    <a:lnTo>
                      <a:pt x="52" y="1164"/>
                    </a:lnTo>
                    <a:lnTo>
                      <a:pt x="45" y="1167"/>
                    </a:lnTo>
                    <a:lnTo>
                      <a:pt x="39" y="1167"/>
                    </a:lnTo>
                    <a:lnTo>
                      <a:pt x="31" y="1167"/>
                    </a:lnTo>
                    <a:lnTo>
                      <a:pt x="24" y="1166"/>
                    </a:lnTo>
                    <a:lnTo>
                      <a:pt x="18" y="1163"/>
                    </a:lnTo>
                    <a:lnTo>
                      <a:pt x="18" y="1163"/>
                    </a:lnTo>
                    <a:lnTo>
                      <a:pt x="12" y="1158"/>
                    </a:lnTo>
                    <a:lnTo>
                      <a:pt x="7" y="1153"/>
                    </a:lnTo>
                    <a:lnTo>
                      <a:pt x="4" y="1147"/>
                    </a:lnTo>
                    <a:lnTo>
                      <a:pt x="2" y="1140"/>
                    </a:lnTo>
                    <a:lnTo>
                      <a:pt x="0" y="1132"/>
                    </a:lnTo>
                    <a:lnTo>
                      <a:pt x="2" y="1126"/>
                    </a:lnTo>
                    <a:lnTo>
                      <a:pt x="4" y="1119"/>
                    </a:lnTo>
                    <a:lnTo>
                      <a:pt x="7" y="1113"/>
                    </a:lnTo>
                    <a:lnTo>
                      <a:pt x="697" y="18"/>
                    </a:lnTo>
                    <a:lnTo>
                      <a:pt x="697" y="18"/>
                    </a:lnTo>
                    <a:lnTo>
                      <a:pt x="702" y="12"/>
                    </a:lnTo>
                    <a:lnTo>
                      <a:pt x="707" y="7"/>
                    </a:lnTo>
                    <a:lnTo>
                      <a:pt x="713" y="4"/>
                    </a:lnTo>
                    <a:lnTo>
                      <a:pt x="720" y="2"/>
                    </a:lnTo>
                    <a:lnTo>
                      <a:pt x="726" y="0"/>
                    </a:lnTo>
                    <a:lnTo>
                      <a:pt x="734" y="0"/>
                    </a:lnTo>
                    <a:lnTo>
                      <a:pt x="741" y="4"/>
                    </a:lnTo>
                    <a:lnTo>
                      <a:pt x="747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Rectangle 130"/>
              <p:cNvSpPr>
                <a:spLocks noChangeArrowheads="1"/>
              </p:cNvSpPr>
              <p:nvPr/>
            </p:nvSpPr>
            <p:spPr bwMode="auto">
              <a:xfrm>
                <a:off x="6097588" y="4756150"/>
                <a:ext cx="3721100" cy="354013"/>
              </a:xfrm>
              <a:prstGeom prst="rect">
                <a:avLst/>
              </a:prstGeom>
              <a:solidFill>
                <a:srgbClr val="2D3F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Rectangle 131"/>
              <p:cNvSpPr>
                <a:spLocks noChangeArrowheads="1"/>
              </p:cNvSpPr>
              <p:nvPr/>
            </p:nvSpPr>
            <p:spPr bwMode="auto">
              <a:xfrm>
                <a:off x="6097588" y="4756150"/>
                <a:ext cx="3721100" cy="354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Rectangle 132"/>
              <p:cNvSpPr>
                <a:spLocks noChangeArrowheads="1"/>
              </p:cNvSpPr>
              <p:nvPr/>
            </p:nvSpPr>
            <p:spPr bwMode="auto">
              <a:xfrm>
                <a:off x="6392863" y="4756150"/>
                <a:ext cx="3130550" cy="354013"/>
              </a:xfrm>
              <a:prstGeom prst="rect">
                <a:avLst/>
              </a:prstGeom>
              <a:solidFill>
                <a:srgbClr val="287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Rectangle 133"/>
              <p:cNvSpPr>
                <a:spLocks noChangeArrowheads="1"/>
              </p:cNvSpPr>
              <p:nvPr/>
            </p:nvSpPr>
            <p:spPr bwMode="auto">
              <a:xfrm>
                <a:off x="6392863" y="4756150"/>
                <a:ext cx="3130550" cy="354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Rectangle 134"/>
              <p:cNvSpPr>
                <a:spLocks noChangeArrowheads="1"/>
              </p:cNvSpPr>
              <p:nvPr/>
            </p:nvSpPr>
            <p:spPr bwMode="auto">
              <a:xfrm>
                <a:off x="6556376" y="4811713"/>
                <a:ext cx="73025" cy="234950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Rectangle 135"/>
              <p:cNvSpPr>
                <a:spLocks noChangeArrowheads="1"/>
              </p:cNvSpPr>
              <p:nvPr/>
            </p:nvSpPr>
            <p:spPr bwMode="auto">
              <a:xfrm>
                <a:off x="6556376" y="4811713"/>
                <a:ext cx="73025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Rectangle 136"/>
              <p:cNvSpPr>
                <a:spLocks noChangeArrowheads="1"/>
              </p:cNvSpPr>
              <p:nvPr/>
            </p:nvSpPr>
            <p:spPr bwMode="auto">
              <a:xfrm>
                <a:off x="6759576" y="4811713"/>
                <a:ext cx="71438" cy="234950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Rectangle 137"/>
              <p:cNvSpPr>
                <a:spLocks noChangeArrowheads="1"/>
              </p:cNvSpPr>
              <p:nvPr/>
            </p:nvSpPr>
            <p:spPr bwMode="auto">
              <a:xfrm>
                <a:off x="6759576" y="4811713"/>
                <a:ext cx="71438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Rectangle 138"/>
              <p:cNvSpPr>
                <a:spLocks noChangeArrowheads="1"/>
              </p:cNvSpPr>
              <p:nvPr/>
            </p:nvSpPr>
            <p:spPr bwMode="auto">
              <a:xfrm>
                <a:off x="6943726" y="4811713"/>
                <a:ext cx="73025" cy="234950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Rectangle 139"/>
              <p:cNvSpPr>
                <a:spLocks noChangeArrowheads="1"/>
              </p:cNvSpPr>
              <p:nvPr/>
            </p:nvSpPr>
            <p:spPr bwMode="auto">
              <a:xfrm>
                <a:off x="6943726" y="4811713"/>
                <a:ext cx="73025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Rectangle 140"/>
              <p:cNvSpPr>
                <a:spLocks noChangeArrowheads="1"/>
              </p:cNvSpPr>
              <p:nvPr/>
            </p:nvSpPr>
            <p:spPr bwMode="auto">
              <a:xfrm>
                <a:off x="7146926" y="4811713"/>
                <a:ext cx="71438" cy="234950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Rectangle 141"/>
              <p:cNvSpPr>
                <a:spLocks noChangeArrowheads="1"/>
              </p:cNvSpPr>
              <p:nvPr/>
            </p:nvSpPr>
            <p:spPr bwMode="auto">
              <a:xfrm>
                <a:off x="7146926" y="4811713"/>
                <a:ext cx="71438" cy="23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36" name="Picture 142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6476" y="4895850"/>
                <a:ext cx="3740150" cy="22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Rectangle 143"/>
              <p:cNvSpPr>
                <a:spLocks noChangeArrowheads="1"/>
              </p:cNvSpPr>
              <p:nvPr/>
            </p:nvSpPr>
            <p:spPr bwMode="auto">
              <a:xfrm>
                <a:off x="6249988" y="3781425"/>
                <a:ext cx="3721100" cy="354013"/>
              </a:xfrm>
              <a:prstGeom prst="rect">
                <a:avLst/>
              </a:prstGeom>
              <a:solidFill>
                <a:srgbClr val="418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Rectangle 144"/>
              <p:cNvSpPr>
                <a:spLocks noChangeArrowheads="1"/>
              </p:cNvSpPr>
              <p:nvPr/>
            </p:nvSpPr>
            <p:spPr bwMode="auto">
              <a:xfrm>
                <a:off x="6249988" y="3781425"/>
                <a:ext cx="3721100" cy="354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Rectangle 145"/>
              <p:cNvSpPr>
                <a:spLocks noChangeArrowheads="1"/>
              </p:cNvSpPr>
              <p:nvPr/>
            </p:nvSpPr>
            <p:spPr bwMode="auto">
              <a:xfrm>
                <a:off x="6545263" y="3781425"/>
                <a:ext cx="3130550" cy="354013"/>
              </a:xfrm>
              <a:prstGeom prst="rect">
                <a:avLst/>
              </a:prstGeom>
              <a:solidFill>
                <a:srgbClr val="32BD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Rectangle 146"/>
              <p:cNvSpPr>
                <a:spLocks noChangeArrowheads="1"/>
              </p:cNvSpPr>
              <p:nvPr/>
            </p:nvSpPr>
            <p:spPr bwMode="auto">
              <a:xfrm>
                <a:off x="6545263" y="3781425"/>
                <a:ext cx="3130550" cy="354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Rectangle 147"/>
              <p:cNvSpPr>
                <a:spLocks noChangeArrowheads="1"/>
              </p:cNvSpPr>
              <p:nvPr/>
            </p:nvSpPr>
            <p:spPr bwMode="auto">
              <a:xfrm>
                <a:off x="6683376" y="3838575"/>
                <a:ext cx="484188" cy="236538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Rectangle 148"/>
              <p:cNvSpPr>
                <a:spLocks noChangeArrowheads="1"/>
              </p:cNvSpPr>
              <p:nvPr/>
            </p:nvSpPr>
            <p:spPr bwMode="auto">
              <a:xfrm>
                <a:off x="6683376" y="3838575"/>
                <a:ext cx="484188" cy="236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43" name="Picture 149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0463" y="3924300"/>
                <a:ext cx="3738563" cy="22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" name="Rectangle 150"/>
              <p:cNvSpPr>
                <a:spLocks noChangeArrowheads="1"/>
              </p:cNvSpPr>
              <p:nvPr/>
            </p:nvSpPr>
            <p:spPr bwMode="auto">
              <a:xfrm>
                <a:off x="8243888" y="3330575"/>
                <a:ext cx="455613" cy="138113"/>
              </a:xfrm>
              <a:prstGeom prst="rect">
                <a:avLst/>
              </a:prstGeom>
              <a:solidFill>
                <a:srgbClr val="ED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5938838" y="1403387"/>
            <a:ext cx="2009775" cy="2009775"/>
            <a:chOff x="5938838" y="2292387"/>
            <a:chExt cx="2009775" cy="2009775"/>
          </a:xfrm>
        </p:grpSpPr>
        <p:sp>
          <p:nvSpPr>
            <p:cNvPr id="30" name="Teardrop 29"/>
            <p:cNvSpPr/>
            <p:nvPr/>
          </p:nvSpPr>
          <p:spPr>
            <a:xfrm rot="2700000">
              <a:off x="5938838" y="2292387"/>
              <a:ext cx="2009775" cy="2009775"/>
            </a:xfrm>
            <a:prstGeom prst="teardrop">
              <a:avLst/>
            </a:prstGeom>
            <a:solidFill>
              <a:schemeClr val="accent3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6758793" y="2947773"/>
              <a:ext cx="760726" cy="642265"/>
              <a:chOff x="6459538" y="2963863"/>
              <a:chExt cx="11458575" cy="9674225"/>
            </a:xfrm>
          </p:grpSpPr>
          <p:sp>
            <p:nvSpPr>
              <p:cNvPr id="146" name="AutoShape 10056"/>
              <p:cNvSpPr>
                <a:spLocks noChangeAspect="1" noChangeArrowheads="1" noTextEdit="1"/>
              </p:cNvSpPr>
              <p:nvPr/>
            </p:nvSpPr>
            <p:spPr bwMode="auto">
              <a:xfrm>
                <a:off x="6459538" y="2963863"/>
                <a:ext cx="11458575" cy="9674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 10134"/>
              <p:cNvSpPr>
                <a:spLocks/>
              </p:cNvSpPr>
              <p:nvPr/>
            </p:nvSpPr>
            <p:spPr bwMode="auto">
              <a:xfrm>
                <a:off x="8167688" y="11577638"/>
                <a:ext cx="9070975" cy="342900"/>
              </a:xfrm>
              <a:custGeom>
                <a:avLst/>
                <a:gdLst>
                  <a:gd name="T0" fmla="*/ 5714 w 5714"/>
                  <a:gd name="T1" fmla="*/ 108 h 216"/>
                  <a:gd name="T2" fmla="*/ 5710 w 5714"/>
                  <a:gd name="T3" fmla="*/ 102 h 216"/>
                  <a:gd name="T4" fmla="*/ 5682 w 5714"/>
                  <a:gd name="T5" fmla="*/ 92 h 216"/>
                  <a:gd name="T6" fmla="*/ 5586 w 5714"/>
                  <a:gd name="T7" fmla="*/ 76 h 216"/>
                  <a:gd name="T8" fmla="*/ 5370 w 5714"/>
                  <a:gd name="T9" fmla="*/ 56 h 216"/>
                  <a:gd name="T10" fmla="*/ 5062 w 5714"/>
                  <a:gd name="T11" fmla="*/ 40 h 216"/>
                  <a:gd name="T12" fmla="*/ 4674 w 5714"/>
                  <a:gd name="T13" fmla="*/ 24 h 216"/>
                  <a:gd name="T14" fmla="*/ 3970 w 5714"/>
                  <a:gd name="T15" fmla="*/ 8 h 216"/>
                  <a:gd name="T16" fmla="*/ 2856 w 5714"/>
                  <a:gd name="T17" fmla="*/ 0 h 216"/>
                  <a:gd name="T18" fmla="*/ 2280 w 5714"/>
                  <a:gd name="T19" fmla="*/ 2 h 216"/>
                  <a:gd name="T20" fmla="*/ 1260 w 5714"/>
                  <a:gd name="T21" fmla="*/ 18 h 216"/>
                  <a:gd name="T22" fmla="*/ 836 w 5714"/>
                  <a:gd name="T23" fmla="*/ 32 h 216"/>
                  <a:gd name="T24" fmla="*/ 488 w 5714"/>
                  <a:gd name="T25" fmla="*/ 48 h 216"/>
                  <a:gd name="T26" fmla="*/ 224 w 5714"/>
                  <a:gd name="T27" fmla="*/ 66 h 216"/>
                  <a:gd name="T28" fmla="*/ 58 w 5714"/>
                  <a:gd name="T29" fmla="*/ 86 h 216"/>
                  <a:gd name="T30" fmla="*/ 14 w 5714"/>
                  <a:gd name="T31" fmla="*/ 98 h 216"/>
                  <a:gd name="T32" fmla="*/ 0 w 5714"/>
                  <a:gd name="T33" fmla="*/ 106 h 216"/>
                  <a:gd name="T34" fmla="*/ 0 w 5714"/>
                  <a:gd name="T35" fmla="*/ 108 h 216"/>
                  <a:gd name="T36" fmla="*/ 2 w 5714"/>
                  <a:gd name="T37" fmla="*/ 114 h 216"/>
                  <a:gd name="T38" fmla="*/ 32 w 5714"/>
                  <a:gd name="T39" fmla="*/ 124 h 216"/>
                  <a:gd name="T40" fmla="*/ 128 w 5714"/>
                  <a:gd name="T41" fmla="*/ 140 h 216"/>
                  <a:gd name="T42" fmla="*/ 344 w 5714"/>
                  <a:gd name="T43" fmla="*/ 160 h 216"/>
                  <a:gd name="T44" fmla="*/ 652 w 5714"/>
                  <a:gd name="T45" fmla="*/ 176 h 216"/>
                  <a:gd name="T46" fmla="*/ 1040 w 5714"/>
                  <a:gd name="T47" fmla="*/ 192 h 216"/>
                  <a:gd name="T48" fmla="*/ 1744 w 5714"/>
                  <a:gd name="T49" fmla="*/ 208 h 216"/>
                  <a:gd name="T50" fmla="*/ 2856 w 5714"/>
                  <a:gd name="T51" fmla="*/ 216 h 216"/>
                  <a:gd name="T52" fmla="*/ 3432 w 5714"/>
                  <a:gd name="T53" fmla="*/ 214 h 216"/>
                  <a:gd name="T54" fmla="*/ 4454 w 5714"/>
                  <a:gd name="T55" fmla="*/ 198 h 216"/>
                  <a:gd name="T56" fmla="*/ 4878 w 5714"/>
                  <a:gd name="T57" fmla="*/ 184 h 216"/>
                  <a:gd name="T58" fmla="*/ 5226 w 5714"/>
                  <a:gd name="T59" fmla="*/ 168 h 216"/>
                  <a:gd name="T60" fmla="*/ 5490 w 5714"/>
                  <a:gd name="T61" fmla="*/ 150 h 216"/>
                  <a:gd name="T62" fmla="*/ 5656 w 5714"/>
                  <a:gd name="T63" fmla="*/ 130 h 216"/>
                  <a:gd name="T64" fmla="*/ 5700 w 5714"/>
                  <a:gd name="T65" fmla="*/ 120 h 216"/>
                  <a:gd name="T66" fmla="*/ 5714 w 5714"/>
                  <a:gd name="T67" fmla="*/ 1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14" h="216">
                    <a:moveTo>
                      <a:pt x="5714" y="108"/>
                    </a:moveTo>
                    <a:lnTo>
                      <a:pt x="5714" y="108"/>
                    </a:lnTo>
                    <a:lnTo>
                      <a:pt x="5714" y="106"/>
                    </a:lnTo>
                    <a:lnTo>
                      <a:pt x="5710" y="102"/>
                    </a:lnTo>
                    <a:lnTo>
                      <a:pt x="5700" y="98"/>
                    </a:lnTo>
                    <a:lnTo>
                      <a:pt x="5682" y="92"/>
                    </a:lnTo>
                    <a:lnTo>
                      <a:pt x="5656" y="86"/>
                    </a:lnTo>
                    <a:lnTo>
                      <a:pt x="5586" y="76"/>
                    </a:lnTo>
                    <a:lnTo>
                      <a:pt x="5490" y="66"/>
                    </a:lnTo>
                    <a:lnTo>
                      <a:pt x="5370" y="56"/>
                    </a:lnTo>
                    <a:lnTo>
                      <a:pt x="5226" y="48"/>
                    </a:lnTo>
                    <a:lnTo>
                      <a:pt x="5062" y="40"/>
                    </a:lnTo>
                    <a:lnTo>
                      <a:pt x="4878" y="32"/>
                    </a:lnTo>
                    <a:lnTo>
                      <a:pt x="4674" y="24"/>
                    </a:lnTo>
                    <a:lnTo>
                      <a:pt x="4454" y="18"/>
                    </a:lnTo>
                    <a:lnTo>
                      <a:pt x="3970" y="8"/>
                    </a:lnTo>
                    <a:lnTo>
                      <a:pt x="3432" y="2"/>
                    </a:lnTo>
                    <a:lnTo>
                      <a:pt x="2856" y="0"/>
                    </a:lnTo>
                    <a:lnTo>
                      <a:pt x="2856" y="0"/>
                    </a:lnTo>
                    <a:lnTo>
                      <a:pt x="2280" y="2"/>
                    </a:lnTo>
                    <a:lnTo>
                      <a:pt x="1744" y="8"/>
                    </a:lnTo>
                    <a:lnTo>
                      <a:pt x="1260" y="18"/>
                    </a:lnTo>
                    <a:lnTo>
                      <a:pt x="1040" y="24"/>
                    </a:lnTo>
                    <a:lnTo>
                      <a:pt x="836" y="32"/>
                    </a:lnTo>
                    <a:lnTo>
                      <a:pt x="652" y="40"/>
                    </a:lnTo>
                    <a:lnTo>
                      <a:pt x="488" y="48"/>
                    </a:lnTo>
                    <a:lnTo>
                      <a:pt x="344" y="56"/>
                    </a:lnTo>
                    <a:lnTo>
                      <a:pt x="224" y="66"/>
                    </a:lnTo>
                    <a:lnTo>
                      <a:pt x="128" y="76"/>
                    </a:lnTo>
                    <a:lnTo>
                      <a:pt x="58" y="86"/>
                    </a:lnTo>
                    <a:lnTo>
                      <a:pt x="32" y="92"/>
                    </a:lnTo>
                    <a:lnTo>
                      <a:pt x="14" y="98"/>
                    </a:lnTo>
                    <a:lnTo>
                      <a:pt x="2" y="102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14" y="120"/>
                    </a:lnTo>
                    <a:lnTo>
                      <a:pt x="32" y="124"/>
                    </a:lnTo>
                    <a:lnTo>
                      <a:pt x="58" y="130"/>
                    </a:lnTo>
                    <a:lnTo>
                      <a:pt x="128" y="140"/>
                    </a:lnTo>
                    <a:lnTo>
                      <a:pt x="224" y="150"/>
                    </a:lnTo>
                    <a:lnTo>
                      <a:pt x="344" y="160"/>
                    </a:lnTo>
                    <a:lnTo>
                      <a:pt x="488" y="168"/>
                    </a:lnTo>
                    <a:lnTo>
                      <a:pt x="652" y="176"/>
                    </a:lnTo>
                    <a:lnTo>
                      <a:pt x="836" y="184"/>
                    </a:lnTo>
                    <a:lnTo>
                      <a:pt x="1040" y="192"/>
                    </a:lnTo>
                    <a:lnTo>
                      <a:pt x="1260" y="198"/>
                    </a:lnTo>
                    <a:lnTo>
                      <a:pt x="1744" y="208"/>
                    </a:lnTo>
                    <a:lnTo>
                      <a:pt x="2280" y="214"/>
                    </a:lnTo>
                    <a:lnTo>
                      <a:pt x="2856" y="216"/>
                    </a:lnTo>
                    <a:lnTo>
                      <a:pt x="2856" y="216"/>
                    </a:lnTo>
                    <a:lnTo>
                      <a:pt x="3432" y="214"/>
                    </a:lnTo>
                    <a:lnTo>
                      <a:pt x="3970" y="208"/>
                    </a:lnTo>
                    <a:lnTo>
                      <a:pt x="4454" y="198"/>
                    </a:lnTo>
                    <a:lnTo>
                      <a:pt x="4674" y="192"/>
                    </a:lnTo>
                    <a:lnTo>
                      <a:pt x="4878" y="184"/>
                    </a:lnTo>
                    <a:lnTo>
                      <a:pt x="5062" y="176"/>
                    </a:lnTo>
                    <a:lnTo>
                      <a:pt x="5226" y="168"/>
                    </a:lnTo>
                    <a:lnTo>
                      <a:pt x="5370" y="160"/>
                    </a:lnTo>
                    <a:lnTo>
                      <a:pt x="5490" y="150"/>
                    </a:lnTo>
                    <a:lnTo>
                      <a:pt x="5586" y="140"/>
                    </a:lnTo>
                    <a:lnTo>
                      <a:pt x="5656" y="130"/>
                    </a:lnTo>
                    <a:lnTo>
                      <a:pt x="5682" y="124"/>
                    </a:lnTo>
                    <a:lnTo>
                      <a:pt x="5700" y="120"/>
                    </a:lnTo>
                    <a:lnTo>
                      <a:pt x="5710" y="114"/>
                    </a:lnTo>
                    <a:lnTo>
                      <a:pt x="5714" y="112"/>
                    </a:lnTo>
                    <a:lnTo>
                      <a:pt x="5714" y="108"/>
                    </a:lnTo>
                    <a:close/>
                  </a:path>
                </a:pathLst>
              </a:custGeom>
              <a:solidFill>
                <a:srgbClr val="3879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 10135"/>
              <p:cNvSpPr>
                <a:spLocks/>
              </p:cNvSpPr>
              <p:nvPr/>
            </p:nvSpPr>
            <p:spPr bwMode="auto">
              <a:xfrm>
                <a:off x="8167688" y="11577638"/>
                <a:ext cx="9070975" cy="342900"/>
              </a:xfrm>
              <a:custGeom>
                <a:avLst/>
                <a:gdLst>
                  <a:gd name="T0" fmla="*/ 5714 w 5714"/>
                  <a:gd name="T1" fmla="*/ 108 h 216"/>
                  <a:gd name="T2" fmla="*/ 5710 w 5714"/>
                  <a:gd name="T3" fmla="*/ 102 h 216"/>
                  <a:gd name="T4" fmla="*/ 5682 w 5714"/>
                  <a:gd name="T5" fmla="*/ 92 h 216"/>
                  <a:gd name="T6" fmla="*/ 5586 w 5714"/>
                  <a:gd name="T7" fmla="*/ 76 h 216"/>
                  <a:gd name="T8" fmla="*/ 5370 w 5714"/>
                  <a:gd name="T9" fmla="*/ 56 h 216"/>
                  <a:gd name="T10" fmla="*/ 5062 w 5714"/>
                  <a:gd name="T11" fmla="*/ 40 h 216"/>
                  <a:gd name="T12" fmla="*/ 4674 w 5714"/>
                  <a:gd name="T13" fmla="*/ 24 h 216"/>
                  <a:gd name="T14" fmla="*/ 3970 w 5714"/>
                  <a:gd name="T15" fmla="*/ 8 h 216"/>
                  <a:gd name="T16" fmla="*/ 2856 w 5714"/>
                  <a:gd name="T17" fmla="*/ 0 h 216"/>
                  <a:gd name="T18" fmla="*/ 2280 w 5714"/>
                  <a:gd name="T19" fmla="*/ 2 h 216"/>
                  <a:gd name="T20" fmla="*/ 1260 w 5714"/>
                  <a:gd name="T21" fmla="*/ 18 h 216"/>
                  <a:gd name="T22" fmla="*/ 836 w 5714"/>
                  <a:gd name="T23" fmla="*/ 32 h 216"/>
                  <a:gd name="T24" fmla="*/ 488 w 5714"/>
                  <a:gd name="T25" fmla="*/ 48 h 216"/>
                  <a:gd name="T26" fmla="*/ 224 w 5714"/>
                  <a:gd name="T27" fmla="*/ 66 h 216"/>
                  <a:gd name="T28" fmla="*/ 58 w 5714"/>
                  <a:gd name="T29" fmla="*/ 86 h 216"/>
                  <a:gd name="T30" fmla="*/ 14 w 5714"/>
                  <a:gd name="T31" fmla="*/ 98 h 216"/>
                  <a:gd name="T32" fmla="*/ 0 w 5714"/>
                  <a:gd name="T33" fmla="*/ 106 h 216"/>
                  <a:gd name="T34" fmla="*/ 0 w 5714"/>
                  <a:gd name="T35" fmla="*/ 108 h 216"/>
                  <a:gd name="T36" fmla="*/ 2 w 5714"/>
                  <a:gd name="T37" fmla="*/ 114 h 216"/>
                  <a:gd name="T38" fmla="*/ 32 w 5714"/>
                  <a:gd name="T39" fmla="*/ 124 h 216"/>
                  <a:gd name="T40" fmla="*/ 128 w 5714"/>
                  <a:gd name="T41" fmla="*/ 140 h 216"/>
                  <a:gd name="T42" fmla="*/ 344 w 5714"/>
                  <a:gd name="T43" fmla="*/ 160 h 216"/>
                  <a:gd name="T44" fmla="*/ 652 w 5714"/>
                  <a:gd name="T45" fmla="*/ 176 h 216"/>
                  <a:gd name="T46" fmla="*/ 1040 w 5714"/>
                  <a:gd name="T47" fmla="*/ 192 h 216"/>
                  <a:gd name="T48" fmla="*/ 1744 w 5714"/>
                  <a:gd name="T49" fmla="*/ 208 h 216"/>
                  <a:gd name="T50" fmla="*/ 2856 w 5714"/>
                  <a:gd name="T51" fmla="*/ 216 h 216"/>
                  <a:gd name="T52" fmla="*/ 3432 w 5714"/>
                  <a:gd name="T53" fmla="*/ 214 h 216"/>
                  <a:gd name="T54" fmla="*/ 4454 w 5714"/>
                  <a:gd name="T55" fmla="*/ 198 h 216"/>
                  <a:gd name="T56" fmla="*/ 4878 w 5714"/>
                  <a:gd name="T57" fmla="*/ 184 h 216"/>
                  <a:gd name="T58" fmla="*/ 5226 w 5714"/>
                  <a:gd name="T59" fmla="*/ 168 h 216"/>
                  <a:gd name="T60" fmla="*/ 5490 w 5714"/>
                  <a:gd name="T61" fmla="*/ 150 h 216"/>
                  <a:gd name="T62" fmla="*/ 5656 w 5714"/>
                  <a:gd name="T63" fmla="*/ 130 h 216"/>
                  <a:gd name="T64" fmla="*/ 5700 w 5714"/>
                  <a:gd name="T65" fmla="*/ 120 h 216"/>
                  <a:gd name="T66" fmla="*/ 5714 w 5714"/>
                  <a:gd name="T67" fmla="*/ 1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14" h="216">
                    <a:moveTo>
                      <a:pt x="5714" y="108"/>
                    </a:moveTo>
                    <a:lnTo>
                      <a:pt x="5714" y="108"/>
                    </a:lnTo>
                    <a:lnTo>
                      <a:pt x="5714" y="106"/>
                    </a:lnTo>
                    <a:lnTo>
                      <a:pt x="5710" y="102"/>
                    </a:lnTo>
                    <a:lnTo>
                      <a:pt x="5700" y="98"/>
                    </a:lnTo>
                    <a:lnTo>
                      <a:pt x="5682" y="92"/>
                    </a:lnTo>
                    <a:lnTo>
                      <a:pt x="5656" y="86"/>
                    </a:lnTo>
                    <a:lnTo>
                      <a:pt x="5586" y="76"/>
                    </a:lnTo>
                    <a:lnTo>
                      <a:pt x="5490" y="66"/>
                    </a:lnTo>
                    <a:lnTo>
                      <a:pt x="5370" y="56"/>
                    </a:lnTo>
                    <a:lnTo>
                      <a:pt x="5226" y="48"/>
                    </a:lnTo>
                    <a:lnTo>
                      <a:pt x="5062" y="40"/>
                    </a:lnTo>
                    <a:lnTo>
                      <a:pt x="4878" y="32"/>
                    </a:lnTo>
                    <a:lnTo>
                      <a:pt x="4674" y="24"/>
                    </a:lnTo>
                    <a:lnTo>
                      <a:pt x="4454" y="18"/>
                    </a:lnTo>
                    <a:lnTo>
                      <a:pt x="3970" y="8"/>
                    </a:lnTo>
                    <a:lnTo>
                      <a:pt x="3432" y="2"/>
                    </a:lnTo>
                    <a:lnTo>
                      <a:pt x="2856" y="0"/>
                    </a:lnTo>
                    <a:lnTo>
                      <a:pt x="2856" y="0"/>
                    </a:lnTo>
                    <a:lnTo>
                      <a:pt x="2280" y="2"/>
                    </a:lnTo>
                    <a:lnTo>
                      <a:pt x="1744" y="8"/>
                    </a:lnTo>
                    <a:lnTo>
                      <a:pt x="1260" y="18"/>
                    </a:lnTo>
                    <a:lnTo>
                      <a:pt x="1040" y="24"/>
                    </a:lnTo>
                    <a:lnTo>
                      <a:pt x="836" y="32"/>
                    </a:lnTo>
                    <a:lnTo>
                      <a:pt x="652" y="40"/>
                    </a:lnTo>
                    <a:lnTo>
                      <a:pt x="488" y="48"/>
                    </a:lnTo>
                    <a:lnTo>
                      <a:pt x="344" y="56"/>
                    </a:lnTo>
                    <a:lnTo>
                      <a:pt x="224" y="66"/>
                    </a:lnTo>
                    <a:lnTo>
                      <a:pt x="128" y="76"/>
                    </a:lnTo>
                    <a:lnTo>
                      <a:pt x="58" y="86"/>
                    </a:lnTo>
                    <a:lnTo>
                      <a:pt x="32" y="92"/>
                    </a:lnTo>
                    <a:lnTo>
                      <a:pt x="14" y="98"/>
                    </a:lnTo>
                    <a:lnTo>
                      <a:pt x="2" y="102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112"/>
                    </a:lnTo>
                    <a:lnTo>
                      <a:pt x="2" y="114"/>
                    </a:lnTo>
                    <a:lnTo>
                      <a:pt x="14" y="120"/>
                    </a:lnTo>
                    <a:lnTo>
                      <a:pt x="32" y="124"/>
                    </a:lnTo>
                    <a:lnTo>
                      <a:pt x="58" y="130"/>
                    </a:lnTo>
                    <a:lnTo>
                      <a:pt x="128" y="140"/>
                    </a:lnTo>
                    <a:lnTo>
                      <a:pt x="224" y="150"/>
                    </a:lnTo>
                    <a:lnTo>
                      <a:pt x="344" y="160"/>
                    </a:lnTo>
                    <a:lnTo>
                      <a:pt x="488" y="168"/>
                    </a:lnTo>
                    <a:lnTo>
                      <a:pt x="652" y="176"/>
                    </a:lnTo>
                    <a:lnTo>
                      <a:pt x="836" y="184"/>
                    </a:lnTo>
                    <a:lnTo>
                      <a:pt x="1040" y="192"/>
                    </a:lnTo>
                    <a:lnTo>
                      <a:pt x="1260" y="198"/>
                    </a:lnTo>
                    <a:lnTo>
                      <a:pt x="1744" y="208"/>
                    </a:lnTo>
                    <a:lnTo>
                      <a:pt x="2280" y="214"/>
                    </a:lnTo>
                    <a:lnTo>
                      <a:pt x="2856" y="216"/>
                    </a:lnTo>
                    <a:lnTo>
                      <a:pt x="2856" y="216"/>
                    </a:lnTo>
                    <a:lnTo>
                      <a:pt x="3432" y="214"/>
                    </a:lnTo>
                    <a:lnTo>
                      <a:pt x="3970" y="208"/>
                    </a:lnTo>
                    <a:lnTo>
                      <a:pt x="4454" y="198"/>
                    </a:lnTo>
                    <a:lnTo>
                      <a:pt x="4674" y="192"/>
                    </a:lnTo>
                    <a:lnTo>
                      <a:pt x="4878" y="184"/>
                    </a:lnTo>
                    <a:lnTo>
                      <a:pt x="5062" y="176"/>
                    </a:lnTo>
                    <a:lnTo>
                      <a:pt x="5226" y="168"/>
                    </a:lnTo>
                    <a:lnTo>
                      <a:pt x="5370" y="160"/>
                    </a:lnTo>
                    <a:lnTo>
                      <a:pt x="5490" y="150"/>
                    </a:lnTo>
                    <a:lnTo>
                      <a:pt x="5586" y="140"/>
                    </a:lnTo>
                    <a:lnTo>
                      <a:pt x="5656" y="130"/>
                    </a:lnTo>
                    <a:lnTo>
                      <a:pt x="5682" y="124"/>
                    </a:lnTo>
                    <a:lnTo>
                      <a:pt x="5700" y="120"/>
                    </a:lnTo>
                    <a:lnTo>
                      <a:pt x="5710" y="114"/>
                    </a:lnTo>
                    <a:lnTo>
                      <a:pt x="5714" y="112"/>
                    </a:lnTo>
                    <a:lnTo>
                      <a:pt x="5714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 10136"/>
              <p:cNvSpPr>
                <a:spLocks/>
              </p:cNvSpPr>
              <p:nvPr/>
            </p:nvSpPr>
            <p:spPr bwMode="auto">
              <a:xfrm>
                <a:off x="6459538" y="5614988"/>
                <a:ext cx="10598150" cy="6442075"/>
              </a:xfrm>
              <a:custGeom>
                <a:avLst/>
                <a:gdLst>
                  <a:gd name="T0" fmla="*/ 0 w 6676"/>
                  <a:gd name="T1" fmla="*/ 3346 h 4058"/>
                  <a:gd name="T2" fmla="*/ 2246 w 6676"/>
                  <a:gd name="T3" fmla="*/ 1892 h 4058"/>
                  <a:gd name="T4" fmla="*/ 2972 w 6676"/>
                  <a:gd name="T5" fmla="*/ 2508 h 4058"/>
                  <a:gd name="T6" fmla="*/ 4462 w 6676"/>
                  <a:gd name="T7" fmla="*/ 1070 h 4058"/>
                  <a:gd name="T8" fmla="*/ 4846 w 6676"/>
                  <a:gd name="T9" fmla="*/ 1386 h 4058"/>
                  <a:gd name="T10" fmla="*/ 5712 w 6676"/>
                  <a:gd name="T11" fmla="*/ 642 h 4058"/>
                  <a:gd name="T12" fmla="*/ 5550 w 6676"/>
                  <a:gd name="T13" fmla="*/ 682 h 4058"/>
                  <a:gd name="T14" fmla="*/ 5550 w 6676"/>
                  <a:gd name="T15" fmla="*/ 406 h 4058"/>
                  <a:gd name="T16" fmla="*/ 6676 w 6676"/>
                  <a:gd name="T17" fmla="*/ 0 h 4058"/>
                  <a:gd name="T18" fmla="*/ 6676 w 6676"/>
                  <a:gd name="T19" fmla="*/ 276 h 4058"/>
                  <a:gd name="T20" fmla="*/ 6448 w 6676"/>
                  <a:gd name="T21" fmla="*/ 1266 h 4058"/>
                  <a:gd name="T22" fmla="*/ 6060 w 6676"/>
                  <a:gd name="T23" fmla="*/ 898 h 4058"/>
                  <a:gd name="T24" fmla="*/ 4846 w 6676"/>
                  <a:gd name="T25" fmla="*/ 2098 h 4058"/>
                  <a:gd name="T26" fmla="*/ 4466 w 6676"/>
                  <a:gd name="T27" fmla="*/ 1730 h 4058"/>
                  <a:gd name="T28" fmla="*/ 3068 w 6676"/>
                  <a:gd name="T29" fmla="*/ 3156 h 4058"/>
                  <a:gd name="T30" fmla="*/ 2278 w 6676"/>
                  <a:gd name="T31" fmla="*/ 2594 h 4058"/>
                  <a:gd name="T32" fmla="*/ 436 w 6676"/>
                  <a:gd name="T33" fmla="*/ 4058 h 4058"/>
                  <a:gd name="T34" fmla="*/ 0 w 6676"/>
                  <a:gd name="T35" fmla="*/ 3622 h 4058"/>
                  <a:gd name="T36" fmla="*/ 0 w 6676"/>
                  <a:gd name="T37" fmla="*/ 3346 h 4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76" h="4058">
                    <a:moveTo>
                      <a:pt x="0" y="3346"/>
                    </a:moveTo>
                    <a:lnTo>
                      <a:pt x="2246" y="1892"/>
                    </a:lnTo>
                    <a:lnTo>
                      <a:pt x="2972" y="2508"/>
                    </a:lnTo>
                    <a:lnTo>
                      <a:pt x="4462" y="1070"/>
                    </a:lnTo>
                    <a:lnTo>
                      <a:pt x="4846" y="1386"/>
                    </a:lnTo>
                    <a:lnTo>
                      <a:pt x="5712" y="642"/>
                    </a:lnTo>
                    <a:lnTo>
                      <a:pt x="5550" y="682"/>
                    </a:lnTo>
                    <a:lnTo>
                      <a:pt x="5550" y="406"/>
                    </a:lnTo>
                    <a:lnTo>
                      <a:pt x="6676" y="0"/>
                    </a:lnTo>
                    <a:lnTo>
                      <a:pt x="6676" y="276"/>
                    </a:lnTo>
                    <a:lnTo>
                      <a:pt x="6448" y="1266"/>
                    </a:lnTo>
                    <a:lnTo>
                      <a:pt x="6060" y="898"/>
                    </a:lnTo>
                    <a:lnTo>
                      <a:pt x="4846" y="2098"/>
                    </a:lnTo>
                    <a:lnTo>
                      <a:pt x="4466" y="1730"/>
                    </a:lnTo>
                    <a:lnTo>
                      <a:pt x="3068" y="3156"/>
                    </a:lnTo>
                    <a:lnTo>
                      <a:pt x="2278" y="2594"/>
                    </a:lnTo>
                    <a:lnTo>
                      <a:pt x="436" y="4058"/>
                    </a:lnTo>
                    <a:lnTo>
                      <a:pt x="0" y="3622"/>
                    </a:lnTo>
                    <a:lnTo>
                      <a:pt x="0" y="3346"/>
                    </a:lnTo>
                    <a:close/>
                  </a:path>
                </a:pathLst>
              </a:custGeom>
              <a:solidFill>
                <a:srgbClr val="D4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 10137"/>
              <p:cNvSpPr>
                <a:spLocks/>
              </p:cNvSpPr>
              <p:nvPr/>
            </p:nvSpPr>
            <p:spPr bwMode="auto">
              <a:xfrm>
                <a:off x="6459538" y="6053135"/>
                <a:ext cx="10598151" cy="6175376"/>
              </a:xfrm>
              <a:custGeom>
                <a:avLst/>
                <a:gdLst>
                  <a:gd name="T0" fmla="*/ 0 w 6676"/>
                  <a:gd name="T1" fmla="*/ 3346 h 3890"/>
                  <a:gd name="T2" fmla="*/ 2246 w 6676"/>
                  <a:gd name="T3" fmla="*/ 1892 h 3890"/>
                  <a:gd name="T4" fmla="*/ 2972 w 6676"/>
                  <a:gd name="T5" fmla="*/ 2508 h 3890"/>
                  <a:gd name="T6" fmla="*/ 4462 w 6676"/>
                  <a:gd name="T7" fmla="*/ 1070 h 3890"/>
                  <a:gd name="T8" fmla="*/ 4846 w 6676"/>
                  <a:gd name="T9" fmla="*/ 1386 h 3890"/>
                  <a:gd name="T10" fmla="*/ 5778 w 6676"/>
                  <a:gd name="T11" fmla="*/ 586 h 3890"/>
                  <a:gd name="T12" fmla="*/ 5550 w 6676"/>
                  <a:gd name="T13" fmla="*/ 406 h 3890"/>
                  <a:gd name="T14" fmla="*/ 6676 w 6676"/>
                  <a:gd name="T15" fmla="*/ 0 h 3890"/>
                  <a:gd name="T16" fmla="*/ 6448 w 6676"/>
                  <a:gd name="T17" fmla="*/ 1266 h 3890"/>
                  <a:gd name="T18" fmla="*/ 6060 w 6676"/>
                  <a:gd name="T19" fmla="*/ 898 h 3890"/>
                  <a:gd name="T20" fmla="*/ 4846 w 6676"/>
                  <a:gd name="T21" fmla="*/ 2098 h 3890"/>
                  <a:gd name="T22" fmla="*/ 4466 w 6676"/>
                  <a:gd name="T23" fmla="*/ 1730 h 3890"/>
                  <a:gd name="T24" fmla="*/ 3068 w 6676"/>
                  <a:gd name="T25" fmla="*/ 3156 h 3890"/>
                  <a:gd name="T26" fmla="*/ 2218 w 6676"/>
                  <a:gd name="T27" fmla="*/ 2496 h 3890"/>
                  <a:gd name="T28" fmla="*/ 332 w 6676"/>
                  <a:gd name="T29" fmla="*/ 3890 h 3890"/>
                  <a:gd name="T30" fmla="*/ 0 w 6676"/>
                  <a:gd name="T31" fmla="*/ 3346 h 3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76" h="3890">
                    <a:moveTo>
                      <a:pt x="0" y="3346"/>
                    </a:moveTo>
                    <a:lnTo>
                      <a:pt x="2246" y="1892"/>
                    </a:lnTo>
                    <a:lnTo>
                      <a:pt x="2972" y="2508"/>
                    </a:lnTo>
                    <a:lnTo>
                      <a:pt x="4462" y="1070"/>
                    </a:lnTo>
                    <a:lnTo>
                      <a:pt x="4846" y="1386"/>
                    </a:lnTo>
                    <a:lnTo>
                      <a:pt x="5778" y="586"/>
                    </a:lnTo>
                    <a:lnTo>
                      <a:pt x="5550" y="406"/>
                    </a:lnTo>
                    <a:lnTo>
                      <a:pt x="6676" y="0"/>
                    </a:lnTo>
                    <a:lnTo>
                      <a:pt x="6448" y="1266"/>
                    </a:lnTo>
                    <a:lnTo>
                      <a:pt x="6060" y="898"/>
                    </a:lnTo>
                    <a:lnTo>
                      <a:pt x="4846" y="2098"/>
                    </a:lnTo>
                    <a:lnTo>
                      <a:pt x="4466" y="1730"/>
                    </a:lnTo>
                    <a:lnTo>
                      <a:pt x="3068" y="3156"/>
                    </a:lnTo>
                    <a:lnTo>
                      <a:pt x="2218" y="2496"/>
                    </a:lnTo>
                    <a:lnTo>
                      <a:pt x="332" y="3890"/>
                    </a:lnTo>
                    <a:lnTo>
                      <a:pt x="0" y="3346"/>
                    </a:lnTo>
                    <a:close/>
                  </a:path>
                </a:pathLst>
              </a:custGeom>
              <a:solidFill>
                <a:srgbClr val="AE1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 10138"/>
              <p:cNvSpPr>
                <a:spLocks/>
              </p:cNvSpPr>
              <p:nvPr/>
            </p:nvSpPr>
            <p:spPr bwMode="auto">
              <a:xfrm>
                <a:off x="12949238" y="6792913"/>
                <a:ext cx="2663825" cy="1317625"/>
              </a:xfrm>
              <a:custGeom>
                <a:avLst/>
                <a:gdLst>
                  <a:gd name="T0" fmla="*/ 0 w 1678"/>
                  <a:gd name="T1" fmla="*/ 788 h 830"/>
                  <a:gd name="T2" fmla="*/ 120 w 1678"/>
                  <a:gd name="T3" fmla="*/ 656 h 830"/>
                  <a:gd name="T4" fmla="*/ 262 w 1678"/>
                  <a:gd name="T5" fmla="*/ 504 h 830"/>
                  <a:gd name="T6" fmla="*/ 356 w 1678"/>
                  <a:gd name="T7" fmla="*/ 412 h 830"/>
                  <a:gd name="T8" fmla="*/ 398 w 1678"/>
                  <a:gd name="T9" fmla="*/ 382 h 830"/>
                  <a:gd name="T10" fmla="*/ 410 w 1678"/>
                  <a:gd name="T11" fmla="*/ 380 h 830"/>
                  <a:gd name="T12" fmla="*/ 420 w 1678"/>
                  <a:gd name="T13" fmla="*/ 384 h 830"/>
                  <a:gd name="T14" fmla="*/ 474 w 1678"/>
                  <a:gd name="T15" fmla="*/ 438 h 830"/>
                  <a:gd name="T16" fmla="*/ 636 w 1678"/>
                  <a:gd name="T17" fmla="*/ 612 h 830"/>
                  <a:gd name="T18" fmla="*/ 688 w 1678"/>
                  <a:gd name="T19" fmla="*/ 658 h 830"/>
                  <a:gd name="T20" fmla="*/ 730 w 1678"/>
                  <a:gd name="T21" fmla="*/ 686 h 830"/>
                  <a:gd name="T22" fmla="*/ 746 w 1678"/>
                  <a:gd name="T23" fmla="*/ 690 h 830"/>
                  <a:gd name="T24" fmla="*/ 758 w 1678"/>
                  <a:gd name="T25" fmla="*/ 686 h 830"/>
                  <a:gd name="T26" fmla="*/ 1540 w 1678"/>
                  <a:gd name="T27" fmla="*/ 0 h 830"/>
                  <a:gd name="T28" fmla="*/ 1678 w 1678"/>
                  <a:gd name="T29" fmla="*/ 108 h 830"/>
                  <a:gd name="T30" fmla="*/ 1256 w 1678"/>
                  <a:gd name="T31" fmla="*/ 450 h 830"/>
                  <a:gd name="T32" fmla="*/ 944 w 1678"/>
                  <a:gd name="T33" fmla="*/ 696 h 830"/>
                  <a:gd name="T34" fmla="*/ 786 w 1678"/>
                  <a:gd name="T35" fmla="*/ 814 h 830"/>
                  <a:gd name="T36" fmla="*/ 758 w 1678"/>
                  <a:gd name="T37" fmla="*/ 830 h 830"/>
                  <a:gd name="T38" fmla="*/ 652 w 1678"/>
                  <a:gd name="T39" fmla="*/ 740 h 830"/>
                  <a:gd name="T40" fmla="*/ 522 w 1678"/>
                  <a:gd name="T41" fmla="*/ 634 h 830"/>
                  <a:gd name="T42" fmla="*/ 432 w 1678"/>
                  <a:gd name="T43" fmla="*/ 572 h 830"/>
                  <a:gd name="T44" fmla="*/ 388 w 1678"/>
                  <a:gd name="T45" fmla="*/ 552 h 830"/>
                  <a:gd name="T46" fmla="*/ 374 w 1678"/>
                  <a:gd name="T47" fmla="*/ 550 h 830"/>
                  <a:gd name="T48" fmla="*/ 360 w 1678"/>
                  <a:gd name="T49" fmla="*/ 554 h 830"/>
                  <a:gd name="T50" fmla="*/ 324 w 1678"/>
                  <a:gd name="T51" fmla="*/ 576 h 830"/>
                  <a:gd name="T52" fmla="*/ 250 w 1678"/>
                  <a:gd name="T53" fmla="*/ 636 h 830"/>
                  <a:gd name="T54" fmla="*/ 136 w 1678"/>
                  <a:gd name="T55" fmla="*/ 726 h 830"/>
                  <a:gd name="T56" fmla="*/ 82 w 1678"/>
                  <a:gd name="T57" fmla="*/ 762 h 830"/>
                  <a:gd name="T58" fmla="*/ 36 w 1678"/>
                  <a:gd name="T59" fmla="*/ 786 h 830"/>
                  <a:gd name="T60" fmla="*/ 16 w 1678"/>
                  <a:gd name="T61" fmla="*/ 790 h 830"/>
                  <a:gd name="T62" fmla="*/ 0 w 1678"/>
                  <a:gd name="T63" fmla="*/ 7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78" h="830">
                    <a:moveTo>
                      <a:pt x="0" y="788"/>
                    </a:moveTo>
                    <a:lnTo>
                      <a:pt x="0" y="788"/>
                    </a:lnTo>
                    <a:lnTo>
                      <a:pt x="58" y="722"/>
                    </a:lnTo>
                    <a:lnTo>
                      <a:pt x="120" y="656"/>
                    </a:lnTo>
                    <a:lnTo>
                      <a:pt x="190" y="580"/>
                    </a:lnTo>
                    <a:lnTo>
                      <a:pt x="262" y="504"/>
                    </a:lnTo>
                    <a:lnTo>
                      <a:pt x="328" y="438"/>
                    </a:lnTo>
                    <a:lnTo>
                      <a:pt x="356" y="412"/>
                    </a:lnTo>
                    <a:lnTo>
                      <a:pt x="380" y="394"/>
                    </a:lnTo>
                    <a:lnTo>
                      <a:pt x="398" y="382"/>
                    </a:lnTo>
                    <a:lnTo>
                      <a:pt x="404" y="380"/>
                    </a:lnTo>
                    <a:lnTo>
                      <a:pt x="410" y="380"/>
                    </a:lnTo>
                    <a:lnTo>
                      <a:pt x="410" y="380"/>
                    </a:lnTo>
                    <a:lnTo>
                      <a:pt x="420" y="384"/>
                    </a:lnTo>
                    <a:lnTo>
                      <a:pt x="434" y="398"/>
                    </a:lnTo>
                    <a:lnTo>
                      <a:pt x="474" y="438"/>
                    </a:lnTo>
                    <a:lnTo>
                      <a:pt x="580" y="554"/>
                    </a:lnTo>
                    <a:lnTo>
                      <a:pt x="636" y="612"/>
                    </a:lnTo>
                    <a:lnTo>
                      <a:pt x="662" y="636"/>
                    </a:lnTo>
                    <a:lnTo>
                      <a:pt x="688" y="658"/>
                    </a:lnTo>
                    <a:lnTo>
                      <a:pt x="710" y="676"/>
                    </a:lnTo>
                    <a:lnTo>
                      <a:pt x="730" y="686"/>
                    </a:lnTo>
                    <a:lnTo>
                      <a:pt x="740" y="688"/>
                    </a:lnTo>
                    <a:lnTo>
                      <a:pt x="746" y="690"/>
                    </a:lnTo>
                    <a:lnTo>
                      <a:pt x="754" y="688"/>
                    </a:lnTo>
                    <a:lnTo>
                      <a:pt x="758" y="686"/>
                    </a:lnTo>
                    <a:lnTo>
                      <a:pt x="758" y="686"/>
                    </a:lnTo>
                    <a:lnTo>
                      <a:pt x="1540" y="0"/>
                    </a:lnTo>
                    <a:lnTo>
                      <a:pt x="1678" y="108"/>
                    </a:lnTo>
                    <a:lnTo>
                      <a:pt x="1678" y="108"/>
                    </a:lnTo>
                    <a:lnTo>
                      <a:pt x="1548" y="214"/>
                    </a:lnTo>
                    <a:lnTo>
                      <a:pt x="1256" y="450"/>
                    </a:lnTo>
                    <a:lnTo>
                      <a:pt x="1092" y="580"/>
                    </a:lnTo>
                    <a:lnTo>
                      <a:pt x="944" y="696"/>
                    </a:lnTo>
                    <a:lnTo>
                      <a:pt x="826" y="784"/>
                    </a:lnTo>
                    <a:lnTo>
                      <a:pt x="786" y="814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08" y="786"/>
                    </a:lnTo>
                    <a:lnTo>
                      <a:pt x="652" y="740"/>
                    </a:lnTo>
                    <a:lnTo>
                      <a:pt x="588" y="686"/>
                    </a:lnTo>
                    <a:lnTo>
                      <a:pt x="522" y="634"/>
                    </a:lnTo>
                    <a:lnTo>
                      <a:pt x="460" y="590"/>
                    </a:lnTo>
                    <a:lnTo>
                      <a:pt x="432" y="572"/>
                    </a:lnTo>
                    <a:lnTo>
                      <a:pt x="408" y="560"/>
                    </a:lnTo>
                    <a:lnTo>
                      <a:pt x="388" y="552"/>
                    </a:lnTo>
                    <a:lnTo>
                      <a:pt x="380" y="550"/>
                    </a:lnTo>
                    <a:lnTo>
                      <a:pt x="374" y="550"/>
                    </a:lnTo>
                    <a:lnTo>
                      <a:pt x="374" y="550"/>
                    </a:lnTo>
                    <a:lnTo>
                      <a:pt x="360" y="554"/>
                    </a:lnTo>
                    <a:lnTo>
                      <a:pt x="344" y="564"/>
                    </a:lnTo>
                    <a:lnTo>
                      <a:pt x="324" y="576"/>
                    </a:lnTo>
                    <a:lnTo>
                      <a:pt x="300" y="594"/>
                    </a:lnTo>
                    <a:lnTo>
                      <a:pt x="250" y="636"/>
                    </a:lnTo>
                    <a:lnTo>
                      <a:pt x="194" y="682"/>
                    </a:lnTo>
                    <a:lnTo>
                      <a:pt x="136" y="726"/>
                    </a:lnTo>
                    <a:lnTo>
                      <a:pt x="108" y="746"/>
                    </a:lnTo>
                    <a:lnTo>
                      <a:pt x="82" y="762"/>
                    </a:lnTo>
                    <a:lnTo>
                      <a:pt x="58" y="776"/>
                    </a:lnTo>
                    <a:lnTo>
                      <a:pt x="36" y="786"/>
                    </a:lnTo>
                    <a:lnTo>
                      <a:pt x="26" y="788"/>
                    </a:lnTo>
                    <a:lnTo>
                      <a:pt x="16" y="790"/>
                    </a:lnTo>
                    <a:lnTo>
                      <a:pt x="8" y="790"/>
                    </a:lnTo>
                    <a:lnTo>
                      <a:pt x="0" y="788"/>
                    </a:lnTo>
                    <a:close/>
                  </a:path>
                </a:pathLst>
              </a:custGeom>
              <a:solidFill>
                <a:srgbClr val="921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 10139"/>
              <p:cNvSpPr>
                <a:spLocks/>
              </p:cNvSpPr>
              <p:nvPr/>
            </p:nvSpPr>
            <p:spPr bwMode="auto">
              <a:xfrm>
                <a:off x="12949238" y="6792913"/>
                <a:ext cx="2663825" cy="1317625"/>
              </a:xfrm>
              <a:custGeom>
                <a:avLst/>
                <a:gdLst>
                  <a:gd name="T0" fmla="*/ 0 w 1678"/>
                  <a:gd name="T1" fmla="*/ 788 h 830"/>
                  <a:gd name="T2" fmla="*/ 120 w 1678"/>
                  <a:gd name="T3" fmla="*/ 656 h 830"/>
                  <a:gd name="T4" fmla="*/ 262 w 1678"/>
                  <a:gd name="T5" fmla="*/ 504 h 830"/>
                  <a:gd name="T6" fmla="*/ 356 w 1678"/>
                  <a:gd name="T7" fmla="*/ 412 h 830"/>
                  <a:gd name="T8" fmla="*/ 398 w 1678"/>
                  <a:gd name="T9" fmla="*/ 382 h 830"/>
                  <a:gd name="T10" fmla="*/ 410 w 1678"/>
                  <a:gd name="T11" fmla="*/ 380 h 830"/>
                  <a:gd name="T12" fmla="*/ 420 w 1678"/>
                  <a:gd name="T13" fmla="*/ 384 h 830"/>
                  <a:gd name="T14" fmla="*/ 474 w 1678"/>
                  <a:gd name="T15" fmla="*/ 438 h 830"/>
                  <a:gd name="T16" fmla="*/ 636 w 1678"/>
                  <a:gd name="T17" fmla="*/ 612 h 830"/>
                  <a:gd name="T18" fmla="*/ 688 w 1678"/>
                  <a:gd name="T19" fmla="*/ 658 h 830"/>
                  <a:gd name="T20" fmla="*/ 730 w 1678"/>
                  <a:gd name="T21" fmla="*/ 686 h 830"/>
                  <a:gd name="T22" fmla="*/ 746 w 1678"/>
                  <a:gd name="T23" fmla="*/ 690 h 830"/>
                  <a:gd name="T24" fmla="*/ 758 w 1678"/>
                  <a:gd name="T25" fmla="*/ 686 h 830"/>
                  <a:gd name="T26" fmla="*/ 1540 w 1678"/>
                  <a:gd name="T27" fmla="*/ 0 h 830"/>
                  <a:gd name="T28" fmla="*/ 1678 w 1678"/>
                  <a:gd name="T29" fmla="*/ 108 h 830"/>
                  <a:gd name="T30" fmla="*/ 1256 w 1678"/>
                  <a:gd name="T31" fmla="*/ 450 h 830"/>
                  <a:gd name="T32" fmla="*/ 944 w 1678"/>
                  <a:gd name="T33" fmla="*/ 696 h 830"/>
                  <a:gd name="T34" fmla="*/ 786 w 1678"/>
                  <a:gd name="T35" fmla="*/ 814 h 830"/>
                  <a:gd name="T36" fmla="*/ 758 w 1678"/>
                  <a:gd name="T37" fmla="*/ 830 h 830"/>
                  <a:gd name="T38" fmla="*/ 652 w 1678"/>
                  <a:gd name="T39" fmla="*/ 740 h 830"/>
                  <a:gd name="T40" fmla="*/ 522 w 1678"/>
                  <a:gd name="T41" fmla="*/ 634 h 830"/>
                  <a:gd name="T42" fmla="*/ 432 w 1678"/>
                  <a:gd name="T43" fmla="*/ 572 h 830"/>
                  <a:gd name="T44" fmla="*/ 388 w 1678"/>
                  <a:gd name="T45" fmla="*/ 552 h 830"/>
                  <a:gd name="T46" fmla="*/ 374 w 1678"/>
                  <a:gd name="T47" fmla="*/ 550 h 830"/>
                  <a:gd name="T48" fmla="*/ 360 w 1678"/>
                  <a:gd name="T49" fmla="*/ 554 h 830"/>
                  <a:gd name="T50" fmla="*/ 324 w 1678"/>
                  <a:gd name="T51" fmla="*/ 576 h 830"/>
                  <a:gd name="T52" fmla="*/ 250 w 1678"/>
                  <a:gd name="T53" fmla="*/ 636 h 830"/>
                  <a:gd name="T54" fmla="*/ 136 w 1678"/>
                  <a:gd name="T55" fmla="*/ 726 h 830"/>
                  <a:gd name="T56" fmla="*/ 82 w 1678"/>
                  <a:gd name="T57" fmla="*/ 762 h 830"/>
                  <a:gd name="T58" fmla="*/ 36 w 1678"/>
                  <a:gd name="T59" fmla="*/ 786 h 830"/>
                  <a:gd name="T60" fmla="*/ 16 w 1678"/>
                  <a:gd name="T61" fmla="*/ 790 h 830"/>
                  <a:gd name="T62" fmla="*/ 0 w 1678"/>
                  <a:gd name="T63" fmla="*/ 7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78" h="830">
                    <a:moveTo>
                      <a:pt x="0" y="788"/>
                    </a:moveTo>
                    <a:lnTo>
                      <a:pt x="0" y="788"/>
                    </a:lnTo>
                    <a:lnTo>
                      <a:pt x="58" y="722"/>
                    </a:lnTo>
                    <a:lnTo>
                      <a:pt x="120" y="656"/>
                    </a:lnTo>
                    <a:lnTo>
                      <a:pt x="190" y="580"/>
                    </a:lnTo>
                    <a:lnTo>
                      <a:pt x="262" y="504"/>
                    </a:lnTo>
                    <a:lnTo>
                      <a:pt x="328" y="438"/>
                    </a:lnTo>
                    <a:lnTo>
                      <a:pt x="356" y="412"/>
                    </a:lnTo>
                    <a:lnTo>
                      <a:pt x="380" y="394"/>
                    </a:lnTo>
                    <a:lnTo>
                      <a:pt x="398" y="382"/>
                    </a:lnTo>
                    <a:lnTo>
                      <a:pt x="404" y="380"/>
                    </a:lnTo>
                    <a:lnTo>
                      <a:pt x="410" y="380"/>
                    </a:lnTo>
                    <a:lnTo>
                      <a:pt x="410" y="380"/>
                    </a:lnTo>
                    <a:lnTo>
                      <a:pt x="420" y="384"/>
                    </a:lnTo>
                    <a:lnTo>
                      <a:pt x="434" y="398"/>
                    </a:lnTo>
                    <a:lnTo>
                      <a:pt x="474" y="438"/>
                    </a:lnTo>
                    <a:lnTo>
                      <a:pt x="580" y="554"/>
                    </a:lnTo>
                    <a:lnTo>
                      <a:pt x="636" y="612"/>
                    </a:lnTo>
                    <a:lnTo>
                      <a:pt x="662" y="636"/>
                    </a:lnTo>
                    <a:lnTo>
                      <a:pt x="688" y="658"/>
                    </a:lnTo>
                    <a:lnTo>
                      <a:pt x="710" y="676"/>
                    </a:lnTo>
                    <a:lnTo>
                      <a:pt x="730" y="686"/>
                    </a:lnTo>
                    <a:lnTo>
                      <a:pt x="740" y="688"/>
                    </a:lnTo>
                    <a:lnTo>
                      <a:pt x="746" y="690"/>
                    </a:lnTo>
                    <a:lnTo>
                      <a:pt x="754" y="688"/>
                    </a:lnTo>
                    <a:lnTo>
                      <a:pt x="758" y="686"/>
                    </a:lnTo>
                    <a:lnTo>
                      <a:pt x="758" y="686"/>
                    </a:lnTo>
                    <a:lnTo>
                      <a:pt x="1540" y="0"/>
                    </a:lnTo>
                    <a:lnTo>
                      <a:pt x="1678" y="108"/>
                    </a:lnTo>
                    <a:lnTo>
                      <a:pt x="1678" y="108"/>
                    </a:lnTo>
                    <a:lnTo>
                      <a:pt x="1548" y="214"/>
                    </a:lnTo>
                    <a:lnTo>
                      <a:pt x="1256" y="450"/>
                    </a:lnTo>
                    <a:lnTo>
                      <a:pt x="1092" y="580"/>
                    </a:lnTo>
                    <a:lnTo>
                      <a:pt x="944" y="696"/>
                    </a:lnTo>
                    <a:lnTo>
                      <a:pt x="826" y="784"/>
                    </a:lnTo>
                    <a:lnTo>
                      <a:pt x="786" y="814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08" y="786"/>
                    </a:lnTo>
                    <a:lnTo>
                      <a:pt x="652" y="740"/>
                    </a:lnTo>
                    <a:lnTo>
                      <a:pt x="588" y="686"/>
                    </a:lnTo>
                    <a:lnTo>
                      <a:pt x="522" y="634"/>
                    </a:lnTo>
                    <a:lnTo>
                      <a:pt x="460" y="590"/>
                    </a:lnTo>
                    <a:lnTo>
                      <a:pt x="432" y="572"/>
                    </a:lnTo>
                    <a:lnTo>
                      <a:pt x="408" y="560"/>
                    </a:lnTo>
                    <a:lnTo>
                      <a:pt x="388" y="552"/>
                    </a:lnTo>
                    <a:lnTo>
                      <a:pt x="380" y="550"/>
                    </a:lnTo>
                    <a:lnTo>
                      <a:pt x="374" y="550"/>
                    </a:lnTo>
                    <a:lnTo>
                      <a:pt x="374" y="550"/>
                    </a:lnTo>
                    <a:lnTo>
                      <a:pt x="360" y="554"/>
                    </a:lnTo>
                    <a:lnTo>
                      <a:pt x="344" y="564"/>
                    </a:lnTo>
                    <a:lnTo>
                      <a:pt x="324" y="576"/>
                    </a:lnTo>
                    <a:lnTo>
                      <a:pt x="300" y="594"/>
                    </a:lnTo>
                    <a:lnTo>
                      <a:pt x="250" y="636"/>
                    </a:lnTo>
                    <a:lnTo>
                      <a:pt x="194" y="682"/>
                    </a:lnTo>
                    <a:lnTo>
                      <a:pt x="136" y="726"/>
                    </a:lnTo>
                    <a:lnTo>
                      <a:pt x="108" y="746"/>
                    </a:lnTo>
                    <a:lnTo>
                      <a:pt x="82" y="762"/>
                    </a:lnTo>
                    <a:lnTo>
                      <a:pt x="58" y="776"/>
                    </a:lnTo>
                    <a:lnTo>
                      <a:pt x="36" y="786"/>
                    </a:lnTo>
                    <a:lnTo>
                      <a:pt x="26" y="788"/>
                    </a:lnTo>
                    <a:lnTo>
                      <a:pt x="16" y="790"/>
                    </a:lnTo>
                    <a:lnTo>
                      <a:pt x="8" y="790"/>
                    </a:lnTo>
                    <a:lnTo>
                      <a:pt x="0" y="7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 10140"/>
              <p:cNvSpPr>
                <a:spLocks/>
              </p:cNvSpPr>
              <p:nvPr/>
            </p:nvSpPr>
            <p:spPr bwMode="auto">
              <a:xfrm>
                <a:off x="15270163" y="6202363"/>
                <a:ext cx="577850" cy="358775"/>
              </a:xfrm>
              <a:custGeom>
                <a:avLst/>
                <a:gdLst>
                  <a:gd name="T0" fmla="*/ 0 w 364"/>
                  <a:gd name="T1" fmla="*/ 226 h 226"/>
                  <a:gd name="T2" fmla="*/ 0 w 364"/>
                  <a:gd name="T3" fmla="*/ 226 h 226"/>
                  <a:gd name="T4" fmla="*/ 58 w 364"/>
                  <a:gd name="T5" fmla="*/ 208 h 226"/>
                  <a:gd name="T6" fmla="*/ 118 w 364"/>
                  <a:gd name="T7" fmla="*/ 190 h 226"/>
                  <a:gd name="T8" fmla="*/ 186 w 364"/>
                  <a:gd name="T9" fmla="*/ 166 h 226"/>
                  <a:gd name="T10" fmla="*/ 220 w 364"/>
                  <a:gd name="T11" fmla="*/ 152 h 226"/>
                  <a:gd name="T12" fmla="*/ 252 w 364"/>
                  <a:gd name="T13" fmla="*/ 138 h 226"/>
                  <a:gd name="T14" fmla="*/ 284 w 364"/>
                  <a:gd name="T15" fmla="*/ 122 h 226"/>
                  <a:gd name="T16" fmla="*/ 310 w 364"/>
                  <a:gd name="T17" fmla="*/ 106 h 226"/>
                  <a:gd name="T18" fmla="*/ 334 w 364"/>
                  <a:gd name="T19" fmla="*/ 90 h 226"/>
                  <a:gd name="T20" fmla="*/ 350 w 364"/>
                  <a:gd name="T21" fmla="*/ 74 h 226"/>
                  <a:gd name="T22" fmla="*/ 356 w 364"/>
                  <a:gd name="T23" fmla="*/ 66 h 226"/>
                  <a:gd name="T24" fmla="*/ 362 w 364"/>
                  <a:gd name="T25" fmla="*/ 56 h 226"/>
                  <a:gd name="T26" fmla="*/ 364 w 364"/>
                  <a:gd name="T27" fmla="*/ 48 h 226"/>
                  <a:gd name="T28" fmla="*/ 364 w 364"/>
                  <a:gd name="T29" fmla="*/ 40 h 226"/>
                  <a:gd name="T30" fmla="*/ 364 w 364"/>
                  <a:gd name="T31" fmla="*/ 40 h 226"/>
                  <a:gd name="T32" fmla="*/ 362 w 364"/>
                  <a:gd name="T33" fmla="*/ 32 h 226"/>
                  <a:gd name="T34" fmla="*/ 358 w 364"/>
                  <a:gd name="T35" fmla="*/ 26 h 226"/>
                  <a:gd name="T36" fmla="*/ 354 w 364"/>
                  <a:gd name="T37" fmla="*/ 20 h 226"/>
                  <a:gd name="T38" fmla="*/ 346 w 364"/>
                  <a:gd name="T39" fmla="*/ 16 h 226"/>
                  <a:gd name="T40" fmla="*/ 338 w 364"/>
                  <a:gd name="T41" fmla="*/ 12 h 226"/>
                  <a:gd name="T42" fmla="*/ 328 w 364"/>
                  <a:gd name="T43" fmla="*/ 8 h 226"/>
                  <a:gd name="T44" fmla="*/ 304 w 364"/>
                  <a:gd name="T45" fmla="*/ 4 h 226"/>
                  <a:gd name="T46" fmla="*/ 276 w 364"/>
                  <a:gd name="T47" fmla="*/ 0 h 226"/>
                  <a:gd name="T48" fmla="*/ 246 w 364"/>
                  <a:gd name="T49" fmla="*/ 0 h 226"/>
                  <a:gd name="T50" fmla="*/ 212 w 364"/>
                  <a:gd name="T51" fmla="*/ 2 h 226"/>
                  <a:gd name="T52" fmla="*/ 180 w 364"/>
                  <a:gd name="T53" fmla="*/ 6 h 226"/>
                  <a:gd name="T54" fmla="*/ 114 w 364"/>
                  <a:gd name="T55" fmla="*/ 14 h 226"/>
                  <a:gd name="T56" fmla="*/ 56 w 364"/>
                  <a:gd name="T57" fmla="*/ 24 h 226"/>
                  <a:gd name="T58" fmla="*/ 0 w 364"/>
                  <a:gd name="T59" fmla="*/ 36 h 226"/>
                  <a:gd name="T60" fmla="*/ 0 w 364"/>
                  <a:gd name="T6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4" h="226">
                    <a:moveTo>
                      <a:pt x="0" y="226"/>
                    </a:moveTo>
                    <a:lnTo>
                      <a:pt x="0" y="226"/>
                    </a:lnTo>
                    <a:lnTo>
                      <a:pt x="58" y="208"/>
                    </a:lnTo>
                    <a:lnTo>
                      <a:pt x="118" y="190"/>
                    </a:lnTo>
                    <a:lnTo>
                      <a:pt x="186" y="166"/>
                    </a:lnTo>
                    <a:lnTo>
                      <a:pt x="220" y="152"/>
                    </a:lnTo>
                    <a:lnTo>
                      <a:pt x="252" y="138"/>
                    </a:lnTo>
                    <a:lnTo>
                      <a:pt x="284" y="122"/>
                    </a:lnTo>
                    <a:lnTo>
                      <a:pt x="310" y="106"/>
                    </a:lnTo>
                    <a:lnTo>
                      <a:pt x="334" y="90"/>
                    </a:lnTo>
                    <a:lnTo>
                      <a:pt x="350" y="74"/>
                    </a:lnTo>
                    <a:lnTo>
                      <a:pt x="356" y="66"/>
                    </a:lnTo>
                    <a:lnTo>
                      <a:pt x="362" y="56"/>
                    </a:lnTo>
                    <a:lnTo>
                      <a:pt x="364" y="48"/>
                    </a:lnTo>
                    <a:lnTo>
                      <a:pt x="364" y="40"/>
                    </a:lnTo>
                    <a:lnTo>
                      <a:pt x="364" y="40"/>
                    </a:lnTo>
                    <a:lnTo>
                      <a:pt x="362" y="32"/>
                    </a:lnTo>
                    <a:lnTo>
                      <a:pt x="358" y="26"/>
                    </a:lnTo>
                    <a:lnTo>
                      <a:pt x="354" y="20"/>
                    </a:lnTo>
                    <a:lnTo>
                      <a:pt x="346" y="16"/>
                    </a:lnTo>
                    <a:lnTo>
                      <a:pt x="338" y="12"/>
                    </a:lnTo>
                    <a:lnTo>
                      <a:pt x="328" y="8"/>
                    </a:lnTo>
                    <a:lnTo>
                      <a:pt x="304" y="4"/>
                    </a:lnTo>
                    <a:lnTo>
                      <a:pt x="276" y="0"/>
                    </a:lnTo>
                    <a:lnTo>
                      <a:pt x="246" y="0"/>
                    </a:lnTo>
                    <a:lnTo>
                      <a:pt x="212" y="2"/>
                    </a:lnTo>
                    <a:lnTo>
                      <a:pt x="180" y="6"/>
                    </a:lnTo>
                    <a:lnTo>
                      <a:pt x="114" y="14"/>
                    </a:lnTo>
                    <a:lnTo>
                      <a:pt x="56" y="24"/>
                    </a:lnTo>
                    <a:lnTo>
                      <a:pt x="0" y="36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921A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10141"/>
              <p:cNvSpPr>
                <a:spLocks/>
              </p:cNvSpPr>
              <p:nvPr/>
            </p:nvSpPr>
            <p:spPr bwMode="auto">
              <a:xfrm>
                <a:off x="11101388" y="8199438"/>
                <a:ext cx="1260475" cy="1133475"/>
              </a:xfrm>
              <a:custGeom>
                <a:avLst/>
                <a:gdLst>
                  <a:gd name="T0" fmla="*/ 362 w 794"/>
                  <a:gd name="T1" fmla="*/ 714 h 714"/>
                  <a:gd name="T2" fmla="*/ 0 w 794"/>
                  <a:gd name="T3" fmla="*/ 662 h 714"/>
                  <a:gd name="T4" fmla="*/ 274 w 794"/>
                  <a:gd name="T5" fmla="*/ 548 h 714"/>
                  <a:gd name="T6" fmla="*/ 164 w 794"/>
                  <a:gd name="T7" fmla="*/ 172 h 714"/>
                  <a:gd name="T8" fmla="*/ 430 w 794"/>
                  <a:gd name="T9" fmla="*/ 382 h 714"/>
                  <a:gd name="T10" fmla="*/ 466 w 794"/>
                  <a:gd name="T11" fmla="*/ 0 h 714"/>
                  <a:gd name="T12" fmla="*/ 554 w 794"/>
                  <a:gd name="T13" fmla="*/ 288 h 714"/>
                  <a:gd name="T14" fmla="*/ 794 w 794"/>
                  <a:gd name="T15" fmla="*/ 0 h 714"/>
                  <a:gd name="T16" fmla="*/ 672 w 794"/>
                  <a:gd name="T17" fmla="*/ 446 h 714"/>
                  <a:gd name="T18" fmla="*/ 362 w 794"/>
                  <a:gd name="T1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4" h="714">
                    <a:moveTo>
                      <a:pt x="362" y="714"/>
                    </a:moveTo>
                    <a:lnTo>
                      <a:pt x="0" y="662"/>
                    </a:lnTo>
                    <a:lnTo>
                      <a:pt x="274" y="548"/>
                    </a:lnTo>
                    <a:lnTo>
                      <a:pt x="164" y="172"/>
                    </a:lnTo>
                    <a:lnTo>
                      <a:pt x="430" y="382"/>
                    </a:lnTo>
                    <a:lnTo>
                      <a:pt x="466" y="0"/>
                    </a:lnTo>
                    <a:lnTo>
                      <a:pt x="554" y="288"/>
                    </a:lnTo>
                    <a:lnTo>
                      <a:pt x="794" y="0"/>
                    </a:lnTo>
                    <a:lnTo>
                      <a:pt x="672" y="446"/>
                    </a:lnTo>
                    <a:lnTo>
                      <a:pt x="362" y="714"/>
                    </a:lnTo>
                    <a:close/>
                  </a:path>
                </a:pathLst>
              </a:custGeom>
              <a:solidFill>
                <a:srgbClr val="F8E3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 10142"/>
              <p:cNvSpPr>
                <a:spLocks/>
              </p:cNvSpPr>
              <p:nvPr/>
            </p:nvSpPr>
            <p:spPr bwMode="auto">
              <a:xfrm>
                <a:off x="11809413" y="6878638"/>
                <a:ext cx="50800" cy="57150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0 h 36"/>
                  <a:gd name="T4" fmla="*/ 24 w 32"/>
                  <a:gd name="T5" fmla="*/ 10 h 36"/>
                  <a:gd name="T6" fmla="*/ 0 w 32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lnTo>
                      <a:pt x="32" y="0"/>
                    </a:lnTo>
                    <a:lnTo>
                      <a:pt x="24" y="10"/>
                    </a:lnTo>
                    <a:lnTo>
                      <a:pt x="0" y="3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10143"/>
              <p:cNvSpPr>
                <a:spLocks/>
              </p:cNvSpPr>
              <p:nvPr/>
            </p:nvSpPr>
            <p:spPr bwMode="auto">
              <a:xfrm>
                <a:off x="11634788" y="7046913"/>
                <a:ext cx="82550" cy="114300"/>
              </a:xfrm>
              <a:custGeom>
                <a:avLst/>
                <a:gdLst>
                  <a:gd name="T0" fmla="*/ 52 w 52"/>
                  <a:gd name="T1" fmla="*/ 0 h 72"/>
                  <a:gd name="T2" fmla="*/ 12 w 52"/>
                  <a:gd name="T3" fmla="*/ 54 h 72"/>
                  <a:gd name="T4" fmla="*/ 0 w 52"/>
                  <a:gd name="T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72">
                    <a:moveTo>
                      <a:pt x="52" y="0"/>
                    </a:moveTo>
                    <a:lnTo>
                      <a:pt x="12" y="54"/>
                    </a:lnTo>
                    <a:lnTo>
                      <a:pt x="0" y="72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10144"/>
              <p:cNvSpPr>
                <a:spLocks/>
              </p:cNvSpPr>
              <p:nvPr/>
            </p:nvSpPr>
            <p:spPr bwMode="auto">
              <a:xfrm>
                <a:off x="11498263" y="7281863"/>
                <a:ext cx="63500" cy="123825"/>
              </a:xfrm>
              <a:custGeom>
                <a:avLst/>
                <a:gdLst>
                  <a:gd name="T0" fmla="*/ 40 w 40"/>
                  <a:gd name="T1" fmla="*/ 0 h 78"/>
                  <a:gd name="T2" fmla="*/ 38 w 40"/>
                  <a:gd name="T3" fmla="*/ 4 h 78"/>
                  <a:gd name="T4" fmla="*/ 18 w 40"/>
                  <a:gd name="T5" fmla="*/ 40 h 78"/>
                  <a:gd name="T6" fmla="*/ 0 w 40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8">
                    <a:moveTo>
                      <a:pt x="40" y="0"/>
                    </a:moveTo>
                    <a:lnTo>
                      <a:pt x="38" y="4"/>
                    </a:lnTo>
                    <a:lnTo>
                      <a:pt x="18" y="40"/>
                    </a:lnTo>
                    <a:lnTo>
                      <a:pt x="0" y="7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Freeform 10145"/>
              <p:cNvSpPr>
                <a:spLocks/>
              </p:cNvSpPr>
              <p:nvPr/>
            </p:nvSpPr>
            <p:spPr bwMode="auto">
              <a:xfrm>
                <a:off x="11409363" y="7535863"/>
                <a:ext cx="38100" cy="133350"/>
              </a:xfrm>
              <a:custGeom>
                <a:avLst/>
                <a:gdLst>
                  <a:gd name="T0" fmla="*/ 24 w 24"/>
                  <a:gd name="T1" fmla="*/ 0 h 84"/>
                  <a:gd name="T2" fmla="*/ 24 w 24"/>
                  <a:gd name="T3" fmla="*/ 0 h 84"/>
                  <a:gd name="T4" fmla="*/ 10 w 24"/>
                  <a:gd name="T5" fmla="*/ 44 h 84"/>
                  <a:gd name="T6" fmla="*/ 0 w 24"/>
                  <a:gd name="T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84">
                    <a:moveTo>
                      <a:pt x="24" y="0"/>
                    </a:moveTo>
                    <a:lnTo>
                      <a:pt x="24" y="0"/>
                    </a:lnTo>
                    <a:lnTo>
                      <a:pt x="10" y="44"/>
                    </a:lnTo>
                    <a:lnTo>
                      <a:pt x="0" y="84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Freeform 10146"/>
              <p:cNvSpPr>
                <a:spLocks/>
              </p:cNvSpPr>
              <p:nvPr/>
            </p:nvSpPr>
            <p:spPr bwMode="auto">
              <a:xfrm>
                <a:off x="11377613" y="7805738"/>
                <a:ext cx="6350" cy="139700"/>
              </a:xfrm>
              <a:custGeom>
                <a:avLst/>
                <a:gdLst>
                  <a:gd name="T0" fmla="*/ 4 w 4"/>
                  <a:gd name="T1" fmla="*/ 0 h 88"/>
                  <a:gd name="T2" fmla="*/ 2 w 4"/>
                  <a:gd name="T3" fmla="*/ 10 h 88"/>
                  <a:gd name="T4" fmla="*/ 0 w 4"/>
                  <a:gd name="T5" fmla="*/ 58 h 88"/>
                  <a:gd name="T6" fmla="*/ 0 w 4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8">
                    <a:moveTo>
                      <a:pt x="4" y="0"/>
                    </a:moveTo>
                    <a:lnTo>
                      <a:pt x="2" y="10"/>
                    </a:lnTo>
                    <a:lnTo>
                      <a:pt x="0" y="58"/>
                    </a:lnTo>
                    <a:lnTo>
                      <a:pt x="0" y="8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Freeform 10147"/>
              <p:cNvSpPr>
                <a:spLocks/>
              </p:cNvSpPr>
              <p:nvPr/>
            </p:nvSpPr>
            <p:spPr bwMode="auto">
              <a:xfrm>
                <a:off x="11396663" y="8126413"/>
                <a:ext cx="15875" cy="73025"/>
              </a:xfrm>
              <a:custGeom>
                <a:avLst/>
                <a:gdLst>
                  <a:gd name="T0" fmla="*/ 0 w 10"/>
                  <a:gd name="T1" fmla="*/ 0 h 46"/>
                  <a:gd name="T2" fmla="*/ 0 w 10"/>
                  <a:gd name="T3" fmla="*/ 0 h 46"/>
                  <a:gd name="T4" fmla="*/ 10 w 10"/>
                  <a:gd name="T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6">
                    <a:moveTo>
                      <a:pt x="0" y="0"/>
                    </a:moveTo>
                    <a:lnTo>
                      <a:pt x="0" y="0"/>
                    </a:lnTo>
                    <a:lnTo>
                      <a:pt x="10" y="4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Freeform 10148"/>
              <p:cNvSpPr>
                <a:spLocks/>
              </p:cNvSpPr>
              <p:nvPr/>
            </p:nvSpPr>
            <p:spPr bwMode="auto">
              <a:xfrm>
                <a:off x="8167688" y="8564563"/>
                <a:ext cx="60325" cy="47625"/>
              </a:xfrm>
              <a:custGeom>
                <a:avLst/>
                <a:gdLst>
                  <a:gd name="T0" fmla="*/ 0 w 38"/>
                  <a:gd name="T1" fmla="*/ 30 h 30"/>
                  <a:gd name="T2" fmla="*/ 0 w 38"/>
                  <a:gd name="T3" fmla="*/ 30 h 30"/>
                  <a:gd name="T4" fmla="*/ 38 w 38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30"/>
                    </a:moveTo>
                    <a:lnTo>
                      <a:pt x="0" y="30"/>
                    </a:lnTo>
                    <a:lnTo>
                      <a:pt x="38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Freeform 10149"/>
              <p:cNvSpPr>
                <a:spLocks/>
              </p:cNvSpPr>
              <p:nvPr/>
            </p:nvSpPr>
            <p:spPr bwMode="auto">
              <a:xfrm>
                <a:off x="8351838" y="8402638"/>
                <a:ext cx="130175" cy="79375"/>
              </a:xfrm>
              <a:custGeom>
                <a:avLst/>
                <a:gdLst>
                  <a:gd name="T0" fmla="*/ 0 w 82"/>
                  <a:gd name="T1" fmla="*/ 50 h 50"/>
                  <a:gd name="T2" fmla="*/ 60 w 82"/>
                  <a:gd name="T3" fmla="*/ 12 h 50"/>
                  <a:gd name="T4" fmla="*/ 82 w 82"/>
                  <a:gd name="T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" h="50">
                    <a:moveTo>
                      <a:pt x="0" y="50"/>
                    </a:moveTo>
                    <a:lnTo>
                      <a:pt x="60" y="12"/>
                    </a:lnTo>
                    <a:lnTo>
                      <a:pt x="82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3" name="Freeform 10150"/>
              <p:cNvSpPr>
                <a:spLocks/>
              </p:cNvSpPr>
              <p:nvPr/>
            </p:nvSpPr>
            <p:spPr bwMode="auto">
              <a:xfrm>
                <a:off x="8615363" y="8256588"/>
                <a:ext cx="136525" cy="69850"/>
              </a:xfrm>
              <a:custGeom>
                <a:avLst/>
                <a:gdLst>
                  <a:gd name="T0" fmla="*/ 0 w 86"/>
                  <a:gd name="T1" fmla="*/ 44 h 44"/>
                  <a:gd name="T2" fmla="*/ 46 w 86"/>
                  <a:gd name="T3" fmla="*/ 20 h 44"/>
                  <a:gd name="T4" fmla="*/ 86 w 86"/>
                  <a:gd name="T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4">
                    <a:moveTo>
                      <a:pt x="0" y="44"/>
                    </a:moveTo>
                    <a:lnTo>
                      <a:pt x="46" y="20"/>
                    </a:lnTo>
                    <a:lnTo>
                      <a:pt x="86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4" name="Freeform 10151"/>
              <p:cNvSpPr>
                <a:spLocks/>
              </p:cNvSpPr>
              <p:nvPr/>
            </p:nvSpPr>
            <p:spPr bwMode="auto">
              <a:xfrm>
                <a:off x="8888413" y="8132763"/>
                <a:ext cx="139700" cy="60325"/>
              </a:xfrm>
              <a:custGeom>
                <a:avLst/>
                <a:gdLst>
                  <a:gd name="T0" fmla="*/ 0 w 88"/>
                  <a:gd name="T1" fmla="*/ 38 h 38"/>
                  <a:gd name="T2" fmla="*/ 10 w 88"/>
                  <a:gd name="T3" fmla="*/ 32 h 38"/>
                  <a:gd name="T4" fmla="*/ 60 w 88"/>
                  <a:gd name="T5" fmla="*/ 12 h 38"/>
                  <a:gd name="T6" fmla="*/ 88 w 8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38">
                    <a:moveTo>
                      <a:pt x="0" y="38"/>
                    </a:moveTo>
                    <a:lnTo>
                      <a:pt x="10" y="32"/>
                    </a:lnTo>
                    <a:lnTo>
                      <a:pt x="60" y="12"/>
                    </a:lnTo>
                    <a:lnTo>
                      <a:pt x="88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5" name="Freeform 10152"/>
              <p:cNvSpPr>
                <a:spLocks/>
              </p:cNvSpPr>
              <p:nvPr/>
            </p:nvSpPr>
            <p:spPr bwMode="auto">
              <a:xfrm>
                <a:off x="9170988" y="8034338"/>
                <a:ext cx="146050" cy="44450"/>
              </a:xfrm>
              <a:custGeom>
                <a:avLst/>
                <a:gdLst>
                  <a:gd name="T0" fmla="*/ 0 w 92"/>
                  <a:gd name="T1" fmla="*/ 28 h 28"/>
                  <a:gd name="T2" fmla="*/ 42 w 92"/>
                  <a:gd name="T3" fmla="*/ 14 h 28"/>
                  <a:gd name="T4" fmla="*/ 92 w 9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28">
                    <a:moveTo>
                      <a:pt x="0" y="28"/>
                    </a:moveTo>
                    <a:lnTo>
                      <a:pt x="42" y="14"/>
                    </a:lnTo>
                    <a:lnTo>
                      <a:pt x="92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6" name="Freeform 10153"/>
              <p:cNvSpPr>
                <a:spLocks/>
              </p:cNvSpPr>
              <p:nvPr/>
            </p:nvSpPr>
            <p:spPr bwMode="auto">
              <a:xfrm>
                <a:off x="9463088" y="7964488"/>
                <a:ext cx="149225" cy="31750"/>
              </a:xfrm>
              <a:custGeom>
                <a:avLst/>
                <a:gdLst>
                  <a:gd name="T0" fmla="*/ 0 w 94"/>
                  <a:gd name="T1" fmla="*/ 20 h 20"/>
                  <a:gd name="T2" fmla="*/ 28 w 94"/>
                  <a:gd name="T3" fmla="*/ 12 h 20"/>
                  <a:gd name="T4" fmla="*/ 88 w 94"/>
                  <a:gd name="T5" fmla="*/ 0 h 20"/>
                  <a:gd name="T6" fmla="*/ 94 w 94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20">
                    <a:moveTo>
                      <a:pt x="0" y="20"/>
                    </a:moveTo>
                    <a:lnTo>
                      <a:pt x="28" y="12"/>
                    </a:lnTo>
                    <a:lnTo>
                      <a:pt x="88" y="0"/>
                    </a:lnTo>
                    <a:lnTo>
                      <a:pt x="94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7" name="Freeform 10154"/>
              <p:cNvSpPr>
                <a:spLocks/>
              </p:cNvSpPr>
              <p:nvPr/>
            </p:nvSpPr>
            <p:spPr bwMode="auto">
              <a:xfrm>
                <a:off x="9764713" y="7929563"/>
                <a:ext cx="152400" cy="12700"/>
              </a:xfrm>
              <a:custGeom>
                <a:avLst/>
                <a:gdLst>
                  <a:gd name="T0" fmla="*/ 0 w 96"/>
                  <a:gd name="T1" fmla="*/ 8 h 8"/>
                  <a:gd name="T2" fmla="*/ 20 w 96"/>
                  <a:gd name="T3" fmla="*/ 4 h 8"/>
                  <a:gd name="T4" fmla="*/ 82 w 96"/>
                  <a:gd name="T5" fmla="*/ 0 h 8"/>
                  <a:gd name="T6" fmla="*/ 96 w 9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">
                    <a:moveTo>
                      <a:pt x="0" y="8"/>
                    </a:moveTo>
                    <a:lnTo>
                      <a:pt x="20" y="4"/>
                    </a:lnTo>
                    <a:lnTo>
                      <a:pt x="82" y="0"/>
                    </a:lnTo>
                    <a:lnTo>
                      <a:pt x="96" y="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8" name="Freeform 10155"/>
              <p:cNvSpPr>
                <a:spLocks/>
              </p:cNvSpPr>
              <p:nvPr/>
            </p:nvSpPr>
            <p:spPr bwMode="auto">
              <a:xfrm>
                <a:off x="10069513" y="7926388"/>
                <a:ext cx="149225" cy="9525"/>
              </a:xfrm>
              <a:custGeom>
                <a:avLst/>
                <a:gdLst>
                  <a:gd name="T0" fmla="*/ 0 w 94"/>
                  <a:gd name="T1" fmla="*/ 0 h 6"/>
                  <a:gd name="T2" fmla="*/ 18 w 94"/>
                  <a:gd name="T3" fmla="*/ 0 h 6"/>
                  <a:gd name="T4" fmla="*/ 80 w 94"/>
                  <a:gd name="T5" fmla="*/ 4 h 6"/>
                  <a:gd name="T6" fmla="*/ 94 w 9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">
                    <a:moveTo>
                      <a:pt x="0" y="0"/>
                    </a:moveTo>
                    <a:lnTo>
                      <a:pt x="18" y="0"/>
                    </a:lnTo>
                    <a:lnTo>
                      <a:pt x="80" y="4"/>
                    </a:lnTo>
                    <a:lnTo>
                      <a:pt x="94" y="6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9" name="Freeform 10156"/>
              <p:cNvSpPr>
                <a:spLocks/>
              </p:cNvSpPr>
              <p:nvPr/>
            </p:nvSpPr>
            <p:spPr bwMode="auto">
              <a:xfrm>
                <a:off x="10371138" y="7954963"/>
                <a:ext cx="149225" cy="31750"/>
              </a:xfrm>
              <a:custGeom>
                <a:avLst/>
                <a:gdLst>
                  <a:gd name="T0" fmla="*/ 0 w 94"/>
                  <a:gd name="T1" fmla="*/ 0 h 20"/>
                  <a:gd name="T2" fmla="*/ 20 w 94"/>
                  <a:gd name="T3" fmla="*/ 2 h 20"/>
                  <a:gd name="T4" fmla="*/ 84 w 94"/>
                  <a:gd name="T5" fmla="*/ 18 h 20"/>
                  <a:gd name="T6" fmla="*/ 94 w 94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20">
                    <a:moveTo>
                      <a:pt x="0" y="0"/>
                    </a:moveTo>
                    <a:lnTo>
                      <a:pt x="20" y="2"/>
                    </a:lnTo>
                    <a:lnTo>
                      <a:pt x="84" y="18"/>
                    </a:lnTo>
                    <a:lnTo>
                      <a:pt x="94" y="2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0" name="Freeform 10157"/>
              <p:cNvSpPr>
                <a:spLocks/>
              </p:cNvSpPr>
              <p:nvPr/>
            </p:nvSpPr>
            <p:spPr bwMode="auto">
              <a:xfrm>
                <a:off x="10666413" y="8031163"/>
                <a:ext cx="142875" cy="53975"/>
              </a:xfrm>
              <a:custGeom>
                <a:avLst/>
                <a:gdLst>
                  <a:gd name="T0" fmla="*/ 0 w 90"/>
                  <a:gd name="T1" fmla="*/ 0 h 34"/>
                  <a:gd name="T2" fmla="*/ 28 w 90"/>
                  <a:gd name="T3" fmla="*/ 10 h 34"/>
                  <a:gd name="T4" fmla="*/ 90 w 90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34">
                    <a:moveTo>
                      <a:pt x="0" y="0"/>
                    </a:moveTo>
                    <a:lnTo>
                      <a:pt x="28" y="10"/>
                    </a:lnTo>
                    <a:lnTo>
                      <a:pt x="90" y="34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1" name="Freeform 10158"/>
              <p:cNvSpPr>
                <a:spLocks/>
              </p:cNvSpPr>
              <p:nvPr/>
            </p:nvSpPr>
            <p:spPr bwMode="auto">
              <a:xfrm>
                <a:off x="10942638" y="8154988"/>
                <a:ext cx="133350" cy="76200"/>
              </a:xfrm>
              <a:custGeom>
                <a:avLst/>
                <a:gdLst>
                  <a:gd name="T0" fmla="*/ 0 w 84"/>
                  <a:gd name="T1" fmla="*/ 0 h 48"/>
                  <a:gd name="T2" fmla="*/ 46 w 84"/>
                  <a:gd name="T3" fmla="*/ 24 h 48"/>
                  <a:gd name="T4" fmla="*/ 84 w 84"/>
                  <a:gd name="T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4" h="48">
                    <a:moveTo>
                      <a:pt x="0" y="0"/>
                    </a:moveTo>
                    <a:lnTo>
                      <a:pt x="46" y="24"/>
                    </a:lnTo>
                    <a:lnTo>
                      <a:pt x="84" y="48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2" name="Freeform 10159"/>
              <p:cNvSpPr>
                <a:spLocks/>
              </p:cNvSpPr>
              <p:nvPr/>
            </p:nvSpPr>
            <p:spPr bwMode="auto">
              <a:xfrm>
                <a:off x="11174413" y="8301038"/>
                <a:ext cx="60325" cy="47625"/>
              </a:xfrm>
              <a:custGeom>
                <a:avLst/>
                <a:gdLst>
                  <a:gd name="T0" fmla="*/ 0 w 38"/>
                  <a:gd name="T1" fmla="*/ 0 h 30"/>
                  <a:gd name="T2" fmla="*/ 0 w 38"/>
                  <a:gd name="T3" fmla="*/ 0 h 30"/>
                  <a:gd name="T4" fmla="*/ 38 w 38"/>
                  <a:gd name="T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0">
                    <a:moveTo>
                      <a:pt x="0" y="0"/>
                    </a:moveTo>
                    <a:lnTo>
                      <a:pt x="0" y="0"/>
                    </a:lnTo>
                    <a:lnTo>
                      <a:pt x="38" y="30"/>
                    </a:lnTo>
                  </a:path>
                </a:pathLst>
              </a:custGeom>
              <a:noFill/>
              <a:ln w="38100">
                <a:solidFill>
                  <a:srgbClr val="F8E3B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3" name="Freeform 10160"/>
              <p:cNvSpPr>
                <a:spLocks/>
              </p:cNvSpPr>
              <p:nvPr/>
            </p:nvSpPr>
            <p:spPr bwMode="auto">
              <a:xfrm>
                <a:off x="13758863" y="4506913"/>
                <a:ext cx="790575" cy="469900"/>
              </a:xfrm>
              <a:custGeom>
                <a:avLst/>
                <a:gdLst>
                  <a:gd name="T0" fmla="*/ 0 w 498"/>
                  <a:gd name="T1" fmla="*/ 0 h 296"/>
                  <a:gd name="T2" fmla="*/ 0 w 498"/>
                  <a:gd name="T3" fmla="*/ 0 h 296"/>
                  <a:gd name="T4" fmla="*/ 60 w 498"/>
                  <a:gd name="T5" fmla="*/ 16 h 296"/>
                  <a:gd name="T6" fmla="*/ 126 w 498"/>
                  <a:gd name="T7" fmla="*/ 36 h 296"/>
                  <a:gd name="T8" fmla="*/ 202 w 498"/>
                  <a:gd name="T9" fmla="*/ 60 h 296"/>
                  <a:gd name="T10" fmla="*/ 244 w 498"/>
                  <a:gd name="T11" fmla="*/ 76 h 296"/>
                  <a:gd name="T12" fmla="*/ 286 w 498"/>
                  <a:gd name="T13" fmla="*/ 92 h 296"/>
                  <a:gd name="T14" fmla="*/ 328 w 498"/>
                  <a:gd name="T15" fmla="*/ 110 h 296"/>
                  <a:gd name="T16" fmla="*/ 368 w 498"/>
                  <a:gd name="T17" fmla="*/ 130 h 296"/>
                  <a:gd name="T18" fmla="*/ 406 w 498"/>
                  <a:gd name="T19" fmla="*/ 150 h 296"/>
                  <a:gd name="T20" fmla="*/ 440 w 498"/>
                  <a:gd name="T21" fmla="*/ 172 h 296"/>
                  <a:gd name="T22" fmla="*/ 472 w 498"/>
                  <a:gd name="T23" fmla="*/ 194 h 296"/>
                  <a:gd name="T24" fmla="*/ 498 w 498"/>
                  <a:gd name="T25" fmla="*/ 218 h 296"/>
                  <a:gd name="T26" fmla="*/ 498 w 498"/>
                  <a:gd name="T27" fmla="*/ 218 h 296"/>
                  <a:gd name="T28" fmla="*/ 484 w 498"/>
                  <a:gd name="T29" fmla="*/ 236 h 296"/>
                  <a:gd name="T30" fmla="*/ 468 w 498"/>
                  <a:gd name="T31" fmla="*/ 252 h 296"/>
                  <a:gd name="T32" fmla="*/ 448 w 498"/>
                  <a:gd name="T33" fmla="*/ 270 h 296"/>
                  <a:gd name="T34" fmla="*/ 438 w 498"/>
                  <a:gd name="T35" fmla="*/ 278 h 296"/>
                  <a:gd name="T36" fmla="*/ 426 w 498"/>
                  <a:gd name="T37" fmla="*/ 284 h 296"/>
                  <a:gd name="T38" fmla="*/ 412 w 498"/>
                  <a:gd name="T39" fmla="*/ 290 h 296"/>
                  <a:gd name="T40" fmla="*/ 400 w 498"/>
                  <a:gd name="T41" fmla="*/ 294 h 296"/>
                  <a:gd name="T42" fmla="*/ 386 w 498"/>
                  <a:gd name="T43" fmla="*/ 296 h 296"/>
                  <a:gd name="T44" fmla="*/ 372 w 498"/>
                  <a:gd name="T45" fmla="*/ 296 h 296"/>
                  <a:gd name="T46" fmla="*/ 356 w 498"/>
                  <a:gd name="T47" fmla="*/ 292 h 296"/>
                  <a:gd name="T48" fmla="*/ 342 w 498"/>
                  <a:gd name="T49" fmla="*/ 284 h 296"/>
                  <a:gd name="T50" fmla="*/ 342 w 498"/>
                  <a:gd name="T51" fmla="*/ 284 h 296"/>
                  <a:gd name="T52" fmla="*/ 256 w 498"/>
                  <a:gd name="T53" fmla="*/ 226 h 296"/>
                  <a:gd name="T54" fmla="*/ 200 w 498"/>
                  <a:gd name="T55" fmla="*/ 188 h 296"/>
                  <a:gd name="T56" fmla="*/ 142 w 498"/>
                  <a:gd name="T57" fmla="*/ 144 h 296"/>
                  <a:gd name="T58" fmla="*/ 88 w 498"/>
                  <a:gd name="T59" fmla="*/ 102 h 296"/>
                  <a:gd name="T60" fmla="*/ 64 w 498"/>
                  <a:gd name="T61" fmla="*/ 82 h 296"/>
                  <a:gd name="T62" fmla="*/ 42 w 498"/>
                  <a:gd name="T63" fmla="*/ 62 h 296"/>
                  <a:gd name="T64" fmla="*/ 26 w 498"/>
                  <a:gd name="T65" fmla="*/ 44 h 296"/>
                  <a:gd name="T66" fmla="*/ 12 w 498"/>
                  <a:gd name="T67" fmla="*/ 26 h 296"/>
                  <a:gd name="T68" fmla="*/ 4 w 498"/>
                  <a:gd name="T69" fmla="*/ 12 h 296"/>
                  <a:gd name="T70" fmla="*/ 2 w 498"/>
                  <a:gd name="T71" fmla="*/ 6 h 296"/>
                  <a:gd name="T72" fmla="*/ 0 w 498"/>
                  <a:gd name="T7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8" h="296">
                    <a:moveTo>
                      <a:pt x="0" y="0"/>
                    </a:moveTo>
                    <a:lnTo>
                      <a:pt x="0" y="0"/>
                    </a:lnTo>
                    <a:lnTo>
                      <a:pt x="60" y="16"/>
                    </a:lnTo>
                    <a:lnTo>
                      <a:pt x="126" y="36"/>
                    </a:lnTo>
                    <a:lnTo>
                      <a:pt x="202" y="60"/>
                    </a:lnTo>
                    <a:lnTo>
                      <a:pt x="244" y="76"/>
                    </a:lnTo>
                    <a:lnTo>
                      <a:pt x="286" y="92"/>
                    </a:lnTo>
                    <a:lnTo>
                      <a:pt x="328" y="110"/>
                    </a:lnTo>
                    <a:lnTo>
                      <a:pt x="368" y="130"/>
                    </a:lnTo>
                    <a:lnTo>
                      <a:pt x="406" y="150"/>
                    </a:lnTo>
                    <a:lnTo>
                      <a:pt x="440" y="172"/>
                    </a:lnTo>
                    <a:lnTo>
                      <a:pt x="472" y="194"/>
                    </a:lnTo>
                    <a:lnTo>
                      <a:pt x="498" y="218"/>
                    </a:lnTo>
                    <a:lnTo>
                      <a:pt x="498" y="218"/>
                    </a:lnTo>
                    <a:lnTo>
                      <a:pt x="484" y="236"/>
                    </a:lnTo>
                    <a:lnTo>
                      <a:pt x="468" y="252"/>
                    </a:lnTo>
                    <a:lnTo>
                      <a:pt x="448" y="270"/>
                    </a:lnTo>
                    <a:lnTo>
                      <a:pt x="438" y="278"/>
                    </a:lnTo>
                    <a:lnTo>
                      <a:pt x="426" y="284"/>
                    </a:lnTo>
                    <a:lnTo>
                      <a:pt x="412" y="290"/>
                    </a:lnTo>
                    <a:lnTo>
                      <a:pt x="400" y="294"/>
                    </a:lnTo>
                    <a:lnTo>
                      <a:pt x="386" y="296"/>
                    </a:lnTo>
                    <a:lnTo>
                      <a:pt x="372" y="296"/>
                    </a:lnTo>
                    <a:lnTo>
                      <a:pt x="356" y="292"/>
                    </a:lnTo>
                    <a:lnTo>
                      <a:pt x="342" y="284"/>
                    </a:lnTo>
                    <a:lnTo>
                      <a:pt x="342" y="284"/>
                    </a:lnTo>
                    <a:lnTo>
                      <a:pt x="256" y="226"/>
                    </a:lnTo>
                    <a:lnTo>
                      <a:pt x="200" y="188"/>
                    </a:lnTo>
                    <a:lnTo>
                      <a:pt x="142" y="144"/>
                    </a:lnTo>
                    <a:lnTo>
                      <a:pt x="88" y="102"/>
                    </a:lnTo>
                    <a:lnTo>
                      <a:pt x="64" y="82"/>
                    </a:lnTo>
                    <a:lnTo>
                      <a:pt x="42" y="62"/>
                    </a:lnTo>
                    <a:lnTo>
                      <a:pt x="26" y="44"/>
                    </a:lnTo>
                    <a:lnTo>
                      <a:pt x="12" y="26"/>
                    </a:lnTo>
                    <a:lnTo>
                      <a:pt x="4" y="12"/>
                    </a:lnTo>
                    <a:lnTo>
                      <a:pt x="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4" name="Freeform 10161"/>
              <p:cNvSpPr>
                <a:spLocks/>
              </p:cNvSpPr>
              <p:nvPr/>
            </p:nvSpPr>
            <p:spPr bwMode="auto">
              <a:xfrm>
                <a:off x="13758863" y="4506913"/>
                <a:ext cx="790575" cy="469900"/>
              </a:xfrm>
              <a:custGeom>
                <a:avLst/>
                <a:gdLst>
                  <a:gd name="T0" fmla="*/ 0 w 498"/>
                  <a:gd name="T1" fmla="*/ 0 h 296"/>
                  <a:gd name="T2" fmla="*/ 0 w 498"/>
                  <a:gd name="T3" fmla="*/ 0 h 296"/>
                  <a:gd name="T4" fmla="*/ 60 w 498"/>
                  <a:gd name="T5" fmla="*/ 16 h 296"/>
                  <a:gd name="T6" fmla="*/ 126 w 498"/>
                  <a:gd name="T7" fmla="*/ 36 h 296"/>
                  <a:gd name="T8" fmla="*/ 202 w 498"/>
                  <a:gd name="T9" fmla="*/ 60 h 296"/>
                  <a:gd name="T10" fmla="*/ 244 w 498"/>
                  <a:gd name="T11" fmla="*/ 76 h 296"/>
                  <a:gd name="T12" fmla="*/ 286 w 498"/>
                  <a:gd name="T13" fmla="*/ 92 h 296"/>
                  <a:gd name="T14" fmla="*/ 328 w 498"/>
                  <a:gd name="T15" fmla="*/ 110 h 296"/>
                  <a:gd name="T16" fmla="*/ 368 w 498"/>
                  <a:gd name="T17" fmla="*/ 130 h 296"/>
                  <a:gd name="T18" fmla="*/ 406 w 498"/>
                  <a:gd name="T19" fmla="*/ 150 h 296"/>
                  <a:gd name="T20" fmla="*/ 440 w 498"/>
                  <a:gd name="T21" fmla="*/ 172 h 296"/>
                  <a:gd name="T22" fmla="*/ 472 w 498"/>
                  <a:gd name="T23" fmla="*/ 194 h 296"/>
                  <a:gd name="T24" fmla="*/ 498 w 498"/>
                  <a:gd name="T25" fmla="*/ 218 h 296"/>
                  <a:gd name="T26" fmla="*/ 498 w 498"/>
                  <a:gd name="T27" fmla="*/ 218 h 296"/>
                  <a:gd name="T28" fmla="*/ 484 w 498"/>
                  <a:gd name="T29" fmla="*/ 236 h 296"/>
                  <a:gd name="T30" fmla="*/ 468 w 498"/>
                  <a:gd name="T31" fmla="*/ 252 h 296"/>
                  <a:gd name="T32" fmla="*/ 448 w 498"/>
                  <a:gd name="T33" fmla="*/ 270 h 296"/>
                  <a:gd name="T34" fmla="*/ 438 w 498"/>
                  <a:gd name="T35" fmla="*/ 278 h 296"/>
                  <a:gd name="T36" fmla="*/ 426 w 498"/>
                  <a:gd name="T37" fmla="*/ 284 h 296"/>
                  <a:gd name="T38" fmla="*/ 412 w 498"/>
                  <a:gd name="T39" fmla="*/ 290 h 296"/>
                  <a:gd name="T40" fmla="*/ 400 w 498"/>
                  <a:gd name="T41" fmla="*/ 294 h 296"/>
                  <a:gd name="T42" fmla="*/ 386 w 498"/>
                  <a:gd name="T43" fmla="*/ 296 h 296"/>
                  <a:gd name="T44" fmla="*/ 372 w 498"/>
                  <a:gd name="T45" fmla="*/ 296 h 296"/>
                  <a:gd name="T46" fmla="*/ 356 w 498"/>
                  <a:gd name="T47" fmla="*/ 292 h 296"/>
                  <a:gd name="T48" fmla="*/ 342 w 498"/>
                  <a:gd name="T49" fmla="*/ 284 h 296"/>
                  <a:gd name="T50" fmla="*/ 342 w 498"/>
                  <a:gd name="T51" fmla="*/ 284 h 296"/>
                  <a:gd name="T52" fmla="*/ 256 w 498"/>
                  <a:gd name="T53" fmla="*/ 226 h 296"/>
                  <a:gd name="T54" fmla="*/ 200 w 498"/>
                  <a:gd name="T55" fmla="*/ 188 h 296"/>
                  <a:gd name="T56" fmla="*/ 142 w 498"/>
                  <a:gd name="T57" fmla="*/ 144 h 296"/>
                  <a:gd name="T58" fmla="*/ 88 w 498"/>
                  <a:gd name="T59" fmla="*/ 102 h 296"/>
                  <a:gd name="T60" fmla="*/ 64 w 498"/>
                  <a:gd name="T61" fmla="*/ 82 h 296"/>
                  <a:gd name="T62" fmla="*/ 42 w 498"/>
                  <a:gd name="T63" fmla="*/ 62 h 296"/>
                  <a:gd name="T64" fmla="*/ 26 w 498"/>
                  <a:gd name="T65" fmla="*/ 44 h 296"/>
                  <a:gd name="T66" fmla="*/ 12 w 498"/>
                  <a:gd name="T67" fmla="*/ 26 h 296"/>
                  <a:gd name="T68" fmla="*/ 4 w 498"/>
                  <a:gd name="T69" fmla="*/ 12 h 296"/>
                  <a:gd name="T70" fmla="*/ 2 w 498"/>
                  <a:gd name="T71" fmla="*/ 6 h 296"/>
                  <a:gd name="T72" fmla="*/ 0 w 498"/>
                  <a:gd name="T7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8" h="296">
                    <a:moveTo>
                      <a:pt x="0" y="0"/>
                    </a:moveTo>
                    <a:lnTo>
                      <a:pt x="0" y="0"/>
                    </a:lnTo>
                    <a:lnTo>
                      <a:pt x="60" y="16"/>
                    </a:lnTo>
                    <a:lnTo>
                      <a:pt x="126" y="36"/>
                    </a:lnTo>
                    <a:lnTo>
                      <a:pt x="202" y="60"/>
                    </a:lnTo>
                    <a:lnTo>
                      <a:pt x="244" y="76"/>
                    </a:lnTo>
                    <a:lnTo>
                      <a:pt x="286" y="92"/>
                    </a:lnTo>
                    <a:lnTo>
                      <a:pt x="328" y="110"/>
                    </a:lnTo>
                    <a:lnTo>
                      <a:pt x="368" y="130"/>
                    </a:lnTo>
                    <a:lnTo>
                      <a:pt x="406" y="150"/>
                    </a:lnTo>
                    <a:lnTo>
                      <a:pt x="440" y="172"/>
                    </a:lnTo>
                    <a:lnTo>
                      <a:pt x="472" y="194"/>
                    </a:lnTo>
                    <a:lnTo>
                      <a:pt x="498" y="218"/>
                    </a:lnTo>
                    <a:lnTo>
                      <a:pt x="498" y="218"/>
                    </a:lnTo>
                    <a:lnTo>
                      <a:pt x="484" y="236"/>
                    </a:lnTo>
                    <a:lnTo>
                      <a:pt x="468" y="252"/>
                    </a:lnTo>
                    <a:lnTo>
                      <a:pt x="448" y="270"/>
                    </a:lnTo>
                    <a:lnTo>
                      <a:pt x="438" y="278"/>
                    </a:lnTo>
                    <a:lnTo>
                      <a:pt x="426" y="284"/>
                    </a:lnTo>
                    <a:lnTo>
                      <a:pt x="412" y="290"/>
                    </a:lnTo>
                    <a:lnTo>
                      <a:pt x="400" y="294"/>
                    </a:lnTo>
                    <a:lnTo>
                      <a:pt x="386" y="296"/>
                    </a:lnTo>
                    <a:lnTo>
                      <a:pt x="372" y="296"/>
                    </a:lnTo>
                    <a:lnTo>
                      <a:pt x="356" y="292"/>
                    </a:lnTo>
                    <a:lnTo>
                      <a:pt x="342" y="284"/>
                    </a:lnTo>
                    <a:lnTo>
                      <a:pt x="342" y="284"/>
                    </a:lnTo>
                    <a:lnTo>
                      <a:pt x="256" y="226"/>
                    </a:lnTo>
                    <a:lnTo>
                      <a:pt x="200" y="188"/>
                    </a:lnTo>
                    <a:lnTo>
                      <a:pt x="142" y="144"/>
                    </a:lnTo>
                    <a:lnTo>
                      <a:pt x="88" y="102"/>
                    </a:lnTo>
                    <a:lnTo>
                      <a:pt x="64" y="82"/>
                    </a:lnTo>
                    <a:lnTo>
                      <a:pt x="42" y="62"/>
                    </a:lnTo>
                    <a:lnTo>
                      <a:pt x="26" y="44"/>
                    </a:lnTo>
                    <a:lnTo>
                      <a:pt x="12" y="26"/>
                    </a:lnTo>
                    <a:lnTo>
                      <a:pt x="4" y="12"/>
                    </a:lnTo>
                    <a:lnTo>
                      <a:pt x="2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5" name="Freeform 10162"/>
              <p:cNvSpPr>
                <a:spLocks/>
              </p:cNvSpPr>
              <p:nvPr/>
            </p:nvSpPr>
            <p:spPr bwMode="auto">
              <a:xfrm>
                <a:off x="13476288" y="4084638"/>
                <a:ext cx="574675" cy="514350"/>
              </a:xfrm>
              <a:custGeom>
                <a:avLst/>
                <a:gdLst>
                  <a:gd name="T0" fmla="*/ 0 w 362"/>
                  <a:gd name="T1" fmla="*/ 272 h 324"/>
                  <a:gd name="T2" fmla="*/ 0 w 362"/>
                  <a:gd name="T3" fmla="*/ 272 h 324"/>
                  <a:gd name="T4" fmla="*/ 2 w 362"/>
                  <a:gd name="T5" fmla="*/ 252 h 324"/>
                  <a:gd name="T6" fmla="*/ 12 w 362"/>
                  <a:gd name="T7" fmla="*/ 206 h 324"/>
                  <a:gd name="T8" fmla="*/ 18 w 362"/>
                  <a:gd name="T9" fmla="*/ 178 h 324"/>
                  <a:gd name="T10" fmla="*/ 28 w 362"/>
                  <a:gd name="T11" fmla="*/ 150 h 324"/>
                  <a:gd name="T12" fmla="*/ 40 w 362"/>
                  <a:gd name="T13" fmla="*/ 126 h 324"/>
                  <a:gd name="T14" fmla="*/ 46 w 362"/>
                  <a:gd name="T15" fmla="*/ 116 h 324"/>
                  <a:gd name="T16" fmla="*/ 54 w 362"/>
                  <a:gd name="T17" fmla="*/ 106 h 324"/>
                  <a:gd name="T18" fmla="*/ 54 w 362"/>
                  <a:gd name="T19" fmla="*/ 106 h 324"/>
                  <a:gd name="T20" fmla="*/ 74 w 362"/>
                  <a:gd name="T21" fmla="*/ 88 h 324"/>
                  <a:gd name="T22" fmla="*/ 98 w 362"/>
                  <a:gd name="T23" fmla="*/ 70 h 324"/>
                  <a:gd name="T24" fmla="*/ 126 w 362"/>
                  <a:gd name="T25" fmla="*/ 52 h 324"/>
                  <a:gd name="T26" fmla="*/ 156 w 362"/>
                  <a:gd name="T27" fmla="*/ 36 h 324"/>
                  <a:gd name="T28" fmla="*/ 206 w 362"/>
                  <a:gd name="T29" fmla="*/ 10 h 324"/>
                  <a:gd name="T30" fmla="*/ 228 w 362"/>
                  <a:gd name="T31" fmla="*/ 0 h 324"/>
                  <a:gd name="T32" fmla="*/ 228 w 362"/>
                  <a:gd name="T33" fmla="*/ 0 h 324"/>
                  <a:gd name="T34" fmla="*/ 284 w 362"/>
                  <a:gd name="T35" fmla="*/ 82 h 324"/>
                  <a:gd name="T36" fmla="*/ 330 w 362"/>
                  <a:gd name="T37" fmla="*/ 150 h 324"/>
                  <a:gd name="T38" fmla="*/ 348 w 362"/>
                  <a:gd name="T39" fmla="*/ 180 h 324"/>
                  <a:gd name="T40" fmla="*/ 362 w 362"/>
                  <a:gd name="T41" fmla="*/ 206 h 324"/>
                  <a:gd name="T42" fmla="*/ 362 w 362"/>
                  <a:gd name="T43" fmla="*/ 206 h 324"/>
                  <a:gd name="T44" fmla="*/ 338 w 362"/>
                  <a:gd name="T45" fmla="*/ 222 h 324"/>
                  <a:gd name="T46" fmla="*/ 278 w 362"/>
                  <a:gd name="T47" fmla="*/ 262 h 324"/>
                  <a:gd name="T48" fmla="*/ 242 w 362"/>
                  <a:gd name="T49" fmla="*/ 282 h 324"/>
                  <a:gd name="T50" fmla="*/ 204 w 362"/>
                  <a:gd name="T51" fmla="*/ 302 h 324"/>
                  <a:gd name="T52" fmla="*/ 168 w 362"/>
                  <a:gd name="T53" fmla="*/ 316 h 324"/>
                  <a:gd name="T54" fmla="*/ 152 w 362"/>
                  <a:gd name="T55" fmla="*/ 320 h 324"/>
                  <a:gd name="T56" fmla="*/ 138 w 362"/>
                  <a:gd name="T57" fmla="*/ 324 h 324"/>
                  <a:gd name="T58" fmla="*/ 138 w 362"/>
                  <a:gd name="T59" fmla="*/ 324 h 324"/>
                  <a:gd name="T60" fmla="*/ 124 w 362"/>
                  <a:gd name="T61" fmla="*/ 324 h 324"/>
                  <a:gd name="T62" fmla="*/ 110 w 362"/>
                  <a:gd name="T63" fmla="*/ 324 h 324"/>
                  <a:gd name="T64" fmla="*/ 86 w 362"/>
                  <a:gd name="T65" fmla="*/ 320 h 324"/>
                  <a:gd name="T66" fmla="*/ 62 w 362"/>
                  <a:gd name="T67" fmla="*/ 312 h 324"/>
                  <a:gd name="T68" fmla="*/ 40 w 362"/>
                  <a:gd name="T69" fmla="*/ 300 h 324"/>
                  <a:gd name="T70" fmla="*/ 24 w 362"/>
                  <a:gd name="T71" fmla="*/ 290 h 324"/>
                  <a:gd name="T72" fmla="*/ 10 w 362"/>
                  <a:gd name="T73" fmla="*/ 280 h 324"/>
                  <a:gd name="T74" fmla="*/ 0 w 362"/>
                  <a:gd name="T75" fmla="*/ 27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2" h="324">
                    <a:moveTo>
                      <a:pt x="0" y="272"/>
                    </a:moveTo>
                    <a:lnTo>
                      <a:pt x="0" y="272"/>
                    </a:lnTo>
                    <a:lnTo>
                      <a:pt x="2" y="252"/>
                    </a:lnTo>
                    <a:lnTo>
                      <a:pt x="12" y="206"/>
                    </a:lnTo>
                    <a:lnTo>
                      <a:pt x="18" y="178"/>
                    </a:lnTo>
                    <a:lnTo>
                      <a:pt x="28" y="150"/>
                    </a:lnTo>
                    <a:lnTo>
                      <a:pt x="40" y="126"/>
                    </a:lnTo>
                    <a:lnTo>
                      <a:pt x="46" y="116"/>
                    </a:lnTo>
                    <a:lnTo>
                      <a:pt x="54" y="106"/>
                    </a:lnTo>
                    <a:lnTo>
                      <a:pt x="54" y="106"/>
                    </a:lnTo>
                    <a:lnTo>
                      <a:pt x="74" y="88"/>
                    </a:lnTo>
                    <a:lnTo>
                      <a:pt x="98" y="70"/>
                    </a:lnTo>
                    <a:lnTo>
                      <a:pt x="126" y="52"/>
                    </a:lnTo>
                    <a:lnTo>
                      <a:pt x="156" y="36"/>
                    </a:lnTo>
                    <a:lnTo>
                      <a:pt x="206" y="1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84" y="82"/>
                    </a:lnTo>
                    <a:lnTo>
                      <a:pt x="330" y="150"/>
                    </a:lnTo>
                    <a:lnTo>
                      <a:pt x="348" y="180"/>
                    </a:lnTo>
                    <a:lnTo>
                      <a:pt x="362" y="206"/>
                    </a:lnTo>
                    <a:lnTo>
                      <a:pt x="362" y="206"/>
                    </a:lnTo>
                    <a:lnTo>
                      <a:pt x="338" y="222"/>
                    </a:lnTo>
                    <a:lnTo>
                      <a:pt x="278" y="262"/>
                    </a:lnTo>
                    <a:lnTo>
                      <a:pt x="242" y="282"/>
                    </a:lnTo>
                    <a:lnTo>
                      <a:pt x="204" y="302"/>
                    </a:lnTo>
                    <a:lnTo>
                      <a:pt x="168" y="316"/>
                    </a:lnTo>
                    <a:lnTo>
                      <a:pt x="152" y="320"/>
                    </a:lnTo>
                    <a:lnTo>
                      <a:pt x="138" y="324"/>
                    </a:lnTo>
                    <a:lnTo>
                      <a:pt x="138" y="324"/>
                    </a:lnTo>
                    <a:lnTo>
                      <a:pt x="124" y="324"/>
                    </a:lnTo>
                    <a:lnTo>
                      <a:pt x="110" y="324"/>
                    </a:lnTo>
                    <a:lnTo>
                      <a:pt x="86" y="320"/>
                    </a:lnTo>
                    <a:lnTo>
                      <a:pt x="62" y="312"/>
                    </a:lnTo>
                    <a:lnTo>
                      <a:pt x="40" y="300"/>
                    </a:lnTo>
                    <a:lnTo>
                      <a:pt x="24" y="290"/>
                    </a:lnTo>
                    <a:lnTo>
                      <a:pt x="10" y="280"/>
                    </a:lnTo>
                    <a:lnTo>
                      <a:pt x="0" y="272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6" name="Freeform 10163"/>
              <p:cNvSpPr>
                <a:spLocks/>
              </p:cNvSpPr>
              <p:nvPr/>
            </p:nvSpPr>
            <p:spPr bwMode="auto">
              <a:xfrm>
                <a:off x="13476288" y="4084638"/>
                <a:ext cx="574675" cy="514350"/>
              </a:xfrm>
              <a:custGeom>
                <a:avLst/>
                <a:gdLst>
                  <a:gd name="T0" fmla="*/ 0 w 362"/>
                  <a:gd name="T1" fmla="*/ 272 h 324"/>
                  <a:gd name="T2" fmla="*/ 0 w 362"/>
                  <a:gd name="T3" fmla="*/ 272 h 324"/>
                  <a:gd name="T4" fmla="*/ 2 w 362"/>
                  <a:gd name="T5" fmla="*/ 252 h 324"/>
                  <a:gd name="T6" fmla="*/ 12 w 362"/>
                  <a:gd name="T7" fmla="*/ 206 h 324"/>
                  <a:gd name="T8" fmla="*/ 18 w 362"/>
                  <a:gd name="T9" fmla="*/ 178 h 324"/>
                  <a:gd name="T10" fmla="*/ 28 w 362"/>
                  <a:gd name="T11" fmla="*/ 150 h 324"/>
                  <a:gd name="T12" fmla="*/ 40 w 362"/>
                  <a:gd name="T13" fmla="*/ 126 h 324"/>
                  <a:gd name="T14" fmla="*/ 46 w 362"/>
                  <a:gd name="T15" fmla="*/ 116 h 324"/>
                  <a:gd name="T16" fmla="*/ 54 w 362"/>
                  <a:gd name="T17" fmla="*/ 106 h 324"/>
                  <a:gd name="T18" fmla="*/ 54 w 362"/>
                  <a:gd name="T19" fmla="*/ 106 h 324"/>
                  <a:gd name="T20" fmla="*/ 74 w 362"/>
                  <a:gd name="T21" fmla="*/ 88 h 324"/>
                  <a:gd name="T22" fmla="*/ 98 w 362"/>
                  <a:gd name="T23" fmla="*/ 70 h 324"/>
                  <a:gd name="T24" fmla="*/ 126 w 362"/>
                  <a:gd name="T25" fmla="*/ 52 h 324"/>
                  <a:gd name="T26" fmla="*/ 156 w 362"/>
                  <a:gd name="T27" fmla="*/ 36 h 324"/>
                  <a:gd name="T28" fmla="*/ 206 w 362"/>
                  <a:gd name="T29" fmla="*/ 10 h 324"/>
                  <a:gd name="T30" fmla="*/ 228 w 362"/>
                  <a:gd name="T31" fmla="*/ 0 h 324"/>
                  <a:gd name="T32" fmla="*/ 228 w 362"/>
                  <a:gd name="T33" fmla="*/ 0 h 324"/>
                  <a:gd name="T34" fmla="*/ 284 w 362"/>
                  <a:gd name="T35" fmla="*/ 82 h 324"/>
                  <a:gd name="T36" fmla="*/ 330 w 362"/>
                  <a:gd name="T37" fmla="*/ 150 h 324"/>
                  <a:gd name="T38" fmla="*/ 348 w 362"/>
                  <a:gd name="T39" fmla="*/ 180 h 324"/>
                  <a:gd name="T40" fmla="*/ 362 w 362"/>
                  <a:gd name="T41" fmla="*/ 206 h 324"/>
                  <a:gd name="T42" fmla="*/ 362 w 362"/>
                  <a:gd name="T43" fmla="*/ 206 h 324"/>
                  <a:gd name="T44" fmla="*/ 338 w 362"/>
                  <a:gd name="T45" fmla="*/ 222 h 324"/>
                  <a:gd name="T46" fmla="*/ 278 w 362"/>
                  <a:gd name="T47" fmla="*/ 262 h 324"/>
                  <a:gd name="T48" fmla="*/ 242 w 362"/>
                  <a:gd name="T49" fmla="*/ 282 h 324"/>
                  <a:gd name="T50" fmla="*/ 204 w 362"/>
                  <a:gd name="T51" fmla="*/ 302 h 324"/>
                  <a:gd name="T52" fmla="*/ 168 w 362"/>
                  <a:gd name="T53" fmla="*/ 316 h 324"/>
                  <a:gd name="T54" fmla="*/ 152 w 362"/>
                  <a:gd name="T55" fmla="*/ 320 h 324"/>
                  <a:gd name="T56" fmla="*/ 138 w 362"/>
                  <a:gd name="T57" fmla="*/ 324 h 324"/>
                  <a:gd name="T58" fmla="*/ 138 w 362"/>
                  <a:gd name="T59" fmla="*/ 324 h 324"/>
                  <a:gd name="T60" fmla="*/ 124 w 362"/>
                  <a:gd name="T61" fmla="*/ 324 h 324"/>
                  <a:gd name="T62" fmla="*/ 110 w 362"/>
                  <a:gd name="T63" fmla="*/ 324 h 324"/>
                  <a:gd name="T64" fmla="*/ 86 w 362"/>
                  <a:gd name="T65" fmla="*/ 320 h 324"/>
                  <a:gd name="T66" fmla="*/ 62 w 362"/>
                  <a:gd name="T67" fmla="*/ 312 h 324"/>
                  <a:gd name="T68" fmla="*/ 40 w 362"/>
                  <a:gd name="T69" fmla="*/ 300 h 324"/>
                  <a:gd name="T70" fmla="*/ 24 w 362"/>
                  <a:gd name="T71" fmla="*/ 290 h 324"/>
                  <a:gd name="T72" fmla="*/ 10 w 362"/>
                  <a:gd name="T73" fmla="*/ 280 h 324"/>
                  <a:gd name="T74" fmla="*/ 0 w 362"/>
                  <a:gd name="T75" fmla="*/ 27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2" h="324">
                    <a:moveTo>
                      <a:pt x="0" y="272"/>
                    </a:moveTo>
                    <a:lnTo>
                      <a:pt x="0" y="272"/>
                    </a:lnTo>
                    <a:lnTo>
                      <a:pt x="2" y="252"/>
                    </a:lnTo>
                    <a:lnTo>
                      <a:pt x="12" y="206"/>
                    </a:lnTo>
                    <a:lnTo>
                      <a:pt x="18" y="178"/>
                    </a:lnTo>
                    <a:lnTo>
                      <a:pt x="28" y="150"/>
                    </a:lnTo>
                    <a:lnTo>
                      <a:pt x="40" y="126"/>
                    </a:lnTo>
                    <a:lnTo>
                      <a:pt x="46" y="116"/>
                    </a:lnTo>
                    <a:lnTo>
                      <a:pt x="54" y="106"/>
                    </a:lnTo>
                    <a:lnTo>
                      <a:pt x="54" y="106"/>
                    </a:lnTo>
                    <a:lnTo>
                      <a:pt x="74" y="88"/>
                    </a:lnTo>
                    <a:lnTo>
                      <a:pt x="98" y="70"/>
                    </a:lnTo>
                    <a:lnTo>
                      <a:pt x="126" y="52"/>
                    </a:lnTo>
                    <a:lnTo>
                      <a:pt x="156" y="36"/>
                    </a:lnTo>
                    <a:lnTo>
                      <a:pt x="206" y="1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84" y="82"/>
                    </a:lnTo>
                    <a:lnTo>
                      <a:pt x="330" y="150"/>
                    </a:lnTo>
                    <a:lnTo>
                      <a:pt x="348" y="180"/>
                    </a:lnTo>
                    <a:lnTo>
                      <a:pt x="362" y="206"/>
                    </a:lnTo>
                    <a:lnTo>
                      <a:pt x="362" y="206"/>
                    </a:lnTo>
                    <a:lnTo>
                      <a:pt x="338" y="222"/>
                    </a:lnTo>
                    <a:lnTo>
                      <a:pt x="278" y="262"/>
                    </a:lnTo>
                    <a:lnTo>
                      <a:pt x="242" y="282"/>
                    </a:lnTo>
                    <a:lnTo>
                      <a:pt x="204" y="302"/>
                    </a:lnTo>
                    <a:lnTo>
                      <a:pt x="168" y="316"/>
                    </a:lnTo>
                    <a:lnTo>
                      <a:pt x="152" y="320"/>
                    </a:lnTo>
                    <a:lnTo>
                      <a:pt x="138" y="324"/>
                    </a:lnTo>
                    <a:lnTo>
                      <a:pt x="138" y="324"/>
                    </a:lnTo>
                    <a:lnTo>
                      <a:pt x="124" y="324"/>
                    </a:lnTo>
                    <a:lnTo>
                      <a:pt x="110" y="324"/>
                    </a:lnTo>
                    <a:lnTo>
                      <a:pt x="86" y="320"/>
                    </a:lnTo>
                    <a:lnTo>
                      <a:pt x="62" y="312"/>
                    </a:lnTo>
                    <a:lnTo>
                      <a:pt x="40" y="300"/>
                    </a:lnTo>
                    <a:lnTo>
                      <a:pt x="24" y="290"/>
                    </a:lnTo>
                    <a:lnTo>
                      <a:pt x="10" y="280"/>
                    </a:lnTo>
                    <a:lnTo>
                      <a:pt x="0" y="2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7" name="Freeform 10164"/>
              <p:cNvSpPr>
                <a:spLocks/>
              </p:cNvSpPr>
              <p:nvPr/>
            </p:nvSpPr>
            <p:spPr bwMode="auto">
              <a:xfrm>
                <a:off x="13549313" y="4119563"/>
                <a:ext cx="422275" cy="377825"/>
              </a:xfrm>
              <a:custGeom>
                <a:avLst/>
                <a:gdLst>
                  <a:gd name="T0" fmla="*/ 0 w 266"/>
                  <a:gd name="T1" fmla="*/ 200 h 238"/>
                  <a:gd name="T2" fmla="*/ 0 w 266"/>
                  <a:gd name="T3" fmla="*/ 200 h 238"/>
                  <a:gd name="T4" fmla="*/ 2 w 266"/>
                  <a:gd name="T5" fmla="*/ 184 h 238"/>
                  <a:gd name="T6" fmla="*/ 8 w 266"/>
                  <a:gd name="T7" fmla="*/ 150 h 238"/>
                  <a:gd name="T8" fmla="*/ 14 w 266"/>
                  <a:gd name="T9" fmla="*/ 130 h 238"/>
                  <a:gd name="T10" fmla="*/ 22 w 266"/>
                  <a:gd name="T11" fmla="*/ 110 h 238"/>
                  <a:gd name="T12" fmla="*/ 30 w 266"/>
                  <a:gd name="T13" fmla="*/ 92 h 238"/>
                  <a:gd name="T14" fmla="*/ 40 w 266"/>
                  <a:gd name="T15" fmla="*/ 78 h 238"/>
                  <a:gd name="T16" fmla="*/ 40 w 266"/>
                  <a:gd name="T17" fmla="*/ 78 h 238"/>
                  <a:gd name="T18" fmla="*/ 54 w 266"/>
                  <a:gd name="T19" fmla="*/ 64 h 238"/>
                  <a:gd name="T20" fmla="*/ 72 w 266"/>
                  <a:gd name="T21" fmla="*/ 52 h 238"/>
                  <a:gd name="T22" fmla="*/ 94 w 266"/>
                  <a:gd name="T23" fmla="*/ 38 h 238"/>
                  <a:gd name="T24" fmla="*/ 114 w 266"/>
                  <a:gd name="T25" fmla="*/ 26 h 238"/>
                  <a:gd name="T26" fmla="*/ 152 w 266"/>
                  <a:gd name="T27" fmla="*/ 8 h 238"/>
                  <a:gd name="T28" fmla="*/ 166 w 266"/>
                  <a:gd name="T29" fmla="*/ 0 h 238"/>
                  <a:gd name="T30" fmla="*/ 166 w 266"/>
                  <a:gd name="T31" fmla="*/ 0 h 238"/>
                  <a:gd name="T32" fmla="*/ 208 w 266"/>
                  <a:gd name="T33" fmla="*/ 60 h 238"/>
                  <a:gd name="T34" fmla="*/ 242 w 266"/>
                  <a:gd name="T35" fmla="*/ 110 h 238"/>
                  <a:gd name="T36" fmla="*/ 266 w 266"/>
                  <a:gd name="T37" fmla="*/ 150 h 238"/>
                  <a:gd name="T38" fmla="*/ 266 w 266"/>
                  <a:gd name="T39" fmla="*/ 150 h 238"/>
                  <a:gd name="T40" fmla="*/ 248 w 266"/>
                  <a:gd name="T41" fmla="*/ 164 h 238"/>
                  <a:gd name="T42" fmla="*/ 204 w 266"/>
                  <a:gd name="T43" fmla="*/ 192 h 238"/>
                  <a:gd name="T44" fmla="*/ 176 w 266"/>
                  <a:gd name="T45" fmla="*/ 208 h 238"/>
                  <a:gd name="T46" fmla="*/ 150 w 266"/>
                  <a:gd name="T47" fmla="*/ 222 h 238"/>
                  <a:gd name="T48" fmla="*/ 124 w 266"/>
                  <a:gd name="T49" fmla="*/ 232 h 238"/>
                  <a:gd name="T50" fmla="*/ 112 w 266"/>
                  <a:gd name="T51" fmla="*/ 236 h 238"/>
                  <a:gd name="T52" fmla="*/ 102 w 266"/>
                  <a:gd name="T53" fmla="*/ 238 h 238"/>
                  <a:gd name="T54" fmla="*/ 102 w 266"/>
                  <a:gd name="T55" fmla="*/ 238 h 238"/>
                  <a:gd name="T56" fmla="*/ 82 w 266"/>
                  <a:gd name="T57" fmla="*/ 238 h 238"/>
                  <a:gd name="T58" fmla="*/ 62 w 266"/>
                  <a:gd name="T59" fmla="*/ 234 h 238"/>
                  <a:gd name="T60" fmla="*/ 46 w 266"/>
                  <a:gd name="T61" fmla="*/ 228 h 238"/>
                  <a:gd name="T62" fmla="*/ 30 w 266"/>
                  <a:gd name="T63" fmla="*/ 220 h 238"/>
                  <a:gd name="T64" fmla="*/ 8 w 266"/>
                  <a:gd name="T65" fmla="*/ 206 h 238"/>
                  <a:gd name="T66" fmla="*/ 0 w 266"/>
                  <a:gd name="T67" fmla="*/ 20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38">
                    <a:moveTo>
                      <a:pt x="0" y="200"/>
                    </a:moveTo>
                    <a:lnTo>
                      <a:pt x="0" y="200"/>
                    </a:lnTo>
                    <a:lnTo>
                      <a:pt x="2" y="184"/>
                    </a:lnTo>
                    <a:lnTo>
                      <a:pt x="8" y="150"/>
                    </a:lnTo>
                    <a:lnTo>
                      <a:pt x="14" y="130"/>
                    </a:lnTo>
                    <a:lnTo>
                      <a:pt x="22" y="110"/>
                    </a:lnTo>
                    <a:lnTo>
                      <a:pt x="30" y="92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54" y="64"/>
                    </a:lnTo>
                    <a:lnTo>
                      <a:pt x="72" y="52"/>
                    </a:lnTo>
                    <a:lnTo>
                      <a:pt x="94" y="38"/>
                    </a:lnTo>
                    <a:lnTo>
                      <a:pt x="114" y="26"/>
                    </a:lnTo>
                    <a:lnTo>
                      <a:pt x="152" y="8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208" y="60"/>
                    </a:lnTo>
                    <a:lnTo>
                      <a:pt x="242" y="110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48" y="164"/>
                    </a:lnTo>
                    <a:lnTo>
                      <a:pt x="204" y="192"/>
                    </a:lnTo>
                    <a:lnTo>
                      <a:pt x="176" y="208"/>
                    </a:lnTo>
                    <a:lnTo>
                      <a:pt x="150" y="222"/>
                    </a:lnTo>
                    <a:lnTo>
                      <a:pt x="124" y="232"/>
                    </a:lnTo>
                    <a:lnTo>
                      <a:pt x="112" y="236"/>
                    </a:lnTo>
                    <a:lnTo>
                      <a:pt x="102" y="238"/>
                    </a:lnTo>
                    <a:lnTo>
                      <a:pt x="102" y="238"/>
                    </a:lnTo>
                    <a:lnTo>
                      <a:pt x="82" y="238"/>
                    </a:lnTo>
                    <a:lnTo>
                      <a:pt x="62" y="234"/>
                    </a:lnTo>
                    <a:lnTo>
                      <a:pt x="46" y="228"/>
                    </a:lnTo>
                    <a:lnTo>
                      <a:pt x="30" y="220"/>
                    </a:lnTo>
                    <a:lnTo>
                      <a:pt x="8" y="206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D4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8" name="Freeform 10165"/>
              <p:cNvSpPr>
                <a:spLocks/>
              </p:cNvSpPr>
              <p:nvPr/>
            </p:nvSpPr>
            <p:spPr bwMode="auto">
              <a:xfrm>
                <a:off x="13549313" y="4119563"/>
                <a:ext cx="422275" cy="377825"/>
              </a:xfrm>
              <a:custGeom>
                <a:avLst/>
                <a:gdLst>
                  <a:gd name="T0" fmla="*/ 0 w 266"/>
                  <a:gd name="T1" fmla="*/ 200 h 238"/>
                  <a:gd name="T2" fmla="*/ 0 w 266"/>
                  <a:gd name="T3" fmla="*/ 200 h 238"/>
                  <a:gd name="T4" fmla="*/ 2 w 266"/>
                  <a:gd name="T5" fmla="*/ 184 h 238"/>
                  <a:gd name="T6" fmla="*/ 8 w 266"/>
                  <a:gd name="T7" fmla="*/ 150 h 238"/>
                  <a:gd name="T8" fmla="*/ 14 w 266"/>
                  <a:gd name="T9" fmla="*/ 130 h 238"/>
                  <a:gd name="T10" fmla="*/ 22 w 266"/>
                  <a:gd name="T11" fmla="*/ 110 h 238"/>
                  <a:gd name="T12" fmla="*/ 30 w 266"/>
                  <a:gd name="T13" fmla="*/ 92 h 238"/>
                  <a:gd name="T14" fmla="*/ 40 w 266"/>
                  <a:gd name="T15" fmla="*/ 78 h 238"/>
                  <a:gd name="T16" fmla="*/ 40 w 266"/>
                  <a:gd name="T17" fmla="*/ 78 h 238"/>
                  <a:gd name="T18" fmla="*/ 54 w 266"/>
                  <a:gd name="T19" fmla="*/ 64 h 238"/>
                  <a:gd name="T20" fmla="*/ 72 w 266"/>
                  <a:gd name="T21" fmla="*/ 52 h 238"/>
                  <a:gd name="T22" fmla="*/ 94 w 266"/>
                  <a:gd name="T23" fmla="*/ 38 h 238"/>
                  <a:gd name="T24" fmla="*/ 114 w 266"/>
                  <a:gd name="T25" fmla="*/ 26 h 238"/>
                  <a:gd name="T26" fmla="*/ 152 w 266"/>
                  <a:gd name="T27" fmla="*/ 8 h 238"/>
                  <a:gd name="T28" fmla="*/ 166 w 266"/>
                  <a:gd name="T29" fmla="*/ 0 h 238"/>
                  <a:gd name="T30" fmla="*/ 166 w 266"/>
                  <a:gd name="T31" fmla="*/ 0 h 238"/>
                  <a:gd name="T32" fmla="*/ 208 w 266"/>
                  <a:gd name="T33" fmla="*/ 60 h 238"/>
                  <a:gd name="T34" fmla="*/ 242 w 266"/>
                  <a:gd name="T35" fmla="*/ 110 h 238"/>
                  <a:gd name="T36" fmla="*/ 266 w 266"/>
                  <a:gd name="T37" fmla="*/ 150 h 238"/>
                  <a:gd name="T38" fmla="*/ 266 w 266"/>
                  <a:gd name="T39" fmla="*/ 150 h 238"/>
                  <a:gd name="T40" fmla="*/ 248 w 266"/>
                  <a:gd name="T41" fmla="*/ 164 h 238"/>
                  <a:gd name="T42" fmla="*/ 204 w 266"/>
                  <a:gd name="T43" fmla="*/ 192 h 238"/>
                  <a:gd name="T44" fmla="*/ 176 w 266"/>
                  <a:gd name="T45" fmla="*/ 208 h 238"/>
                  <a:gd name="T46" fmla="*/ 150 w 266"/>
                  <a:gd name="T47" fmla="*/ 222 h 238"/>
                  <a:gd name="T48" fmla="*/ 124 w 266"/>
                  <a:gd name="T49" fmla="*/ 232 h 238"/>
                  <a:gd name="T50" fmla="*/ 112 w 266"/>
                  <a:gd name="T51" fmla="*/ 236 h 238"/>
                  <a:gd name="T52" fmla="*/ 102 w 266"/>
                  <a:gd name="T53" fmla="*/ 238 h 238"/>
                  <a:gd name="T54" fmla="*/ 102 w 266"/>
                  <a:gd name="T55" fmla="*/ 238 h 238"/>
                  <a:gd name="T56" fmla="*/ 82 w 266"/>
                  <a:gd name="T57" fmla="*/ 238 h 238"/>
                  <a:gd name="T58" fmla="*/ 62 w 266"/>
                  <a:gd name="T59" fmla="*/ 234 h 238"/>
                  <a:gd name="T60" fmla="*/ 46 w 266"/>
                  <a:gd name="T61" fmla="*/ 228 h 238"/>
                  <a:gd name="T62" fmla="*/ 30 w 266"/>
                  <a:gd name="T63" fmla="*/ 220 h 238"/>
                  <a:gd name="T64" fmla="*/ 8 w 266"/>
                  <a:gd name="T65" fmla="*/ 206 h 238"/>
                  <a:gd name="T66" fmla="*/ 0 w 266"/>
                  <a:gd name="T67" fmla="*/ 20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6" h="238">
                    <a:moveTo>
                      <a:pt x="0" y="200"/>
                    </a:moveTo>
                    <a:lnTo>
                      <a:pt x="0" y="200"/>
                    </a:lnTo>
                    <a:lnTo>
                      <a:pt x="2" y="184"/>
                    </a:lnTo>
                    <a:lnTo>
                      <a:pt x="8" y="150"/>
                    </a:lnTo>
                    <a:lnTo>
                      <a:pt x="14" y="130"/>
                    </a:lnTo>
                    <a:lnTo>
                      <a:pt x="22" y="110"/>
                    </a:lnTo>
                    <a:lnTo>
                      <a:pt x="30" y="92"/>
                    </a:lnTo>
                    <a:lnTo>
                      <a:pt x="40" y="78"/>
                    </a:lnTo>
                    <a:lnTo>
                      <a:pt x="40" y="78"/>
                    </a:lnTo>
                    <a:lnTo>
                      <a:pt x="54" y="64"/>
                    </a:lnTo>
                    <a:lnTo>
                      <a:pt x="72" y="52"/>
                    </a:lnTo>
                    <a:lnTo>
                      <a:pt x="94" y="38"/>
                    </a:lnTo>
                    <a:lnTo>
                      <a:pt x="114" y="26"/>
                    </a:lnTo>
                    <a:lnTo>
                      <a:pt x="152" y="8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208" y="60"/>
                    </a:lnTo>
                    <a:lnTo>
                      <a:pt x="242" y="110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48" y="164"/>
                    </a:lnTo>
                    <a:lnTo>
                      <a:pt x="204" y="192"/>
                    </a:lnTo>
                    <a:lnTo>
                      <a:pt x="176" y="208"/>
                    </a:lnTo>
                    <a:lnTo>
                      <a:pt x="150" y="222"/>
                    </a:lnTo>
                    <a:lnTo>
                      <a:pt x="124" y="232"/>
                    </a:lnTo>
                    <a:lnTo>
                      <a:pt x="112" y="236"/>
                    </a:lnTo>
                    <a:lnTo>
                      <a:pt x="102" y="238"/>
                    </a:lnTo>
                    <a:lnTo>
                      <a:pt x="102" y="238"/>
                    </a:lnTo>
                    <a:lnTo>
                      <a:pt x="82" y="238"/>
                    </a:lnTo>
                    <a:lnTo>
                      <a:pt x="62" y="234"/>
                    </a:lnTo>
                    <a:lnTo>
                      <a:pt x="46" y="228"/>
                    </a:lnTo>
                    <a:lnTo>
                      <a:pt x="30" y="220"/>
                    </a:lnTo>
                    <a:lnTo>
                      <a:pt x="8" y="206"/>
                    </a:lnTo>
                    <a:lnTo>
                      <a:pt x="0" y="2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Freeform 10166"/>
              <p:cNvSpPr>
                <a:spLocks/>
              </p:cNvSpPr>
              <p:nvPr/>
            </p:nvSpPr>
            <p:spPr bwMode="auto">
              <a:xfrm>
                <a:off x="13717588" y="4144963"/>
                <a:ext cx="241300" cy="327025"/>
              </a:xfrm>
              <a:custGeom>
                <a:avLst/>
                <a:gdLst>
                  <a:gd name="T0" fmla="*/ 0 w 152"/>
                  <a:gd name="T1" fmla="*/ 0 h 206"/>
                  <a:gd name="T2" fmla="*/ 0 w 152"/>
                  <a:gd name="T3" fmla="*/ 0 h 206"/>
                  <a:gd name="T4" fmla="*/ 18 w 152"/>
                  <a:gd name="T5" fmla="*/ 26 h 206"/>
                  <a:gd name="T6" fmla="*/ 58 w 152"/>
                  <a:gd name="T7" fmla="*/ 88 h 206"/>
                  <a:gd name="T8" fmla="*/ 108 w 152"/>
                  <a:gd name="T9" fmla="*/ 156 h 206"/>
                  <a:gd name="T10" fmla="*/ 132 w 152"/>
                  <a:gd name="T11" fmla="*/ 186 h 206"/>
                  <a:gd name="T12" fmla="*/ 152 w 152"/>
                  <a:gd name="T13" fmla="*/ 206 h 206"/>
                  <a:gd name="T14" fmla="*/ 152 w 152"/>
                  <a:gd name="T15" fmla="*/ 206 h 206"/>
                  <a:gd name="T16" fmla="*/ 132 w 152"/>
                  <a:gd name="T17" fmla="*/ 188 h 206"/>
                  <a:gd name="T18" fmla="*/ 110 w 152"/>
                  <a:gd name="T19" fmla="*/ 168 h 206"/>
                  <a:gd name="T20" fmla="*/ 86 w 152"/>
                  <a:gd name="T21" fmla="*/ 142 h 206"/>
                  <a:gd name="T22" fmla="*/ 60 w 152"/>
                  <a:gd name="T23" fmla="*/ 110 h 206"/>
                  <a:gd name="T24" fmla="*/ 34 w 152"/>
                  <a:gd name="T25" fmla="*/ 74 h 206"/>
                  <a:gd name="T26" fmla="*/ 24 w 152"/>
                  <a:gd name="T27" fmla="*/ 56 h 206"/>
                  <a:gd name="T28" fmla="*/ 14 w 152"/>
                  <a:gd name="T29" fmla="*/ 38 h 206"/>
                  <a:gd name="T30" fmla="*/ 6 w 152"/>
                  <a:gd name="T31" fmla="*/ 20 h 206"/>
                  <a:gd name="T32" fmla="*/ 0 w 152"/>
                  <a:gd name="T3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206">
                    <a:moveTo>
                      <a:pt x="0" y="0"/>
                    </a:moveTo>
                    <a:lnTo>
                      <a:pt x="0" y="0"/>
                    </a:lnTo>
                    <a:lnTo>
                      <a:pt x="18" y="26"/>
                    </a:lnTo>
                    <a:lnTo>
                      <a:pt x="58" y="88"/>
                    </a:lnTo>
                    <a:lnTo>
                      <a:pt x="108" y="156"/>
                    </a:lnTo>
                    <a:lnTo>
                      <a:pt x="132" y="186"/>
                    </a:lnTo>
                    <a:lnTo>
                      <a:pt x="152" y="206"/>
                    </a:lnTo>
                    <a:lnTo>
                      <a:pt x="152" y="206"/>
                    </a:lnTo>
                    <a:lnTo>
                      <a:pt x="132" y="188"/>
                    </a:lnTo>
                    <a:lnTo>
                      <a:pt x="110" y="168"/>
                    </a:lnTo>
                    <a:lnTo>
                      <a:pt x="86" y="142"/>
                    </a:lnTo>
                    <a:lnTo>
                      <a:pt x="60" y="110"/>
                    </a:lnTo>
                    <a:lnTo>
                      <a:pt x="34" y="74"/>
                    </a:lnTo>
                    <a:lnTo>
                      <a:pt x="24" y="56"/>
                    </a:lnTo>
                    <a:lnTo>
                      <a:pt x="14" y="38"/>
                    </a:lnTo>
                    <a:lnTo>
                      <a:pt x="6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0" name="Freeform 10167"/>
              <p:cNvSpPr>
                <a:spLocks/>
              </p:cNvSpPr>
              <p:nvPr/>
            </p:nvSpPr>
            <p:spPr bwMode="auto">
              <a:xfrm>
                <a:off x="13717588" y="4144963"/>
                <a:ext cx="241300" cy="327025"/>
              </a:xfrm>
              <a:custGeom>
                <a:avLst/>
                <a:gdLst>
                  <a:gd name="T0" fmla="*/ 0 w 152"/>
                  <a:gd name="T1" fmla="*/ 0 h 206"/>
                  <a:gd name="T2" fmla="*/ 0 w 152"/>
                  <a:gd name="T3" fmla="*/ 0 h 206"/>
                  <a:gd name="T4" fmla="*/ 18 w 152"/>
                  <a:gd name="T5" fmla="*/ 26 h 206"/>
                  <a:gd name="T6" fmla="*/ 58 w 152"/>
                  <a:gd name="T7" fmla="*/ 88 h 206"/>
                  <a:gd name="T8" fmla="*/ 108 w 152"/>
                  <a:gd name="T9" fmla="*/ 156 h 206"/>
                  <a:gd name="T10" fmla="*/ 132 w 152"/>
                  <a:gd name="T11" fmla="*/ 186 h 206"/>
                  <a:gd name="T12" fmla="*/ 152 w 152"/>
                  <a:gd name="T13" fmla="*/ 206 h 206"/>
                  <a:gd name="T14" fmla="*/ 152 w 152"/>
                  <a:gd name="T15" fmla="*/ 206 h 206"/>
                  <a:gd name="T16" fmla="*/ 132 w 152"/>
                  <a:gd name="T17" fmla="*/ 188 h 206"/>
                  <a:gd name="T18" fmla="*/ 110 w 152"/>
                  <a:gd name="T19" fmla="*/ 168 h 206"/>
                  <a:gd name="T20" fmla="*/ 86 w 152"/>
                  <a:gd name="T21" fmla="*/ 142 h 206"/>
                  <a:gd name="T22" fmla="*/ 60 w 152"/>
                  <a:gd name="T23" fmla="*/ 110 h 206"/>
                  <a:gd name="T24" fmla="*/ 34 w 152"/>
                  <a:gd name="T25" fmla="*/ 74 h 206"/>
                  <a:gd name="T26" fmla="*/ 24 w 152"/>
                  <a:gd name="T27" fmla="*/ 56 h 206"/>
                  <a:gd name="T28" fmla="*/ 14 w 152"/>
                  <a:gd name="T29" fmla="*/ 38 h 206"/>
                  <a:gd name="T30" fmla="*/ 6 w 152"/>
                  <a:gd name="T31" fmla="*/ 20 h 206"/>
                  <a:gd name="T32" fmla="*/ 0 w 152"/>
                  <a:gd name="T3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206">
                    <a:moveTo>
                      <a:pt x="0" y="0"/>
                    </a:moveTo>
                    <a:lnTo>
                      <a:pt x="0" y="0"/>
                    </a:lnTo>
                    <a:lnTo>
                      <a:pt x="18" y="26"/>
                    </a:lnTo>
                    <a:lnTo>
                      <a:pt x="58" y="88"/>
                    </a:lnTo>
                    <a:lnTo>
                      <a:pt x="108" y="156"/>
                    </a:lnTo>
                    <a:lnTo>
                      <a:pt x="132" y="186"/>
                    </a:lnTo>
                    <a:lnTo>
                      <a:pt x="152" y="206"/>
                    </a:lnTo>
                    <a:lnTo>
                      <a:pt x="152" y="206"/>
                    </a:lnTo>
                    <a:lnTo>
                      <a:pt x="132" y="188"/>
                    </a:lnTo>
                    <a:lnTo>
                      <a:pt x="110" y="168"/>
                    </a:lnTo>
                    <a:lnTo>
                      <a:pt x="86" y="142"/>
                    </a:lnTo>
                    <a:lnTo>
                      <a:pt x="60" y="110"/>
                    </a:lnTo>
                    <a:lnTo>
                      <a:pt x="34" y="74"/>
                    </a:lnTo>
                    <a:lnTo>
                      <a:pt x="24" y="56"/>
                    </a:lnTo>
                    <a:lnTo>
                      <a:pt x="14" y="38"/>
                    </a:lnTo>
                    <a:lnTo>
                      <a:pt x="6" y="2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1" name="Freeform 10168"/>
              <p:cNvSpPr>
                <a:spLocks/>
              </p:cNvSpPr>
              <p:nvPr/>
            </p:nvSpPr>
            <p:spPr bwMode="auto">
              <a:xfrm>
                <a:off x="12253913" y="6265863"/>
                <a:ext cx="1127125" cy="1130300"/>
              </a:xfrm>
              <a:custGeom>
                <a:avLst/>
                <a:gdLst>
                  <a:gd name="T0" fmla="*/ 710 w 710"/>
                  <a:gd name="T1" fmla="*/ 382 h 712"/>
                  <a:gd name="T2" fmla="*/ 698 w 710"/>
                  <a:gd name="T3" fmla="*/ 454 h 712"/>
                  <a:gd name="T4" fmla="*/ 672 w 710"/>
                  <a:gd name="T5" fmla="*/ 518 h 712"/>
                  <a:gd name="T6" fmla="*/ 634 w 710"/>
                  <a:gd name="T7" fmla="*/ 576 h 712"/>
                  <a:gd name="T8" fmla="*/ 588 w 710"/>
                  <a:gd name="T9" fmla="*/ 626 h 712"/>
                  <a:gd name="T10" fmla="*/ 532 w 710"/>
                  <a:gd name="T11" fmla="*/ 664 h 712"/>
                  <a:gd name="T12" fmla="*/ 470 w 710"/>
                  <a:gd name="T13" fmla="*/ 692 h 712"/>
                  <a:gd name="T14" fmla="*/ 402 w 710"/>
                  <a:gd name="T15" fmla="*/ 708 h 712"/>
                  <a:gd name="T16" fmla="*/ 330 w 710"/>
                  <a:gd name="T17" fmla="*/ 710 h 712"/>
                  <a:gd name="T18" fmla="*/ 294 w 710"/>
                  <a:gd name="T19" fmla="*/ 706 h 712"/>
                  <a:gd name="T20" fmla="*/ 224 w 710"/>
                  <a:gd name="T21" fmla="*/ 686 h 712"/>
                  <a:gd name="T22" fmla="*/ 164 w 710"/>
                  <a:gd name="T23" fmla="*/ 654 h 712"/>
                  <a:gd name="T24" fmla="*/ 110 w 710"/>
                  <a:gd name="T25" fmla="*/ 612 h 712"/>
                  <a:gd name="T26" fmla="*/ 66 w 710"/>
                  <a:gd name="T27" fmla="*/ 560 h 712"/>
                  <a:gd name="T28" fmla="*/ 32 w 710"/>
                  <a:gd name="T29" fmla="*/ 502 h 712"/>
                  <a:gd name="T30" fmla="*/ 10 w 710"/>
                  <a:gd name="T31" fmla="*/ 436 h 712"/>
                  <a:gd name="T32" fmla="*/ 0 w 710"/>
                  <a:gd name="T33" fmla="*/ 366 h 712"/>
                  <a:gd name="T34" fmla="*/ 2 w 710"/>
                  <a:gd name="T35" fmla="*/ 330 h 712"/>
                  <a:gd name="T36" fmla="*/ 14 w 710"/>
                  <a:gd name="T37" fmla="*/ 258 h 712"/>
                  <a:gd name="T38" fmla="*/ 40 w 710"/>
                  <a:gd name="T39" fmla="*/ 194 h 712"/>
                  <a:gd name="T40" fmla="*/ 76 w 710"/>
                  <a:gd name="T41" fmla="*/ 136 h 712"/>
                  <a:gd name="T42" fmla="*/ 124 w 710"/>
                  <a:gd name="T43" fmla="*/ 86 h 712"/>
                  <a:gd name="T44" fmla="*/ 180 w 710"/>
                  <a:gd name="T45" fmla="*/ 48 h 712"/>
                  <a:gd name="T46" fmla="*/ 242 w 710"/>
                  <a:gd name="T47" fmla="*/ 20 h 712"/>
                  <a:gd name="T48" fmla="*/ 310 w 710"/>
                  <a:gd name="T49" fmla="*/ 4 h 712"/>
                  <a:gd name="T50" fmla="*/ 382 w 710"/>
                  <a:gd name="T51" fmla="*/ 2 h 712"/>
                  <a:gd name="T52" fmla="*/ 418 w 710"/>
                  <a:gd name="T53" fmla="*/ 6 h 712"/>
                  <a:gd name="T54" fmla="*/ 486 w 710"/>
                  <a:gd name="T55" fmla="*/ 26 h 712"/>
                  <a:gd name="T56" fmla="*/ 548 w 710"/>
                  <a:gd name="T57" fmla="*/ 56 h 712"/>
                  <a:gd name="T58" fmla="*/ 602 w 710"/>
                  <a:gd name="T59" fmla="*/ 100 h 712"/>
                  <a:gd name="T60" fmla="*/ 646 w 710"/>
                  <a:gd name="T61" fmla="*/ 150 h 712"/>
                  <a:gd name="T62" fmla="*/ 680 w 710"/>
                  <a:gd name="T63" fmla="*/ 210 h 712"/>
                  <a:gd name="T64" fmla="*/ 702 w 710"/>
                  <a:gd name="T65" fmla="*/ 276 h 712"/>
                  <a:gd name="T66" fmla="*/ 710 w 710"/>
                  <a:gd name="T6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0" h="712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4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8"/>
                    </a:lnTo>
                    <a:lnTo>
                      <a:pt x="634" y="576"/>
                    </a:lnTo>
                    <a:lnTo>
                      <a:pt x="612" y="602"/>
                    </a:lnTo>
                    <a:lnTo>
                      <a:pt x="588" y="626"/>
                    </a:lnTo>
                    <a:lnTo>
                      <a:pt x="560" y="646"/>
                    </a:lnTo>
                    <a:lnTo>
                      <a:pt x="532" y="664"/>
                    </a:lnTo>
                    <a:lnTo>
                      <a:pt x="502" y="680"/>
                    </a:lnTo>
                    <a:lnTo>
                      <a:pt x="470" y="692"/>
                    </a:lnTo>
                    <a:lnTo>
                      <a:pt x="436" y="702"/>
                    </a:lnTo>
                    <a:lnTo>
                      <a:pt x="402" y="708"/>
                    </a:lnTo>
                    <a:lnTo>
                      <a:pt x="366" y="712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6"/>
                    </a:lnTo>
                    <a:lnTo>
                      <a:pt x="258" y="698"/>
                    </a:lnTo>
                    <a:lnTo>
                      <a:pt x="224" y="686"/>
                    </a:lnTo>
                    <a:lnTo>
                      <a:pt x="194" y="672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8"/>
                    </a:lnTo>
                    <a:lnTo>
                      <a:pt x="66" y="560"/>
                    </a:lnTo>
                    <a:lnTo>
                      <a:pt x="48" y="532"/>
                    </a:lnTo>
                    <a:lnTo>
                      <a:pt x="32" y="502"/>
                    </a:lnTo>
                    <a:lnTo>
                      <a:pt x="18" y="470"/>
                    </a:lnTo>
                    <a:lnTo>
                      <a:pt x="10" y="436"/>
                    </a:lnTo>
                    <a:lnTo>
                      <a:pt x="4" y="402"/>
                    </a:lnTo>
                    <a:lnTo>
                      <a:pt x="0" y="366"/>
                    </a:lnTo>
                    <a:lnTo>
                      <a:pt x="2" y="330"/>
                    </a:lnTo>
                    <a:lnTo>
                      <a:pt x="2" y="330"/>
                    </a:lnTo>
                    <a:lnTo>
                      <a:pt x="6" y="294"/>
                    </a:lnTo>
                    <a:lnTo>
                      <a:pt x="14" y="258"/>
                    </a:lnTo>
                    <a:lnTo>
                      <a:pt x="26" y="226"/>
                    </a:lnTo>
                    <a:lnTo>
                      <a:pt x="40" y="194"/>
                    </a:lnTo>
                    <a:lnTo>
                      <a:pt x="56" y="164"/>
                    </a:lnTo>
                    <a:lnTo>
                      <a:pt x="76" y="136"/>
                    </a:lnTo>
                    <a:lnTo>
                      <a:pt x="100" y="110"/>
                    </a:lnTo>
                    <a:lnTo>
                      <a:pt x="124" y="86"/>
                    </a:lnTo>
                    <a:lnTo>
                      <a:pt x="150" y="66"/>
                    </a:lnTo>
                    <a:lnTo>
                      <a:pt x="180" y="48"/>
                    </a:lnTo>
                    <a:lnTo>
                      <a:pt x="210" y="32"/>
                    </a:lnTo>
                    <a:lnTo>
                      <a:pt x="242" y="20"/>
                    </a:lnTo>
                    <a:lnTo>
                      <a:pt x="276" y="10"/>
                    </a:lnTo>
                    <a:lnTo>
                      <a:pt x="310" y="4"/>
                    </a:lnTo>
                    <a:lnTo>
                      <a:pt x="346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418" y="6"/>
                    </a:lnTo>
                    <a:lnTo>
                      <a:pt x="454" y="14"/>
                    </a:lnTo>
                    <a:lnTo>
                      <a:pt x="486" y="26"/>
                    </a:lnTo>
                    <a:lnTo>
                      <a:pt x="518" y="40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100"/>
                    </a:lnTo>
                    <a:lnTo>
                      <a:pt x="624" y="124"/>
                    </a:lnTo>
                    <a:lnTo>
                      <a:pt x="646" y="150"/>
                    </a:lnTo>
                    <a:lnTo>
                      <a:pt x="664" y="180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6"/>
                    </a:lnTo>
                    <a:lnTo>
                      <a:pt x="708" y="310"/>
                    </a:lnTo>
                    <a:lnTo>
                      <a:pt x="710" y="346"/>
                    </a:lnTo>
                    <a:lnTo>
                      <a:pt x="710" y="382"/>
                    </a:lnTo>
                    <a:close/>
                  </a:path>
                </a:pathLst>
              </a:custGeom>
              <a:solidFill>
                <a:srgbClr val="2A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2" name="Freeform 10169"/>
              <p:cNvSpPr>
                <a:spLocks/>
              </p:cNvSpPr>
              <p:nvPr/>
            </p:nvSpPr>
            <p:spPr bwMode="auto">
              <a:xfrm>
                <a:off x="12253913" y="6265863"/>
                <a:ext cx="1127125" cy="1130300"/>
              </a:xfrm>
              <a:custGeom>
                <a:avLst/>
                <a:gdLst>
                  <a:gd name="T0" fmla="*/ 710 w 710"/>
                  <a:gd name="T1" fmla="*/ 382 h 712"/>
                  <a:gd name="T2" fmla="*/ 698 w 710"/>
                  <a:gd name="T3" fmla="*/ 454 h 712"/>
                  <a:gd name="T4" fmla="*/ 672 w 710"/>
                  <a:gd name="T5" fmla="*/ 518 h 712"/>
                  <a:gd name="T6" fmla="*/ 634 w 710"/>
                  <a:gd name="T7" fmla="*/ 576 h 712"/>
                  <a:gd name="T8" fmla="*/ 588 w 710"/>
                  <a:gd name="T9" fmla="*/ 626 h 712"/>
                  <a:gd name="T10" fmla="*/ 532 w 710"/>
                  <a:gd name="T11" fmla="*/ 664 h 712"/>
                  <a:gd name="T12" fmla="*/ 470 w 710"/>
                  <a:gd name="T13" fmla="*/ 692 h 712"/>
                  <a:gd name="T14" fmla="*/ 402 w 710"/>
                  <a:gd name="T15" fmla="*/ 708 h 712"/>
                  <a:gd name="T16" fmla="*/ 330 w 710"/>
                  <a:gd name="T17" fmla="*/ 710 h 712"/>
                  <a:gd name="T18" fmla="*/ 294 w 710"/>
                  <a:gd name="T19" fmla="*/ 706 h 712"/>
                  <a:gd name="T20" fmla="*/ 224 w 710"/>
                  <a:gd name="T21" fmla="*/ 686 h 712"/>
                  <a:gd name="T22" fmla="*/ 164 w 710"/>
                  <a:gd name="T23" fmla="*/ 654 h 712"/>
                  <a:gd name="T24" fmla="*/ 110 w 710"/>
                  <a:gd name="T25" fmla="*/ 612 h 712"/>
                  <a:gd name="T26" fmla="*/ 66 w 710"/>
                  <a:gd name="T27" fmla="*/ 560 h 712"/>
                  <a:gd name="T28" fmla="*/ 32 w 710"/>
                  <a:gd name="T29" fmla="*/ 502 h 712"/>
                  <a:gd name="T30" fmla="*/ 10 w 710"/>
                  <a:gd name="T31" fmla="*/ 436 h 712"/>
                  <a:gd name="T32" fmla="*/ 0 w 710"/>
                  <a:gd name="T33" fmla="*/ 366 h 712"/>
                  <a:gd name="T34" fmla="*/ 2 w 710"/>
                  <a:gd name="T35" fmla="*/ 330 h 712"/>
                  <a:gd name="T36" fmla="*/ 14 w 710"/>
                  <a:gd name="T37" fmla="*/ 258 h 712"/>
                  <a:gd name="T38" fmla="*/ 40 w 710"/>
                  <a:gd name="T39" fmla="*/ 194 h 712"/>
                  <a:gd name="T40" fmla="*/ 76 w 710"/>
                  <a:gd name="T41" fmla="*/ 136 h 712"/>
                  <a:gd name="T42" fmla="*/ 124 w 710"/>
                  <a:gd name="T43" fmla="*/ 86 h 712"/>
                  <a:gd name="T44" fmla="*/ 180 w 710"/>
                  <a:gd name="T45" fmla="*/ 48 h 712"/>
                  <a:gd name="T46" fmla="*/ 242 w 710"/>
                  <a:gd name="T47" fmla="*/ 20 h 712"/>
                  <a:gd name="T48" fmla="*/ 310 w 710"/>
                  <a:gd name="T49" fmla="*/ 4 h 712"/>
                  <a:gd name="T50" fmla="*/ 382 w 710"/>
                  <a:gd name="T51" fmla="*/ 2 h 712"/>
                  <a:gd name="T52" fmla="*/ 418 w 710"/>
                  <a:gd name="T53" fmla="*/ 6 h 712"/>
                  <a:gd name="T54" fmla="*/ 486 w 710"/>
                  <a:gd name="T55" fmla="*/ 26 h 712"/>
                  <a:gd name="T56" fmla="*/ 548 w 710"/>
                  <a:gd name="T57" fmla="*/ 56 h 712"/>
                  <a:gd name="T58" fmla="*/ 602 w 710"/>
                  <a:gd name="T59" fmla="*/ 100 h 712"/>
                  <a:gd name="T60" fmla="*/ 646 w 710"/>
                  <a:gd name="T61" fmla="*/ 150 h 712"/>
                  <a:gd name="T62" fmla="*/ 680 w 710"/>
                  <a:gd name="T63" fmla="*/ 210 h 712"/>
                  <a:gd name="T64" fmla="*/ 702 w 710"/>
                  <a:gd name="T65" fmla="*/ 276 h 712"/>
                  <a:gd name="T66" fmla="*/ 710 w 710"/>
                  <a:gd name="T6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0" h="712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4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8"/>
                    </a:lnTo>
                    <a:lnTo>
                      <a:pt x="634" y="576"/>
                    </a:lnTo>
                    <a:lnTo>
                      <a:pt x="612" y="602"/>
                    </a:lnTo>
                    <a:lnTo>
                      <a:pt x="588" y="626"/>
                    </a:lnTo>
                    <a:lnTo>
                      <a:pt x="560" y="646"/>
                    </a:lnTo>
                    <a:lnTo>
                      <a:pt x="532" y="664"/>
                    </a:lnTo>
                    <a:lnTo>
                      <a:pt x="502" y="680"/>
                    </a:lnTo>
                    <a:lnTo>
                      <a:pt x="470" y="692"/>
                    </a:lnTo>
                    <a:lnTo>
                      <a:pt x="436" y="702"/>
                    </a:lnTo>
                    <a:lnTo>
                      <a:pt x="402" y="708"/>
                    </a:lnTo>
                    <a:lnTo>
                      <a:pt x="366" y="712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6"/>
                    </a:lnTo>
                    <a:lnTo>
                      <a:pt x="258" y="698"/>
                    </a:lnTo>
                    <a:lnTo>
                      <a:pt x="224" y="686"/>
                    </a:lnTo>
                    <a:lnTo>
                      <a:pt x="194" y="672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8"/>
                    </a:lnTo>
                    <a:lnTo>
                      <a:pt x="66" y="560"/>
                    </a:lnTo>
                    <a:lnTo>
                      <a:pt x="48" y="532"/>
                    </a:lnTo>
                    <a:lnTo>
                      <a:pt x="32" y="502"/>
                    </a:lnTo>
                    <a:lnTo>
                      <a:pt x="18" y="470"/>
                    </a:lnTo>
                    <a:lnTo>
                      <a:pt x="10" y="436"/>
                    </a:lnTo>
                    <a:lnTo>
                      <a:pt x="4" y="402"/>
                    </a:lnTo>
                    <a:lnTo>
                      <a:pt x="0" y="366"/>
                    </a:lnTo>
                    <a:lnTo>
                      <a:pt x="2" y="330"/>
                    </a:lnTo>
                    <a:lnTo>
                      <a:pt x="2" y="330"/>
                    </a:lnTo>
                    <a:lnTo>
                      <a:pt x="6" y="294"/>
                    </a:lnTo>
                    <a:lnTo>
                      <a:pt x="14" y="258"/>
                    </a:lnTo>
                    <a:lnTo>
                      <a:pt x="26" y="226"/>
                    </a:lnTo>
                    <a:lnTo>
                      <a:pt x="40" y="194"/>
                    </a:lnTo>
                    <a:lnTo>
                      <a:pt x="56" y="164"/>
                    </a:lnTo>
                    <a:lnTo>
                      <a:pt x="76" y="136"/>
                    </a:lnTo>
                    <a:lnTo>
                      <a:pt x="100" y="110"/>
                    </a:lnTo>
                    <a:lnTo>
                      <a:pt x="124" y="86"/>
                    </a:lnTo>
                    <a:lnTo>
                      <a:pt x="150" y="66"/>
                    </a:lnTo>
                    <a:lnTo>
                      <a:pt x="180" y="48"/>
                    </a:lnTo>
                    <a:lnTo>
                      <a:pt x="210" y="32"/>
                    </a:lnTo>
                    <a:lnTo>
                      <a:pt x="242" y="20"/>
                    </a:lnTo>
                    <a:lnTo>
                      <a:pt x="276" y="10"/>
                    </a:lnTo>
                    <a:lnTo>
                      <a:pt x="310" y="4"/>
                    </a:lnTo>
                    <a:lnTo>
                      <a:pt x="346" y="0"/>
                    </a:lnTo>
                    <a:lnTo>
                      <a:pt x="382" y="2"/>
                    </a:lnTo>
                    <a:lnTo>
                      <a:pt x="382" y="2"/>
                    </a:lnTo>
                    <a:lnTo>
                      <a:pt x="418" y="6"/>
                    </a:lnTo>
                    <a:lnTo>
                      <a:pt x="454" y="14"/>
                    </a:lnTo>
                    <a:lnTo>
                      <a:pt x="486" y="26"/>
                    </a:lnTo>
                    <a:lnTo>
                      <a:pt x="518" y="40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100"/>
                    </a:lnTo>
                    <a:lnTo>
                      <a:pt x="624" y="124"/>
                    </a:lnTo>
                    <a:lnTo>
                      <a:pt x="646" y="150"/>
                    </a:lnTo>
                    <a:lnTo>
                      <a:pt x="664" y="180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6"/>
                    </a:lnTo>
                    <a:lnTo>
                      <a:pt x="708" y="310"/>
                    </a:lnTo>
                    <a:lnTo>
                      <a:pt x="710" y="346"/>
                    </a:lnTo>
                    <a:lnTo>
                      <a:pt x="710" y="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3" name="Freeform 10170"/>
              <p:cNvSpPr>
                <a:spLocks/>
              </p:cNvSpPr>
              <p:nvPr/>
            </p:nvSpPr>
            <p:spPr bwMode="auto">
              <a:xfrm>
                <a:off x="12399963" y="6411913"/>
                <a:ext cx="838200" cy="838200"/>
              </a:xfrm>
              <a:custGeom>
                <a:avLst/>
                <a:gdLst>
                  <a:gd name="T0" fmla="*/ 526 w 528"/>
                  <a:gd name="T1" fmla="*/ 284 h 528"/>
                  <a:gd name="T2" fmla="*/ 518 w 528"/>
                  <a:gd name="T3" fmla="*/ 336 h 528"/>
                  <a:gd name="T4" fmla="*/ 498 w 528"/>
                  <a:gd name="T5" fmla="*/ 384 h 528"/>
                  <a:gd name="T6" fmla="*/ 470 w 528"/>
                  <a:gd name="T7" fmla="*/ 428 h 528"/>
                  <a:gd name="T8" fmla="*/ 436 w 528"/>
                  <a:gd name="T9" fmla="*/ 464 h 528"/>
                  <a:gd name="T10" fmla="*/ 394 w 528"/>
                  <a:gd name="T11" fmla="*/ 492 h 528"/>
                  <a:gd name="T12" fmla="*/ 348 w 528"/>
                  <a:gd name="T13" fmla="*/ 514 h 528"/>
                  <a:gd name="T14" fmla="*/ 298 w 528"/>
                  <a:gd name="T15" fmla="*/ 526 h 528"/>
                  <a:gd name="T16" fmla="*/ 244 w 528"/>
                  <a:gd name="T17" fmla="*/ 526 h 528"/>
                  <a:gd name="T18" fmla="*/ 218 w 528"/>
                  <a:gd name="T19" fmla="*/ 524 h 528"/>
                  <a:gd name="T20" fmla="*/ 166 w 528"/>
                  <a:gd name="T21" fmla="*/ 510 h 528"/>
                  <a:gd name="T22" fmla="*/ 120 w 528"/>
                  <a:gd name="T23" fmla="*/ 486 h 528"/>
                  <a:gd name="T24" fmla="*/ 82 w 528"/>
                  <a:gd name="T25" fmla="*/ 454 h 528"/>
                  <a:gd name="T26" fmla="*/ 48 w 528"/>
                  <a:gd name="T27" fmla="*/ 416 h 528"/>
                  <a:gd name="T28" fmla="*/ 24 w 528"/>
                  <a:gd name="T29" fmla="*/ 372 h 528"/>
                  <a:gd name="T30" fmla="*/ 6 w 528"/>
                  <a:gd name="T31" fmla="*/ 324 h 528"/>
                  <a:gd name="T32" fmla="*/ 0 w 528"/>
                  <a:gd name="T33" fmla="*/ 272 h 528"/>
                  <a:gd name="T34" fmla="*/ 0 w 528"/>
                  <a:gd name="T35" fmla="*/ 244 h 528"/>
                  <a:gd name="T36" fmla="*/ 10 w 528"/>
                  <a:gd name="T37" fmla="*/ 192 h 528"/>
                  <a:gd name="T38" fmla="*/ 28 w 528"/>
                  <a:gd name="T39" fmla="*/ 144 h 528"/>
                  <a:gd name="T40" fmla="*/ 56 w 528"/>
                  <a:gd name="T41" fmla="*/ 100 h 528"/>
                  <a:gd name="T42" fmla="*/ 92 w 528"/>
                  <a:gd name="T43" fmla="*/ 64 h 528"/>
                  <a:gd name="T44" fmla="*/ 132 w 528"/>
                  <a:gd name="T45" fmla="*/ 34 h 528"/>
                  <a:gd name="T46" fmla="*/ 180 w 528"/>
                  <a:gd name="T47" fmla="*/ 14 h 528"/>
                  <a:gd name="T48" fmla="*/ 230 w 528"/>
                  <a:gd name="T49" fmla="*/ 2 h 528"/>
                  <a:gd name="T50" fmla="*/ 284 w 528"/>
                  <a:gd name="T51" fmla="*/ 0 h 528"/>
                  <a:gd name="T52" fmla="*/ 310 w 528"/>
                  <a:gd name="T53" fmla="*/ 4 h 528"/>
                  <a:gd name="T54" fmla="*/ 360 w 528"/>
                  <a:gd name="T55" fmla="*/ 18 h 528"/>
                  <a:gd name="T56" fmla="*/ 406 w 528"/>
                  <a:gd name="T57" fmla="*/ 42 h 528"/>
                  <a:gd name="T58" fmla="*/ 446 w 528"/>
                  <a:gd name="T59" fmla="*/ 74 h 528"/>
                  <a:gd name="T60" fmla="*/ 480 w 528"/>
                  <a:gd name="T61" fmla="*/ 112 h 528"/>
                  <a:gd name="T62" fmla="*/ 504 w 528"/>
                  <a:gd name="T63" fmla="*/ 156 h 528"/>
                  <a:gd name="T64" fmla="*/ 520 w 528"/>
                  <a:gd name="T65" fmla="*/ 204 h 528"/>
                  <a:gd name="T66" fmla="*/ 528 w 528"/>
                  <a:gd name="T67" fmla="*/ 256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8">
                    <a:moveTo>
                      <a:pt x="526" y="284"/>
                    </a:moveTo>
                    <a:lnTo>
                      <a:pt x="526" y="284"/>
                    </a:lnTo>
                    <a:lnTo>
                      <a:pt x="524" y="310"/>
                    </a:lnTo>
                    <a:lnTo>
                      <a:pt x="518" y="336"/>
                    </a:lnTo>
                    <a:lnTo>
                      <a:pt x="508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0" y="428"/>
                    </a:lnTo>
                    <a:lnTo>
                      <a:pt x="454" y="446"/>
                    </a:lnTo>
                    <a:lnTo>
                      <a:pt x="436" y="464"/>
                    </a:lnTo>
                    <a:lnTo>
                      <a:pt x="416" y="480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4"/>
                    </a:lnTo>
                    <a:lnTo>
                      <a:pt x="324" y="520"/>
                    </a:lnTo>
                    <a:lnTo>
                      <a:pt x="298" y="526"/>
                    </a:lnTo>
                    <a:lnTo>
                      <a:pt x="270" y="528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4"/>
                    </a:lnTo>
                    <a:lnTo>
                      <a:pt x="192" y="518"/>
                    </a:lnTo>
                    <a:lnTo>
                      <a:pt x="166" y="510"/>
                    </a:lnTo>
                    <a:lnTo>
                      <a:pt x="144" y="498"/>
                    </a:lnTo>
                    <a:lnTo>
                      <a:pt x="120" y="486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6"/>
                    </a:lnTo>
                    <a:lnTo>
                      <a:pt x="48" y="416"/>
                    </a:lnTo>
                    <a:lnTo>
                      <a:pt x="34" y="394"/>
                    </a:lnTo>
                    <a:lnTo>
                      <a:pt x="24" y="372"/>
                    </a:lnTo>
                    <a:lnTo>
                      <a:pt x="14" y="348"/>
                    </a:lnTo>
                    <a:lnTo>
                      <a:pt x="6" y="324"/>
                    </a:lnTo>
                    <a:lnTo>
                      <a:pt x="2" y="298"/>
                    </a:lnTo>
                    <a:lnTo>
                      <a:pt x="0" y="272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4" y="218"/>
                    </a:lnTo>
                    <a:lnTo>
                      <a:pt x="10" y="192"/>
                    </a:lnTo>
                    <a:lnTo>
                      <a:pt x="18" y="166"/>
                    </a:lnTo>
                    <a:lnTo>
                      <a:pt x="28" y="144"/>
                    </a:lnTo>
                    <a:lnTo>
                      <a:pt x="42" y="122"/>
                    </a:lnTo>
                    <a:lnTo>
                      <a:pt x="56" y="100"/>
                    </a:lnTo>
                    <a:lnTo>
                      <a:pt x="74" y="82"/>
                    </a:lnTo>
                    <a:lnTo>
                      <a:pt x="92" y="64"/>
                    </a:lnTo>
                    <a:lnTo>
                      <a:pt x="112" y="48"/>
                    </a:lnTo>
                    <a:lnTo>
                      <a:pt x="132" y="34"/>
                    </a:lnTo>
                    <a:lnTo>
                      <a:pt x="156" y="24"/>
                    </a:lnTo>
                    <a:lnTo>
                      <a:pt x="180" y="14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0" y="18"/>
                    </a:lnTo>
                    <a:lnTo>
                      <a:pt x="384" y="30"/>
                    </a:lnTo>
                    <a:lnTo>
                      <a:pt x="406" y="42"/>
                    </a:lnTo>
                    <a:lnTo>
                      <a:pt x="428" y="56"/>
                    </a:lnTo>
                    <a:lnTo>
                      <a:pt x="446" y="74"/>
                    </a:lnTo>
                    <a:lnTo>
                      <a:pt x="464" y="92"/>
                    </a:lnTo>
                    <a:lnTo>
                      <a:pt x="480" y="112"/>
                    </a:lnTo>
                    <a:lnTo>
                      <a:pt x="492" y="134"/>
                    </a:lnTo>
                    <a:lnTo>
                      <a:pt x="504" y="156"/>
                    </a:lnTo>
                    <a:lnTo>
                      <a:pt x="514" y="180"/>
                    </a:lnTo>
                    <a:lnTo>
                      <a:pt x="520" y="204"/>
                    </a:lnTo>
                    <a:lnTo>
                      <a:pt x="526" y="230"/>
                    </a:lnTo>
                    <a:lnTo>
                      <a:pt x="528" y="256"/>
                    </a:lnTo>
                    <a:lnTo>
                      <a:pt x="526" y="284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4" name="Freeform 10171"/>
              <p:cNvSpPr>
                <a:spLocks/>
              </p:cNvSpPr>
              <p:nvPr/>
            </p:nvSpPr>
            <p:spPr bwMode="auto">
              <a:xfrm>
                <a:off x="12399963" y="6411913"/>
                <a:ext cx="838200" cy="838200"/>
              </a:xfrm>
              <a:custGeom>
                <a:avLst/>
                <a:gdLst>
                  <a:gd name="T0" fmla="*/ 526 w 528"/>
                  <a:gd name="T1" fmla="*/ 284 h 528"/>
                  <a:gd name="T2" fmla="*/ 518 w 528"/>
                  <a:gd name="T3" fmla="*/ 336 h 528"/>
                  <a:gd name="T4" fmla="*/ 498 w 528"/>
                  <a:gd name="T5" fmla="*/ 384 h 528"/>
                  <a:gd name="T6" fmla="*/ 470 w 528"/>
                  <a:gd name="T7" fmla="*/ 428 h 528"/>
                  <a:gd name="T8" fmla="*/ 436 w 528"/>
                  <a:gd name="T9" fmla="*/ 464 h 528"/>
                  <a:gd name="T10" fmla="*/ 394 w 528"/>
                  <a:gd name="T11" fmla="*/ 492 h 528"/>
                  <a:gd name="T12" fmla="*/ 348 w 528"/>
                  <a:gd name="T13" fmla="*/ 514 h 528"/>
                  <a:gd name="T14" fmla="*/ 298 w 528"/>
                  <a:gd name="T15" fmla="*/ 526 h 528"/>
                  <a:gd name="T16" fmla="*/ 244 w 528"/>
                  <a:gd name="T17" fmla="*/ 526 h 528"/>
                  <a:gd name="T18" fmla="*/ 218 w 528"/>
                  <a:gd name="T19" fmla="*/ 524 h 528"/>
                  <a:gd name="T20" fmla="*/ 166 w 528"/>
                  <a:gd name="T21" fmla="*/ 510 h 528"/>
                  <a:gd name="T22" fmla="*/ 120 w 528"/>
                  <a:gd name="T23" fmla="*/ 486 h 528"/>
                  <a:gd name="T24" fmla="*/ 82 w 528"/>
                  <a:gd name="T25" fmla="*/ 454 h 528"/>
                  <a:gd name="T26" fmla="*/ 48 w 528"/>
                  <a:gd name="T27" fmla="*/ 416 h 528"/>
                  <a:gd name="T28" fmla="*/ 24 w 528"/>
                  <a:gd name="T29" fmla="*/ 372 h 528"/>
                  <a:gd name="T30" fmla="*/ 6 w 528"/>
                  <a:gd name="T31" fmla="*/ 324 h 528"/>
                  <a:gd name="T32" fmla="*/ 0 w 528"/>
                  <a:gd name="T33" fmla="*/ 272 h 528"/>
                  <a:gd name="T34" fmla="*/ 0 w 528"/>
                  <a:gd name="T35" fmla="*/ 244 h 528"/>
                  <a:gd name="T36" fmla="*/ 10 w 528"/>
                  <a:gd name="T37" fmla="*/ 192 h 528"/>
                  <a:gd name="T38" fmla="*/ 28 w 528"/>
                  <a:gd name="T39" fmla="*/ 144 h 528"/>
                  <a:gd name="T40" fmla="*/ 56 w 528"/>
                  <a:gd name="T41" fmla="*/ 100 h 528"/>
                  <a:gd name="T42" fmla="*/ 92 w 528"/>
                  <a:gd name="T43" fmla="*/ 64 h 528"/>
                  <a:gd name="T44" fmla="*/ 132 w 528"/>
                  <a:gd name="T45" fmla="*/ 34 h 528"/>
                  <a:gd name="T46" fmla="*/ 180 w 528"/>
                  <a:gd name="T47" fmla="*/ 14 h 528"/>
                  <a:gd name="T48" fmla="*/ 230 w 528"/>
                  <a:gd name="T49" fmla="*/ 2 h 528"/>
                  <a:gd name="T50" fmla="*/ 284 w 528"/>
                  <a:gd name="T51" fmla="*/ 0 h 528"/>
                  <a:gd name="T52" fmla="*/ 310 w 528"/>
                  <a:gd name="T53" fmla="*/ 4 h 528"/>
                  <a:gd name="T54" fmla="*/ 360 w 528"/>
                  <a:gd name="T55" fmla="*/ 18 h 528"/>
                  <a:gd name="T56" fmla="*/ 406 w 528"/>
                  <a:gd name="T57" fmla="*/ 42 h 528"/>
                  <a:gd name="T58" fmla="*/ 446 w 528"/>
                  <a:gd name="T59" fmla="*/ 74 h 528"/>
                  <a:gd name="T60" fmla="*/ 480 w 528"/>
                  <a:gd name="T61" fmla="*/ 112 h 528"/>
                  <a:gd name="T62" fmla="*/ 504 w 528"/>
                  <a:gd name="T63" fmla="*/ 156 h 528"/>
                  <a:gd name="T64" fmla="*/ 520 w 528"/>
                  <a:gd name="T65" fmla="*/ 204 h 528"/>
                  <a:gd name="T66" fmla="*/ 528 w 528"/>
                  <a:gd name="T67" fmla="*/ 256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8">
                    <a:moveTo>
                      <a:pt x="526" y="284"/>
                    </a:moveTo>
                    <a:lnTo>
                      <a:pt x="526" y="284"/>
                    </a:lnTo>
                    <a:lnTo>
                      <a:pt x="524" y="310"/>
                    </a:lnTo>
                    <a:lnTo>
                      <a:pt x="518" y="336"/>
                    </a:lnTo>
                    <a:lnTo>
                      <a:pt x="508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0" y="428"/>
                    </a:lnTo>
                    <a:lnTo>
                      <a:pt x="454" y="446"/>
                    </a:lnTo>
                    <a:lnTo>
                      <a:pt x="436" y="464"/>
                    </a:lnTo>
                    <a:lnTo>
                      <a:pt x="416" y="480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4"/>
                    </a:lnTo>
                    <a:lnTo>
                      <a:pt x="324" y="520"/>
                    </a:lnTo>
                    <a:lnTo>
                      <a:pt x="298" y="526"/>
                    </a:lnTo>
                    <a:lnTo>
                      <a:pt x="270" y="528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4"/>
                    </a:lnTo>
                    <a:lnTo>
                      <a:pt x="192" y="518"/>
                    </a:lnTo>
                    <a:lnTo>
                      <a:pt x="166" y="510"/>
                    </a:lnTo>
                    <a:lnTo>
                      <a:pt x="144" y="498"/>
                    </a:lnTo>
                    <a:lnTo>
                      <a:pt x="120" y="486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6"/>
                    </a:lnTo>
                    <a:lnTo>
                      <a:pt x="48" y="416"/>
                    </a:lnTo>
                    <a:lnTo>
                      <a:pt x="34" y="394"/>
                    </a:lnTo>
                    <a:lnTo>
                      <a:pt x="24" y="372"/>
                    </a:lnTo>
                    <a:lnTo>
                      <a:pt x="14" y="348"/>
                    </a:lnTo>
                    <a:lnTo>
                      <a:pt x="6" y="324"/>
                    </a:lnTo>
                    <a:lnTo>
                      <a:pt x="2" y="298"/>
                    </a:lnTo>
                    <a:lnTo>
                      <a:pt x="0" y="272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4" y="218"/>
                    </a:lnTo>
                    <a:lnTo>
                      <a:pt x="10" y="192"/>
                    </a:lnTo>
                    <a:lnTo>
                      <a:pt x="18" y="166"/>
                    </a:lnTo>
                    <a:lnTo>
                      <a:pt x="28" y="144"/>
                    </a:lnTo>
                    <a:lnTo>
                      <a:pt x="42" y="122"/>
                    </a:lnTo>
                    <a:lnTo>
                      <a:pt x="56" y="100"/>
                    </a:lnTo>
                    <a:lnTo>
                      <a:pt x="74" y="82"/>
                    </a:lnTo>
                    <a:lnTo>
                      <a:pt x="92" y="64"/>
                    </a:lnTo>
                    <a:lnTo>
                      <a:pt x="112" y="48"/>
                    </a:lnTo>
                    <a:lnTo>
                      <a:pt x="132" y="34"/>
                    </a:lnTo>
                    <a:lnTo>
                      <a:pt x="156" y="24"/>
                    </a:lnTo>
                    <a:lnTo>
                      <a:pt x="180" y="14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0" y="18"/>
                    </a:lnTo>
                    <a:lnTo>
                      <a:pt x="384" y="30"/>
                    </a:lnTo>
                    <a:lnTo>
                      <a:pt x="406" y="42"/>
                    </a:lnTo>
                    <a:lnTo>
                      <a:pt x="428" y="56"/>
                    </a:lnTo>
                    <a:lnTo>
                      <a:pt x="446" y="74"/>
                    </a:lnTo>
                    <a:lnTo>
                      <a:pt x="464" y="92"/>
                    </a:lnTo>
                    <a:lnTo>
                      <a:pt x="480" y="112"/>
                    </a:lnTo>
                    <a:lnTo>
                      <a:pt x="492" y="134"/>
                    </a:lnTo>
                    <a:lnTo>
                      <a:pt x="504" y="156"/>
                    </a:lnTo>
                    <a:lnTo>
                      <a:pt x="514" y="180"/>
                    </a:lnTo>
                    <a:lnTo>
                      <a:pt x="520" y="204"/>
                    </a:lnTo>
                    <a:lnTo>
                      <a:pt x="526" y="230"/>
                    </a:lnTo>
                    <a:lnTo>
                      <a:pt x="528" y="256"/>
                    </a:lnTo>
                    <a:lnTo>
                      <a:pt x="526" y="2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5" name="Freeform 10172"/>
              <p:cNvSpPr>
                <a:spLocks/>
              </p:cNvSpPr>
              <p:nvPr/>
            </p:nvSpPr>
            <p:spPr bwMode="auto">
              <a:xfrm>
                <a:off x="12460288" y="6472238"/>
                <a:ext cx="717550" cy="717550"/>
              </a:xfrm>
              <a:custGeom>
                <a:avLst/>
                <a:gdLst>
                  <a:gd name="T0" fmla="*/ 452 w 452"/>
                  <a:gd name="T1" fmla="*/ 242 h 452"/>
                  <a:gd name="T2" fmla="*/ 444 w 452"/>
                  <a:gd name="T3" fmla="*/ 288 h 452"/>
                  <a:gd name="T4" fmla="*/ 426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2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08 w 452"/>
                  <a:gd name="T17" fmla="*/ 452 h 452"/>
                  <a:gd name="T18" fmla="*/ 186 w 452"/>
                  <a:gd name="T19" fmla="*/ 448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0 w 452"/>
                  <a:gd name="T27" fmla="*/ 356 h 452"/>
                  <a:gd name="T28" fmla="*/ 20 w 452"/>
                  <a:gd name="T29" fmla="*/ 318 h 452"/>
                  <a:gd name="T30" fmla="*/ 6 w 452"/>
                  <a:gd name="T31" fmla="*/ 276 h 452"/>
                  <a:gd name="T32" fmla="*/ 0 w 452"/>
                  <a:gd name="T33" fmla="*/ 232 h 452"/>
                  <a:gd name="T34" fmla="*/ 0 w 452"/>
                  <a:gd name="T35" fmla="*/ 208 h 452"/>
                  <a:gd name="T36" fmla="*/ 8 w 452"/>
                  <a:gd name="T37" fmla="*/ 164 h 452"/>
                  <a:gd name="T38" fmla="*/ 24 w 452"/>
                  <a:gd name="T39" fmla="*/ 122 h 452"/>
                  <a:gd name="T40" fmla="*/ 48 w 452"/>
                  <a:gd name="T41" fmla="*/ 86 h 452"/>
                  <a:gd name="T42" fmla="*/ 78 w 452"/>
                  <a:gd name="T43" fmla="*/ 54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6 w 452"/>
                  <a:gd name="T49" fmla="*/ 2 h 452"/>
                  <a:gd name="T50" fmla="*/ 242 w 452"/>
                  <a:gd name="T51" fmla="*/ 0 h 452"/>
                  <a:gd name="T52" fmla="*/ 266 w 452"/>
                  <a:gd name="T53" fmla="*/ 4 h 452"/>
                  <a:gd name="T54" fmla="*/ 308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2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4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2"/>
                    </a:moveTo>
                    <a:lnTo>
                      <a:pt x="452" y="242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08"/>
                    </a:lnTo>
                    <a:lnTo>
                      <a:pt x="426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88" y="382"/>
                    </a:lnTo>
                    <a:lnTo>
                      <a:pt x="374" y="398"/>
                    </a:lnTo>
                    <a:lnTo>
                      <a:pt x="356" y="410"/>
                    </a:lnTo>
                    <a:lnTo>
                      <a:pt x="338" y="422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08" y="452"/>
                    </a:lnTo>
                    <a:lnTo>
                      <a:pt x="208" y="452"/>
                    </a:lnTo>
                    <a:lnTo>
                      <a:pt x="186" y="448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6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0" y="356"/>
                    </a:lnTo>
                    <a:lnTo>
                      <a:pt x="30" y="338"/>
                    </a:lnTo>
                    <a:lnTo>
                      <a:pt x="20" y="318"/>
                    </a:lnTo>
                    <a:lnTo>
                      <a:pt x="12" y="298"/>
                    </a:lnTo>
                    <a:lnTo>
                      <a:pt x="6" y="276"/>
                    </a:lnTo>
                    <a:lnTo>
                      <a:pt x="2" y="254"/>
                    </a:lnTo>
                    <a:lnTo>
                      <a:pt x="0" y="232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2"/>
                    </a:lnTo>
                    <a:lnTo>
                      <a:pt x="24" y="122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4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4" y="6"/>
                    </a:lnTo>
                    <a:lnTo>
                      <a:pt x="196" y="2"/>
                    </a:lnTo>
                    <a:lnTo>
                      <a:pt x="220" y="0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66" y="4"/>
                    </a:lnTo>
                    <a:lnTo>
                      <a:pt x="288" y="8"/>
                    </a:lnTo>
                    <a:lnTo>
                      <a:pt x="308" y="16"/>
                    </a:lnTo>
                    <a:lnTo>
                      <a:pt x="328" y="24"/>
                    </a:lnTo>
                    <a:lnTo>
                      <a:pt x="348" y="36"/>
                    </a:lnTo>
                    <a:lnTo>
                      <a:pt x="366" y="48"/>
                    </a:lnTo>
                    <a:lnTo>
                      <a:pt x="382" y="62"/>
                    </a:lnTo>
                    <a:lnTo>
                      <a:pt x="396" y="78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4"/>
                    </a:lnTo>
                    <a:lnTo>
                      <a:pt x="450" y="196"/>
                    </a:lnTo>
                    <a:lnTo>
                      <a:pt x="452" y="220"/>
                    </a:lnTo>
                    <a:lnTo>
                      <a:pt x="452" y="242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6" name="Freeform 10173"/>
              <p:cNvSpPr>
                <a:spLocks/>
              </p:cNvSpPr>
              <p:nvPr/>
            </p:nvSpPr>
            <p:spPr bwMode="auto">
              <a:xfrm>
                <a:off x="12460288" y="6472238"/>
                <a:ext cx="717550" cy="717550"/>
              </a:xfrm>
              <a:custGeom>
                <a:avLst/>
                <a:gdLst>
                  <a:gd name="T0" fmla="*/ 452 w 452"/>
                  <a:gd name="T1" fmla="*/ 242 h 452"/>
                  <a:gd name="T2" fmla="*/ 444 w 452"/>
                  <a:gd name="T3" fmla="*/ 288 h 452"/>
                  <a:gd name="T4" fmla="*/ 426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2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08 w 452"/>
                  <a:gd name="T17" fmla="*/ 452 h 452"/>
                  <a:gd name="T18" fmla="*/ 186 w 452"/>
                  <a:gd name="T19" fmla="*/ 448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0 w 452"/>
                  <a:gd name="T27" fmla="*/ 356 h 452"/>
                  <a:gd name="T28" fmla="*/ 20 w 452"/>
                  <a:gd name="T29" fmla="*/ 318 h 452"/>
                  <a:gd name="T30" fmla="*/ 6 w 452"/>
                  <a:gd name="T31" fmla="*/ 276 h 452"/>
                  <a:gd name="T32" fmla="*/ 0 w 452"/>
                  <a:gd name="T33" fmla="*/ 232 h 452"/>
                  <a:gd name="T34" fmla="*/ 0 w 452"/>
                  <a:gd name="T35" fmla="*/ 208 h 452"/>
                  <a:gd name="T36" fmla="*/ 8 w 452"/>
                  <a:gd name="T37" fmla="*/ 164 h 452"/>
                  <a:gd name="T38" fmla="*/ 24 w 452"/>
                  <a:gd name="T39" fmla="*/ 122 h 452"/>
                  <a:gd name="T40" fmla="*/ 48 w 452"/>
                  <a:gd name="T41" fmla="*/ 86 h 452"/>
                  <a:gd name="T42" fmla="*/ 78 w 452"/>
                  <a:gd name="T43" fmla="*/ 54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6 w 452"/>
                  <a:gd name="T49" fmla="*/ 2 h 452"/>
                  <a:gd name="T50" fmla="*/ 242 w 452"/>
                  <a:gd name="T51" fmla="*/ 0 h 452"/>
                  <a:gd name="T52" fmla="*/ 266 w 452"/>
                  <a:gd name="T53" fmla="*/ 4 h 452"/>
                  <a:gd name="T54" fmla="*/ 308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2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4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2"/>
                    </a:moveTo>
                    <a:lnTo>
                      <a:pt x="452" y="242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08"/>
                    </a:lnTo>
                    <a:lnTo>
                      <a:pt x="426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88" y="382"/>
                    </a:lnTo>
                    <a:lnTo>
                      <a:pt x="374" y="398"/>
                    </a:lnTo>
                    <a:lnTo>
                      <a:pt x="356" y="410"/>
                    </a:lnTo>
                    <a:lnTo>
                      <a:pt x="338" y="422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08" y="452"/>
                    </a:lnTo>
                    <a:lnTo>
                      <a:pt x="208" y="452"/>
                    </a:lnTo>
                    <a:lnTo>
                      <a:pt x="186" y="448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6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0" y="356"/>
                    </a:lnTo>
                    <a:lnTo>
                      <a:pt x="30" y="338"/>
                    </a:lnTo>
                    <a:lnTo>
                      <a:pt x="20" y="318"/>
                    </a:lnTo>
                    <a:lnTo>
                      <a:pt x="12" y="298"/>
                    </a:lnTo>
                    <a:lnTo>
                      <a:pt x="6" y="276"/>
                    </a:lnTo>
                    <a:lnTo>
                      <a:pt x="2" y="254"/>
                    </a:lnTo>
                    <a:lnTo>
                      <a:pt x="0" y="232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2"/>
                    </a:lnTo>
                    <a:lnTo>
                      <a:pt x="24" y="122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4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4" y="6"/>
                    </a:lnTo>
                    <a:lnTo>
                      <a:pt x="196" y="2"/>
                    </a:lnTo>
                    <a:lnTo>
                      <a:pt x="220" y="0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66" y="4"/>
                    </a:lnTo>
                    <a:lnTo>
                      <a:pt x="288" y="8"/>
                    </a:lnTo>
                    <a:lnTo>
                      <a:pt x="308" y="16"/>
                    </a:lnTo>
                    <a:lnTo>
                      <a:pt x="328" y="24"/>
                    </a:lnTo>
                    <a:lnTo>
                      <a:pt x="348" y="36"/>
                    </a:lnTo>
                    <a:lnTo>
                      <a:pt x="366" y="48"/>
                    </a:lnTo>
                    <a:lnTo>
                      <a:pt x="382" y="62"/>
                    </a:lnTo>
                    <a:lnTo>
                      <a:pt x="396" y="78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4"/>
                    </a:lnTo>
                    <a:lnTo>
                      <a:pt x="450" y="196"/>
                    </a:lnTo>
                    <a:lnTo>
                      <a:pt x="452" y="220"/>
                    </a:lnTo>
                    <a:lnTo>
                      <a:pt x="452" y="2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7" name="Freeform 10174"/>
              <p:cNvSpPr>
                <a:spLocks/>
              </p:cNvSpPr>
              <p:nvPr/>
            </p:nvSpPr>
            <p:spPr bwMode="auto">
              <a:xfrm>
                <a:off x="12685713" y="6697663"/>
                <a:ext cx="266700" cy="266700"/>
              </a:xfrm>
              <a:custGeom>
                <a:avLst/>
                <a:gdLst>
                  <a:gd name="T0" fmla="*/ 168 w 168"/>
                  <a:gd name="T1" fmla="*/ 90 h 168"/>
                  <a:gd name="T2" fmla="*/ 168 w 168"/>
                  <a:gd name="T3" fmla="*/ 90 h 168"/>
                  <a:gd name="T4" fmla="*/ 166 w 168"/>
                  <a:gd name="T5" fmla="*/ 108 h 168"/>
                  <a:gd name="T6" fmla="*/ 160 w 168"/>
                  <a:gd name="T7" fmla="*/ 122 h 168"/>
                  <a:gd name="T8" fmla="*/ 150 w 168"/>
                  <a:gd name="T9" fmla="*/ 136 h 168"/>
                  <a:gd name="T10" fmla="*/ 138 w 168"/>
                  <a:gd name="T11" fmla="*/ 148 h 168"/>
                  <a:gd name="T12" fmla="*/ 126 w 168"/>
                  <a:gd name="T13" fmla="*/ 158 h 168"/>
                  <a:gd name="T14" fmla="*/ 110 w 168"/>
                  <a:gd name="T15" fmla="*/ 164 h 168"/>
                  <a:gd name="T16" fmla="*/ 94 w 168"/>
                  <a:gd name="T17" fmla="*/ 168 h 168"/>
                  <a:gd name="T18" fmla="*/ 78 w 168"/>
                  <a:gd name="T19" fmla="*/ 168 h 168"/>
                  <a:gd name="T20" fmla="*/ 78 w 168"/>
                  <a:gd name="T21" fmla="*/ 168 h 168"/>
                  <a:gd name="T22" fmla="*/ 60 w 168"/>
                  <a:gd name="T23" fmla="*/ 166 h 168"/>
                  <a:gd name="T24" fmla="*/ 44 w 168"/>
                  <a:gd name="T25" fmla="*/ 160 h 168"/>
                  <a:gd name="T26" fmla="*/ 32 w 168"/>
                  <a:gd name="T27" fmla="*/ 150 h 168"/>
                  <a:gd name="T28" fmla="*/ 20 w 168"/>
                  <a:gd name="T29" fmla="*/ 140 h 168"/>
                  <a:gd name="T30" fmla="*/ 10 w 168"/>
                  <a:gd name="T31" fmla="*/ 126 h 168"/>
                  <a:gd name="T32" fmla="*/ 4 w 168"/>
                  <a:gd name="T33" fmla="*/ 110 h 168"/>
                  <a:gd name="T34" fmla="*/ 0 w 168"/>
                  <a:gd name="T35" fmla="*/ 94 h 168"/>
                  <a:gd name="T36" fmla="*/ 0 w 168"/>
                  <a:gd name="T37" fmla="*/ 78 h 168"/>
                  <a:gd name="T38" fmla="*/ 0 w 168"/>
                  <a:gd name="T39" fmla="*/ 78 h 168"/>
                  <a:gd name="T40" fmla="*/ 2 w 168"/>
                  <a:gd name="T41" fmla="*/ 60 h 168"/>
                  <a:gd name="T42" fmla="*/ 8 w 168"/>
                  <a:gd name="T43" fmla="*/ 46 h 168"/>
                  <a:gd name="T44" fmla="*/ 18 w 168"/>
                  <a:gd name="T45" fmla="*/ 32 h 168"/>
                  <a:gd name="T46" fmla="*/ 28 w 168"/>
                  <a:gd name="T47" fmla="*/ 20 h 168"/>
                  <a:gd name="T48" fmla="*/ 42 w 168"/>
                  <a:gd name="T49" fmla="*/ 10 h 168"/>
                  <a:gd name="T50" fmla="*/ 56 w 168"/>
                  <a:gd name="T51" fmla="*/ 4 h 168"/>
                  <a:gd name="T52" fmla="*/ 72 w 168"/>
                  <a:gd name="T53" fmla="*/ 0 h 168"/>
                  <a:gd name="T54" fmla="*/ 90 w 168"/>
                  <a:gd name="T55" fmla="*/ 0 h 168"/>
                  <a:gd name="T56" fmla="*/ 90 w 168"/>
                  <a:gd name="T57" fmla="*/ 0 h 168"/>
                  <a:gd name="T58" fmla="*/ 106 w 168"/>
                  <a:gd name="T59" fmla="*/ 2 h 168"/>
                  <a:gd name="T60" fmla="*/ 122 w 168"/>
                  <a:gd name="T61" fmla="*/ 8 h 168"/>
                  <a:gd name="T62" fmla="*/ 136 w 168"/>
                  <a:gd name="T63" fmla="*/ 18 h 168"/>
                  <a:gd name="T64" fmla="*/ 148 w 168"/>
                  <a:gd name="T65" fmla="*/ 28 h 168"/>
                  <a:gd name="T66" fmla="*/ 158 w 168"/>
                  <a:gd name="T67" fmla="*/ 42 h 168"/>
                  <a:gd name="T68" fmla="*/ 164 w 168"/>
                  <a:gd name="T69" fmla="*/ 56 h 168"/>
                  <a:gd name="T70" fmla="*/ 168 w 168"/>
                  <a:gd name="T71" fmla="*/ 72 h 168"/>
                  <a:gd name="T72" fmla="*/ 168 w 168"/>
                  <a:gd name="T73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68">
                    <a:moveTo>
                      <a:pt x="168" y="90"/>
                    </a:moveTo>
                    <a:lnTo>
                      <a:pt x="168" y="90"/>
                    </a:lnTo>
                    <a:lnTo>
                      <a:pt x="166" y="108"/>
                    </a:lnTo>
                    <a:lnTo>
                      <a:pt x="160" y="122"/>
                    </a:lnTo>
                    <a:lnTo>
                      <a:pt x="150" y="136"/>
                    </a:lnTo>
                    <a:lnTo>
                      <a:pt x="138" y="148"/>
                    </a:lnTo>
                    <a:lnTo>
                      <a:pt x="126" y="158"/>
                    </a:lnTo>
                    <a:lnTo>
                      <a:pt x="110" y="164"/>
                    </a:lnTo>
                    <a:lnTo>
                      <a:pt x="94" y="168"/>
                    </a:lnTo>
                    <a:lnTo>
                      <a:pt x="78" y="168"/>
                    </a:lnTo>
                    <a:lnTo>
                      <a:pt x="78" y="168"/>
                    </a:lnTo>
                    <a:lnTo>
                      <a:pt x="60" y="166"/>
                    </a:lnTo>
                    <a:lnTo>
                      <a:pt x="44" y="160"/>
                    </a:lnTo>
                    <a:lnTo>
                      <a:pt x="32" y="150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0"/>
                    </a:lnTo>
                    <a:lnTo>
                      <a:pt x="0" y="9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0"/>
                    </a:lnTo>
                    <a:lnTo>
                      <a:pt x="56" y="4"/>
                    </a:lnTo>
                    <a:lnTo>
                      <a:pt x="72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6" y="2"/>
                    </a:lnTo>
                    <a:lnTo>
                      <a:pt x="122" y="8"/>
                    </a:lnTo>
                    <a:lnTo>
                      <a:pt x="136" y="18"/>
                    </a:lnTo>
                    <a:lnTo>
                      <a:pt x="148" y="28"/>
                    </a:lnTo>
                    <a:lnTo>
                      <a:pt x="158" y="42"/>
                    </a:lnTo>
                    <a:lnTo>
                      <a:pt x="164" y="56"/>
                    </a:lnTo>
                    <a:lnTo>
                      <a:pt x="168" y="72"/>
                    </a:lnTo>
                    <a:lnTo>
                      <a:pt x="168" y="9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8" name="Freeform 10175"/>
              <p:cNvSpPr>
                <a:spLocks/>
              </p:cNvSpPr>
              <p:nvPr/>
            </p:nvSpPr>
            <p:spPr bwMode="auto">
              <a:xfrm>
                <a:off x="12685713" y="6697663"/>
                <a:ext cx="266700" cy="266700"/>
              </a:xfrm>
              <a:custGeom>
                <a:avLst/>
                <a:gdLst>
                  <a:gd name="T0" fmla="*/ 168 w 168"/>
                  <a:gd name="T1" fmla="*/ 90 h 168"/>
                  <a:gd name="T2" fmla="*/ 168 w 168"/>
                  <a:gd name="T3" fmla="*/ 90 h 168"/>
                  <a:gd name="T4" fmla="*/ 166 w 168"/>
                  <a:gd name="T5" fmla="*/ 108 h 168"/>
                  <a:gd name="T6" fmla="*/ 160 w 168"/>
                  <a:gd name="T7" fmla="*/ 122 h 168"/>
                  <a:gd name="T8" fmla="*/ 150 w 168"/>
                  <a:gd name="T9" fmla="*/ 136 h 168"/>
                  <a:gd name="T10" fmla="*/ 138 w 168"/>
                  <a:gd name="T11" fmla="*/ 148 h 168"/>
                  <a:gd name="T12" fmla="*/ 126 w 168"/>
                  <a:gd name="T13" fmla="*/ 158 h 168"/>
                  <a:gd name="T14" fmla="*/ 110 w 168"/>
                  <a:gd name="T15" fmla="*/ 164 h 168"/>
                  <a:gd name="T16" fmla="*/ 94 w 168"/>
                  <a:gd name="T17" fmla="*/ 168 h 168"/>
                  <a:gd name="T18" fmla="*/ 78 w 168"/>
                  <a:gd name="T19" fmla="*/ 168 h 168"/>
                  <a:gd name="T20" fmla="*/ 78 w 168"/>
                  <a:gd name="T21" fmla="*/ 168 h 168"/>
                  <a:gd name="T22" fmla="*/ 60 w 168"/>
                  <a:gd name="T23" fmla="*/ 166 h 168"/>
                  <a:gd name="T24" fmla="*/ 44 w 168"/>
                  <a:gd name="T25" fmla="*/ 160 h 168"/>
                  <a:gd name="T26" fmla="*/ 32 w 168"/>
                  <a:gd name="T27" fmla="*/ 150 h 168"/>
                  <a:gd name="T28" fmla="*/ 20 w 168"/>
                  <a:gd name="T29" fmla="*/ 140 h 168"/>
                  <a:gd name="T30" fmla="*/ 10 w 168"/>
                  <a:gd name="T31" fmla="*/ 126 h 168"/>
                  <a:gd name="T32" fmla="*/ 4 w 168"/>
                  <a:gd name="T33" fmla="*/ 110 h 168"/>
                  <a:gd name="T34" fmla="*/ 0 w 168"/>
                  <a:gd name="T35" fmla="*/ 94 h 168"/>
                  <a:gd name="T36" fmla="*/ 0 w 168"/>
                  <a:gd name="T37" fmla="*/ 78 h 168"/>
                  <a:gd name="T38" fmla="*/ 0 w 168"/>
                  <a:gd name="T39" fmla="*/ 78 h 168"/>
                  <a:gd name="T40" fmla="*/ 2 w 168"/>
                  <a:gd name="T41" fmla="*/ 60 h 168"/>
                  <a:gd name="T42" fmla="*/ 8 w 168"/>
                  <a:gd name="T43" fmla="*/ 46 h 168"/>
                  <a:gd name="T44" fmla="*/ 18 w 168"/>
                  <a:gd name="T45" fmla="*/ 32 h 168"/>
                  <a:gd name="T46" fmla="*/ 28 w 168"/>
                  <a:gd name="T47" fmla="*/ 20 h 168"/>
                  <a:gd name="T48" fmla="*/ 42 w 168"/>
                  <a:gd name="T49" fmla="*/ 10 h 168"/>
                  <a:gd name="T50" fmla="*/ 56 w 168"/>
                  <a:gd name="T51" fmla="*/ 4 h 168"/>
                  <a:gd name="T52" fmla="*/ 72 w 168"/>
                  <a:gd name="T53" fmla="*/ 0 h 168"/>
                  <a:gd name="T54" fmla="*/ 90 w 168"/>
                  <a:gd name="T55" fmla="*/ 0 h 168"/>
                  <a:gd name="T56" fmla="*/ 90 w 168"/>
                  <a:gd name="T57" fmla="*/ 0 h 168"/>
                  <a:gd name="T58" fmla="*/ 106 w 168"/>
                  <a:gd name="T59" fmla="*/ 2 h 168"/>
                  <a:gd name="T60" fmla="*/ 122 w 168"/>
                  <a:gd name="T61" fmla="*/ 8 h 168"/>
                  <a:gd name="T62" fmla="*/ 136 w 168"/>
                  <a:gd name="T63" fmla="*/ 18 h 168"/>
                  <a:gd name="T64" fmla="*/ 148 w 168"/>
                  <a:gd name="T65" fmla="*/ 28 h 168"/>
                  <a:gd name="T66" fmla="*/ 158 w 168"/>
                  <a:gd name="T67" fmla="*/ 42 h 168"/>
                  <a:gd name="T68" fmla="*/ 164 w 168"/>
                  <a:gd name="T69" fmla="*/ 56 h 168"/>
                  <a:gd name="T70" fmla="*/ 168 w 168"/>
                  <a:gd name="T71" fmla="*/ 72 h 168"/>
                  <a:gd name="T72" fmla="*/ 168 w 168"/>
                  <a:gd name="T73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68">
                    <a:moveTo>
                      <a:pt x="168" y="90"/>
                    </a:moveTo>
                    <a:lnTo>
                      <a:pt x="168" y="90"/>
                    </a:lnTo>
                    <a:lnTo>
                      <a:pt x="166" y="108"/>
                    </a:lnTo>
                    <a:lnTo>
                      <a:pt x="160" y="122"/>
                    </a:lnTo>
                    <a:lnTo>
                      <a:pt x="150" y="136"/>
                    </a:lnTo>
                    <a:lnTo>
                      <a:pt x="138" y="148"/>
                    </a:lnTo>
                    <a:lnTo>
                      <a:pt x="126" y="158"/>
                    </a:lnTo>
                    <a:lnTo>
                      <a:pt x="110" y="164"/>
                    </a:lnTo>
                    <a:lnTo>
                      <a:pt x="94" y="168"/>
                    </a:lnTo>
                    <a:lnTo>
                      <a:pt x="78" y="168"/>
                    </a:lnTo>
                    <a:lnTo>
                      <a:pt x="78" y="168"/>
                    </a:lnTo>
                    <a:lnTo>
                      <a:pt x="60" y="166"/>
                    </a:lnTo>
                    <a:lnTo>
                      <a:pt x="44" y="160"/>
                    </a:lnTo>
                    <a:lnTo>
                      <a:pt x="32" y="150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0"/>
                    </a:lnTo>
                    <a:lnTo>
                      <a:pt x="0" y="9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0"/>
                    </a:lnTo>
                    <a:lnTo>
                      <a:pt x="56" y="4"/>
                    </a:lnTo>
                    <a:lnTo>
                      <a:pt x="72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6" y="2"/>
                    </a:lnTo>
                    <a:lnTo>
                      <a:pt x="122" y="8"/>
                    </a:lnTo>
                    <a:lnTo>
                      <a:pt x="136" y="18"/>
                    </a:lnTo>
                    <a:lnTo>
                      <a:pt x="148" y="28"/>
                    </a:lnTo>
                    <a:lnTo>
                      <a:pt x="158" y="42"/>
                    </a:lnTo>
                    <a:lnTo>
                      <a:pt x="164" y="56"/>
                    </a:lnTo>
                    <a:lnTo>
                      <a:pt x="168" y="72"/>
                    </a:lnTo>
                    <a:lnTo>
                      <a:pt x="168" y="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9" name="Freeform 10176"/>
              <p:cNvSpPr>
                <a:spLocks/>
              </p:cNvSpPr>
              <p:nvPr/>
            </p:nvSpPr>
            <p:spPr bwMode="auto">
              <a:xfrm>
                <a:off x="12485688" y="6472238"/>
                <a:ext cx="396875" cy="406400"/>
              </a:xfrm>
              <a:custGeom>
                <a:avLst/>
                <a:gdLst>
                  <a:gd name="T0" fmla="*/ 0 w 250"/>
                  <a:gd name="T1" fmla="*/ 50 h 256"/>
                  <a:gd name="T2" fmla="*/ 196 w 250"/>
                  <a:gd name="T3" fmla="*/ 256 h 256"/>
                  <a:gd name="T4" fmla="*/ 250 w 250"/>
                  <a:gd name="T5" fmla="*/ 210 h 256"/>
                  <a:gd name="T6" fmla="*/ 60 w 250"/>
                  <a:gd name="T7" fmla="*/ 0 h 256"/>
                  <a:gd name="T8" fmla="*/ 0 w 250"/>
                  <a:gd name="T9" fmla="*/ 5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56">
                    <a:moveTo>
                      <a:pt x="0" y="50"/>
                    </a:moveTo>
                    <a:lnTo>
                      <a:pt x="196" y="256"/>
                    </a:lnTo>
                    <a:lnTo>
                      <a:pt x="250" y="210"/>
                    </a:lnTo>
                    <a:lnTo>
                      <a:pt x="60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0" name="Freeform 10177"/>
              <p:cNvSpPr>
                <a:spLocks/>
              </p:cNvSpPr>
              <p:nvPr/>
            </p:nvSpPr>
            <p:spPr bwMode="auto">
              <a:xfrm>
                <a:off x="12742863" y="67548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0 w 96"/>
                  <a:gd name="T7" fmla="*/ 70 h 96"/>
                  <a:gd name="T8" fmla="*/ 86 w 96"/>
                  <a:gd name="T9" fmla="*/ 78 h 96"/>
                  <a:gd name="T10" fmla="*/ 80 w 96"/>
                  <a:gd name="T11" fmla="*/ 84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4 h 96"/>
                  <a:gd name="T24" fmla="*/ 26 w 96"/>
                  <a:gd name="T25" fmla="*/ 90 h 96"/>
                  <a:gd name="T26" fmla="*/ 18 w 96"/>
                  <a:gd name="T27" fmla="*/ 86 h 96"/>
                  <a:gd name="T28" fmla="*/ 10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4 h 96"/>
                  <a:gd name="T38" fmla="*/ 0 w 96"/>
                  <a:gd name="T39" fmla="*/ 44 h 96"/>
                  <a:gd name="T40" fmla="*/ 2 w 96"/>
                  <a:gd name="T41" fmla="*/ 34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0 w 96"/>
                  <a:gd name="T59" fmla="*/ 2 h 96"/>
                  <a:gd name="T60" fmla="*/ 70 w 96"/>
                  <a:gd name="T61" fmla="*/ 4 h 96"/>
                  <a:gd name="T62" fmla="*/ 78 w 96"/>
                  <a:gd name="T63" fmla="*/ 10 h 96"/>
                  <a:gd name="T64" fmla="*/ 84 w 96"/>
                  <a:gd name="T65" fmla="*/ 16 h 96"/>
                  <a:gd name="T66" fmla="*/ 90 w 96"/>
                  <a:gd name="T67" fmla="*/ 24 h 96"/>
                  <a:gd name="T68" fmla="*/ 94 w 96"/>
                  <a:gd name="T69" fmla="*/ 32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0" y="70"/>
                    </a:lnTo>
                    <a:lnTo>
                      <a:pt x="86" y="78"/>
                    </a:lnTo>
                    <a:lnTo>
                      <a:pt x="80" y="84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4"/>
                    </a:lnTo>
                    <a:lnTo>
                      <a:pt x="26" y="90"/>
                    </a:lnTo>
                    <a:lnTo>
                      <a:pt x="18" y="86"/>
                    </a:lnTo>
                    <a:lnTo>
                      <a:pt x="10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34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10"/>
                    </a:lnTo>
                    <a:lnTo>
                      <a:pt x="84" y="16"/>
                    </a:lnTo>
                    <a:lnTo>
                      <a:pt x="90" y="24"/>
                    </a:lnTo>
                    <a:lnTo>
                      <a:pt x="94" y="32"/>
                    </a:lnTo>
                    <a:lnTo>
                      <a:pt x="96" y="42"/>
                    </a:ln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1" name="Freeform 10178"/>
              <p:cNvSpPr>
                <a:spLocks/>
              </p:cNvSpPr>
              <p:nvPr/>
            </p:nvSpPr>
            <p:spPr bwMode="auto">
              <a:xfrm>
                <a:off x="12742863" y="67548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0 w 96"/>
                  <a:gd name="T7" fmla="*/ 70 h 96"/>
                  <a:gd name="T8" fmla="*/ 86 w 96"/>
                  <a:gd name="T9" fmla="*/ 78 h 96"/>
                  <a:gd name="T10" fmla="*/ 80 w 96"/>
                  <a:gd name="T11" fmla="*/ 84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4 h 96"/>
                  <a:gd name="T24" fmla="*/ 26 w 96"/>
                  <a:gd name="T25" fmla="*/ 90 h 96"/>
                  <a:gd name="T26" fmla="*/ 18 w 96"/>
                  <a:gd name="T27" fmla="*/ 86 h 96"/>
                  <a:gd name="T28" fmla="*/ 10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4 h 96"/>
                  <a:gd name="T38" fmla="*/ 0 w 96"/>
                  <a:gd name="T39" fmla="*/ 44 h 96"/>
                  <a:gd name="T40" fmla="*/ 2 w 96"/>
                  <a:gd name="T41" fmla="*/ 34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0 w 96"/>
                  <a:gd name="T59" fmla="*/ 2 h 96"/>
                  <a:gd name="T60" fmla="*/ 70 w 96"/>
                  <a:gd name="T61" fmla="*/ 4 h 96"/>
                  <a:gd name="T62" fmla="*/ 78 w 96"/>
                  <a:gd name="T63" fmla="*/ 10 h 96"/>
                  <a:gd name="T64" fmla="*/ 84 w 96"/>
                  <a:gd name="T65" fmla="*/ 16 h 96"/>
                  <a:gd name="T66" fmla="*/ 90 w 96"/>
                  <a:gd name="T67" fmla="*/ 24 h 96"/>
                  <a:gd name="T68" fmla="*/ 94 w 96"/>
                  <a:gd name="T69" fmla="*/ 32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0" y="70"/>
                    </a:lnTo>
                    <a:lnTo>
                      <a:pt x="86" y="78"/>
                    </a:lnTo>
                    <a:lnTo>
                      <a:pt x="80" y="84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4"/>
                    </a:lnTo>
                    <a:lnTo>
                      <a:pt x="26" y="90"/>
                    </a:lnTo>
                    <a:lnTo>
                      <a:pt x="18" y="86"/>
                    </a:lnTo>
                    <a:lnTo>
                      <a:pt x="10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34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0" y="2"/>
                    </a:lnTo>
                    <a:lnTo>
                      <a:pt x="70" y="4"/>
                    </a:lnTo>
                    <a:lnTo>
                      <a:pt x="78" y="10"/>
                    </a:lnTo>
                    <a:lnTo>
                      <a:pt x="84" y="16"/>
                    </a:lnTo>
                    <a:lnTo>
                      <a:pt x="90" y="24"/>
                    </a:lnTo>
                    <a:lnTo>
                      <a:pt x="94" y="32"/>
                    </a:lnTo>
                    <a:lnTo>
                      <a:pt x="96" y="42"/>
                    </a:lnTo>
                    <a:lnTo>
                      <a:pt x="96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Freeform 10179"/>
              <p:cNvSpPr>
                <a:spLocks/>
              </p:cNvSpPr>
              <p:nvPr/>
            </p:nvSpPr>
            <p:spPr bwMode="auto">
              <a:xfrm>
                <a:off x="14409738" y="4706938"/>
                <a:ext cx="1130300" cy="1127125"/>
              </a:xfrm>
              <a:custGeom>
                <a:avLst/>
                <a:gdLst>
                  <a:gd name="T0" fmla="*/ 710 w 712"/>
                  <a:gd name="T1" fmla="*/ 382 h 710"/>
                  <a:gd name="T2" fmla="*/ 698 w 712"/>
                  <a:gd name="T3" fmla="*/ 452 h 710"/>
                  <a:gd name="T4" fmla="*/ 672 w 712"/>
                  <a:gd name="T5" fmla="*/ 518 h 710"/>
                  <a:gd name="T6" fmla="*/ 636 w 712"/>
                  <a:gd name="T7" fmla="*/ 574 h 710"/>
                  <a:gd name="T8" fmla="*/ 588 w 712"/>
                  <a:gd name="T9" fmla="*/ 624 h 710"/>
                  <a:gd name="T10" fmla="*/ 532 w 712"/>
                  <a:gd name="T11" fmla="*/ 664 h 710"/>
                  <a:gd name="T12" fmla="*/ 470 w 712"/>
                  <a:gd name="T13" fmla="*/ 692 h 710"/>
                  <a:gd name="T14" fmla="*/ 402 w 712"/>
                  <a:gd name="T15" fmla="*/ 708 h 710"/>
                  <a:gd name="T16" fmla="*/ 330 w 712"/>
                  <a:gd name="T17" fmla="*/ 710 h 710"/>
                  <a:gd name="T18" fmla="*/ 294 w 712"/>
                  <a:gd name="T19" fmla="*/ 704 h 710"/>
                  <a:gd name="T20" fmla="*/ 226 w 712"/>
                  <a:gd name="T21" fmla="*/ 686 h 710"/>
                  <a:gd name="T22" fmla="*/ 164 w 712"/>
                  <a:gd name="T23" fmla="*/ 654 h 710"/>
                  <a:gd name="T24" fmla="*/ 110 w 712"/>
                  <a:gd name="T25" fmla="*/ 612 h 710"/>
                  <a:gd name="T26" fmla="*/ 66 w 712"/>
                  <a:gd name="T27" fmla="*/ 560 h 710"/>
                  <a:gd name="T28" fmla="*/ 32 w 712"/>
                  <a:gd name="T29" fmla="*/ 500 h 710"/>
                  <a:gd name="T30" fmla="*/ 10 w 712"/>
                  <a:gd name="T31" fmla="*/ 434 h 710"/>
                  <a:gd name="T32" fmla="*/ 0 w 712"/>
                  <a:gd name="T33" fmla="*/ 364 h 710"/>
                  <a:gd name="T34" fmla="*/ 2 w 712"/>
                  <a:gd name="T35" fmla="*/ 328 h 710"/>
                  <a:gd name="T36" fmla="*/ 14 w 712"/>
                  <a:gd name="T37" fmla="*/ 258 h 710"/>
                  <a:gd name="T38" fmla="*/ 40 w 712"/>
                  <a:gd name="T39" fmla="*/ 192 h 710"/>
                  <a:gd name="T40" fmla="*/ 78 w 712"/>
                  <a:gd name="T41" fmla="*/ 134 h 710"/>
                  <a:gd name="T42" fmla="*/ 124 w 712"/>
                  <a:gd name="T43" fmla="*/ 86 h 710"/>
                  <a:gd name="T44" fmla="*/ 180 w 712"/>
                  <a:gd name="T45" fmla="*/ 46 h 710"/>
                  <a:gd name="T46" fmla="*/ 242 w 712"/>
                  <a:gd name="T47" fmla="*/ 18 h 710"/>
                  <a:gd name="T48" fmla="*/ 310 w 712"/>
                  <a:gd name="T49" fmla="*/ 2 h 710"/>
                  <a:gd name="T50" fmla="*/ 382 w 712"/>
                  <a:gd name="T51" fmla="*/ 0 h 710"/>
                  <a:gd name="T52" fmla="*/ 418 w 712"/>
                  <a:gd name="T53" fmla="*/ 4 h 710"/>
                  <a:gd name="T54" fmla="*/ 486 w 712"/>
                  <a:gd name="T55" fmla="*/ 24 h 710"/>
                  <a:gd name="T56" fmla="*/ 548 w 712"/>
                  <a:gd name="T57" fmla="*/ 56 h 710"/>
                  <a:gd name="T58" fmla="*/ 602 w 712"/>
                  <a:gd name="T59" fmla="*/ 98 h 710"/>
                  <a:gd name="T60" fmla="*/ 646 w 712"/>
                  <a:gd name="T61" fmla="*/ 150 h 710"/>
                  <a:gd name="T62" fmla="*/ 680 w 712"/>
                  <a:gd name="T63" fmla="*/ 210 h 710"/>
                  <a:gd name="T64" fmla="*/ 702 w 712"/>
                  <a:gd name="T65" fmla="*/ 274 h 710"/>
                  <a:gd name="T66" fmla="*/ 712 w 712"/>
                  <a:gd name="T67" fmla="*/ 344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2" h="710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2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6"/>
                    </a:lnTo>
                    <a:lnTo>
                      <a:pt x="636" y="574"/>
                    </a:lnTo>
                    <a:lnTo>
                      <a:pt x="612" y="600"/>
                    </a:lnTo>
                    <a:lnTo>
                      <a:pt x="588" y="624"/>
                    </a:lnTo>
                    <a:lnTo>
                      <a:pt x="560" y="644"/>
                    </a:lnTo>
                    <a:lnTo>
                      <a:pt x="532" y="664"/>
                    </a:lnTo>
                    <a:lnTo>
                      <a:pt x="502" y="678"/>
                    </a:lnTo>
                    <a:lnTo>
                      <a:pt x="470" y="692"/>
                    </a:lnTo>
                    <a:lnTo>
                      <a:pt x="436" y="700"/>
                    </a:lnTo>
                    <a:lnTo>
                      <a:pt x="402" y="708"/>
                    </a:lnTo>
                    <a:lnTo>
                      <a:pt x="366" y="710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4"/>
                    </a:lnTo>
                    <a:lnTo>
                      <a:pt x="258" y="696"/>
                    </a:lnTo>
                    <a:lnTo>
                      <a:pt x="226" y="686"/>
                    </a:lnTo>
                    <a:lnTo>
                      <a:pt x="194" y="670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6"/>
                    </a:lnTo>
                    <a:lnTo>
                      <a:pt x="66" y="560"/>
                    </a:lnTo>
                    <a:lnTo>
                      <a:pt x="48" y="530"/>
                    </a:lnTo>
                    <a:lnTo>
                      <a:pt x="32" y="500"/>
                    </a:lnTo>
                    <a:lnTo>
                      <a:pt x="20" y="468"/>
                    </a:lnTo>
                    <a:lnTo>
                      <a:pt x="10" y="434"/>
                    </a:lnTo>
                    <a:lnTo>
                      <a:pt x="4" y="400"/>
                    </a:lnTo>
                    <a:lnTo>
                      <a:pt x="0" y="364"/>
                    </a:lnTo>
                    <a:lnTo>
                      <a:pt x="2" y="328"/>
                    </a:lnTo>
                    <a:lnTo>
                      <a:pt x="2" y="328"/>
                    </a:lnTo>
                    <a:lnTo>
                      <a:pt x="6" y="292"/>
                    </a:lnTo>
                    <a:lnTo>
                      <a:pt x="14" y="258"/>
                    </a:lnTo>
                    <a:lnTo>
                      <a:pt x="26" y="224"/>
                    </a:lnTo>
                    <a:lnTo>
                      <a:pt x="40" y="192"/>
                    </a:lnTo>
                    <a:lnTo>
                      <a:pt x="58" y="162"/>
                    </a:lnTo>
                    <a:lnTo>
                      <a:pt x="78" y="134"/>
                    </a:lnTo>
                    <a:lnTo>
                      <a:pt x="100" y="108"/>
                    </a:lnTo>
                    <a:lnTo>
                      <a:pt x="124" y="86"/>
                    </a:lnTo>
                    <a:lnTo>
                      <a:pt x="152" y="64"/>
                    </a:lnTo>
                    <a:lnTo>
                      <a:pt x="180" y="46"/>
                    </a:lnTo>
                    <a:lnTo>
                      <a:pt x="210" y="30"/>
                    </a:lnTo>
                    <a:lnTo>
                      <a:pt x="242" y="18"/>
                    </a:lnTo>
                    <a:lnTo>
                      <a:pt x="276" y="8"/>
                    </a:lnTo>
                    <a:lnTo>
                      <a:pt x="310" y="2"/>
                    </a:lnTo>
                    <a:lnTo>
                      <a:pt x="346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418" y="4"/>
                    </a:lnTo>
                    <a:lnTo>
                      <a:pt x="454" y="12"/>
                    </a:lnTo>
                    <a:lnTo>
                      <a:pt x="486" y="24"/>
                    </a:lnTo>
                    <a:lnTo>
                      <a:pt x="518" y="38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98"/>
                    </a:lnTo>
                    <a:lnTo>
                      <a:pt x="626" y="122"/>
                    </a:lnTo>
                    <a:lnTo>
                      <a:pt x="646" y="150"/>
                    </a:lnTo>
                    <a:lnTo>
                      <a:pt x="664" y="178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4"/>
                    </a:lnTo>
                    <a:lnTo>
                      <a:pt x="708" y="310"/>
                    </a:lnTo>
                    <a:lnTo>
                      <a:pt x="712" y="344"/>
                    </a:lnTo>
                    <a:lnTo>
                      <a:pt x="710" y="382"/>
                    </a:lnTo>
                    <a:close/>
                  </a:path>
                </a:pathLst>
              </a:custGeom>
              <a:solidFill>
                <a:srgbClr val="2A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Freeform 10180"/>
              <p:cNvSpPr>
                <a:spLocks/>
              </p:cNvSpPr>
              <p:nvPr/>
            </p:nvSpPr>
            <p:spPr bwMode="auto">
              <a:xfrm>
                <a:off x="14409738" y="4706938"/>
                <a:ext cx="1130300" cy="1127125"/>
              </a:xfrm>
              <a:custGeom>
                <a:avLst/>
                <a:gdLst>
                  <a:gd name="T0" fmla="*/ 710 w 712"/>
                  <a:gd name="T1" fmla="*/ 382 h 710"/>
                  <a:gd name="T2" fmla="*/ 698 w 712"/>
                  <a:gd name="T3" fmla="*/ 452 h 710"/>
                  <a:gd name="T4" fmla="*/ 672 w 712"/>
                  <a:gd name="T5" fmla="*/ 518 h 710"/>
                  <a:gd name="T6" fmla="*/ 636 w 712"/>
                  <a:gd name="T7" fmla="*/ 574 h 710"/>
                  <a:gd name="T8" fmla="*/ 588 w 712"/>
                  <a:gd name="T9" fmla="*/ 624 h 710"/>
                  <a:gd name="T10" fmla="*/ 532 w 712"/>
                  <a:gd name="T11" fmla="*/ 664 h 710"/>
                  <a:gd name="T12" fmla="*/ 470 w 712"/>
                  <a:gd name="T13" fmla="*/ 692 h 710"/>
                  <a:gd name="T14" fmla="*/ 402 w 712"/>
                  <a:gd name="T15" fmla="*/ 708 h 710"/>
                  <a:gd name="T16" fmla="*/ 330 w 712"/>
                  <a:gd name="T17" fmla="*/ 710 h 710"/>
                  <a:gd name="T18" fmla="*/ 294 w 712"/>
                  <a:gd name="T19" fmla="*/ 704 h 710"/>
                  <a:gd name="T20" fmla="*/ 226 w 712"/>
                  <a:gd name="T21" fmla="*/ 686 h 710"/>
                  <a:gd name="T22" fmla="*/ 164 w 712"/>
                  <a:gd name="T23" fmla="*/ 654 h 710"/>
                  <a:gd name="T24" fmla="*/ 110 w 712"/>
                  <a:gd name="T25" fmla="*/ 612 h 710"/>
                  <a:gd name="T26" fmla="*/ 66 w 712"/>
                  <a:gd name="T27" fmla="*/ 560 h 710"/>
                  <a:gd name="T28" fmla="*/ 32 w 712"/>
                  <a:gd name="T29" fmla="*/ 500 h 710"/>
                  <a:gd name="T30" fmla="*/ 10 w 712"/>
                  <a:gd name="T31" fmla="*/ 434 h 710"/>
                  <a:gd name="T32" fmla="*/ 0 w 712"/>
                  <a:gd name="T33" fmla="*/ 364 h 710"/>
                  <a:gd name="T34" fmla="*/ 2 w 712"/>
                  <a:gd name="T35" fmla="*/ 328 h 710"/>
                  <a:gd name="T36" fmla="*/ 14 w 712"/>
                  <a:gd name="T37" fmla="*/ 258 h 710"/>
                  <a:gd name="T38" fmla="*/ 40 w 712"/>
                  <a:gd name="T39" fmla="*/ 192 h 710"/>
                  <a:gd name="T40" fmla="*/ 78 w 712"/>
                  <a:gd name="T41" fmla="*/ 134 h 710"/>
                  <a:gd name="T42" fmla="*/ 124 w 712"/>
                  <a:gd name="T43" fmla="*/ 86 h 710"/>
                  <a:gd name="T44" fmla="*/ 180 w 712"/>
                  <a:gd name="T45" fmla="*/ 46 h 710"/>
                  <a:gd name="T46" fmla="*/ 242 w 712"/>
                  <a:gd name="T47" fmla="*/ 18 h 710"/>
                  <a:gd name="T48" fmla="*/ 310 w 712"/>
                  <a:gd name="T49" fmla="*/ 2 h 710"/>
                  <a:gd name="T50" fmla="*/ 382 w 712"/>
                  <a:gd name="T51" fmla="*/ 0 h 710"/>
                  <a:gd name="T52" fmla="*/ 418 w 712"/>
                  <a:gd name="T53" fmla="*/ 4 h 710"/>
                  <a:gd name="T54" fmla="*/ 486 w 712"/>
                  <a:gd name="T55" fmla="*/ 24 h 710"/>
                  <a:gd name="T56" fmla="*/ 548 w 712"/>
                  <a:gd name="T57" fmla="*/ 56 h 710"/>
                  <a:gd name="T58" fmla="*/ 602 w 712"/>
                  <a:gd name="T59" fmla="*/ 98 h 710"/>
                  <a:gd name="T60" fmla="*/ 646 w 712"/>
                  <a:gd name="T61" fmla="*/ 150 h 710"/>
                  <a:gd name="T62" fmla="*/ 680 w 712"/>
                  <a:gd name="T63" fmla="*/ 210 h 710"/>
                  <a:gd name="T64" fmla="*/ 702 w 712"/>
                  <a:gd name="T65" fmla="*/ 274 h 710"/>
                  <a:gd name="T66" fmla="*/ 712 w 712"/>
                  <a:gd name="T67" fmla="*/ 344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2" h="710">
                    <a:moveTo>
                      <a:pt x="710" y="382"/>
                    </a:moveTo>
                    <a:lnTo>
                      <a:pt x="710" y="382"/>
                    </a:lnTo>
                    <a:lnTo>
                      <a:pt x="706" y="418"/>
                    </a:lnTo>
                    <a:lnTo>
                      <a:pt x="698" y="452"/>
                    </a:lnTo>
                    <a:lnTo>
                      <a:pt x="686" y="486"/>
                    </a:lnTo>
                    <a:lnTo>
                      <a:pt x="672" y="518"/>
                    </a:lnTo>
                    <a:lnTo>
                      <a:pt x="654" y="546"/>
                    </a:lnTo>
                    <a:lnTo>
                      <a:pt x="636" y="574"/>
                    </a:lnTo>
                    <a:lnTo>
                      <a:pt x="612" y="600"/>
                    </a:lnTo>
                    <a:lnTo>
                      <a:pt x="588" y="624"/>
                    </a:lnTo>
                    <a:lnTo>
                      <a:pt x="560" y="644"/>
                    </a:lnTo>
                    <a:lnTo>
                      <a:pt x="532" y="664"/>
                    </a:lnTo>
                    <a:lnTo>
                      <a:pt x="502" y="678"/>
                    </a:lnTo>
                    <a:lnTo>
                      <a:pt x="470" y="692"/>
                    </a:lnTo>
                    <a:lnTo>
                      <a:pt x="436" y="700"/>
                    </a:lnTo>
                    <a:lnTo>
                      <a:pt x="402" y="708"/>
                    </a:lnTo>
                    <a:lnTo>
                      <a:pt x="366" y="710"/>
                    </a:lnTo>
                    <a:lnTo>
                      <a:pt x="330" y="710"/>
                    </a:lnTo>
                    <a:lnTo>
                      <a:pt x="330" y="710"/>
                    </a:lnTo>
                    <a:lnTo>
                      <a:pt x="294" y="704"/>
                    </a:lnTo>
                    <a:lnTo>
                      <a:pt x="258" y="696"/>
                    </a:lnTo>
                    <a:lnTo>
                      <a:pt x="226" y="686"/>
                    </a:lnTo>
                    <a:lnTo>
                      <a:pt x="194" y="670"/>
                    </a:lnTo>
                    <a:lnTo>
                      <a:pt x="164" y="654"/>
                    </a:lnTo>
                    <a:lnTo>
                      <a:pt x="136" y="634"/>
                    </a:lnTo>
                    <a:lnTo>
                      <a:pt x="110" y="612"/>
                    </a:lnTo>
                    <a:lnTo>
                      <a:pt x="86" y="586"/>
                    </a:lnTo>
                    <a:lnTo>
                      <a:pt x="66" y="560"/>
                    </a:lnTo>
                    <a:lnTo>
                      <a:pt x="48" y="530"/>
                    </a:lnTo>
                    <a:lnTo>
                      <a:pt x="32" y="500"/>
                    </a:lnTo>
                    <a:lnTo>
                      <a:pt x="20" y="468"/>
                    </a:lnTo>
                    <a:lnTo>
                      <a:pt x="10" y="434"/>
                    </a:lnTo>
                    <a:lnTo>
                      <a:pt x="4" y="400"/>
                    </a:lnTo>
                    <a:lnTo>
                      <a:pt x="0" y="364"/>
                    </a:lnTo>
                    <a:lnTo>
                      <a:pt x="2" y="328"/>
                    </a:lnTo>
                    <a:lnTo>
                      <a:pt x="2" y="328"/>
                    </a:lnTo>
                    <a:lnTo>
                      <a:pt x="6" y="292"/>
                    </a:lnTo>
                    <a:lnTo>
                      <a:pt x="14" y="258"/>
                    </a:lnTo>
                    <a:lnTo>
                      <a:pt x="26" y="224"/>
                    </a:lnTo>
                    <a:lnTo>
                      <a:pt x="40" y="192"/>
                    </a:lnTo>
                    <a:lnTo>
                      <a:pt x="58" y="162"/>
                    </a:lnTo>
                    <a:lnTo>
                      <a:pt x="78" y="134"/>
                    </a:lnTo>
                    <a:lnTo>
                      <a:pt x="100" y="108"/>
                    </a:lnTo>
                    <a:lnTo>
                      <a:pt x="124" y="86"/>
                    </a:lnTo>
                    <a:lnTo>
                      <a:pt x="152" y="64"/>
                    </a:lnTo>
                    <a:lnTo>
                      <a:pt x="180" y="46"/>
                    </a:lnTo>
                    <a:lnTo>
                      <a:pt x="210" y="30"/>
                    </a:lnTo>
                    <a:lnTo>
                      <a:pt x="242" y="18"/>
                    </a:lnTo>
                    <a:lnTo>
                      <a:pt x="276" y="8"/>
                    </a:lnTo>
                    <a:lnTo>
                      <a:pt x="310" y="2"/>
                    </a:lnTo>
                    <a:lnTo>
                      <a:pt x="346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418" y="4"/>
                    </a:lnTo>
                    <a:lnTo>
                      <a:pt x="454" y="12"/>
                    </a:lnTo>
                    <a:lnTo>
                      <a:pt x="486" y="24"/>
                    </a:lnTo>
                    <a:lnTo>
                      <a:pt x="518" y="38"/>
                    </a:lnTo>
                    <a:lnTo>
                      <a:pt x="548" y="56"/>
                    </a:lnTo>
                    <a:lnTo>
                      <a:pt x="576" y="76"/>
                    </a:lnTo>
                    <a:lnTo>
                      <a:pt x="602" y="98"/>
                    </a:lnTo>
                    <a:lnTo>
                      <a:pt x="626" y="122"/>
                    </a:lnTo>
                    <a:lnTo>
                      <a:pt x="646" y="150"/>
                    </a:lnTo>
                    <a:lnTo>
                      <a:pt x="664" y="178"/>
                    </a:lnTo>
                    <a:lnTo>
                      <a:pt x="680" y="210"/>
                    </a:lnTo>
                    <a:lnTo>
                      <a:pt x="692" y="242"/>
                    </a:lnTo>
                    <a:lnTo>
                      <a:pt x="702" y="274"/>
                    </a:lnTo>
                    <a:lnTo>
                      <a:pt x="708" y="310"/>
                    </a:lnTo>
                    <a:lnTo>
                      <a:pt x="712" y="344"/>
                    </a:lnTo>
                    <a:lnTo>
                      <a:pt x="710" y="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Freeform 10181"/>
              <p:cNvSpPr>
                <a:spLocks/>
              </p:cNvSpPr>
              <p:nvPr/>
            </p:nvSpPr>
            <p:spPr bwMode="auto">
              <a:xfrm>
                <a:off x="14555788" y="4852988"/>
                <a:ext cx="838200" cy="835025"/>
              </a:xfrm>
              <a:custGeom>
                <a:avLst/>
                <a:gdLst>
                  <a:gd name="T0" fmla="*/ 528 w 528"/>
                  <a:gd name="T1" fmla="*/ 282 h 526"/>
                  <a:gd name="T2" fmla="*/ 518 w 528"/>
                  <a:gd name="T3" fmla="*/ 334 h 526"/>
                  <a:gd name="T4" fmla="*/ 498 w 528"/>
                  <a:gd name="T5" fmla="*/ 384 h 526"/>
                  <a:gd name="T6" fmla="*/ 472 w 528"/>
                  <a:gd name="T7" fmla="*/ 426 h 526"/>
                  <a:gd name="T8" fmla="*/ 436 w 528"/>
                  <a:gd name="T9" fmla="*/ 462 h 526"/>
                  <a:gd name="T10" fmla="*/ 394 w 528"/>
                  <a:gd name="T11" fmla="*/ 492 h 526"/>
                  <a:gd name="T12" fmla="*/ 348 w 528"/>
                  <a:gd name="T13" fmla="*/ 512 h 526"/>
                  <a:gd name="T14" fmla="*/ 298 w 528"/>
                  <a:gd name="T15" fmla="*/ 524 h 526"/>
                  <a:gd name="T16" fmla="*/ 244 w 528"/>
                  <a:gd name="T17" fmla="*/ 526 h 526"/>
                  <a:gd name="T18" fmla="*/ 218 w 528"/>
                  <a:gd name="T19" fmla="*/ 522 h 526"/>
                  <a:gd name="T20" fmla="*/ 168 w 528"/>
                  <a:gd name="T21" fmla="*/ 508 h 526"/>
                  <a:gd name="T22" fmla="*/ 122 w 528"/>
                  <a:gd name="T23" fmla="*/ 484 h 526"/>
                  <a:gd name="T24" fmla="*/ 82 w 528"/>
                  <a:gd name="T25" fmla="*/ 454 h 526"/>
                  <a:gd name="T26" fmla="*/ 48 w 528"/>
                  <a:gd name="T27" fmla="*/ 414 h 526"/>
                  <a:gd name="T28" fmla="*/ 24 w 528"/>
                  <a:gd name="T29" fmla="*/ 370 h 526"/>
                  <a:gd name="T30" fmla="*/ 8 w 528"/>
                  <a:gd name="T31" fmla="*/ 322 h 526"/>
                  <a:gd name="T32" fmla="*/ 0 w 528"/>
                  <a:gd name="T33" fmla="*/ 270 h 526"/>
                  <a:gd name="T34" fmla="*/ 2 w 528"/>
                  <a:gd name="T35" fmla="*/ 244 h 526"/>
                  <a:gd name="T36" fmla="*/ 10 w 528"/>
                  <a:gd name="T37" fmla="*/ 190 h 526"/>
                  <a:gd name="T38" fmla="*/ 30 w 528"/>
                  <a:gd name="T39" fmla="*/ 142 h 526"/>
                  <a:gd name="T40" fmla="*/ 56 w 528"/>
                  <a:gd name="T41" fmla="*/ 100 h 526"/>
                  <a:gd name="T42" fmla="*/ 92 w 528"/>
                  <a:gd name="T43" fmla="*/ 62 h 526"/>
                  <a:gd name="T44" fmla="*/ 134 w 528"/>
                  <a:gd name="T45" fmla="*/ 34 h 526"/>
                  <a:gd name="T46" fmla="*/ 180 w 528"/>
                  <a:gd name="T47" fmla="*/ 12 h 526"/>
                  <a:gd name="T48" fmla="*/ 230 w 528"/>
                  <a:gd name="T49" fmla="*/ 2 h 526"/>
                  <a:gd name="T50" fmla="*/ 284 w 528"/>
                  <a:gd name="T51" fmla="*/ 0 h 526"/>
                  <a:gd name="T52" fmla="*/ 310 w 528"/>
                  <a:gd name="T53" fmla="*/ 4 h 526"/>
                  <a:gd name="T54" fmla="*/ 362 w 528"/>
                  <a:gd name="T55" fmla="*/ 18 h 526"/>
                  <a:gd name="T56" fmla="*/ 406 w 528"/>
                  <a:gd name="T57" fmla="*/ 40 h 526"/>
                  <a:gd name="T58" fmla="*/ 446 w 528"/>
                  <a:gd name="T59" fmla="*/ 72 h 526"/>
                  <a:gd name="T60" fmla="*/ 480 w 528"/>
                  <a:gd name="T61" fmla="*/ 110 h 526"/>
                  <a:gd name="T62" fmla="*/ 504 w 528"/>
                  <a:gd name="T63" fmla="*/ 154 h 526"/>
                  <a:gd name="T64" fmla="*/ 522 w 528"/>
                  <a:gd name="T65" fmla="*/ 204 h 526"/>
                  <a:gd name="T66" fmla="*/ 528 w 528"/>
                  <a:gd name="T67" fmla="*/ 25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6">
                    <a:moveTo>
                      <a:pt x="528" y="282"/>
                    </a:moveTo>
                    <a:lnTo>
                      <a:pt x="528" y="282"/>
                    </a:lnTo>
                    <a:lnTo>
                      <a:pt x="524" y="310"/>
                    </a:lnTo>
                    <a:lnTo>
                      <a:pt x="518" y="334"/>
                    </a:lnTo>
                    <a:lnTo>
                      <a:pt x="510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2" y="426"/>
                    </a:lnTo>
                    <a:lnTo>
                      <a:pt x="454" y="446"/>
                    </a:lnTo>
                    <a:lnTo>
                      <a:pt x="436" y="462"/>
                    </a:lnTo>
                    <a:lnTo>
                      <a:pt x="416" y="478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2"/>
                    </a:lnTo>
                    <a:lnTo>
                      <a:pt x="324" y="520"/>
                    </a:lnTo>
                    <a:lnTo>
                      <a:pt x="298" y="524"/>
                    </a:lnTo>
                    <a:lnTo>
                      <a:pt x="272" y="526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2"/>
                    </a:lnTo>
                    <a:lnTo>
                      <a:pt x="192" y="516"/>
                    </a:lnTo>
                    <a:lnTo>
                      <a:pt x="168" y="508"/>
                    </a:lnTo>
                    <a:lnTo>
                      <a:pt x="144" y="498"/>
                    </a:lnTo>
                    <a:lnTo>
                      <a:pt x="122" y="484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4"/>
                    </a:lnTo>
                    <a:lnTo>
                      <a:pt x="48" y="414"/>
                    </a:lnTo>
                    <a:lnTo>
                      <a:pt x="34" y="394"/>
                    </a:lnTo>
                    <a:lnTo>
                      <a:pt x="24" y="370"/>
                    </a:lnTo>
                    <a:lnTo>
                      <a:pt x="14" y="346"/>
                    </a:lnTo>
                    <a:lnTo>
                      <a:pt x="8" y="322"/>
                    </a:lnTo>
                    <a:lnTo>
                      <a:pt x="2" y="296"/>
                    </a:lnTo>
                    <a:lnTo>
                      <a:pt x="0" y="270"/>
                    </a:lnTo>
                    <a:lnTo>
                      <a:pt x="2" y="244"/>
                    </a:lnTo>
                    <a:lnTo>
                      <a:pt x="2" y="244"/>
                    </a:lnTo>
                    <a:lnTo>
                      <a:pt x="4" y="216"/>
                    </a:lnTo>
                    <a:lnTo>
                      <a:pt x="10" y="190"/>
                    </a:lnTo>
                    <a:lnTo>
                      <a:pt x="18" y="166"/>
                    </a:lnTo>
                    <a:lnTo>
                      <a:pt x="30" y="142"/>
                    </a:lnTo>
                    <a:lnTo>
                      <a:pt x="42" y="120"/>
                    </a:lnTo>
                    <a:lnTo>
                      <a:pt x="56" y="100"/>
                    </a:lnTo>
                    <a:lnTo>
                      <a:pt x="74" y="80"/>
                    </a:lnTo>
                    <a:lnTo>
                      <a:pt x="92" y="62"/>
                    </a:lnTo>
                    <a:lnTo>
                      <a:pt x="112" y="48"/>
                    </a:lnTo>
                    <a:lnTo>
                      <a:pt x="134" y="34"/>
                    </a:lnTo>
                    <a:lnTo>
                      <a:pt x="156" y="22"/>
                    </a:lnTo>
                    <a:lnTo>
                      <a:pt x="180" y="12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2" y="18"/>
                    </a:lnTo>
                    <a:lnTo>
                      <a:pt x="384" y="28"/>
                    </a:lnTo>
                    <a:lnTo>
                      <a:pt x="406" y="40"/>
                    </a:lnTo>
                    <a:lnTo>
                      <a:pt x="428" y="56"/>
                    </a:lnTo>
                    <a:lnTo>
                      <a:pt x="446" y="72"/>
                    </a:lnTo>
                    <a:lnTo>
                      <a:pt x="464" y="90"/>
                    </a:lnTo>
                    <a:lnTo>
                      <a:pt x="480" y="110"/>
                    </a:lnTo>
                    <a:lnTo>
                      <a:pt x="494" y="132"/>
                    </a:lnTo>
                    <a:lnTo>
                      <a:pt x="504" y="154"/>
                    </a:lnTo>
                    <a:lnTo>
                      <a:pt x="514" y="178"/>
                    </a:lnTo>
                    <a:lnTo>
                      <a:pt x="522" y="204"/>
                    </a:lnTo>
                    <a:lnTo>
                      <a:pt x="526" y="228"/>
                    </a:lnTo>
                    <a:lnTo>
                      <a:pt x="528" y="256"/>
                    </a:lnTo>
                    <a:lnTo>
                      <a:pt x="528" y="28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Freeform 10182"/>
              <p:cNvSpPr>
                <a:spLocks/>
              </p:cNvSpPr>
              <p:nvPr/>
            </p:nvSpPr>
            <p:spPr bwMode="auto">
              <a:xfrm>
                <a:off x="14555788" y="4852988"/>
                <a:ext cx="838200" cy="835025"/>
              </a:xfrm>
              <a:custGeom>
                <a:avLst/>
                <a:gdLst>
                  <a:gd name="T0" fmla="*/ 528 w 528"/>
                  <a:gd name="T1" fmla="*/ 282 h 526"/>
                  <a:gd name="T2" fmla="*/ 518 w 528"/>
                  <a:gd name="T3" fmla="*/ 334 h 526"/>
                  <a:gd name="T4" fmla="*/ 498 w 528"/>
                  <a:gd name="T5" fmla="*/ 384 h 526"/>
                  <a:gd name="T6" fmla="*/ 472 w 528"/>
                  <a:gd name="T7" fmla="*/ 426 h 526"/>
                  <a:gd name="T8" fmla="*/ 436 w 528"/>
                  <a:gd name="T9" fmla="*/ 462 h 526"/>
                  <a:gd name="T10" fmla="*/ 394 w 528"/>
                  <a:gd name="T11" fmla="*/ 492 h 526"/>
                  <a:gd name="T12" fmla="*/ 348 w 528"/>
                  <a:gd name="T13" fmla="*/ 512 h 526"/>
                  <a:gd name="T14" fmla="*/ 298 w 528"/>
                  <a:gd name="T15" fmla="*/ 524 h 526"/>
                  <a:gd name="T16" fmla="*/ 244 w 528"/>
                  <a:gd name="T17" fmla="*/ 526 h 526"/>
                  <a:gd name="T18" fmla="*/ 218 w 528"/>
                  <a:gd name="T19" fmla="*/ 522 h 526"/>
                  <a:gd name="T20" fmla="*/ 168 w 528"/>
                  <a:gd name="T21" fmla="*/ 508 h 526"/>
                  <a:gd name="T22" fmla="*/ 122 w 528"/>
                  <a:gd name="T23" fmla="*/ 484 h 526"/>
                  <a:gd name="T24" fmla="*/ 82 w 528"/>
                  <a:gd name="T25" fmla="*/ 454 h 526"/>
                  <a:gd name="T26" fmla="*/ 48 w 528"/>
                  <a:gd name="T27" fmla="*/ 414 h 526"/>
                  <a:gd name="T28" fmla="*/ 24 w 528"/>
                  <a:gd name="T29" fmla="*/ 370 h 526"/>
                  <a:gd name="T30" fmla="*/ 8 w 528"/>
                  <a:gd name="T31" fmla="*/ 322 h 526"/>
                  <a:gd name="T32" fmla="*/ 0 w 528"/>
                  <a:gd name="T33" fmla="*/ 270 h 526"/>
                  <a:gd name="T34" fmla="*/ 2 w 528"/>
                  <a:gd name="T35" fmla="*/ 244 h 526"/>
                  <a:gd name="T36" fmla="*/ 10 w 528"/>
                  <a:gd name="T37" fmla="*/ 190 h 526"/>
                  <a:gd name="T38" fmla="*/ 30 w 528"/>
                  <a:gd name="T39" fmla="*/ 142 h 526"/>
                  <a:gd name="T40" fmla="*/ 56 w 528"/>
                  <a:gd name="T41" fmla="*/ 100 h 526"/>
                  <a:gd name="T42" fmla="*/ 92 w 528"/>
                  <a:gd name="T43" fmla="*/ 62 h 526"/>
                  <a:gd name="T44" fmla="*/ 134 w 528"/>
                  <a:gd name="T45" fmla="*/ 34 h 526"/>
                  <a:gd name="T46" fmla="*/ 180 w 528"/>
                  <a:gd name="T47" fmla="*/ 12 h 526"/>
                  <a:gd name="T48" fmla="*/ 230 w 528"/>
                  <a:gd name="T49" fmla="*/ 2 h 526"/>
                  <a:gd name="T50" fmla="*/ 284 w 528"/>
                  <a:gd name="T51" fmla="*/ 0 h 526"/>
                  <a:gd name="T52" fmla="*/ 310 w 528"/>
                  <a:gd name="T53" fmla="*/ 4 h 526"/>
                  <a:gd name="T54" fmla="*/ 362 w 528"/>
                  <a:gd name="T55" fmla="*/ 18 h 526"/>
                  <a:gd name="T56" fmla="*/ 406 w 528"/>
                  <a:gd name="T57" fmla="*/ 40 h 526"/>
                  <a:gd name="T58" fmla="*/ 446 w 528"/>
                  <a:gd name="T59" fmla="*/ 72 h 526"/>
                  <a:gd name="T60" fmla="*/ 480 w 528"/>
                  <a:gd name="T61" fmla="*/ 110 h 526"/>
                  <a:gd name="T62" fmla="*/ 504 w 528"/>
                  <a:gd name="T63" fmla="*/ 154 h 526"/>
                  <a:gd name="T64" fmla="*/ 522 w 528"/>
                  <a:gd name="T65" fmla="*/ 204 h 526"/>
                  <a:gd name="T66" fmla="*/ 528 w 528"/>
                  <a:gd name="T67" fmla="*/ 25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28" h="526">
                    <a:moveTo>
                      <a:pt x="528" y="282"/>
                    </a:moveTo>
                    <a:lnTo>
                      <a:pt x="528" y="282"/>
                    </a:lnTo>
                    <a:lnTo>
                      <a:pt x="524" y="310"/>
                    </a:lnTo>
                    <a:lnTo>
                      <a:pt x="518" y="334"/>
                    </a:lnTo>
                    <a:lnTo>
                      <a:pt x="510" y="360"/>
                    </a:lnTo>
                    <a:lnTo>
                      <a:pt x="498" y="384"/>
                    </a:lnTo>
                    <a:lnTo>
                      <a:pt x="486" y="406"/>
                    </a:lnTo>
                    <a:lnTo>
                      <a:pt x="472" y="426"/>
                    </a:lnTo>
                    <a:lnTo>
                      <a:pt x="454" y="446"/>
                    </a:lnTo>
                    <a:lnTo>
                      <a:pt x="436" y="462"/>
                    </a:lnTo>
                    <a:lnTo>
                      <a:pt x="416" y="478"/>
                    </a:lnTo>
                    <a:lnTo>
                      <a:pt x="394" y="492"/>
                    </a:lnTo>
                    <a:lnTo>
                      <a:pt x="372" y="504"/>
                    </a:lnTo>
                    <a:lnTo>
                      <a:pt x="348" y="512"/>
                    </a:lnTo>
                    <a:lnTo>
                      <a:pt x="324" y="520"/>
                    </a:lnTo>
                    <a:lnTo>
                      <a:pt x="298" y="524"/>
                    </a:lnTo>
                    <a:lnTo>
                      <a:pt x="272" y="526"/>
                    </a:lnTo>
                    <a:lnTo>
                      <a:pt x="244" y="526"/>
                    </a:lnTo>
                    <a:lnTo>
                      <a:pt x="244" y="526"/>
                    </a:lnTo>
                    <a:lnTo>
                      <a:pt x="218" y="522"/>
                    </a:lnTo>
                    <a:lnTo>
                      <a:pt x="192" y="516"/>
                    </a:lnTo>
                    <a:lnTo>
                      <a:pt x="168" y="508"/>
                    </a:lnTo>
                    <a:lnTo>
                      <a:pt x="144" y="498"/>
                    </a:lnTo>
                    <a:lnTo>
                      <a:pt x="122" y="484"/>
                    </a:lnTo>
                    <a:lnTo>
                      <a:pt x="100" y="470"/>
                    </a:lnTo>
                    <a:lnTo>
                      <a:pt x="82" y="454"/>
                    </a:lnTo>
                    <a:lnTo>
                      <a:pt x="64" y="434"/>
                    </a:lnTo>
                    <a:lnTo>
                      <a:pt x="48" y="414"/>
                    </a:lnTo>
                    <a:lnTo>
                      <a:pt x="34" y="394"/>
                    </a:lnTo>
                    <a:lnTo>
                      <a:pt x="24" y="370"/>
                    </a:lnTo>
                    <a:lnTo>
                      <a:pt x="14" y="346"/>
                    </a:lnTo>
                    <a:lnTo>
                      <a:pt x="8" y="322"/>
                    </a:lnTo>
                    <a:lnTo>
                      <a:pt x="2" y="296"/>
                    </a:lnTo>
                    <a:lnTo>
                      <a:pt x="0" y="270"/>
                    </a:lnTo>
                    <a:lnTo>
                      <a:pt x="2" y="244"/>
                    </a:lnTo>
                    <a:lnTo>
                      <a:pt x="2" y="244"/>
                    </a:lnTo>
                    <a:lnTo>
                      <a:pt x="4" y="216"/>
                    </a:lnTo>
                    <a:lnTo>
                      <a:pt x="10" y="190"/>
                    </a:lnTo>
                    <a:lnTo>
                      <a:pt x="18" y="166"/>
                    </a:lnTo>
                    <a:lnTo>
                      <a:pt x="30" y="142"/>
                    </a:lnTo>
                    <a:lnTo>
                      <a:pt x="42" y="120"/>
                    </a:lnTo>
                    <a:lnTo>
                      <a:pt x="56" y="100"/>
                    </a:lnTo>
                    <a:lnTo>
                      <a:pt x="74" y="80"/>
                    </a:lnTo>
                    <a:lnTo>
                      <a:pt x="92" y="62"/>
                    </a:lnTo>
                    <a:lnTo>
                      <a:pt x="112" y="48"/>
                    </a:lnTo>
                    <a:lnTo>
                      <a:pt x="134" y="34"/>
                    </a:lnTo>
                    <a:lnTo>
                      <a:pt x="156" y="22"/>
                    </a:lnTo>
                    <a:lnTo>
                      <a:pt x="180" y="12"/>
                    </a:lnTo>
                    <a:lnTo>
                      <a:pt x="204" y="6"/>
                    </a:lnTo>
                    <a:lnTo>
                      <a:pt x="230" y="2"/>
                    </a:lnTo>
                    <a:lnTo>
                      <a:pt x="256" y="0"/>
                    </a:lnTo>
                    <a:lnTo>
                      <a:pt x="284" y="0"/>
                    </a:lnTo>
                    <a:lnTo>
                      <a:pt x="284" y="0"/>
                    </a:lnTo>
                    <a:lnTo>
                      <a:pt x="310" y="4"/>
                    </a:lnTo>
                    <a:lnTo>
                      <a:pt x="336" y="10"/>
                    </a:lnTo>
                    <a:lnTo>
                      <a:pt x="362" y="18"/>
                    </a:lnTo>
                    <a:lnTo>
                      <a:pt x="384" y="28"/>
                    </a:lnTo>
                    <a:lnTo>
                      <a:pt x="406" y="40"/>
                    </a:lnTo>
                    <a:lnTo>
                      <a:pt x="428" y="56"/>
                    </a:lnTo>
                    <a:lnTo>
                      <a:pt x="446" y="72"/>
                    </a:lnTo>
                    <a:lnTo>
                      <a:pt x="464" y="90"/>
                    </a:lnTo>
                    <a:lnTo>
                      <a:pt x="480" y="110"/>
                    </a:lnTo>
                    <a:lnTo>
                      <a:pt x="494" y="132"/>
                    </a:lnTo>
                    <a:lnTo>
                      <a:pt x="504" y="154"/>
                    </a:lnTo>
                    <a:lnTo>
                      <a:pt x="514" y="178"/>
                    </a:lnTo>
                    <a:lnTo>
                      <a:pt x="522" y="204"/>
                    </a:lnTo>
                    <a:lnTo>
                      <a:pt x="526" y="228"/>
                    </a:lnTo>
                    <a:lnTo>
                      <a:pt x="528" y="256"/>
                    </a:lnTo>
                    <a:lnTo>
                      <a:pt x="528" y="2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Freeform 10183"/>
              <p:cNvSpPr>
                <a:spLocks/>
              </p:cNvSpPr>
              <p:nvPr/>
            </p:nvSpPr>
            <p:spPr bwMode="auto">
              <a:xfrm>
                <a:off x="14616113" y="4910138"/>
                <a:ext cx="717550" cy="717550"/>
              </a:xfrm>
              <a:custGeom>
                <a:avLst/>
                <a:gdLst>
                  <a:gd name="T0" fmla="*/ 452 w 452"/>
                  <a:gd name="T1" fmla="*/ 244 h 452"/>
                  <a:gd name="T2" fmla="*/ 444 w 452"/>
                  <a:gd name="T3" fmla="*/ 288 h 452"/>
                  <a:gd name="T4" fmla="*/ 428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4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10 w 452"/>
                  <a:gd name="T17" fmla="*/ 452 h 452"/>
                  <a:gd name="T18" fmla="*/ 186 w 452"/>
                  <a:gd name="T19" fmla="*/ 450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2 w 452"/>
                  <a:gd name="T27" fmla="*/ 358 h 452"/>
                  <a:gd name="T28" fmla="*/ 20 w 452"/>
                  <a:gd name="T29" fmla="*/ 320 h 452"/>
                  <a:gd name="T30" fmla="*/ 6 w 452"/>
                  <a:gd name="T31" fmla="*/ 278 h 452"/>
                  <a:gd name="T32" fmla="*/ 0 w 452"/>
                  <a:gd name="T33" fmla="*/ 232 h 452"/>
                  <a:gd name="T34" fmla="*/ 0 w 452"/>
                  <a:gd name="T35" fmla="*/ 210 h 452"/>
                  <a:gd name="T36" fmla="*/ 8 w 452"/>
                  <a:gd name="T37" fmla="*/ 164 h 452"/>
                  <a:gd name="T38" fmla="*/ 24 w 452"/>
                  <a:gd name="T39" fmla="*/ 124 h 452"/>
                  <a:gd name="T40" fmla="*/ 48 w 452"/>
                  <a:gd name="T41" fmla="*/ 86 h 452"/>
                  <a:gd name="T42" fmla="*/ 78 w 452"/>
                  <a:gd name="T43" fmla="*/ 56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8 w 452"/>
                  <a:gd name="T49" fmla="*/ 2 h 452"/>
                  <a:gd name="T50" fmla="*/ 242 w 452"/>
                  <a:gd name="T51" fmla="*/ 2 h 452"/>
                  <a:gd name="T52" fmla="*/ 266 w 452"/>
                  <a:gd name="T53" fmla="*/ 4 h 452"/>
                  <a:gd name="T54" fmla="*/ 310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4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6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4"/>
                    </a:moveTo>
                    <a:lnTo>
                      <a:pt x="452" y="244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10"/>
                    </a:lnTo>
                    <a:lnTo>
                      <a:pt x="428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90" y="384"/>
                    </a:lnTo>
                    <a:lnTo>
                      <a:pt x="374" y="398"/>
                    </a:lnTo>
                    <a:lnTo>
                      <a:pt x="356" y="412"/>
                    </a:lnTo>
                    <a:lnTo>
                      <a:pt x="338" y="424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10" y="452"/>
                    </a:lnTo>
                    <a:lnTo>
                      <a:pt x="210" y="452"/>
                    </a:lnTo>
                    <a:lnTo>
                      <a:pt x="186" y="450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8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2" y="358"/>
                    </a:lnTo>
                    <a:lnTo>
                      <a:pt x="30" y="338"/>
                    </a:lnTo>
                    <a:lnTo>
                      <a:pt x="20" y="320"/>
                    </a:lnTo>
                    <a:lnTo>
                      <a:pt x="12" y="298"/>
                    </a:lnTo>
                    <a:lnTo>
                      <a:pt x="6" y="278"/>
                    </a:lnTo>
                    <a:lnTo>
                      <a:pt x="2" y="256"/>
                    </a:lnTo>
                    <a:lnTo>
                      <a:pt x="0" y="23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4"/>
                    </a:lnTo>
                    <a:lnTo>
                      <a:pt x="24" y="124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6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6" y="6"/>
                    </a:lnTo>
                    <a:lnTo>
                      <a:pt x="198" y="2"/>
                    </a:lnTo>
                    <a:lnTo>
                      <a:pt x="220" y="0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66" y="4"/>
                    </a:lnTo>
                    <a:lnTo>
                      <a:pt x="288" y="10"/>
                    </a:lnTo>
                    <a:lnTo>
                      <a:pt x="310" y="16"/>
                    </a:lnTo>
                    <a:lnTo>
                      <a:pt x="330" y="26"/>
                    </a:lnTo>
                    <a:lnTo>
                      <a:pt x="348" y="36"/>
                    </a:lnTo>
                    <a:lnTo>
                      <a:pt x="366" y="50"/>
                    </a:lnTo>
                    <a:lnTo>
                      <a:pt x="382" y="64"/>
                    </a:lnTo>
                    <a:lnTo>
                      <a:pt x="398" y="80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6"/>
                    </a:lnTo>
                    <a:lnTo>
                      <a:pt x="450" y="198"/>
                    </a:lnTo>
                    <a:lnTo>
                      <a:pt x="452" y="220"/>
                    </a:lnTo>
                    <a:lnTo>
                      <a:pt x="452" y="244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Freeform 10184"/>
              <p:cNvSpPr>
                <a:spLocks/>
              </p:cNvSpPr>
              <p:nvPr/>
            </p:nvSpPr>
            <p:spPr bwMode="auto">
              <a:xfrm>
                <a:off x="14616113" y="4910138"/>
                <a:ext cx="717550" cy="717550"/>
              </a:xfrm>
              <a:custGeom>
                <a:avLst/>
                <a:gdLst>
                  <a:gd name="T0" fmla="*/ 452 w 452"/>
                  <a:gd name="T1" fmla="*/ 244 h 452"/>
                  <a:gd name="T2" fmla="*/ 444 w 452"/>
                  <a:gd name="T3" fmla="*/ 288 h 452"/>
                  <a:gd name="T4" fmla="*/ 428 w 452"/>
                  <a:gd name="T5" fmla="*/ 330 h 452"/>
                  <a:gd name="T6" fmla="*/ 404 w 452"/>
                  <a:gd name="T7" fmla="*/ 366 h 452"/>
                  <a:gd name="T8" fmla="*/ 374 w 452"/>
                  <a:gd name="T9" fmla="*/ 398 h 452"/>
                  <a:gd name="T10" fmla="*/ 338 w 452"/>
                  <a:gd name="T11" fmla="*/ 424 h 452"/>
                  <a:gd name="T12" fmla="*/ 298 w 452"/>
                  <a:gd name="T13" fmla="*/ 440 h 452"/>
                  <a:gd name="T14" fmla="*/ 254 w 452"/>
                  <a:gd name="T15" fmla="*/ 450 h 452"/>
                  <a:gd name="T16" fmla="*/ 210 w 452"/>
                  <a:gd name="T17" fmla="*/ 452 h 452"/>
                  <a:gd name="T18" fmla="*/ 186 w 452"/>
                  <a:gd name="T19" fmla="*/ 450 h 452"/>
                  <a:gd name="T20" fmla="*/ 142 w 452"/>
                  <a:gd name="T21" fmla="*/ 436 h 452"/>
                  <a:gd name="T22" fmla="*/ 104 w 452"/>
                  <a:gd name="T23" fmla="*/ 416 h 452"/>
                  <a:gd name="T24" fmla="*/ 70 w 452"/>
                  <a:gd name="T25" fmla="*/ 390 h 452"/>
                  <a:gd name="T26" fmla="*/ 42 w 452"/>
                  <a:gd name="T27" fmla="*/ 358 h 452"/>
                  <a:gd name="T28" fmla="*/ 20 w 452"/>
                  <a:gd name="T29" fmla="*/ 320 h 452"/>
                  <a:gd name="T30" fmla="*/ 6 w 452"/>
                  <a:gd name="T31" fmla="*/ 278 h 452"/>
                  <a:gd name="T32" fmla="*/ 0 w 452"/>
                  <a:gd name="T33" fmla="*/ 232 h 452"/>
                  <a:gd name="T34" fmla="*/ 0 w 452"/>
                  <a:gd name="T35" fmla="*/ 210 h 452"/>
                  <a:gd name="T36" fmla="*/ 8 w 452"/>
                  <a:gd name="T37" fmla="*/ 164 h 452"/>
                  <a:gd name="T38" fmla="*/ 24 w 452"/>
                  <a:gd name="T39" fmla="*/ 124 h 452"/>
                  <a:gd name="T40" fmla="*/ 48 w 452"/>
                  <a:gd name="T41" fmla="*/ 86 h 452"/>
                  <a:gd name="T42" fmla="*/ 78 w 452"/>
                  <a:gd name="T43" fmla="*/ 56 h 452"/>
                  <a:gd name="T44" fmla="*/ 114 w 452"/>
                  <a:gd name="T45" fmla="*/ 30 h 452"/>
                  <a:gd name="T46" fmla="*/ 154 w 452"/>
                  <a:gd name="T47" fmla="*/ 12 h 452"/>
                  <a:gd name="T48" fmla="*/ 198 w 452"/>
                  <a:gd name="T49" fmla="*/ 2 h 452"/>
                  <a:gd name="T50" fmla="*/ 242 w 452"/>
                  <a:gd name="T51" fmla="*/ 2 h 452"/>
                  <a:gd name="T52" fmla="*/ 266 w 452"/>
                  <a:gd name="T53" fmla="*/ 4 h 452"/>
                  <a:gd name="T54" fmla="*/ 310 w 452"/>
                  <a:gd name="T55" fmla="*/ 16 h 452"/>
                  <a:gd name="T56" fmla="*/ 348 w 452"/>
                  <a:gd name="T57" fmla="*/ 36 h 452"/>
                  <a:gd name="T58" fmla="*/ 382 w 452"/>
                  <a:gd name="T59" fmla="*/ 64 h 452"/>
                  <a:gd name="T60" fmla="*/ 410 w 452"/>
                  <a:gd name="T61" fmla="*/ 96 h 452"/>
                  <a:gd name="T62" fmla="*/ 432 w 452"/>
                  <a:gd name="T63" fmla="*/ 134 h 452"/>
                  <a:gd name="T64" fmla="*/ 446 w 452"/>
                  <a:gd name="T65" fmla="*/ 176 h 452"/>
                  <a:gd name="T66" fmla="*/ 452 w 452"/>
                  <a:gd name="T67" fmla="*/ 22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2" h="452">
                    <a:moveTo>
                      <a:pt x="452" y="244"/>
                    </a:moveTo>
                    <a:lnTo>
                      <a:pt x="452" y="244"/>
                    </a:lnTo>
                    <a:lnTo>
                      <a:pt x="448" y="266"/>
                    </a:lnTo>
                    <a:lnTo>
                      <a:pt x="444" y="288"/>
                    </a:lnTo>
                    <a:lnTo>
                      <a:pt x="436" y="310"/>
                    </a:lnTo>
                    <a:lnTo>
                      <a:pt x="428" y="330"/>
                    </a:lnTo>
                    <a:lnTo>
                      <a:pt x="416" y="348"/>
                    </a:lnTo>
                    <a:lnTo>
                      <a:pt x="404" y="366"/>
                    </a:lnTo>
                    <a:lnTo>
                      <a:pt x="390" y="384"/>
                    </a:lnTo>
                    <a:lnTo>
                      <a:pt x="374" y="398"/>
                    </a:lnTo>
                    <a:lnTo>
                      <a:pt x="356" y="412"/>
                    </a:lnTo>
                    <a:lnTo>
                      <a:pt x="338" y="424"/>
                    </a:lnTo>
                    <a:lnTo>
                      <a:pt x="318" y="432"/>
                    </a:lnTo>
                    <a:lnTo>
                      <a:pt x="298" y="440"/>
                    </a:lnTo>
                    <a:lnTo>
                      <a:pt x="276" y="446"/>
                    </a:lnTo>
                    <a:lnTo>
                      <a:pt x="254" y="450"/>
                    </a:lnTo>
                    <a:lnTo>
                      <a:pt x="232" y="452"/>
                    </a:lnTo>
                    <a:lnTo>
                      <a:pt x="210" y="452"/>
                    </a:lnTo>
                    <a:lnTo>
                      <a:pt x="210" y="452"/>
                    </a:lnTo>
                    <a:lnTo>
                      <a:pt x="186" y="450"/>
                    </a:lnTo>
                    <a:lnTo>
                      <a:pt x="164" y="444"/>
                    </a:lnTo>
                    <a:lnTo>
                      <a:pt x="142" y="436"/>
                    </a:lnTo>
                    <a:lnTo>
                      <a:pt x="122" y="428"/>
                    </a:lnTo>
                    <a:lnTo>
                      <a:pt x="104" y="416"/>
                    </a:lnTo>
                    <a:lnTo>
                      <a:pt x="86" y="404"/>
                    </a:lnTo>
                    <a:lnTo>
                      <a:pt x="70" y="390"/>
                    </a:lnTo>
                    <a:lnTo>
                      <a:pt x="54" y="374"/>
                    </a:lnTo>
                    <a:lnTo>
                      <a:pt x="42" y="358"/>
                    </a:lnTo>
                    <a:lnTo>
                      <a:pt x="30" y="338"/>
                    </a:lnTo>
                    <a:lnTo>
                      <a:pt x="20" y="320"/>
                    </a:lnTo>
                    <a:lnTo>
                      <a:pt x="12" y="298"/>
                    </a:lnTo>
                    <a:lnTo>
                      <a:pt x="6" y="278"/>
                    </a:lnTo>
                    <a:lnTo>
                      <a:pt x="2" y="256"/>
                    </a:lnTo>
                    <a:lnTo>
                      <a:pt x="0" y="23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186"/>
                    </a:lnTo>
                    <a:lnTo>
                      <a:pt x="8" y="164"/>
                    </a:lnTo>
                    <a:lnTo>
                      <a:pt x="16" y="144"/>
                    </a:lnTo>
                    <a:lnTo>
                      <a:pt x="24" y="124"/>
                    </a:lnTo>
                    <a:lnTo>
                      <a:pt x="36" y="104"/>
                    </a:lnTo>
                    <a:lnTo>
                      <a:pt x="48" y="86"/>
                    </a:lnTo>
                    <a:lnTo>
                      <a:pt x="62" y="70"/>
                    </a:lnTo>
                    <a:lnTo>
                      <a:pt x="78" y="56"/>
                    </a:lnTo>
                    <a:lnTo>
                      <a:pt x="96" y="42"/>
                    </a:lnTo>
                    <a:lnTo>
                      <a:pt x="114" y="30"/>
                    </a:lnTo>
                    <a:lnTo>
                      <a:pt x="134" y="20"/>
                    </a:lnTo>
                    <a:lnTo>
                      <a:pt x="154" y="12"/>
                    </a:lnTo>
                    <a:lnTo>
                      <a:pt x="176" y="6"/>
                    </a:lnTo>
                    <a:lnTo>
                      <a:pt x="198" y="2"/>
                    </a:lnTo>
                    <a:lnTo>
                      <a:pt x="220" y="0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66" y="4"/>
                    </a:lnTo>
                    <a:lnTo>
                      <a:pt x="288" y="10"/>
                    </a:lnTo>
                    <a:lnTo>
                      <a:pt x="310" y="16"/>
                    </a:lnTo>
                    <a:lnTo>
                      <a:pt x="330" y="26"/>
                    </a:lnTo>
                    <a:lnTo>
                      <a:pt x="348" y="36"/>
                    </a:lnTo>
                    <a:lnTo>
                      <a:pt x="366" y="50"/>
                    </a:lnTo>
                    <a:lnTo>
                      <a:pt x="382" y="64"/>
                    </a:lnTo>
                    <a:lnTo>
                      <a:pt x="398" y="80"/>
                    </a:lnTo>
                    <a:lnTo>
                      <a:pt x="410" y="96"/>
                    </a:lnTo>
                    <a:lnTo>
                      <a:pt x="422" y="114"/>
                    </a:lnTo>
                    <a:lnTo>
                      <a:pt x="432" y="134"/>
                    </a:lnTo>
                    <a:lnTo>
                      <a:pt x="440" y="154"/>
                    </a:lnTo>
                    <a:lnTo>
                      <a:pt x="446" y="176"/>
                    </a:lnTo>
                    <a:lnTo>
                      <a:pt x="450" y="198"/>
                    </a:lnTo>
                    <a:lnTo>
                      <a:pt x="452" y="220"/>
                    </a:lnTo>
                    <a:lnTo>
                      <a:pt x="452" y="2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Freeform 10185"/>
              <p:cNvSpPr>
                <a:spLocks/>
              </p:cNvSpPr>
              <p:nvPr/>
            </p:nvSpPr>
            <p:spPr bwMode="auto">
              <a:xfrm>
                <a:off x="14841538" y="5135563"/>
                <a:ext cx="266700" cy="269875"/>
              </a:xfrm>
              <a:custGeom>
                <a:avLst/>
                <a:gdLst>
                  <a:gd name="T0" fmla="*/ 168 w 168"/>
                  <a:gd name="T1" fmla="*/ 92 h 170"/>
                  <a:gd name="T2" fmla="*/ 168 w 168"/>
                  <a:gd name="T3" fmla="*/ 92 h 170"/>
                  <a:gd name="T4" fmla="*/ 166 w 168"/>
                  <a:gd name="T5" fmla="*/ 108 h 170"/>
                  <a:gd name="T6" fmla="*/ 160 w 168"/>
                  <a:gd name="T7" fmla="*/ 124 h 170"/>
                  <a:gd name="T8" fmla="*/ 150 w 168"/>
                  <a:gd name="T9" fmla="*/ 138 h 170"/>
                  <a:gd name="T10" fmla="*/ 140 w 168"/>
                  <a:gd name="T11" fmla="*/ 148 h 170"/>
                  <a:gd name="T12" fmla="*/ 126 w 168"/>
                  <a:gd name="T13" fmla="*/ 158 h 170"/>
                  <a:gd name="T14" fmla="*/ 112 w 168"/>
                  <a:gd name="T15" fmla="*/ 166 h 170"/>
                  <a:gd name="T16" fmla="*/ 94 w 168"/>
                  <a:gd name="T17" fmla="*/ 168 h 170"/>
                  <a:gd name="T18" fmla="*/ 78 w 168"/>
                  <a:gd name="T19" fmla="*/ 170 h 170"/>
                  <a:gd name="T20" fmla="*/ 78 w 168"/>
                  <a:gd name="T21" fmla="*/ 170 h 170"/>
                  <a:gd name="T22" fmla="*/ 60 w 168"/>
                  <a:gd name="T23" fmla="*/ 166 h 170"/>
                  <a:gd name="T24" fmla="*/ 46 w 168"/>
                  <a:gd name="T25" fmla="*/ 160 h 170"/>
                  <a:gd name="T26" fmla="*/ 32 w 168"/>
                  <a:gd name="T27" fmla="*/ 152 h 170"/>
                  <a:gd name="T28" fmla="*/ 20 w 168"/>
                  <a:gd name="T29" fmla="*/ 140 h 170"/>
                  <a:gd name="T30" fmla="*/ 10 w 168"/>
                  <a:gd name="T31" fmla="*/ 126 h 170"/>
                  <a:gd name="T32" fmla="*/ 4 w 168"/>
                  <a:gd name="T33" fmla="*/ 112 h 170"/>
                  <a:gd name="T34" fmla="*/ 0 w 168"/>
                  <a:gd name="T35" fmla="*/ 96 h 170"/>
                  <a:gd name="T36" fmla="*/ 0 w 168"/>
                  <a:gd name="T37" fmla="*/ 78 h 170"/>
                  <a:gd name="T38" fmla="*/ 0 w 168"/>
                  <a:gd name="T39" fmla="*/ 78 h 170"/>
                  <a:gd name="T40" fmla="*/ 2 w 168"/>
                  <a:gd name="T41" fmla="*/ 62 h 170"/>
                  <a:gd name="T42" fmla="*/ 8 w 168"/>
                  <a:gd name="T43" fmla="*/ 46 h 170"/>
                  <a:gd name="T44" fmla="*/ 18 w 168"/>
                  <a:gd name="T45" fmla="*/ 32 h 170"/>
                  <a:gd name="T46" fmla="*/ 28 w 168"/>
                  <a:gd name="T47" fmla="*/ 20 h 170"/>
                  <a:gd name="T48" fmla="*/ 42 w 168"/>
                  <a:gd name="T49" fmla="*/ 12 h 170"/>
                  <a:gd name="T50" fmla="*/ 56 w 168"/>
                  <a:gd name="T51" fmla="*/ 4 h 170"/>
                  <a:gd name="T52" fmla="*/ 74 w 168"/>
                  <a:gd name="T53" fmla="*/ 0 h 170"/>
                  <a:gd name="T54" fmla="*/ 90 w 168"/>
                  <a:gd name="T55" fmla="*/ 0 h 170"/>
                  <a:gd name="T56" fmla="*/ 90 w 168"/>
                  <a:gd name="T57" fmla="*/ 0 h 170"/>
                  <a:gd name="T58" fmla="*/ 108 w 168"/>
                  <a:gd name="T59" fmla="*/ 4 h 170"/>
                  <a:gd name="T60" fmla="*/ 122 w 168"/>
                  <a:gd name="T61" fmla="*/ 10 h 170"/>
                  <a:gd name="T62" fmla="*/ 136 w 168"/>
                  <a:gd name="T63" fmla="*/ 18 h 170"/>
                  <a:gd name="T64" fmla="*/ 148 w 168"/>
                  <a:gd name="T65" fmla="*/ 30 h 170"/>
                  <a:gd name="T66" fmla="*/ 158 w 168"/>
                  <a:gd name="T67" fmla="*/ 42 h 170"/>
                  <a:gd name="T68" fmla="*/ 164 w 168"/>
                  <a:gd name="T69" fmla="*/ 58 h 170"/>
                  <a:gd name="T70" fmla="*/ 168 w 168"/>
                  <a:gd name="T71" fmla="*/ 74 h 170"/>
                  <a:gd name="T72" fmla="*/ 168 w 168"/>
                  <a:gd name="T73" fmla="*/ 9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70">
                    <a:moveTo>
                      <a:pt x="168" y="92"/>
                    </a:moveTo>
                    <a:lnTo>
                      <a:pt x="168" y="92"/>
                    </a:lnTo>
                    <a:lnTo>
                      <a:pt x="166" y="108"/>
                    </a:lnTo>
                    <a:lnTo>
                      <a:pt x="160" y="124"/>
                    </a:lnTo>
                    <a:lnTo>
                      <a:pt x="150" y="138"/>
                    </a:lnTo>
                    <a:lnTo>
                      <a:pt x="140" y="148"/>
                    </a:lnTo>
                    <a:lnTo>
                      <a:pt x="126" y="158"/>
                    </a:lnTo>
                    <a:lnTo>
                      <a:pt x="112" y="166"/>
                    </a:lnTo>
                    <a:lnTo>
                      <a:pt x="94" y="168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60" y="166"/>
                    </a:lnTo>
                    <a:lnTo>
                      <a:pt x="46" y="160"/>
                    </a:lnTo>
                    <a:lnTo>
                      <a:pt x="32" y="152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2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2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2"/>
                    </a:lnTo>
                    <a:lnTo>
                      <a:pt x="56" y="4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8" y="4"/>
                    </a:lnTo>
                    <a:lnTo>
                      <a:pt x="122" y="10"/>
                    </a:lnTo>
                    <a:lnTo>
                      <a:pt x="136" y="18"/>
                    </a:lnTo>
                    <a:lnTo>
                      <a:pt x="148" y="30"/>
                    </a:lnTo>
                    <a:lnTo>
                      <a:pt x="158" y="42"/>
                    </a:lnTo>
                    <a:lnTo>
                      <a:pt x="164" y="58"/>
                    </a:lnTo>
                    <a:lnTo>
                      <a:pt x="168" y="74"/>
                    </a:lnTo>
                    <a:lnTo>
                      <a:pt x="168" y="92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Freeform 10186"/>
              <p:cNvSpPr>
                <a:spLocks/>
              </p:cNvSpPr>
              <p:nvPr/>
            </p:nvSpPr>
            <p:spPr bwMode="auto">
              <a:xfrm>
                <a:off x="14841538" y="5135563"/>
                <a:ext cx="266700" cy="269875"/>
              </a:xfrm>
              <a:custGeom>
                <a:avLst/>
                <a:gdLst>
                  <a:gd name="T0" fmla="*/ 168 w 168"/>
                  <a:gd name="T1" fmla="*/ 92 h 170"/>
                  <a:gd name="T2" fmla="*/ 168 w 168"/>
                  <a:gd name="T3" fmla="*/ 92 h 170"/>
                  <a:gd name="T4" fmla="*/ 166 w 168"/>
                  <a:gd name="T5" fmla="*/ 108 h 170"/>
                  <a:gd name="T6" fmla="*/ 160 w 168"/>
                  <a:gd name="T7" fmla="*/ 124 h 170"/>
                  <a:gd name="T8" fmla="*/ 150 w 168"/>
                  <a:gd name="T9" fmla="*/ 138 h 170"/>
                  <a:gd name="T10" fmla="*/ 140 w 168"/>
                  <a:gd name="T11" fmla="*/ 148 h 170"/>
                  <a:gd name="T12" fmla="*/ 126 w 168"/>
                  <a:gd name="T13" fmla="*/ 158 h 170"/>
                  <a:gd name="T14" fmla="*/ 112 w 168"/>
                  <a:gd name="T15" fmla="*/ 166 h 170"/>
                  <a:gd name="T16" fmla="*/ 94 w 168"/>
                  <a:gd name="T17" fmla="*/ 168 h 170"/>
                  <a:gd name="T18" fmla="*/ 78 w 168"/>
                  <a:gd name="T19" fmla="*/ 170 h 170"/>
                  <a:gd name="T20" fmla="*/ 78 w 168"/>
                  <a:gd name="T21" fmla="*/ 170 h 170"/>
                  <a:gd name="T22" fmla="*/ 60 w 168"/>
                  <a:gd name="T23" fmla="*/ 166 h 170"/>
                  <a:gd name="T24" fmla="*/ 46 w 168"/>
                  <a:gd name="T25" fmla="*/ 160 h 170"/>
                  <a:gd name="T26" fmla="*/ 32 w 168"/>
                  <a:gd name="T27" fmla="*/ 152 h 170"/>
                  <a:gd name="T28" fmla="*/ 20 w 168"/>
                  <a:gd name="T29" fmla="*/ 140 h 170"/>
                  <a:gd name="T30" fmla="*/ 10 w 168"/>
                  <a:gd name="T31" fmla="*/ 126 h 170"/>
                  <a:gd name="T32" fmla="*/ 4 w 168"/>
                  <a:gd name="T33" fmla="*/ 112 h 170"/>
                  <a:gd name="T34" fmla="*/ 0 w 168"/>
                  <a:gd name="T35" fmla="*/ 96 h 170"/>
                  <a:gd name="T36" fmla="*/ 0 w 168"/>
                  <a:gd name="T37" fmla="*/ 78 h 170"/>
                  <a:gd name="T38" fmla="*/ 0 w 168"/>
                  <a:gd name="T39" fmla="*/ 78 h 170"/>
                  <a:gd name="T40" fmla="*/ 2 w 168"/>
                  <a:gd name="T41" fmla="*/ 62 h 170"/>
                  <a:gd name="T42" fmla="*/ 8 w 168"/>
                  <a:gd name="T43" fmla="*/ 46 h 170"/>
                  <a:gd name="T44" fmla="*/ 18 w 168"/>
                  <a:gd name="T45" fmla="*/ 32 h 170"/>
                  <a:gd name="T46" fmla="*/ 28 w 168"/>
                  <a:gd name="T47" fmla="*/ 20 h 170"/>
                  <a:gd name="T48" fmla="*/ 42 w 168"/>
                  <a:gd name="T49" fmla="*/ 12 h 170"/>
                  <a:gd name="T50" fmla="*/ 56 w 168"/>
                  <a:gd name="T51" fmla="*/ 4 h 170"/>
                  <a:gd name="T52" fmla="*/ 74 w 168"/>
                  <a:gd name="T53" fmla="*/ 0 h 170"/>
                  <a:gd name="T54" fmla="*/ 90 w 168"/>
                  <a:gd name="T55" fmla="*/ 0 h 170"/>
                  <a:gd name="T56" fmla="*/ 90 w 168"/>
                  <a:gd name="T57" fmla="*/ 0 h 170"/>
                  <a:gd name="T58" fmla="*/ 108 w 168"/>
                  <a:gd name="T59" fmla="*/ 4 h 170"/>
                  <a:gd name="T60" fmla="*/ 122 w 168"/>
                  <a:gd name="T61" fmla="*/ 10 h 170"/>
                  <a:gd name="T62" fmla="*/ 136 w 168"/>
                  <a:gd name="T63" fmla="*/ 18 h 170"/>
                  <a:gd name="T64" fmla="*/ 148 w 168"/>
                  <a:gd name="T65" fmla="*/ 30 h 170"/>
                  <a:gd name="T66" fmla="*/ 158 w 168"/>
                  <a:gd name="T67" fmla="*/ 42 h 170"/>
                  <a:gd name="T68" fmla="*/ 164 w 168"/>
                  <a:gd name="T69" fmla="*/ 58 h 170"/>
                  <a:gd name="T70" fmla="*/ 168 w 168"/>
                  <a:gd name="T71" fmla="*/ 74 h 170"/>
                  <a:gd name="T72" fmla="*/ 168 w 168"/>
                  <a:gd name="T73" fmla="*/ 9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70">
                    <a:moveTo>
                      <a:pt x="168" y="92"/>
                    </a:moveTo>
                    <a:lnTo>
                      <a:pt x="168" y="92"/>
                    </a:lnTo>
                    <a:lnTo>
                      <a:pt x="166" y="108"/>
                    </a:lnTo>
                    <a:lnTo>
                      <a:pt x="160" y="124"/>
                    </a:lnTo>
                    <a:lnTo>
                      <a:pt x="150" y="138"/>
                    </a:lnTo>
                    <a:lnTo>
                      <a:pt x="140" y="148"/>
                    </a:lnTo>
                    <a:lnTo>
                      <a:pt x="126" y="158"/>
                    </a:lnTo>
                    <a:lnTo>
                      <a:pt x="112" y="166"/>
                    </a:lnTo>
                    <a:lnTo>
                      <a:pt x="94" y="168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60" y="166"/>
                    </a:lnTo>
                    <a:lnTo>
                      <a:pt x="46" y="160"/>
                    </a:lnTo>
                    <a:lnTo>
                      <a:pt x="32" y="152"/>
                    </a:lnTo>
                    <a:lnTo>
                      <a:pt x="20" y="140"/>
                    </a:lnTo>
                    <a:lnTo>
                      <a:pt x="10" y="126"/>
                    </a:lnTo>
                    <a:lnTo>
                      <a:pt x="4" y="112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62"/>
                    </a:lnTo>
                    <a:lnTo>
                      <a:pt x="8" y="46"/>
                    </a:lnTo>
                    <a:lnTo>
                      <a:pt x="18" y="32"/>
                    </a:lnTo>
                    <a:lnTo>
                      <a:pt x="28" y="20"/>
                    </a:lnTo>
                    <a:lnTo>
                      <a:pt x="42" y="12"/>
                    </a:lnTo>
                    <a:lnTo>
                      <a:pt x="56" y="4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08" y="4"/>
                    </a:lnTo>
                    <a:lnTo>
                      <a:pt x="122" y="10"/>
                    </a:lnTo>
                    <a:lnTo>
                      <a:pt x="136" y="18"/>
                    </a:lnTo>
                    <a:lnTo>
                      <a:pt x="148" y="30"/>
                    </a:lnTo>
                    <a:lnTo>
                      <a:pt x="158" y="42"/>
                    </a:lnTo>
                    <a:lnTo>
                      <a:pt x="164" y="58"/>
                    </a:lnTo>
                    <a:lnTo>
                      <a:pt x="168" y="74"/>
                    </a:lnTo>
                    <a:lnTo>
                      <a:pt x="168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Freeform 10187"/>
              <p:cNvSpPr>
                <a:spLocks/>
              </p:cNvSpPr>
              <p:nvPr/>
            </p:nvSpPr>
            <p:spPr bwMode="auto">
              <a:xfrm>
                <a:off x="14644688" y="4913313"/>
                <a:ext cx="393700" cy="406400"/>
              </a:xfrm>
              <a:custGeom>
                <a:avLst/>
                <a:gdLst>
                  <a:gd name="T0" fmla="*/ 0 w 248"/>
                  <a:gd name="T1" fmla="*/ 50 h 256"/>
                  <a:gd name="T2" fmla="*/ 194 w 248"/>
                  <a:gd name="T3" fmla="*/ 256 h 256"/>
                  <a:gd name="T4" fmla="*/ 248 w 248"/>
                  <a:gd name="T5" fmla="*/ 210 h 256"/>
                  <a:gd name="T6" fmla="*/ 60 w 248"/>
                  <a:gd name="T7" fmla="*/ 0 h 256"/>
                  <a:gd name="T8" fmla="*/ 0 w 248"/>
                  <a:gd name="T9" fmla="*/ 5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56">
                    <a:moveTo>
                      <a:pt x="0" y="50"/>
                    </a:moveTo>
                    <a:lnTo>
                      <a:pt x="194" y="256"/>
                    </a:lnTo>
                    <a:lnTo>
                      <a:pt x="248" y="210"/>
                    </a:lnTo>
                    <a:lnTo>
                      <a:pt x="60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Freeform 10188"/>
              <p:cNvSpPr>
                <a:spLocks/>
              </p:cNvSpPr>
              <p:nvPr/>
            </p:nvSpPr>
            <p:spPr bwMode="auto">
              <a:xfrm>
                <a:off x="14898688" y="51927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2 w 96"/>
                  <a:gd name="T7" fmla="*/ 70 h 96"/>
                  <a:gd name="T8" fmla="*/ 86 w 96"/>
                  <a:gd name="T9" fmla="*/ 78 h 96"/>
                  <a:gd name="T10" fmla="*/ 80 w 96"/>
                  <a:gd name="T11" fmla="*/ 86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6 h 96"/>
                  <a:gd name="T24" fmla="*/ 26 w 96"/>
                  <a:gd name="T25" fmla="*/ 92 h 96"/>
                  <a:gd name="T26" fmla="*/ 18 w 96"/>
                  <a:gd name="T27" fmla="*/ 86 h 96"/>
                  <a:gd name="T28" fmla="*/ 12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6 h 96"/>
                  <a:gd name="T38" fmla="*/ 0 w 96"/>
                  <a:gd name="T39" fmla="*/ 46 h 96"/>
                  <a:gd name="T40" fmla="*/ 2 w 96"/>
                  <a:gd name="T41" fmla="*/ 36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2 w 96"/>
                  <a:gd name="T59" fmla="*/ 2 h 96"/>
                  <a:gd name="T60" fmla="*/ 70 w 96"/>
                  <a:gd name="T61" fmla="*/ 6 h 96"/>
                  <a:gd name="T62" fmla="*/ 78 w 96"/>
                  <a:gd name="T63" fmla="*/ 10 h 96"/>
                  <a:gd name="T64" fmla="*/ 84 w 96"/>
                  <a:gd name="T65" fmla="*/ 18 h 96"/>
                  <a:gd name="T66" fmla="*/ 90 w 96"/>
                  <a:gd name="T67" fmla="*/ 24 h 96"/>
                  <a:gd name="T68" fmla="*/ 94 w 96"/>
                  <a:gd name="T69" fmla="*/ 34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2" y="70"/>
                    </a:lnTo>
                    <a:lnTo>
                      <a:pt x="86" y="78"/>
                    </a:lnTo>
                    <a:lnTo>
                      <a:pt x="80" y="86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6"/>
                    </a:lnTo>
                    <a:lnTo>
                      <a:pt x="26" y="92"/>
                    </a:lnTo>
                    <a:lnTo>
                      <a:pt x="18" y="86"/>
                    </a:lnTo>
                    <a:lnTo>
                      <a:pt x="12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2" y="2"/>
                    </a:lnTo>
                    <a:lnTo>
                      <a:pt x="70" y="6"/>
                    </a:lnTo>
                    <a:lnTo>
                      <a:pt x="78" y="10"/>
                    </a:lnTo>
                    <a:lnTo>
                      <a:pt x="84" y="18"/>
                    </a:lnTo>
                    <a:lnTo>
                      <a:pt x="90" y="24"/>
                    </a:lnTo>
                    <a:lnTo>
                      <a:pt x="94" y="34"/>
                    </a:lnTo>
                    <a:lnTo>
                      <a:pt x="96" y="42"/>
                    </a:ln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D1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2" name="Freeform 10189"/>
              <p:cNvSpPr>
                <a:spLocks/>
              </p:cNvSpPr>
              <p:nvPr/>
            </p:nvSpPr>
            <p:spPr bwMode="auto">
              <a:xfrm>
                <a:off x="14898688" y="5192713"/>
                <a:ext cx="152400" cy="152400"/>
              </a:xfrm>
              <a:custGeom>
                <a:avLst/>
                <a:gdLst>
                  <a:gd name="T0" fmla="*/ 96 w 96"/>
                  <a:gd name="T1" fmla="*/ 52 h 96"/>
                  <a:gd name="T2" fmla="*/ 96 w 96"/>
                  <a:gd name="T3" fmla="*/ 52 h 96"/>
                  <a:gd name="T4" fmla="*/ 94 w 96"/>
                  <a:gd name="T5" fmla="*/ 62 h 96"/>
                  <a:gd name="T6" fmla="*/ 92 w 96"/>
                  <a:gd name="T7" fmla="*/ 70 h 96"/>
                  <a:gd name="T8" fmla="*/ 86 w 96"/>
                  <a:gd name="T9" fmla="*/ 78 h 96"/>
                  <a:gd name="T10" fmla="*/ 80 w 96"/>
                  <a:gd name="T11" fmla="*/ 86 h 96"/>
                  <a:gd name="T12" fmla="*/ 72 w 96"/>
                  <a:gd name="T13" fmla="*/ 90 h 96"/>
                  <a:gd name="T14" fmla="*/ 64 w 96"/>
                  <a:gd name="T15" fmla="*/ 94 h 96"/>
                  <a:gd name="T16" fmla="*/ 54 w 96"/>
                  <a:gd name="T17" fmla="*/ 96 h 96"/>
                  <a:gd name="T18" fmla="*/ 44 w 96"/>
                  <a:gd name="T19" fmla="*/ 96 h 96"/>
                  <a:gd name="T20" fmla="*/ 44 w 96"/>
                  <a:gd name="T21" fmla="*/ 96 h 96"/>
                  <a:gd name="T22" fmla="*/ 34 w 96"/>
                  <a:gd name="T23" fmla="*/ 96 h 96"/>
                  <a:gd name="T24" fmla="*/ 26 w 96"/>
                  <a:gd name="T25" fmla="*/ 92 h 96"/>
                  <a:gd name="T26" fmla="*/ 18 w 96"/>
                  <a:gd name="T27" fmla="*/ 86 h 96"/>
                  <a:gd name="T28" fmla="*/ 12 w 96"/>
                  <a:gd name="T29" fmla="*/ 80 h 96"/>
                  <a:gd name="T30" fmla="*/ 6 w 96"/>
                  <a:gd name="T31" fmla="*/ 72 h 96"/>
                  <a:gd name="T32" fmla="*/ 2 w 96"/>
                  <a:gd name="T33" fmla="*/ 64 h 96"/>
                  <a:gd name="T34" fmla="*/ 0 w 96"/>
                  <a:gd name="T35" fmla="*/ 54 h 96"/>
                  <a:gd name="T36" fmla="*/ 0 w 96"/>
                  <a:gd name="T37" fmla="*/ 46 h 96"/>
                  <a:gd name="T38" fmla="*/ 0 w 96"/>
                  <a:gd name="T39" fmla="*/ 46 h 96"/>
                  <a:gd name="T40" fmla="*/ 2 w 96"/>
                  <a:gd name="T41" fmla="*/ 36 h 96"/>
                  <a:gd name="T42" fmla="*/ 4 w 96"/>
                  <a:gd name="T43" fmla="*/ 26 h 96"/>
                  <a:gd name="T44" fmla="*/ 10 w 96"/>
                  <a:gd name="T45" fmla="*/ 18 h 96"/>
                  <a:gd name="T46" fmla="*/ 16 w 96"/>
                  <a:gd name="T47" fmla="*/ 12 h 96"/>
                  <a:gd name="T48" fmla="*/ 24 w 96"/>
                  <a:gd name="T49" fmla="*/ 6 h 96"/>
                  <a:gd name="T50" fmla="*/ 32 w 96"/>
                  <a:gd name="T51" fmla="*/ 2 h 96"/>
                  <a:gd name="T52" fmla="*/ 42 w 96"/>
                  <a:gd name="T53" fmla="*/ 0 h 96"/>
                  <a:gd name="T54" fmla="*/ 52 w 96"/>
                  <a:gd name="T55" fmla="*/ 0 h 96"/>
                  <a:gd name="T56" fmla="*/ 52 w 96"/>
                  <a:gd name="T57" fmla="*/ 0 h 96"/>
                  <a:gd name="T58" fmla="*/ 62 w 96"/>
                  <a:gd name="T59" fmla="*/ 2 h 96"/>
                  <a:gd name="T60" fmla="*/ 70 w 96"/>
                  <a:gd name="T61" fmla="*/ 6 h 96"/>
                  <a:gd name="T62" fmla="*/ 78 w 96"/>
                  <a:gd name="T63" fmla="*/ 10 h 96"/>
                  <a:gd name="T64" fmla="*/ 84 w 96"/>
                  <a:gd name="T65" fmla="*/ 18 h 96"/>
                  <a:gd name="T66" fmla="*/ 90 w 96"/>
                  <a:gd name="T67" fmla="*/ 24 h 96"/>
                  <a:gd name="T68" fmla="*/ 94 w 96"/>
                  <a:gd name="T69" fmla="*/ 34 h 96"/>
                  <a:gd name="T70" fmla="*/ 96 w 96"/>
                  <a:gd name="T71" fmla="*/ 42 h 96"/>
                  <a:gd name="T72" fmla="*/ 96 w 96"/>
                  <a:gd name="T7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96">
                    <a:moveTo>
                      <a:pt x="96" y="52"/>
                    </a:moveTo>
                    <a:lnTo>
                      <a:pt x="96" y="52"/>
                    </a:lnTo>
                    <a:lnTo>
                      <a:pt x="94" y="62"/>
                    </a:lnTo>
                    <a:lnTo>
                      <a:pt x="92" y="70"/>
                    </a:lnTo>
                    <a:lnTo>
                      <a:pt x="86" y="78"/>
                    </a:lnTo>
                    <a:lnTo>
                      <a:pt x="80" y="86"/>
                    </a:lnTo>
                    <a:lnTo>
                      <a:pt x="72" y="90"/>
                    </a:lnTo>
                    <a:lnTo>
                      <a:pt x="64" y="94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44" y="96"/>
                    </a:lnTo>
                    <a:lnTo>
                      <a:pt x="34" y="96"/>
                    </a:lnTo>
                    <a:lnTo>
                      <a:pt x="26" y="92"/>
                    </a:lnTo>
                    <a:lnTo>
                      <a:pt x="18" y="86"/>
                    </a:lnTo>
                    <a:lnTo>
                      <a:pt x="12" y="80"/>
                    </a:lnTo>
                    <a:lnTo>
                      <a:pt x="6" y="72"/>
                    </a:lnTo>
                    <a:lnTo>
                      <a:pt x="2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6"/>
                    </a:lnTo>
                    <a:lnTo>
                      <a:pt x="10" y="18"/>
                    </a:lnTo>
                    <a:lnTo>
                      <a:pt x="16" y="12"/>
                    </a:lnTo>
                    <a:lnTo>
                      <a:pt x="24" y="6"/>
                    </a:lnTo>
                    <a:lnTo>
                      <a:pt x="32" y="2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2" y="2"/>
                    </a:lnTo>
                    <a:lnTo>
                      <a:pt x="70" y="6"/>
                    </a:lnTo>
                    <a:lnTo>
                      <a:pt x="78" y="10"/>
                    </a:lnTo>
                    <a:lnTo>
                      <a:pt x="84" y="18"/>
                    </a:lnTo>
                    <a:lnTo>
                      <a:pt x="90" y="24"/>
                    </a:lnTo>
                    <a:lnTo>
                      <a:pt x="94" y="34"/>
                    </a:lnTo>
                    <a:lnTo>
                      <a:pt x="96" y="42"/>
                    </a:lnTo>
                    <a:lnTo>
                      <a:pt x="96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 10190"/>
              <p:cNvSpPr>
                <a:spLocks/>
              </p:cNvSpPr>
              <p:nvPr/>
            </p:nvSpPr>
            <p:spPr bwMode="auto">
              <a:xfrm>
                <a:off x="11980863" y="4424363"/>
                <a:ext cx="2508250" cy="2149475"/>
              </a:xfrm>
              <a:custGeom>
                <a:avLst/>
                <a:gdLst>
                  <a:gd name="T0" fmla="*/ 478 w 1580"/>
                  <a:gd name="T1" fmla="*/ 808 h 1354"/>
                  <a:gd name="T2" fmla="*/ 568 w 1580"/>
                  <a:gd name="T3" fmla="*/ 838 h 1354"/>
                  <a:gd name="T4" fmla="*/ 610 w 1580"/>
                  <a:gd name="T5" fmla="*/ 864 h 1354"/>
                  <a:gd name="T6" fmla="*/ 764 w 1580"/>
                  <a:gd name="T7" fmla="*/ 1038 h 1354"/>
                  <a:gd name="T8" fmla="*/ 892 w 1580"/>
                  <a:gd name="T9" fmla="*/ 1184 h 1354"/>
                  <a:gd name="T10" fmla="*/ 902 w 1580"/>
                  <a:gd name="T11" fmla="*/ 1190 h 1354"/>
                  <a:gd name="T12" fmla="*/ 948 w 1580"/>
                  <a:gd name="T13" fmla="*/ 1166 h 1354"/>
                  <a:gd name="T14" fmla="*/ 1130 w 1580"/>
                  <a:gd name="T15" fmla="*/ 1036 h 1354"/>
                  <a:gd name="T16" fmla="*/ 1318 w 1580"/>
                  <a:gd name="T17" fmla="*/ 882 h 1354"/>
                  <a:gd name="T18" fmla="*/ 1378 w 1580"/>
                  <a:gd name="T19" fmla="*/ 822 h 1354"/>
                  <a:gd name="T20" fmla="*/ 1384 w 1580"/>
                  <a:gd name="T21" fmla="*/ 802 h 1354"/>
                  <a:gd name="T22" fmla="*/ 1392 w 1580"/>
                  <a:gd name="T23" fmla="*/ 694 h 1354"/>
                  <a:gd name="T24" fmla="*/ 1368 w 1580"/>
                  <a:gd name="T25" fmla="*/ 560 h 1354"/>
                  <a:gd name="T26" fmla="*/ 1338 w 1580"/>
                  <a:gd name="T27" fmla="*/ 470 h 1354"/>
                  <a:gd name="T28" fmla="*/ 1294 w 1580"/>
                  <a:gd name="T29" fmla="*/ 382 h 1354"/>
                  <a:gd name="T30" fmla="*/ 1232 w 1580"/>
                  <a:gd name="T31" fmla="*/ 294 h 1354"/>
                  <a:gd name="T32" fmla="*/ 1148 w 1580"/>
                  <a:gd name="T33" fmla="*/ 216 h 1354"/>
                  <a:gd name="T34" fmla="*/ 1046 w 1580"/>
                  <a:gd name="T35" fmla="*/ 150 h 1354"/>
                  <a:gd name="T36" fmla="*/ 918 w 1580"/>
                  <a:gd name="T37" fmla="*/ 102 h 1354"/>
                  <a:gd name="T38" fmla="*/ 860 w 1580"/>
                  <a:gd name="T39" fmla="*/ 88 h 1354"/>
                  <a:gd name="T40" fmla="*/ 830 w 1580"/>
                  <a:gd name="T41" fmla="*/ 72 h 1354"/>
                  <a:gd name="T42" fmla="*/ 820 w 1580"/>
                  <a:gd name="T43" fmla="*/ 54 h 1354"/>
                  <a:gd name="T44" fmla="*/ 820 w 1580"/>
                  <a:gd name="T45" fmla="*/ 26 h 1354"/>
                  <a:gd name="T46" fmla="*/ 828 w 1580"/>
                  <a:gd name="T47" fmla="*/ 8 h 1354"/>
                  <a:gd name="T48" fmla="*/ 848 w 1580"/>
                  <a:gd name="T49" fmla="*/ 0 h 1354"/>
                  <a:gd name="T50" fmla="*/ 886 w 1580"/>
                  <a:gd name="T51" fmla="*/ 14 h 1354"/>
                  <a:gd name="T52" fmla="*/ 910 w 1580"/>
                  <a:gd name="T53" fmla="*/ 32 h 1354"/>
                  <a:gd name="T54" fmla="*/ 1010 w 1580"/>
                  <a:gd name="T55" fmla="*/ 50 h 1354"/>
                  <a:gd name="T56" fmla="*/ 1140 w 1580"/>
                  <a:gd name="T57" fmla="*/ 88 h 1354"/>
                  <a:gd name="T58" fmla="*/ 1296 w 1580"/>
                  <a:gd name="T59" fmla="*/ 156 h 1354"/>
                  <a:gd name="T60" fmla="*/ 1432 w 1580"/>
                  <a:gd name="T61" fmla="*/ 242 h 1354"/>
                  <a:gd name="T62" fmla="*/ 1512 w 1580"/>
                  <a:gd name="T63" fmla="*/ 308 h 1354"/>
                  <a:gd name="T64" fmla="*/ 1562 w 1580"/>
                  <a:gd name="T65" fmla="*/ 360 h 1354"/>
                  <a:gd name="T66" fmla="*/ 1578 w 1580"/>
                  <a:gd name="T67" fmla="*/ 630 h 1354"/>
                  <a:gd name="T68" fmla="*/ 1580 w 1580"/>
                  <a:gd name="T69" fmla="*/ 766 h 1354"/>
                  <a:gd name="T70" fmla="*/ 1570 w 1580"/>
                  <a:gd name="T71" fmla="*/ 788 h 1354"/>
                  <a:gd name="T72" fmla="*/ 1378 w 1580"/>
                  <a:gd name="T73" fmla="*/ 950 h 1354"/>
                  <a:gd name="T74" fmla="*/ 1016 w 1580"/>
                  <a:gd name="T75" fmla="*/ 1230 h 1354"/>
                  <a:gd name="T76" fmla="*/ 844 w 1580"/>
                  <a:gd name="T77" fmla="*/ 1354 h 1354"/>
                  <a:gd name="T78" fmla="*/ 770 w 1580"/>
                  <a:gd name="T79" fmla="*/ 1306 h 1354"/>
                  <a:gd name="T80" fmla="*/ 690 w 1580"/>
                  <a:gd name="T81" fmla="*/ 1276 h 1354"/>
                  <a:gd name="T82" fmla="*/ 622 w 1580"/>
                  <a:gd name="T83" fmla="*/ 1266 h 1354"/>
                  <a:gd name="T84" fmla="*/ 544 w 1580"/>
                  <a:gd name="T85" fmla="*/ 1272 h 1354"/>
                  <a:gd name="T86" fmla="*/ 328 w 1580"/>
                  <a:gd name="T87" fmla="*/ 1272 h 1354"/>
                  <a:gd name="T88" fmla="*/ 172 w 1580"/>
                  <a:gd name="T89" fmla="*/ 1254 h 1354"/>
                  <a:gd name="T90" fmla="*/ 124 w 1580"/>
                  <a:gd name="T91" fmla="*/ 1238 h 1354"/>
                  <a:gd name="T92" fmla="*/ 80 w 1580"/>
                  <a:gd name="T93" fmla="*/ 1182 h 1354"/>
                  <a:gd name="T94" fmla="*/ 30 w 1580"/>
                  <a:gd name="T95" fmla="*/ 1086 h 1354"/>
                  <a:gd name="T96" fmla="*/ 6 w 1580"/>
                  <a:gd name="T97" fmla="*/ 1006 h 1354"/>
                  <a:gd name="T98" fmla="*/ 2 w 1580"/>
                  <a:gd name="T99" fmla="*/ 926 h 1354"/>
                  <a:gd name="T100" fmla="*/ 16 w 1580"/>
                  <a:gd name="T101" fmla="*/ 880 h 1354"/>
                  <a:gd name="T102" fmla="*/ 32 w 1580"/>
                  <a:gd name="T103" fmla="*/ 860 h 1354"/>
                  <a:gd name="T104" fmla="*/ 82 w 1580"/>
                  <a:gd name="T105" fmla="*/ 832 h 1354"/>
                  <a:gd name="T106" fmla="*/ 186 w 1580"/>
                  <a:gd name="T107" fmla="*/ 806 h 1354"/>
                  <a:gd name="T108" fmla="*/ 338 w 1580"/>
                  <a:gd name="T109" fmla="*/ 798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354">
                    <a:moveTo>
                      <a:pt x="462" y="804"/>
                    </a:moveTo>
                    <a:lnTo>
                      <a:pt x="462" y="804"/>
                    </a:lnTo>
                    <a:lnTo>
                      <a:pt x="478" y="808"/>
                    </a:lnTo>
                    <a:lnTo>
                      <a:pt x="518" y="818"/>
                    </a:lnTo>
                    <a:lnTo>
                      <a:pt x="542" y="826"/>
                    </a:lnTo>
                    <a:lnTo>
                      <a:pt x="568" y="838"/>
                    </a:lnTo>
                    <a:lnTo>
                      <a:pt x="590" y="850"/>
                    </a:lnTo>
                    <a:lnTo>
                      <a:pt x="610" y="864"/>
                    </a:lnTo>
                    <a:lnTo>
                      <a:pt x="610" y="864"/>
                    </a:lnTo>
                    <a:lnTo>
                      <a:pt x="636" y="890"/>
                    </a:lnTo>
                    <a:lnTo>
                      <a:pt x="672" y="932"/>
                    </a:lnTo>
                    <a:lnTo>
                      <a:pt x="764" y="1038"/>
                    </a:lnTo>
                    <a:lnTo>
                      <a:pt x="852" y="1140"/>
                    </a:lnTo>
                    <a:lnTo>
                      <a:pt x="882" y="1174"/>
                    </a:lnTo>
                    <a:lnTo>
                      <a:pt x="892" y="1184"/>
                    </a:lnTo>
                    <a:lnTo>
                      <a:pt x="898" y="1190"/>
                    </a:lnTo>
                    <a:lnTo>
                      <a:pt x="898" y="1190"/>
                    </a:lnTo>
                    <a:lnTo>
                      <a:pt x="902" y="1190"/>
                    </a:lnTo>
                    <a:lnTo>
                      <a:pt x="908" y="1188"/>
                    </a:lnTo>
                    <a:lnTo>
                      <a:pt x="924" y="1180"/>
                    </a:lnTo>
                    <a:lnTo>
                      <a:pt x="948" y="1166"/>
                    </a:lnTo>
                    <a:lnTo>
                      <a:pt x="976" y="1146"/>
                    </a:lnTo>
                    <a:lnTo>
                      <a:pt x="1048" y="1096"/>
                    </a:lnTo>
                    <a:lnTo>
                      <a:pt x="1130" y="1036"/>
                    </a:lnTo>
                    <a:lnTo>
                      <a:pt x="1212" y="972"/>
                    </a:lnTo>
                    <a:lnTo>
                      <a:pt x="1288" y="910"/>
                    </a:lnTo>
                    <a:lnTo>
                      <a:pt x="1318" y="882"/>
                    </a:lnTo>
                    <a:lnTo>
                      <a:pt x="1346" y="858"/>
                    </a:lnTo>
                    <a:lnTo>
                      <a:pt x="1366" y="838"/>
                    </a:lnTo>
                    <a:lnTo>
                      <a:pt x="1378" y="822"/>
                    </a:lnTo>
                    <a:lnTo>
                      <a:pt x="1378" y="822"/>
                    </a:lnTo>
                    <a:lnTo>
                      <a:pt x="1382" y="814"/>
                    </a:lnTo>
                    <a:lnTo>
                      <a:pt x="1384" y="802"/>
                    </a:lnTo>
                    <a:lnTo>
                      <a:pt x="1390" y="774"/>
                    </a:lnTo>
                    <a:lnTo>
                      <a:pt x="1392" y="738"/>
                    </a:lnTo>
                    <a:lnTo>
                      <a:pt x="1392" y="694"/>
                    </a:lnTo>
                    <a:lnTo>
                      <a:pt x="1386" y="644"/>
                    </a:lnTo>
                    <a:lnTo>
                      <a:pt x="1376" y="588"/>
                    </a:lnTo>
                    <a:lnTo>
                      <a:pt x="1368" y="560"/>
                    </a:lnTo>
                    <a:lnTo>
                      <a:pt x="1360" y="530"/>
                    </a:lnTo>
                    <a:lnTo>
                      <a:pt x="1350" y="500"/>
                    </a:lnTo>
                    <a:lnTo>
                      <a:pt x="1338" y="470"/>
                    </a:lnTo>
                    <a:lnTo>
                      <a:pt x="1326" y="440"/>
                    </a:lnTo>
                    <a:lnTo>
                      <a:pt x="1310" y="410"/>
                    </a:lnTo>
                    <a:lnTo>
                      <a:pt x="1294" y="382"/>
                    </a:lnTo>
                    <a:lnTo>
                      <a:pt x="1274" y="352"/>
                    </a:lnTo>
                    <a:lnTo>
                      <a:pt x="1254" y="322"/>
                    </a:lnTo>
                    <a:lnTo>
                      <a:pt x="1232" y="294"/>
                    </a:lnTo>
                    <a:lnTo>
                      <a:pt x="1206" y="268"/>
                    </a:lnTo>
                    <a:lnTo>
                      <a:pt x="1178" y="242"/>
                    </a:lnTo>
                    <a:lnTo>
                      <a:pt x="1148" y="216"/>
                    </a:lnTo>
                    <a:lnTo>
                      <a:pt x="1116" y="192"/>
                    </a:lnTo>
                    <a:lnTo>
                      <a:pt x="1082" y="170"/>
                    </a:lnTo>
                    <a:lnTo>
                      <a:pt x="1046" y="150"/>
                    </a:lnTo>
                    <a:lnTo>
                      <a:pt x="1006" y="132"/>
                    </a:lnTo>
                    <a:lnTo>
                      <a:pt x="962" y="116"/>
                    </a:lnTo>
                    <a:lnTo>
                      <a:pt x="918" y="102"/>
                    </a:lnTo>
                    <a:lnTo>
                      <a:pt x="870" y="90"/>
                    </a:lnTo>
                    <a:lnTo>
                      <a:pt x="870" y="90"/>
                    </a:lnTo>
                    <a:lnTo>
                      <a:pt x="860" y="88"/>
                    </a:lnTo>
                    <a:lnTo>
                      <a:pt x="850" y="86"/>
                    </a:lnTo>
                    <a:lnTo>
                      <a:pt x="840" y="80"/>
                    </a:lnTo>
                    <a:lnTo>
                      <a:pt x="830" y="72"/>
                    </a:lnTo>
                    <a:lnTo>
                      <a:pt x="824" y="66"/>
                    </a:lnTo>
                    <a:lnTo>
                      <a:pt x="822" y="60"/>
                    </a:lnTo>
                    <a:lnTo>
                      <a:pt x="820" y="54"/>
                    </a:lnTo>
                    <a:lnTo>
                      <a:pt x="818" y="44"/>
                    </a:lnTo>
                    <a:lnTo>
                      <a:pt x="818" y="36"/>
                    </a:lnTo>
                    <a:lnTo>
                      <a:pt x="820" y="26"/>
                    </a:lnTo>
                    <a:lnTo>
                      <a:pt x="820" y="26"/>
                    </a:lnTo>
                    <a:lnTo>
                      <a:pt x="824" y="16"/>
                    </a:lnTo>
                    <a:lnTo>
                      <a:pt x="828" y="8"/>
                    </a:lnTo>
                    <a:lnTo>
                      <a:pt x="834" y="4"/>
                    </a:lnTo>
                    <a:lnTo>
                      <a:pt x="840" y="2"/>
                    </a:lnTo>
                    <a:lnTo>
                      <a:pt x="848" y="0"/>
                    </a:lnTo>
                    <a:lnTo>
                      <a:pt x="856" y="2"/>
                    </a:lnTo>
                    <a:lnTo>
                      <a:pt x="872" y="6"/>
                    </a:lnTo>
                    <a:lnTo>
                      <a:pt x="886" y="14"/>
                    </a:lnTo>
                    <a:lnTo>
                      <a:pt x="898" y="22"/>
                    </a:lnTo>
                    <a:lnTo>
                      <a:pt x="910" y="32"/>
                    </a:lnTo>
                    <a:lnTo>
                      <a:pt x="910" y="32"/>
                    </a:lnTo>
                    <a:lnTo>
                      <a:pt x="928" y="34"/>
                    </a:lnTo>
                    <a:lnTo>
                      <a:pt x="976" y="42"/>
                    </a:lnTo>
                    <a:lnTo>
                      <a:pt x="1010" y="50"/>
                    </a:lnTo>
                    <a:lnTo>
                      <a:pt x="1048" y="60"/>
                    </a:lnTo>
                    <a:lnTo>
                      <a:pt x="1092" y="72"/>
                    </a:lnTo>
                    <a:lnTo>
                      <a:pt x="1140" y="88"/>
                    </a:lnTo>
                    <a:lnTo>
                      <a:pt x="1190" y="108"/>
                    </a:lnTo>
                    <a:lnTo>
                      <a:pt x="1242" y="130"/>
                    </a:lnTo>
                    <a:lnTo>
                      <a:pt x="1296" y="156"/>
                    </a:lnTo>
                    <a:lnTo>
                      <a:pt x="1350" y="188"/>
                    </a:lnTo>
                    <a:lnTo>
                      <a:pt x="1406" y="224"/>
                    </a:lnTo>
                    <a:lnTo>
                      <a:pt x="1432" y="242"/>
                    </a:lnTo>
                    <a:lnTo>
                      <a:pt x="1460" y="264"/>
                    </a:lnTo>
                    <a:lnTo>
                      <a:pt x="1486" y="286"/>
                    </a:lnTo>
                    <a:lnTo>
                      <a:pt x="1512" y="308"/>
                    </a:lnTo>
                    <a:lnTo>
                      <a:pt x="1536" y="334"/>
                    </a:lnTo>
                    <a:lnTo>
                      <a:pt x="1562" y="360"/>
                    </a:lnTo>
                    <a:lnTo>
                      <a:pt x="1562" y="360"/>
                    </a:lnTo>
                    <a:lnTo>
                      <a:pt x="1566" y="420"/>
                    </a:lnTo>
                    <a:lnTo>
                      <a:pt x="1574" y="556"/>
                    </a:lnTo>
                    <a:lnTo>
                      <a:pt x="1578" y="630"/>
                    </a:lnTo>
                    <a:lnTo>
                      <a:pt x="1580" y="698"/>
                    </a:lnTo>
                    <a:lnTo>
                      <a:pt x="1580" y="750"/>
                    </a:lnTo>
                    <a:lnTo>
                      <a:pt x="1580" y="766"/>
                    </a:lnTo>
                    <a:lnTo>
                      <a:pt x="1578" y="778"/>
                    </a:lnTo>
                    <a:lnTo>
                      <a:pt x="1578" y="778"/>
                    </a:lnTo>
                    <a:lnTo>
                      <a:pt x="1570" y="788"/>
                    </a:lnTo>
                    <a:lnTo>
                      <a:pt x="1548" y="808"/>
                    </a:lnTo>
                    <a:lnTo>
                      <a:pt x="1478" y="868"/>
                    </a:lnTo>
                    <a:lnTo>
                      <a:pt x="1378" y="950"/>
                    </a:lnTo>
                    <a:lnTo>
                      <a:pt x="1260" y="1044"/>
                    </a:lnTo>
                    <a:lnTo>
                      <a:pt x="1136" y="1140"/>
                    </a:lnTo>
                    <a:lnTo>
                      <a:pt x="1016" y="1230"/>
                    </a:lnTo>
                    <a:lnTo>
                      <a:pt x="916" y="1304"/>
                    </a:lnTo>
                    <a:lnTo>
                      <a:pt x="844" y="1354"/>
                    </a:lnTo>
                    <a:lnTo>
                      <a:pt x="844" y="1354"/>
                    </a:lnTo>
                    <a:lnTo>
                      <a:pt x="824" y="1338"/>
                    </a:lnTo>
                    <a:lnTo>
                      <a:pt x="800" y="1322"/>
                    </a:lnTo>
                    <a:lnTo>
                      <a:pt x="770" y="1306"/>
                    </a:lnTo>
                    <a:lnTo>
                      <a:pt x="732" y="1288"/>
                    </a:lnTo>
                    <a:lnTo>
                      <a:pt x="712" y="1282"/>
                    </a:lnTo>
                    <a:lnTo>
                      <a:pt x="690" y="1276"/>
                    </a:lnTo>
                    <a:lnTo>
                      <a:pt x="668" y="1270"/>
                    </a:lnTo>
                    <a:lnTo>
                      <a:pt x="646" y="1268"/>
                    </a:lnTo>
                    <a:lnTo>
                      <a:pt x="622" y="1266"/>
                    </a:lnTo>
                    <a:lnTo>
                      <a:pt x="598" y="1268"/>
                    </a:lnTo>
                    <a:lnTo>
                      <a:pt x="598" y="1268"/>
                    </a:lnTo>
                    <a:lnTo>
                      <a:pt x="544" y="1272"/>
                    </a:lnTo>
                    <a:lnTo>
                      <a:pt x="476" y="1274"/>
                    </a:lnTo>
                    <a:lnTo>
                      <a:pt x="402" y="1274"/>
                    </a:lnTo>
                    <a:lnTo>
                      <a:pt x="328" y="1272"/>
                    </a:lnTo>
                    <a:lnTo>
                      <a:pt x="258" y="1266"/>
                    </a:lnTo>
                    <a:lnTo>
                      <a:pt x="196" y="1260"/>
                    </a:lnTo>
                    <a:lnTo>
                      <a:pt x="172" y="1254"/>
                    </a:lnTo>
                    <a:lnTo>
                      <a:pt x="150" y="1250"/>
                    </a:lnTo>
                    <a:lnTo>
                      <a:pt x="134" y="1244"/>
                    </a:lnTo>
                    <a:lnTo>
                      <a:pt x="124" y="1238"/>
                    </a:lnTo>
                    <a:lnTo>
                      <a:pt x="124" y="1238"/>
                    </a:lnTo>
                    <a:lnTo>
                      <a:pt x="104" y="1216"/>
                    </a:lnTo>
                    <a:lnTo>
                      <a:pt x="80" y="1182"/>
                    </a:lnTo>
                    <a:lnTo>
                      <a:pt x="54" y="1138"/>
                    </a:lnTo>
                    <a:lnTo>
                      <a:pt x="42" y="1112"/>
                    </a:lnTo>
                    <a:lnTo>
                      <a:pt x="30" y="1086"/>
                    </a:lnTo>
                    <a:lnTo>
                      <a:pt x="20" y="1060"/>
                    </a:lnTo>
                    <a:lnTo>
                      <a:pt x="12" y="1032"/>
                    </a:lnTo>
                    <a:lnTo>
                      <a:pt x="6" y="1006"/>
                    </a:lnTo>
                    <a:lnTo>
                      <a:pt x="0" y="978"/>
                    </a:lnTo>
                    <a:lnTo>
                      <a:pt x="0" y="952"/>
                    </a:lnTo>
                    <a:lnTo>
                      <a:pt x="2" y="926"/>
                    </a:lnTo>
                    <a:lnTo>
                      <a:pt x="8" y="902"/>
                    </a:lnTo>
                    <a:lnTo>
                      <a:pt x="12" y="890"/>
                    </a:lnTo>
                    <a:lnTo>
                      <a:pt x="16" y="880"/>
                    </a:lnTo>
                    <a:lnTo>
                      <a:pt x="16" y="880"/>
                    </a:lnTo>
                    <a:lnTo>
                      <a:pt x="24" y="870"/>
                    </a:lnTo>
                    <a:lnTo>
                      <a:pt x="32" y="860"/>
                    </a:lnTo>
                    <a:lnTo>
                      <a:pt x="42" y="852"/>
                    </a:lnTo>
                    <a:lnTo>
                      <a:pt x="54" y="844"/>
                    </a:lnTo>
                    <a:lnTo>
                      <a:pt x="82" y="832"/>
                    </a:lnTo>
                    <a:lnTo>
                      <a:pt x="114" y="820"/>
                    </a:lnTo>
                    <a:lnTo>
                      <a:pt x="148" y="812"/>
                    </a:lnTo>
                    <a:lnTo>
                      <a:pt x="186" y="806"/>
                    </a:lnTo>
                    <a:lnTo>
                      <a:pt x="224" y="802"/>
                    </a:lnTo>
                    <a:lnTo>
                      <a:pt x="264" y="800"/>
                    </a:lnTo>
                    <a:lnTo>
                      <a:pt x="338" y="798"/>
                    </a:lnTo>
                    <a:lnTo>
                      <a:pt x="402" y="800"/>
                    </a:lnTo>
                    <a:lnTo>
                      <a:pt x="462" y="804"/>
                    </a:lnTo>
                    <a:close/>
                  </a:path>
                </a:pathLst>
              </a:custGeom>
              <a:solidFill>
                <a:srgbClr val="E2A7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 10191"/>
              <p:cNvSpPr>
                <a:spLocks/>
              </p:cNvSpPr>
              <p:nvPr/>
            </p:nvSpPr>
            <p:spPr bwMode="auto">
              <a:xfrm>
                <a:off x="11980863" y="4424363"/>
                <a:ext cx="2508250" cy="2149475"/>
              </a:xfrm>
              <a:custGeom>
                <a:avLst/>
                <a:gdLst>
                  <a:gd name="T0" fmla="*/ 478 w 1580"/>
                  <a:gd name="T1" fmla="*/ 808 h 1354"/>
                  <a:gd name="T2" fmla="*/ 568 w 1580"/>
                  <a:gd name="T3" fmla="*/ 838 h 1354"/>
                  <a:gd name="T4" fmla="*/ 610 w 1580"/>
                  <a:gd name="T5" fmla="*/ 864 h 1354"/>
                  <a:gd name="T6" fmla="*/ 764 w 1580"/>
                  <a:gd name="T7" fmla="*/ 1038 h 1354"/>
                  <a:gd name="T8" fmla="*/ 892 w 1580"/>
                  <a:gd name="T9" fmla="*/ 1184 h 1354"/>
                  <a:gd name="T10" fmla="*/ 902 w 1580"/>
                  <a:gd name="T11" fmla="*/ 1190 h 1354"/>
                  <a:gd name="T12" fmla="*/ 948 w 1580"/>
                  <a:gd name="T13" fmla="*/ 1166 h 1354"/>
                  <a:gd name="T14" fmla="*/ 1130 w 1580"/>
                  <a:gd name="T15" fmla="*/ 1036 h 1354"/>
                  <a:gd name="T16" fmla="*/ 1318 w 1580"/>
                  <a:gd name="T17" fmla="*/ 882 h 1354"/>
                  <a:gd name="T18" fmla="*/ 1378 w 1580"/>
                  <a:gd name="T19" fmla="*/ 822 h 1354"/>
                  <a:gd name="T20" fmla="*/ 1384 w 1580"/>
                  <a:gd name="T21" fmla="*/ 802 h 1354"/>
                  <a:gd name="T22" fmla="*/ 1392 w 1580"/>
                  <a:gd name="T23" fmla="*/ 694 h 1354"/>
                  <a:gd name="T24" fmla="*/ 1368 w 1580"/>
                  <a:gd name="T25" fmla="*/ 560 h 1354"/>
                  <a:gd name="T26" fmla="*/ 1338 w 1580"/>
                  <a:gd name="T27" fmla="*/ 470 h 1354"/>
                  <a:gd name="T28" fmla="*/ 1294 w 1580"/>
                  <a:gd name="T29" fmla="*/ 382 h 1354"/>
                  <a:gd name="T30" fmla="*/ 1232 w 1580"/>
                  <a:gd name="T31" fmla="*/ 294 h 1354"/>
                  <a:gd name="T32" fmla="*/ 1148 w 1580"/>
                  <a:gd name="T33" fmla="*/ 216 h 1354"/>
                  <a:gd name="T34" fmla="*/ 1046 w 1580"/>
                  <a:gd name="T35" fmla="*/ 150 h 1354"/>
                  <a:gd name="T36" fmla="*/ 918 w 1580"/>
                  <a:gd name="T37" fmla="*/ 102 h 1354"/>
                  <a:gd name="T38" fmla="*/ 860 w 1580"/>
                  <a:gd name="T39" fmla="*/ 88 h 1354"/>
                  <a:gd name="T40" fmla="*/ 830 w 1580"/>
                  <a:gd name="T41" fmla="*/ 72 h 1354"/>
                  <a:gd name="T42" fmla="*/ 820 w 1580"/>
                  <a:gd name="T43" fmla="*/ 54 h 1354"/>
                  <a:gd name="T44" fmla="*/ 820 w 1580"/>
                  <a:gd name="T45" fmla="*/ 26 h 1354"/>
                  <a:gd name="T46" fmla="*/ 828 w 1580"/>
                  <a:gd name="T47" fmla="*/ 8 h 1354"/>
                  <a:gd name="T48" fmla="*/ 848 w 1580"/>
                  <a:gd name="T49" fmla="*/ 0 h 1354"/>
                  <a:gd name="T50" fmla="*/ 886 w 1580"/>
                  <a:gd name="T51" fmla="*/ 14 h 1354"/>
                  <a:gd name="T52" fmla="*/ 910 w 1580"/>
                  <a:gd name="T53" fmla="*/ 32 h 1354"/>
                  <a:gd name="T54" fmla="*/ 1010 w 1580"/>
                  <a:gd name="T55" fmla="*/ 50 h 1354"/>
                  <a:gd name="T56" fmla="*/ 1140 w 1580"/>
                  <a:gd name="T57" fmla="*/ 88 h 1354"/>
                  <a:gd name="T58" fmla="*/ 1296 w 1580"/>
                  <a:gd name="T59" fmla="*/ 156 h 1354"/>
                  <a:gd name="T60" fmla="*/ 1432 w 1580"/>
                  <a:gd name="T61" fmla="*/ 242 h 1354"/>
                  <a:gd name="T62" fmla="*/ 1512 w 1580"/>
                  <a:gd name="T63" fmla="*/ 308 h 1354"/>
                  <a:gd name="T64" fmla="*/ 1562 w 1580"/>
                  <a:gd name="T65" fmla="*/ 360 h 1354"/>
                  <a:gd name="T66" fmla="*/ 1578 w 1580"/>
                  <a:gd name="T67" fmla="*/ 630 h 1354"/>
                  <a:gd name="T68" fmla="*/ 1580 w 1580"/>
                  <a:gd name="T69" fmla="*/ 766 h 1354"/>
                  <a:gd name="T70" fmla="*/ 1570 w 1580"/>
                  <a:gd name="T71" fmla="*/ 788 h 1354"/>
                  <a:gd name="T72" fmla="*/ 1378 w 1580"/>
                  <a:gd name="T73" fmla="*/ 950 h 1354"/>
                  <a:gd name="T74" fmla="*/ 1016 w 1580"/>
                  <a:gd name="T75" fmla="*/ 1230 h 1354"/>
                  <a:gd name="T76" fmla="*/ 844 w 1580"/>
                  <a:gd name="T77" fmla="*/ 1354 h 1354"/>
                  <a:gd name="T78" fmla="*/ 770 w 1580"/>
                  <a:gd name="T79" fmla="*/ 1306 h 1354"/>
                  <a:gd name="T80" fmla="*/ 690 w 1580"/>
                  <a:gd name="T81" fmla="*/ 1276 h 1354"/>
                  <a:gd name="T82" fmla="*/ 622 w 1580"/>
                  <a:gd name="T83" fmla="*/ 1266 h 1354"/>
                  <a:gd name="T84" fmla="*/ 544 w 1580"/>
                  <a:gd name="T85" fmla="*/ 1272 h 1354"/>
                  <a:gd name="T86" fmla="*/ 328 w 1580"/>
                  <a:gd name="T87" fmla="*/ 1272 h 1354"/>
                  <a:gd name="T88" fmla="*/ 172 w 1580"/>
                  <a:gd name="T89" fmla="*/ 1254 h 1354"/>
                  <a:gd name="T90" fmla="*/ 124 w 1580"/>
                  <a:gd name="T91" fmla="*/ 1238 h 1354"/>
                  <a:gd name="T92" fmla="*/ 80 w 1580"/>
                  <a:gd name="T93" fmla="*/ 1182 h 1354"/>
                  <a:gd name="T94" fmla="*/ 30 w 1580"/>
                  <a:gd name="T95" fmla="*/ 1086 h 1354"/>
                  <a:gd name="T96" fmla="*/ 6 w 1580"/>
                  <a:gd name="T97" fmla="*/ 1006 h 1354"/>
                  <a:gd name="T98" fmla="*/ 2 w 1580"/>
                  <a:gd name="T99" fmla="*/ 926 h 1354"/>
                  <a:gd name="T100" fmla="*/ 16 w 1580"/>
                  <a:gd name="T101" fmla="*/ 880 h 1354"/>
                  <a:gd name="T102" fmla="*/ 32 w 1580"/>
                  <a:gd name="T103" fmla="*/ 860 h 1354"/>
                  <a:gd name="T104" fmla="*/ 82 w 1580"/>
                  <a:gd name="T105" fmla="*/ 832 h 1354"/>
                  <a:gd name="T106" fmla="*/ 186 w 1580"/>
                  <a:gd name="T107" fmla="*/ 806 h 1354"/>
                  <a:gd name="T108" fmla="*/ 338 w 1580"/>
                  <a:gd name="T109" fmla="*/ 798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0" h="1354">
                    <a:moveTo>
                      <a:pt x="462" y="804"/>
                    </a:moveTo>
                    <a:lnTo>
                      <a:pt x="462" y="804"/>
                    </a:lnTo>
                    <a:lnTo>
                      <a:pt x="478" y="808"/>
                    </a:lnTo>
                    <a:lnTo>
                      <a:pt x="518" y="818"/>
                    </a:lnTo>
                    <a:lnTo>
                      <a:pt x="542" y="826"/>
                    </a:lnTo>
                    <a:lnTo>
                      <a:pt x="568" y="838"/>
                    </a:lnTo>
                    <a:lnTo>
                      <a:pt x="590" y="850"/>
                    </a:lnTo>
                    <a:lnTo>
                      <a:pt x="610" y="864"/>
                    </a:lnTo>
                    <a:lnTo>
                      <a:pt x="610" y="864"/>
                    </a:lnTo>
                    <a:lnTo>
                      <a:pt x="636" y="890"/>
                    </a:lnTo>
                    <a:lnTo>
                      <a:pt x="672" y="932"/>
                    </a:lnTo>
                    <a:lnTo>
                      <a:pt x="764" y="1038"/>
                    </a:lnTo>
                    <a:lnTo>
                      <a:pt x="852" y="1140"/>
                    </a:lnTo>
                    <a:lnTo>
                      <a:pt x="882" y="1174"/>
                    </a:lnTo>
                    <a:lnTo>
                      <a:pt x="892" y="1184"/>
                    </a:lnTo>
                    <a:lnTo>
                      <a:pt x="898" y="1190"/>
                    </a:lnTo>
                    <a:lnTo>
                      <a:pt x="898" y="1190"/>
                    </a:lnTo>
                    <a:lnTo>
                      <a:pt x="902" y="1190"/>
                    </a:lnTo>
                    <a:lnTo>
                      <a:pt x="908" y="1188"/>
                    </a:lnTo>
                    <a:lnTo>
                      <a:pt x="924" y="1180"/>
                    </a:lnTo>
                    <a:lnTo>
                      <a:pt x="948" y="1166"/>
                    </a:lnTo>
                    <a:lnTo>
                      <a:pt x="976" y="1146"/>
                    </a:lnTo>
                    <a:lnTo>
                      <a:pt x="1048" y="1096"/>
                    </a:lnTo>
                    <a:lnTo>
                      <a:pt x="1130" y="1036"/>
                    </a:lnTo>
                    <a:lnTo>
                      <a:pt x="1212" y="972"/>
                    </a:lnTo>
                    <a:lnTo>
                      <a:pt x="1288" y="910"/>
                    </a:lnTo>
                    <a:lnTo>
                      <a:pt x="1318" y="882"/>
                    </a:lnTo>
                    <a:lnTo>
                      <a:pt x="1346" y="858"/>
                    </a:lnTo>
                    <a:lnTo>
                      <a:pt x="1366" y="838"/>
                    </a:lnTo>
                    <a:lnTo>
                      <a:pt x="1378" y="822"/>
                    </a:lnTo>
                    <a:lnTo>
                      <a:pt x="1378" y="822"/>
                    </a:lnTo>
                    <a:lnTo>
                      <a:pt x="1382" y="814"/>
                    </a:lnTo>
                    <a:lnTo>
                      <a:pt x="1384" y="802"/>
                    </a:lnTo>
                    <a:lnTo>
                      <a:pt x="1390" y="774"/>
                    </a:lnTo>
                    <a:lnTo>
                      <a:pt x="1392" y="738"/>
                    </a:lnTo>
                    <a:lnTo>
                      <a:pt x="1392" y="694"/>
                    </a:lnTo>
                    <a:lnTo>
                      <a:pt x="1386" y="644"/>
                    </a:lnTo>
                    <a:lnTo>
                      <a:pt x="1376" y="588"/>
                    </a:lnTo>
                    <a:lnTo>
                      <a:pt x="1368" y="560"/>
                    </a:lnTo>
                    <a:lnTo>
                      <a:pt x="1360" y="530"/>
                    </a:lnTo>
                    <a:lnTo>
                      <a:pt x="1350" y="500"/>
                    </a:lnTo>
                    <a:lnTo>
                      <a:pt x="1338" y="470"/>
                    </a:lnTo>
                    <a:lnTo>
                      <a:pt x="1326" y="440"/>
                    </a:lnTo>
                    <a:lnTo>
                      <a:pt x="1310" y="410"/>
                    </a:lnTo>
                    <a:lnTo>
                      <a:pt x="1294" y="382"/>
                    </a:lnTo>
                    <a:lnTo>
                      <a:pt x="1274" y="352"/>
                    </a:lnTo>
                    <a:lnTo>
                      <a:pt x="1254" y="322"/>
                    </a:lnTo>
                    <a:lnTo>
                      <a:pt x="1232" y="294"/>
                    </a:lnTo>
                    <a:lnTo>
                      <a:pt x="1206" y="268"/>
                    </a:lnTo>
                    <a:lnTo>
                      <a:pt x="1178" y="242"/>
                    </a:lnTo>
                    <a:lnTo>
                      <a:pt x="1148" y="216"/>
                    </a:lnTo>
                    <a:lnTo>
                      <a:pt x="1116" y="192"/>
                    </a:lnTo>
                    <a:lnTo>
                      <a:pt x="1082" y="170"/>
                    </a:lnTo>
                    <a:lnTo>
                      <a:pt x="1046" y="150"/>
                    </a:lnTo>
                    <a:lnTo>
                      <a:pt x="1006" y="132"/>
                    </a:lnTo>
                    <a:lnTo>
                      <a:pt x="962" y="116"/>
                    </a:lnTo>
                    <a:lnTo>
                      <a:pt x="918" y="102"/>
                    </a:lnTo>
                    <a:lnTo>
                      <a:pt x="870" y="90"/>
                    </a:lnTo>
                    <a:lnTo>
                      <a:pt x="870" y="90"/>
                    </a:lnTo>
                    <a:lnTo>
                      <a:pt x="860" y="88"/>
                    </a:lnTo>
                    <a:lnTo>
                      <a:pt x="850" y="86"/>
                    </a:lnTo>
                    <a:lnTo>
                      <a:pt x="840" y="80"/>
                    </a:lnTo>
                    <a:lnTo>
                      <a:pt x="830" y="72"/>
                    </a:lnTo>
                    <a:lnTo>
                      <a:pt x="824" y="66"/>
                    </a:lnTo>
                    <a:lnTo>
                      <a:pt x="822" y="60"/>
                    </a:lnTo>
                    <a:lnTo>
                      <a:pt x="820" y="54"/>
                    </a:lnTo>
                    <a:lnTo>
                      <a:pt x="818" y="44"/>
                    </a:lnTo>
                    <a:lnTo>
                      <a:pt x="818" y="36"/>
                    </a:lnTo>
                    <a:lnTo>
                      <a:pt x="820" y="26"/>
                    </a:lnTo>
                    <a:lnTo>
                      <a:pt x="820" y="26"/>
                    </a:lnTo>
                    <a:lnTo>
                      <a:pt x="824" y="16"/>
                    </a:lnTo>
                    <a:lnTo>
                      <a:pt x="828" y="8"/>
                    </a:lnTo>
                    <a:lnTo>
                      <a:pt x="834" y="4"/>
                    </a:lnTo>
                    <a:lnTo>
                      <a:pt x="840" y="2"/>
                    </a:lnTo>
                    <a:lnTo>
                      <a:pt x="848" y="0"/>
                    </a:lnTo>
                    <a:lnTo>
                      <a:pt x="856" y="2"/>
                    </a:lnTo>
                    <a:lnTo>
                      <a:pt x="872" y="6"/>
                    </a:lnTo>
                    <a:lnTo>
                      <a:pt x="886" y="14"/>
                    </a:lnTo>
                    <a:lnTo>
                      <a:pt x="898" y="22"/>
                    </a:lnTo>
                    <a:lnTo>
                      <a:pt x="910" y="32"/>
                    </a:lnTo>
                    <a:lnTo>
                      <a:pt x="910" y="32"/>
                    </a:lnTo>
                    <a:lnTo>
                      <a:pt x="928" y="34"/>
                    </a:lnTo>
                    <a:lnTo>
                      <a:pt x="976" y="42"/>
                    </a:lnTo>
                    <a:lnTo>
                      <a:pt x="1010" y="50"/>
                    </a:lnTo>
                    <a:lnTo>
                      <a:pt x="1048" y="60"/>
                    </a:lnTo>
                    <a:lnTo>
                      <a:pt x="1092" y="72"/>
                    </a:lnTo>
                    <a:lnTo>
                      <a:pt x="1140" y="88"/>
                    </a:lnTo>
                    <a:lnTo>
                      <a:pt x="1190" y="108"/>
                    </a:lnTo>
                    <a:lnTo>
                      <a:pt x="1242" y="130"/>
                    </a:lnTo>
                    <a:lnTo>
                      <a:pt x="1296" y="156"/>
                    </a:lnTo>
                    <a:lnTo>
                      <a:pt x="1350" y="188"/>
                    </a:lnTo>
                    <a:lnTo>
                      <a:pt x="1406" y="224"/>
                    </a:lnTo>
                    <a:lnTo>
                      <a:pt x="1432" y="242"/>
                    </a:lnTo>
                    <a:lnTo>
                      <a:pt x="1460" y="264"/>
                    </a:lnTo>
                    <a:lnTo>
                      <a:pt x="1486" y="286"/>
                    </a:lnTo>
                    <a:lnTo>
                      <a:pt x="1512" y="308"/>
                    </a:lnTo>
                    <a:lnTo>
                      <a:pt x="1536" y="334"/>
                    </a:lnTo>
                    <a:lnTo>
                      <a:pt x="1562" y="360"/>
                    </a:lnTo>
                    <a:lnTo>
                      <a:pt x="1562" y="360"/>
                    </a:lnTo>
                    <a:lnTo>
                      <a:pt x="1566" y="420"/>
                    </a:lnTo>
                    <a:lnTo>
                      <a:pt x="1574" y="556"/>
                    </a:lnTo>
                    <a:lnTo>
                      <a:pt x="1578" y="630"/>
                    </a:lnTo>
                    <a:lnTo>
                      <a:pt x="1580" y="698"/>
                    </a:lnTo>
                    <a:lnTo>
                      <a:pt x="1580" y="750"/>
                    </a:lnTo>
                    <a:lnTo>
                      <a:pt x="1580" y="766"/>
                    </a:lnTo>
                    <a:lnTo>
                      <a:pt x="1578" y="778"/>
                    </a:lnTo>
                    <a:lnTo>
                      <a:pt x="1578" y="778"/>
                    </a:lnTo>
                    <a:lnTo>
                      <a:pt x="1570" y="788"/>
                    </a:lnTo>
                    <a:lnTo>
                      <a:pt x="1548" y="808"/>
                    </a:lnTo>
                    <a:lnTo>
                      <a:pt x="1478" y="868"/>
                    </a:lnTo>
                    <a:lnTo>
                      <a:pt x="1378" y="950"/>
                    </a:lnTo>
                    <a:lnTo>
                      <a:pt x="1260" y="1044"/>
                    </a:lnTo>
                    <a:lnTo>
                      <a:pt x="1136" y="1140"/>
                    </a:lnTo>
                    <a:lnTo>
                      <a:pt x="1016" y="1230"/>
                    </a:lnTo>
                    <a:lnTo>
                      <a:pt x="916" y="1304"/>
                    </a:lnTo>
                    <a:lnTo>
                      <a:pt x="844" y="1354"/>
                    </a:lnTo>
                    <a:lnTo>
                      <a:pt x="844" y="1354"/>
                    </a:lnTo>
                    <a:lnTo>
                      <a:pt x="824" y="1338"/>
                    </a:lnTo>
                    <a:lnTo>
                      <a:pt x="800" y="1322"/>
                    </a:lnTo>
                    <a:lnTo>
                      <a:pt x="770" y="1306"/>
                    </a:lnTo>
                    <a:lnTo>
                      <a:pt x="732" y="1288"/>
                    </a:lnTo>
                    <a:lnTo>
                      <a:pt x="712" y="1282"/>
                    </a:lnTo>
                    <a:lnTo>
                      <a:pt x="690" y="1276"/>
                    </a:lnTo>
                    <a:lnTo>
                      <a:pt x="668" y="1270"/>
                    </a:lnTo>
                    <a:lnTo>
                      <a:pt x="646" y="1268"/>
                    </a:lnTo>
                    <a:lnTo>
                      <a:pt x="622" y="1266"/>
                    </a:lnTo>
                    <a:lnTo>
                      <a:pt x="598" y="1268"/>
                    </a:lnTo>
                    <a:lnTo>
                      <a:pt x="598" y="1268"/>
                    </a:lnTo>
                    <a:lnTo>
                      <a:pt x="544" y="1272"/>
                    </a:lnTo>
                    <a:lnTo>
                      <a:pt x="476" y="1274"/>
                    </a:lnTo>
                    <a:lnTo>
                      <a:pt x="402" y="1274"/>
                    </a:lnTo>
                    <a:lnTo>
                      <a:pt x="328" y="1272"/>
                    </a:lnTo>
                    <a:lnTo>
                      <a:pt x="258" y="1266"/>
                    </a:lnTo>
                    <a:lnTo>
                      <a:pt x="196" y="1260"/>
                    </a:lnTo>
                    <a:lnTo>
                      <a:pt x="172" y="1254"/>
                    </a:lnTo>
                    <a:lnTo>
                      <a:pt x="150" y="1250"/>
                    </a:lnTo>
                    <a:lnTo>
                      <a:pt x="134" y="1244"/>
                    </a:lnTo>
                    <a:lnTo>
                      <a:pt x="124" y="1238"/>
                    </a:lnTo>
                    <a:lnTo>
                      <a:pt x="124" y="1238"/>
                    </a:lnTo>
                    <a:lnTo>
                      <a:pt x="104" y="1216"/>
                    </a:lnTo>
                    <a:lnTo>
                      <a:pt x="80" y="1182"/>
                    </a:lnTo>
                    <a:lnTo>
                      <a:pt x="54" y="1138"/>
                    </a:lnTo>
                    <a:lnTo>
                      <a:pt x="42" y="1112"/>
                    </a:lnTo>
                    <a:lnTo>
                      <a:pt x="30" y="1086"/>
                    </a:lnTo>
                    <a:lnTo>
                      <a:pt x="20" y="1060"/>
                    </a:lnTo>
                    <a:lnTo>
                      <a:pt x="12" y="1032"/>
                    </a:lnTo>
                    <a:lnTo>
                      <a:pt x="6" y="1006"/>
                    </a:lnTo>
                    <a:lnTo>
                      <a:pt x="0" y="978"/>
                    </a:lnTo>
                    <a:lnTo>
                      <a:pt x="0" y="952"/>
                    </a:lnTo>
                    <a:lnTo>
                      <a:pt x="2" y="926"/>
                    </a:lnTo>
                    <a:lnTo>
                      <a:pt x="8" y="902"/>
                    </a:lnTo>
                    <a:lnTo>
                      <a:pt x="12" y="890"/>
                    </a:lnTo>
                    <a:lnTo>
                      <a:pt x="16" y="880"/>
                    </a:lnTo>
                    <a:lnTo>
                      <a:pt x="16" y="880"/>
                    </a:lnTo>
                    <a:lnTo>
                      <a:pt x="24" y="870"/>
                    </a:lnTo>
                    <a:lnTo>
                      <a:pt x="32" y="860"/>
                    </a:lnTo>
                    <a:lnTo>
                      <a:pt x="42" y="852"/>
                    </a:lnTo>
                    <a:lnTo>
                      <a:pt x="54" y="844"/>
                    </a:lnTo>
                    <a:lnTo>
                      <a:pt x="82" y="832"/>
                    </a:lnTo>
                    <a:lnTo>
                      <a:pt x="114" y="820"/>
                    </a:lnTo>
                    <a:lnTo>
                      <a:pt x="148" y="812"/>
                    </a:lnTo>
                    <a:lnTo>
                      <a:pt x="186" y="806"/>
                    </a:lnTo>
                    <a:lnTo>
                      <a:pt x="224" y="802"/>
                    </a:lnTo>
                    <a:lnTo>
                      <a:pt x="264" y="800"/>
                    </a:lnTo>
                    <a:lnTo>
                      <a:pt x="338" y="798"/>
                    </a:lnTo>
                    <a:lnTo>
                      <a:pt x="402" y="800"/>
                    </a:lnTo>
                    <a:lnTo>
                      <a:pt x="462" y="8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 10192"/>
              <p:cNvSpPr>
                <a:spLocks/>
              </p:cNvSpPr>
              <p:nvPr/>
            </p:nvSpPr>
            <p:spPr bwMode="auto">
              <a:xfrm>
                <a:off x="11942763" y="5916613"/>
                <a:ext cx="1162050" cy="1066800"/>
              </a:xfrm>
              <a:custGeom>
                <a:avLst/>
                <a:gdLst>
                  <a:gd name="T0" fmla="*/ 210 w 732"/>
                  <a:gd name="T1" fmla="*/ 40 h 672"/>
                  <a:gd name="T2" fmla="*/ 190 w 732"/>
                  <a:gd name="T3" fmla="*/ 50 h 672"/>
                  <a:gd name="T4" fmla="*/ 148 w 732"/>
                  <a:gd name="T5" fmla="*/ 86 h 672"/>
                  <a:gd name="T6" fmla="*/ 106 w 732"/>
                  <a:gd name="T7" fmla="*/ 144 h 672"/>
                  <a:gd name="T8" fmla="*/ 64 w 732"/>
                  <a:gd name="T9" fmla="*/ 216 h 672"/>
                  <a:gd name="T10" fmla="*/ 32 w 732"/>
                  <a:gd name="T11" fmla="*/ 300 h 672"/>
                  <a:gd name="T12" fmla="*/ 8 w 732"/>
                  <a:gd name="T13" fmla="*/ 390 h 672"/>
                  <a:gd name="T14" fmla="*/ 0 w 732"/>
                  <a:gd name="T15" fmla="*/ 482 h 672"/>
                  <a:gd name="T16" fmla="*/ 4 w 732"/>
                  <a:gd name="T17" fmla="*/ 528 h 672"/>
                  <a:gd name="T18" fmla="*/ 12 w 732"/>
                  <a:gd name="T19" fmla="*/ 572 h 672"/>
                  <a:gd name="T20" fmla="*/ 28 w 732"/>
                  <a:gd name="T21" fmla="*/ 616 h 672"/>
                  <a:gd name="T22" fmla="*/ 38 w 732"/>
                  <a:gd name="T23" fmla="*/ 626 h 672"/>
                  <a:gd name="T24" fmla="*/ 64 w 732"/>
                  <a:gd name="T25" fmla="*/ 648 h 672"/>
                  <a:gd name="T26" fmla="*/ 102 w 732"/>
                  <a:gd name="T27" fmla="*/ 668 h 672"/>
                  <a:gd name="T28" fmla="*/ 124 w 732"/>
                  <a:gd name="T29" fmla="*/ 672 h 672"/>
                  <a:gd name="T30" fmla="*/ 146 w 732"/>
                  <a:gd name="T31" fmla="*/ 668 h 672"/>
                  <a:gd name="T32" fmla="*/ 160 w 732"/>
                  <a:gd name="T33" fmla="*/ 660 h 672"/>
                  <a:gd name="T34" fmla="*/ 256 w 732"/>
                  <a:gd name="T35" fmla="*/ 604 h 672"/>
                  <a:gd name="T36" fmla="*/ 444 w 732"/>
                  <a:gd name="T37" fmla="*/ 482 h 672"/>
                  <a:gd name="T38" fmla="*/ 628 w 732"/>
                  <a:gd name="T39" fmla="*/ 352 h 672"/>
                  <a:gd name="T40" fmla="*/ 714 w 732"/>
                  <a:gd name="T41" fmla="*/ 286 h 672"/>
                  <a:gd name="T42" fmla="*/ 726 w 732"/>
                  <a:gd name="T43" fmla="*/ 272 h 672"/>
                  <a:gd name="T44" fmla="*/ 732 w 732"/>
                  <a:gd name="T45" fmla="*/ 260 h 672"/>
                  <a:gd name="T46" fmla="*/ 730 w 732"/>
                  <a:gd name="T47" fmla="*/ 220 h 672"/>
                  <a:gd name="T48" fmla="*/ 710 w 732"/>
                  <a:gd name="T49" fmla="*/ 166 h 672"/>
                  <a:gd name="T50" fmla="*/ 672 w 732"/>
                  <a:gd name="T51" fmla="*/ 108 h 672"/>
                  <a:gd name="T52" fmla="*/ 644 w 732"/>
                  <a:gd name="T53" fmla="*/ 80 h 672"/>
                  <a:gd name="T54" fmla="*/ 612 w 732"/>
                  <a:gd name="T55" fmla="*/ 54 h 672"/>
                  <a:gd name="T56" fmla="*/ 574 w 732"/>
                  <a:gd name="T57" fmla="*/ 34 h 672"/>
                  <a:gd name="T58" fmla="*/ 530 w 732"/>
                  <a:gd name="T59" fmla="*/ 16 h 672"/>
                  <a:gd name="T60" fmla="*/ 478 w 732"/>
                  <a:gd name="T61" fmla="*/ 4 h 672"/>
                  <a:gd name="T62" fmla="*/ 422 w 732"/>
                  <a:gd name="T63" fmla="*/ 0 h 672"/>
                  <a:gd name="T64" fmla="*/ 358 w 732"/>
                  <a:gd name="T65" fmla="*/ 4 h 672"/>
                  <a:gd name="T66" fmla="*/ 288 w 732"/>
                  <a:gd name="T67" fmla="*/ 16 h 672"/>
                  <a:gd name="T68" fmla="*/ 210 w 732"/>
                  <a:gd name="T69" fmla="*/ 4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32" h="672">
                    <a:moveTo>
                      <a:pt x="210" y="40"/>
                    </a:moveTo>
                    <a:lnTo>
                      <a:pt x="210" y="40"/>
                    </a:lnTo>
                    <a:lnTo>
                      <a:pt x="200" y="44"/>
                    </a:lnTo>
                    <a:lnTo>
                      <a:pt x="190" y="50"/>
                    </a:lnTo>
                    <a:lnTo>
                      <a:pt x="170" y="64"/>
                    </a:lnTo>
                    <a:lnTo>
                      <a:pt x="148" y="86"/>
                    </a:lnTo>
                    <a:lnTo>
                      <a:pt x="128" y="112"/>
                    </a:lnTo>
                    <a:lnTo>
                      <a:pt x="106" y="144"/>
                    </a:lnTo>
                    <a:lnTo>
                      <a:pt x="84" y="178"/>
                    </a:lnTo>
                    <a:lnTo>
                      <a:pt x="64" y="216"/>
                    </a:lnTo>
                    <a:lnTo>
                      <a:pt x="46" y="256"/>
                    </a:lnTo>
                    <a:lnTo>
                      <a:pt x="32" y="300"/>
                    </a:lnTo>
                    <a:lnTo>
                      <a:pt x="18" y="344"/>
                    </a:lnTo>
                    <a:lnTo>
                      <a:pt x="8" y="390"/>
                    </a:lnTo>
                    <a:lnTo>
                      <a:pt x="2" y="436"/>
                    </a:lnTo>
                    <a:lnTo>
                      <a:pt x="0" y="482"/>
                    </a:lnTo>
                    <a:lnTo>
                      <a:pt x="2" y="506"/>
                    </a:lnTo>
                    <a:lnTo>
                      <a:pt x="4" y="528"/>
                    </a:lnTo>
                    <a:lnTo>
                      <a:pt x="8" y="550"/>
                    </a:lnTo>
                    <a:lnTo>
                      <a:pt x="12" y="572"/>
                    </a:lnTo>
                    <a:lnTo>
                      <a:pt x="20" y="594"/>
                    </a:lnTo>
                    <a:lnTo>
                      <a:pt x="28" y="616"/>
                    </a:lnTo>
                    <a:lnTo>
                      <a:pt x="28" y="616"/>
                    </a:lnTo>
                    <a:lnTo>
                      <a:pt x="38" y="626"/>
                    </a:lnTo>
                    <a:lnTo>
                      <a:pt x="50" y="638"/>
                    </a:lnTo>
                    <a:lnTo>
                      <a:pt x="64" y="648"/>
                    </a:lnTo>
                    <a:lnTo>
                      <a:pt x="82" y="660"/>
                    </a:lnTo>
                    <a:lnTo>
                      <a:pt x="102" y="668"/>
                    </a:lnTo>
                    <a:lnTo>
                      <a:pt x="112" y="670"/>
                    </a:lnTo>
                    <a:lnTo>
                      <a:pt x="124" y="672"/>
                    </a:lnTo>
                    <a:lnTo>
                      <a:pt x="134" y="670"/>
                    </a:lnTo>
                    <a:lnTo>
                      <a:pt x="146" y="668"/>
                    </a:lnTo>
                    <a:lnTo>
                      <a:pt x="146" y="668"/>
                    </a:lnTo>
                    <a:lnTo>
                      <a:pt x="160" y="660"/>
                    </a:lnTo>
                    <a:lnTo>
                      <a:pt x="186" y="648"/>
                    </a:lnTo>
                    <a:lnTo>
                      <a:pt x="256" y="604"/>
                    </a:lnTo>
                    <a:lnTo>
                      <a:pt x="344" y="548"/>
                    </a:lnTo>
                    <a:lnTo>
                      <a:pt x="444" y="482"/>
                    </a:lnTo>
                    <a:lnTo>
                      <a:pt x="542" y="414"/>
                    </a:lnTo>
                    <a:lnTo>
                      <a:pt x="628" y="352"/>
                    </a:lnTo>
                    <a:lnTo>
                      <a:pt x="692" y="304"/>
                    </a:lnTo>
                    <a:lnTo>
                      <a:pt x="714" y="286"/>
                    </a:lnTo>
                    <a:lnTo>
                      <a:pt x="726" y="272"/>
                    </a:lnTo>
                    <a:lnTo>
                      <a:pt x="726" y="272"/>
                    </a:lnTo>
                    <a:lnTo>
                      <a:pt x="730" y="268"/>
                    </a:lnTo>
                    <a:lnTo>
                      <a:pt x="732" y="260"/>
                    </a:lnTo>
                    <a:lnTo>
                      <a:pt x="732" y="242"/>
                    </a:lnTo>
                    <a:lnTo>
                      <a:pt x="730" y="220"/>
                    </a:lnTo>
                    <a:lnTo>
                      <a:pt x="722" y="194"/>
                    </a:lnTo>
                    <a:lnTo>
                      <a:pt x="710" y="166"/>
                    </a:lnTo>
                    <a:lnTo>
                      <a:pt x="694" y="136"/>
                    </a:lnTo>
                    <a:lnTo>
                      <a:pt x="672" y="108"/>
                    </a:lnTo>
                    <a:lnTo>
                      <a:pt x="660" y="94"/>
                    </a:lnTo>
                    <a:lnTo>
                      <a:pt x="644" y="80"/>
                    </a:lnTo>
                    <a:lnTo>
                      <a:pt x="630" y="68"/>
                    </a:lnTo>
                    <a:lnTo>
                      <a:pt x="612" y="54"/>
                    </a:lnTo>
                    <a:lnTo>
                      <a:pt x="594" y="44"/>
                    </a:lnTo>
                    <a:lnTo>
                      <a:pt x="574" y="34"/>
                    </a:lnTo>
                    <a:lnTo>
                      <a:pt x="552" y="24"/>
                    </a:lnTo>
                    <a:lnTo>
                      <a:pt x="530" y="16"/>
                    </a:lnTo>
                    <a:lnTo>
                      <a:pt x="504" y="10"/>
                    </a:lnTo>
                    <a:lnTo>
                      <a:pt x="478" y="4"/>
                    </a:lnTo>
                    <a:lnTo>
                      <a:pt x="450" y="2"/>
                    </a:lnTo>
                    <a:lnTo>
                      <a:pt x="422" y="0"/>
                    </a:lnTo>
                    <a:lnTo>
                      <a:pt x="390" y="0"/>
                    </a:lnTo>
                    <a:lnTo>
                      <a:pt x="358" y="4"/>
                    </a:lnTo>
                    <a:lnTo>
                      <a:pt x="324" y="8"/>
                    </a:lnTo>
                    <a:lnTo>
                      <a:pt x="288" y="16"/>
                    </a:lnTo>
                    <a:lnTo>
                      <a:pt x="250" y="26"/>
                    </a:lnTo>
                    <a:lnTo>
                      <a:pt x="210" y="4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 10193"/>
              <p:cNvSpPr>
                <a:spLocks/>
              </p:cNvSpPr>
              <p:nvPr/>
            </p:nvSpPr>
            <p:spPr bwMode="auto">
              <a:xfrm>
                <a:off x="11942763" y="5916613"/>
                <a:ext cx="1162050" cy="1066800"/>
              </a:xfrm>
              <a:custGeom>
                <a:avLst/>
                <a:gdLst>
                  <a:gd name="T0" fmla="*/ 210 w 732"/>
                  <a:gd name="T1" fmla="*/ 40 h 672"/>
                  <a:gd name="T2" fmla="*/ 190 w 732"/>
                  <a:gd name="T3" fmla="*/ 50 h 672"/>
                  <a:gd name="T4" fmla="*/ 148 w 732"/>
                  <a:gd name="T5" fmla="*/ 86 h 672"/>
                  <a:gd name="T6" fmla="*/ 106 w 732"/>
                  <a:gd name="T7" fmla="*/ 144 h 672"/>
                  <a:gd name="T8" fmla="*/ 64 w 732"/>
                  <a:gd name="T9" fmla="*/ 216 h 672"/>
                  <a:gd name="T10" fmla="*/ 32 w 732"/>
                  <a:gd name="T11" fmla="*/ 300 h 672"/>
                  <a:gd name="T12" fmla="*/ 8 w 732"/>
                  <a:gd name="T13" fmla="*/ 390 h 672"/>
                  <a:gd name="T14" fmla="*/ 0 w 732"/>
                  <a:gd name="T15" fmla="*/ 482 h 672"/>
                  <a:gd name="T16" fmla="*/ 4 w 732"/>
                  <a:gd name="T17" fmla="*/ 528 h 672"/>
                  <a:gd name="T18" fmla="*/ 12 w 732"/>
                  <a:gd name="T19" fmla="*/ 572 h 672"/>
                  <a:gd name="T20" fmla="*/ 28 w 732"/>
                  <a:gd name="T21" fmla="*/ 616 h 672"/>
                  <a:gd name="T22" fmla="*/ 38 w 732"/>
                  <a:gd name="T23" fmla="*/ 626 h 672"/>
                  <a:gd name="T24" fmla="*/ 64 w 732"/>
                  <a:gd name="T25" fmla="*/ 648 h 672"/>
                  <a:gd name="T26" fmla="*/ 102 w 732"/>
                  <a:gd name="T27" fmla="*/ 668 h 672"/>
                  <a:gd name="T28" fmla="*/ 124 w 732"/>
                  <a:gd name="T29" fmla="*/ 672 h 672"/>
                  <a:gd name="T30" fmla="*/ 146 w 732"/>
                  <a:gd name="T31" fmla="*/ 668 h 672"/>
                  <a:gd name="T32" fmla="*/ 160 w 732"/>
                  <a:gd name="T33" fmla="*/ 660 h 672"/>
                  <a:gd name="T34" fmla="*/ 256 w 732"/>
                  <a:gd name="T35" fmla="*/ 604 h 672"/>
                  <a:gd name="T36" fmla="*/ 444 w 732"/>
                  <a:gd name="T37" fmla="*/ 482 h 672"/>
                  <a:gd name="T38" fmla="*/ 628 w 732"/>
                  <a:gd name="T39" fmla="*/ 352 h 672"/>
                  <a:gd name="T40" fmla="*/ 714 w 732"/>
                  <a:gd name="T41" fmla="*/ 286 h 672"/>
                  <a:gd name="T42" fmla="*/ 726 w 732"/>
                  <a:gd name="T43" fmla="*/ 272 h 672"/>
                  <a:gd name="T44" fmla="*/ 732 w 732"/>
                  <a:gd name="T45" fmla="*/ 260 h 672"/>
                  <a:gd name="T46" fmla="*/ 730 w 732"/>
                  <a:gd name="T47" fmla="*/ 220 h 672"/>
                  <a:gd name="T48" fmla="*/ 710 w 732"/>
                  <a:gd name="T49" fmla="*/ 166 h 672"/>
                  <a:gd name="T50" fmla="*/ 672 w 732"/>
                  <a:gd name="T51" fmla="*/ 108 h 672"/>
                  <a:gd name="T52" fmla="*/ 644 w 732"/>
                  <a:gd name="T53" fmla="*/ 80 h 672"/>
                  <a:gd name="T54" fmla="*/ 612 w 732"/>
                  <a:gd name="T55" fmla="*/ 54 h 672"/>
                  <a:gd name="T56" fmla="*/ 574 w 732"/>
                  <a:gd name="T57" fmla="*/ 34 h 672"/>
                  <a:gd name="T58" fmla="*/ 530 w 732"/>
                  <a:gd name="T59" fmla="*/ 16 h 672"/>
                  <a:gd name="T60" fmla="*/ 478 w 732"/>
                  <a:gd name="T61" fmla="*/ 4 h 672"/>
                  <a:gd name="T62" fmla="*/ 422 w 732"/>
                  <a:gd name="T63" fmla="*/ 0 h 672"/>
                  <a:gd name="T64" fmla="*/ 358 w 732"/>
                  <a:gd name="T65" fmla="*/ 4 h 672"/>
                  <a:gd name="T66" fmla="*/ 288 w 732"/>
                  <a:gd name="T67" fmla="*/ 16 h 672"/>
                  <a:gd name="T68" fmla="*/ 210 w 732"/>
                  <a:gd name="T69" fmla="*/ 40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32" h="672">
                    <a:moveTo>
                      <a:pt x="210" y="40"/>
                    </a:moveTo>
                    <a:lnTo>
                      <a:pt x="210" y="40"/>
                    </a:lnTo>
                    <a:lnTo>
                      <a:pt x="200" y="44"/>
                    </a:lnTo>
                    <a:lnTo>
                      <a:pt x="190" y="50"/>
                    </a:lnTo>
                    <a:lnTo>
                      <a:pt x="170" y="64"/>
                    </a:lnTo>
                    <a:lnTo>
                      <a:pt x="148" y="86"/>
                    </a:lnTo>
                    <a:lnTo>
                      <a:pt x="128" y="112"/>
                    </a:lnTo>
                    <a:lnTo>
                      <a:pt x="106" y="144"/>
                    </a:lnTo>
                    <a:lnTo>
                      <a:pt x="84" y="178"/>
                    </a:lnTo>
                    <a:lnTo>
                      <a:pt x="64" y="216"/>
                    </a:lnTo>
                    <a:lnTo>
                      <a:pt x="46" y="256"/>
                    </a:lnTo>
                    <a:lnTo>
                      <a:pt x="32" y="300"/>
                    </a:lnTo>
                    <a:lnTo>
                      <a:pt x="18" y="344"/>
                    </a:lnTo>
                    <a:lnTo>
                      <a:pt x="8" y="390"/>
                    </a:lnTo>
                    <a:lnTo>
                      <a:pt x="2" y="436"/>
                    </a:lnTo>
                    <a:lnTo>
                      <a:pt x="0" y="482"/>
                    </a:lnTo>
                    <a:lnTo>
                      <a:pt x="2" y="506"/>
                    </a:lnTo>
                    <a:lnTo>
                      <a:pt x="4" y="528"/>
                    </a:lnTo>
                    <a:lnTo>
                      <a:pt x="8" y="550"/>
                    </a:lnTo>
                    <a:lnTo>
                      <a:pt x="12" y="572"/>
                    </a:lnTo>
                    <a:lnTo>
                      <a:pt x="20" y="594"/>
                    </a:lnTo>
                    <a:lnTo>
                      <a:pt x="28" y="616"/>
                    </a:lnTo>
                    <a:lnTo>
                      <a:pt x="28" y="616"/>
                    </a:lnTo>
                    <a:lnTo>
                      <a:pt x="38" y="626"/>
                    </a:lnTo>
                    <a:lnTo>
                      <a:pt x="50" y="638"/>
                    </a:lnTo>
                    <a:lnTo>
                      <a:pt x="64" y="648"/>
                    </a:lnTo>
                    <a:lnTo>
                      <a:pt x="82" y="660"/>
                    </a:lnTo>
                    <a:lnTo>
                      <a:pt x="102" y="668"/>
                    </a:lnTo>
                    <a:lnTo>
                      <a:pt x="112" y="670"/>
                    </a:lnTo>
                    <a:lnTo>
                      <a:pt x="124" y="672"/>
                    </a:lnTo>
                    <a:lnTo>
                      <a:pt x="134" y="670"/>
                    </a:lnTo>
                    <a:lnTo>
                      <a:pt x="146" y="668"/>
                    </a:lnTo>
                    <a:lnTo>
                      <a:pt x="146" y="668"/>
                    </a:lnTo>
                    <a:lnTo>
                      <a:pt x="160" y="660"/>
                    </a:lnTo>
                    <a:lnTo>
                      <a:pt x="186" y="648"/>
                    </a:lnTo>
                    <a:lnTo>
                      <a:pt x="256" y="604"/>
                    </a:lnTo>
                    <a:lnTo>
                      <a:pt x="344" y="548"/>
                    </a:lnTo>
                    <a:lnTo>
                      <a:pt x="444" y="482"/>
                    </a:lnTo>
                    <a:lnTo>
                      <a:pt x="542" y="414"/>
                    </a:lnTo>
                    <a:lnTo>
                      <a:pt x="628" y="352"/>
                    </a:lnTo>
                    <a:lnTo>
                      <a:pt x="692" y="304"/>
                    </a:lnTo>
                    <a:lnTo>
                      <a:pt x="714" y="286"/>
                    </a:lnTo>
                    <a:lnTo>
                      <a:pt x="726" y="272"/>
                    </a:lnTo>
                    <a:lnTo>
                      <a:pt x="726" y="272"/>
                    </a:lnTo>
                    <a:lnTo>
                      <a:pt x="730" y="268"/>
                    </a:lnTo>
                    <a:lnTo>
                      <a:pt x="732" y="260"/>
                    </a:lnTo>
                    <a:lnTo>
                      <a:pt x="732" y="242"/>
                    </a:lnTo>
                    <a:lnTo>
                      <a:pt x="730" y="220"/>
                    </a:lnTo>
                    <a:lnTo>
                      <a:pt x="722" y="194"/>
                    </a:lnTo>
                    <a:lnTo>
                      <a:pt x="710" y="166"/>
                    </a:lnTo>
                    <a:lnTo>
                      <a:pt x="694" y="136"/>
                    </a:lnTo>
                    <a:lnTo>
                      <a:pt x="672" y="108"/>
                    </a:lnTo>
                    <a:lnTo>
                      <a:pt x="660" y="94"/>
                    </a:lnTo>
                    <a:lnTo>
                      <a:pt x="644" y="80"/>
                    </a:lnTo>
                    <a:lnTo>
                      <a:pt x="630" y="68"/>
                    </a:lnTo>
                    <a:lnTo>
                      <a:pt x="612" y="54"/>
                    </a:lnTo>
                    <a:lnTo>
                      <a:pt x="594" y="44"/>
                    </a:lnTo>
                    <a:lnTo>
                      <a:pt x="574" y="34"/>
                    </a:lnTo>
                    <a:lnTo>
                      <a:pt x="552" y="24"/>
                    </a:lnTo>
                    <a:lnTo>
                      <a:pt x="530" y="16"/>
                    </a:lnTo>
                    <a:lnTo>
                      <a:pt x="504" y="10"/>
                    </a:lnTo>
                    <a:lnTo>
                      <a:pt x="478" y="4"/>
                    </a:lnTo>
                    <a:lnTo>
                      <a:pt x="450" y="2"/>
                    </a:lnTo>
                    <a:lnTo>
                      <a:pt x="422" y="0"/>
                    </a:lnTo>
                    <a:lnTo>
                      <a:pt x="390" y="0"/>
                    </a:lnTo>
                    <a:lnTo>
                      <a:pt x="358" y="4"/>
                    </a:lnTo>
                    <a:lnTo>
                      <a:pt x="324" y="8"/>
                    </a:lnTo>
                    <a:lnTo>
                      <a:pt x="288" y="16"/>
                    </a:lnTo>
                    <a:lnTo>
                      <a:pt x="250" y="26"/>
                    </a:lnTo>
                    <a:lnTo>
                      <a:pt x="210" y="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 10194"/>
              <p:cNvSpPr>
                <a:spLocks/>
              </p:cNvSpPr>
              <p:nvPr/>
            </p:nvSpPr>
            <p:spPr bwMode="auto">
              <a:xfrm>
                <a:off x="11682413" y="5621338"/>
                <a:ext cx="1216025" cy="339725"/>
              </a:xfrm>
              <a:custGeom>
                <a:avLst/>
                <a:gdLst>
                  <a:gd name="T0" fmla="*/ 744 w 766"/>
                  <a:gd name="T1" fmla="*/ 14 h 214"/>
                  <a:gd name="T2" fmla="*/ 744 w 766"/>
                  <a:gd name="T3" fmla="*/ 14 h 214"/>
                  <a:gd name="T4" fmla="*/ 740 w 766"/>
                  <a:gd name="T5" fmla="*/ 12 h 214"/>
                  <a:gd name="T6" fmla="*/ 736 w 766"/>
                  <a:gd name="T7" fmla="*/ 10 h 214"/>
                  <a:gd name="T8" fmla="*/ 720 w 766"/>
                  <a:gd name="T9" fmla="*/ 6 h 214"/>
                  <a:gd name="T10" fmla="*/ 698 w 766"/>
                  <a:gd name="T11" fmla="*/ 2 h 214"/>
                  <a:gd name="T12" fmla="*/ 668 w 766"/>
                  <a:gd name="T13" fmla="*/ 0 h 214"/>
                  <a:gd name="T14" fmla="*/ 600 w 766"/>
                  <a:gd name="T15" fmla="*/ 0 h 214"/>
                  <a:gd name="T16" fmla="*/ 518 w 766"/>
                  <a:gd name="T17" fmla="*/ 0 h 214"/>
                  <a:gd name="T18" fmla="*/ 432 w 766"/>
                  <a:gd name="T19" fmla="*/ 4 h 214"/>
                  <a:gd name="T20" fmla="*/ 348 w 766"/>
                  <a:gd name="T21" fmla="*/ 8 h 214"/>
                  <a:gd name="T22" fmla="*/ 214 w 766"/>
                  <a:gd name="T23" fmla="*/ 18 h 214"/>
                  <a:gd name="T24" fmla="*/ 214 w 766"/>
                  <a:gd name="T25" fmla="*/ 18 h 214"/>
                  <a:gd name="T26" fmla="*/ 168 w 766"/>
                  <a:gd name="T27" fmla="*/ 20 h 214"/>
                  <a:gd name="T28" fmla="*/ 128 w 766"/>
                  <a:gd name="T29" fmla="*/ 18 h 214"/>
                  <a:gd name="T30" fmla="*/ 68 w 766"/>
                  <a:gd name="T31" fmla="*/ 16 h 214"/>
                  <a:gd name="T32" fmla="*/ 46 w 766"/>
                  <a:gd name="T33" fmla="*/ 16 h 214"/>
                  <a:gd name="T34" fmla="*/ 36 w 766"/>
                  <a:gd name="T35" fmla="*/ 16 h 214"/>
                  <a:gd name="T36" fmla="*/ 28 w 766"/>
                  <a:gd name="T37" fmla="*/ 20 h 214"/>
                  <a:gd name="T38" fmla="*/ 22 w 766"/>
                  <a:gd name="T39" fmla="*/ 22 h 214"/>
                  <a:gd name="T40" fmla="*/ 16 w 766"/>
                  <a:gd name="T41" fmla="*/ 28 h 214"/>
                  <a:gd name="T42" fmla="*/ 10 w 766"/>
                  <a:gd name="T43" fmla="*/ 34 h 214"/>
                  <a:gd name="T44" fmla="*/ 6 w 766"/>
                  <a:gd name="T45" fmla="*/ 42 h 214"/>
                  <a:gd name="T46" fmla="*/ 6 w 766"/>
                  <a:gd name="T47" fmla="*/ 42 h 214"/>
                  <a:gd name="T48" fmla="*/ 2 w 766"/>
                  <a:gd name="T49" fmla="*/ 52 h 214"/>
                  <a:gd name="T50" fmla="*/ 0 w 766"/>
                  <a:gd name="T51" fmla="*/ 64 h 214"/>
                  <a:gd name="T52" fmla="*/ 2 w 766"/>
                  <a:gd name="T53" fmla="*/ 78 h 214"/>
                  <a:gd name="T54" fmla="*/ 8 w 766"/>
                  <a:gd name="T55" fmla="*/ 90 h 214"/>
                  <a:gd name="T56" fmla="*/ 14 w 766"/>
                  <a:gd name="T57" fmla="*/ 104 h 214"/>
                  <a:gd name="T58" fmla="*/ 24 w 766"/>
                  <a:gd name="T59" fmla="*/ 116 h 214"/>
                  <a:gd name="T60" fmla="*/ 36 w 766"/>
                  <a:gd name="T61" fmla="*/ 130 h 214"/>
                  <a:gd name="T62" fmla="*/ 48 w 766"/>
                  <a:gd name="T63" fmla="*/ 142 h 214"/>
                  <a:gd name="T64" fmla="*/ 64 w 766"/>
                  <a:gd name="T65" fmla="*/ 154 h 214"/>
                  <a:gd name="T66" fmla="*/ 80 w 766"/>
                  <a:gd name="T67" fmla="*/ 166 h 214"/>
                  <a:gd name="T68" fmla="*/ 98 w 766"/>
                  <a:gd name="T69" fmla="*/ 178 h 214"/>
                  <a:gd name="T70" fmla="*/ 116 w 766"/>
                  <a:gd name="T71" fmla="*/ 186 h 214"/>
                  <a:gd name="T72" fmla="*/ 136 w 766"/>
                  <a:gd name="T73" fmla="*/ 196 h 214"/>
                  <a:gd name="T74" fmla="*/ 156 w 766"/>
                  <a:gd name="T75" fmla="*/ 202 h 214"/>
                  <a:gd name="T76" fmla="*/ 178 w 766"/>
                  <a:gd name="T77" fmla="*/ 208 h 214"/>
                  <a:gd name="T78" fmla="*/ 198 w 766"/>
                  <a:gd name="T79" fmla="*/ 212 h 214"/>
                  <a:gd name="T80" fmla="*/ 198 w 766"/>
                  <a:gd name="T81" fmla="*/ 212 h 214"/>
                  <a:gd name="T82" fmla="*/ 222 w 766"/>
                  <a:gd name="T83" fmla="*/ 214 h 214"/>
                  <a:gd name="T84" fmla="*/ 252 w 766"/>
                  <a:gd name="T85" fmla="*/ 214 h 214"/>
                  <a:gd name="T86" fmla="*/ 286 w 766"/>
                  <a:gd name="T87" fmla="*/ 212 h 214"/>
                  <a:gd name="T88" fmla="*/ 324 w 766"/>
                  <a:gd name="T89" fmla="*/ 210 h 214"/>
                  <a:gd name="T90" fmla="*/ 408 w 766"/>
                  <a:gd name="T91" fmla="*/ 198 h 214"/>
                  <a:gd name="T92" fmla="*/ 496 w 766"/>
                  <a:gd name="T93" fmla="*/ 186 h 214"/>
                  <a:gd name="T94" fmla="*/ 580 w 766"/>
                  <a:gd name="T95" fmla="*/ 170 h 214"/>
                  <a:gd name="T96" fmla="*/ 652 w 766"/>
                  <a:gd name="T97" fmla="*/ 154 h 214"/>
                  <a:gd name="T98" fmla="*/ 706 w 766"/>
                  <a:gd name="T99" fmla="*/ 140 h 214"/>
                  <a:gd name="T100" fmla="*/ 724 w 766"/>
                  <a:gd name="T101" fmla="*/ 134 h 214"/>
                  <a:gd name="T102" fmla="*/ 736 w 766"/>
                  <a:gd name="T103" fmla="*/ 128 h 214"/>
                  <a:gd name="T104" fmla="*/ 736 w 766"/>
                  <a:gd name="T105" fmla="*/ 128 h 214"/>
                  <a:gd name="T106" fmla="*/ 748 w 766"/>
                  <a:gd name="T107" fmla="*/ 118 h 214"/>
                  <a:gd name="T108" fmla="*/ 758 w 766"/>
                  <a:gd name="T109" fmla="*/ 106 h 214"/>
                  <a:gd name="T110" fmla="*/ 764 w 766"/>
                  <a:gd name="T111" fmla="*/ 92 h 214"/>
                  <a:gd name="T112" fmla="*/ 766 w 766"/>
                  <a:gd name="T113" fmla="*/ 76 h 214"/>
                  <a:gd name="T114" fmla="*/ 766 w 766"/>
                  <a:gd name="T115" fmla="*/ 62 h 214"/>
                  <a:gd name="T116" fmla="*/ 762 w 766"/>
                  <a:gd name="T117" fmla="*/ 46 h 214"/>
                  <a:gd name="T118" fmla="*/ 754 w 766"/>
                  <a:gd name="T119" fmla="*/ 30 h 214"/>
                  <a:gd name="T120" fmla="*/ 744 w 766"/>
                  <a:gd name="T121" fmla="*/ 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6" h="214">
                    <a:moveTo>
                      <a:pt x="744" y="14"/>
                    </a:moveTo>
                    <a:lnTo>
                      <a:pt x="744" y="14"/>
                    </a:lnTo>
                    <a:lnTo>
                      <a:pt x="740" y="12"/>
                    </a:lnTo>
                    <a:lnTo>
                      <a:pt x="736" y="10"/>
                    </a:lnTo>
                    <a:lnTo>
                      <a:pt x="720" y="6"/>
                    </a:lnTo>
                    <a:lnTo>
                      <a:pt x="698" y="2"/>
                    </a:lnTo>
                    <a:lnTo>
                      <a:pt x="668" y="0"/>
                    </a:lnTo>
                    <a:lnTo>
                      <a:pt x="600" y="0"/>
                    </a:lnTo>
                    <a:lnTo>
                      <a:pt x="518" y="0"/>
                    </a:lnTo>
                    <a:lnTo>
                      <a:pt x="432" y="4"/>
                    </a:lnTo>
                    <a:lnTo>
                      <a:pt x="348" y="8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168" y="20"/>
                    </a:lnTo>
                    <a:lnTo>
                      <a:pt x="128" y="18"/>
                    </a:lnTo>
                    <a:lnTo>
                      <a:pt x="68" y="16"/>
                    </a:lnTo>
                    <a:lnTo>
                      <a:pt x="46" y="16"/>
                    </a:lnTo>
                    <a:lnTo>
                      <a:pt x="36" y="16"/>
                    </a:lnTo>
                    <a:lnTo>
                      <a:pt x="28" y="20"/>
                    </a:lnTo>
                    <a:lnTo>
                      <a:pt x="22" y="22"/>
                    </a:lnTo>
                    <a:lnTo>
                      <a:pt x="16" y="28"/>
                    </a:lnTo>
                    <a:lnTo>
                      <a:pt x="10" y="34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8" y="90"/>
                    </a:lnTo>
                    <a:lnTo>
                      <a:pt x="14" y="104"/>
                    </a:lnTo>
                    <a:lnTo>
                      <a:pt x="24" y="116"/>
                    </a:lnTo>
                    <a:lnTo>
                      <a:pt x="36" y="130"/>
                    </a:lnTo>
                    <a:lnTo>
                      <a:pt x="48" y="142"/>
                    </a:lnTo>
                    <a:lnTo>
                      <a:pt x="64" y="154"/>
                    </a:lnTo>
                    <a:lnTo>
                      <a:pt x="80" y="166"/>
                    </a:lnTo>
                    <a:lnTo>
                      <a:pt x="98" y="178"/>
                    </a:lnTo>
                    <a:lnTo>
                      <a:pt x="116" y="186"/>
                    </a:lnTo>
                    <a:lnTo>
                      <a:pt x="136" y="196"/>
                    </a:lnTo>
                    <a:lnTo>
                      <a:pt x="156" y="202"/>
                    </a:lnTo>
                    <a:lnTo>
                      <a:pt x="178" y="208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222" y="214"/>
                    </a:lnTo>
                    <a:lnTo>
                      <a:pt x="252" y="214"/>
                    </a:lnTo>
                    <a:lnTo>
                      <a:pt x="286" y="212"/>
                    </a:lnTo>
                    <a:lnTo>
                      <a:pt x="324" y="210"/>
                    </a:lnTo>
                    <a:lnTo>
                      <a:pt x="408" y="198"/>
                    </a:lnTo>
                    <a:lnTo>
                      <a:pt x="496" y="186"/>
                    </a:lnTo>
                    <a:lnTo>
                      <a:pt x="580" y="170"/>
                    </a:lnTo>
                    <a:lnTo>
                      <a:pt x="652" y="154"/>
                    </a:lnTo>
                    <a:lnTo>
                      <a:pt x="706" y="140"/>
                    </a:lnTo>
                    <a:lnTo>
                      <a:pt x="724" y="134"/>
                    </a:lnTo>
                    <a:lnTo>
                      <a:pt x="736" y="128"/>
                    </a:lnTo>
                    <a:lnTo>
                      <a:pt x="736" y="128"/>
                    </a:lnTo>
                    <a:lnTo>
                      <a:pt x="748" y="118"/>
                    </a:lnTo>
                    <a:lnTo>
                      <a:pt x="758" y="106"/>
                    </a:lnTo>
                    <a:lnTo>
                      <a:pt x="764" y="92"/>
                    </a:lnTo>
                    <a:lnTo>
                      <a:pt x="766" y="76"/>
                    </a:lnTo>
                    <a:lnTo>
                      <a:pt x="766" y="62"/>
                    </a:lnTo>
                    <a:lnTo>
                      <a:pt x="762" y="46"/>
                    </a:lnTo>
                    <a:lnTo>
                      <a:pt x="754" y="30"/>
                    </a:lnTo>
                    <a:lnTo>
                      <a:pt x="744" y="1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 10195"/>
              <p:cNvSpPr>
                <a:spLocks/>
              </p:cNvSpPr>
              <p:nvPr/>
            </p:nvSpPr>
            <p:spPr bwMode="auto">
              <a:xfrm>
                <a:off x="11682413" y="5621338"/>
                <a:ext cx="1216025" cy="339725"/>
              </a:xfrm>
              <a:custGeom>
                <a:avLst/>
                <a:gdLst>
                  <a:gd name="T0" fmla="*/ 744 w 766"/>
                  <a:gd name="T1" fmla="*/ 14 h 214"/>
                  <a:gd name="T2" fmla="*/ 744 w 766"/>
                  <a:gd name="T3" fmla="*/ 14 h 214"/>
                  <a:gd name="T4" fmla="*/ 740 w 766"/>
                  <a:gd name="T5" fmla="*/ 12 h 214"/>
                  <a:gd name="T6" fmla="*/ 736 w 766"/>
                  <a:gd name="T7" fmla="*/ 10 h 214"/>
                  <a:gd name="T8" fmla="*/ 720 w 766"/>
                  <a:gd name="T9" fmla="*/ 6 h 214"/>
                  <a:gd name="T10" fmla="*/ 698 w 766"/>
                  <a:gd name="T11" fmla="*/ 2 h 214"/>
                  <a:gd name="T12" fmla="*/ 668 w 766"/>
                  <a:gd name="T13" fmla="*/ 0 h 214"/>
                  <a:gd name="T14" fmla="*/ 600 w 766"/>
                  <a:gd name="T15" fmla="*/ 0 h 214"/>
                  <a:gd name="T16" fmla="*/ 518 w 766"/>
                  <a:gd name="T17" fmla="*/ 0 h 214"/>
                  <a:gd name="T18" fmla="*/ 432 w 766"/>
                  <a:gd name="T19" fmla="*/ 4 h 214"/>
                  <a:gd name="T20" fmla="*/ 348 w 766"/>
                  <a:gd name="T21" fmla="*/ 8 h 214"/>
                  <a:gd name="T22" fmla="*/ 214 w 766"/>
                  <a:gd name="T23" fmla="*/ 18 h 214"/>
                  <a:gd name="T24" fmla="*/ 214 w 766"/>
                  <a:gd name="T25" fmla="*/ 18 h 214"/>
                  <a:gd name="T26" fmla="*/ 168 w 766"/>
                  <a:gd name="T27" fmla="*/ 20 h 214"/>
                  <a:gd name="T28" fmla="*/ 128 w 766"/>
                  <a:gd name="T29" fmla="*/ 18 h 214"/>
                  <a:gd name="T30" fmla="*/ 68 w 766"/>
                  <a:gd name="T31" fmla="*/ 16 h 214"/>
                  <a:gd name="T32" fmla="*/ 46 w 766"/>
                  <a:gd name="T33" fmla="*/ 16 h 214"/>
                  <a:gd name="T34" fmla="*/ 36 w 766"/>
                  <a:gd name="T35" fmla="*/ 16 h 214"/>
                  <a:gd name="T36" fmla="*/ 28 w 766"/>
                  <a:gd name="T37" fmla="*/ 20 h 214"/>
                  <a:gd name="T38" fmla="*/ 22 w 766"/>
                  <a:gd name="T39" fmla="*/ 22 h 214"/>
                  <a:gd name="T40" fmla="*/ 16 w 766"/>
                  <a:gd name="T41" fmla="*/ 28 h 214"/>
                  <a:gd name="T42" fmla="*/ 10 w 766"/>
                  <a:gd name="T43" fmla="*/ 34 h 214"/>
                  <a:gd name="T44" fmla="*/ 6 w 766"/>
                  <a:gd name="T45" fmla="*/ 42 h 214"/>
                  <a:gd name="T46" fmla="*/ 6 w 766"/>
                  <a:gd name="T47" fmla="*/ 42 h 214"/>
                  <a:gd name="T48" fmla="*/ 2 w 766"/>
                  <a:gd name="T49" fmla="*/ 52 h 214"/>
                  <a:gd name="T50" fmla="*/ 0 w 766"/>
                  <a:gd name="T51" fmla="*/ 64 h 214"/>
                  <a:gd name="T52" fmla="*/ 2 w 766"/>
                  <a:gd name="T53" fmla="*/ 78 h 214"/>
                  <a:gd name="T54" fmla="*/ 8 w 766"/>
                  <a:gd name="T55" fmla="*/ 90 h 214"/>
                  <a:gd name="T56" fmla="*/ 14 w 766"/>
                  <a:gd name="T57" fmla="*/ 104 h 214"/>
                  <a:gd name="T58" fmla="*/ 24 w 766"/>
                  <a:gd name="T59" fmla="*/ 116 h 214"/>
                  <a:gd name="T60" fmla="*/ 36 w 766"/>
                  <a:gd name="T61" fmla="*/ 130 h 214"/>
                  <a:gd name="T62" fmla="*/ 48 w 766"/>
                  <a:gd name="T63" fmla="*/ 142 h 214"/>
                  <a:gd name="T64" fmla="*/ 64 w 766"/>
                  <a:gd name="T65" fmla="*/ 154 h 214"/>
                  <a:gd name="T66" fmla="*/ 80 w 766"/>
                  <a:gd name="T67" fmla="*/ 166 h 214"/>
                  <a:gd name="T68" fmla="*/ 98 w 766"/>
                  <a:gd name="T69" fmla="*/ 178 h 214"/>
                  <a:gd name="T70" fmla="*/ 116 w 766"/>
                  <a:gd name="T71" fmla="*/ 186 h 214"/>
                  <a:gd name="T72" fmla="*/ 136 w 766"/>
                  <a:gd name="T73" fmla="*/ 196 h 214"/>
                  <a:gd name="T74" fmla="*/ 156 w 766"/>
                  <a:gd name="T75" fmla="*/ 202 h 214"/>
                  <a:gd name="T76" fmla="*/ 178 w 766"/>
                  <a:gd name="T77" fmla="*/ 208 h 214"/>
                  <a:gd name="T78" fmla="*/ 198 w 766"/>
                  <a:gd name="T79" fmla="*/ 212 h 214"/>
                  <a:gd name="T80" fmla="*/ 198 w 766"/>
                  <a:gd name="T81" fmla="*/ 212 h 214"/>
                  <a:gd name="T82" fmla="*/ 222 w 766"/>
                  <a:gd name="T83" fmla="*/ 214 h 214"/>
                  <a:gd name="T84" fmla="*/ 252 w 766"/>
                  <a:gd name="T85" fmla="*/ 214 h 214"/>
                  <a:gd name="T86" fmla="*/ 286 w 766"/>
                  <a:gd name="T87" fmla="*/ 212 h 214"/>
                  <a:gd name="T88" fmla="*/ 324 w 766"/>
                  <a:gd name="T89" fmla="*/ 210 h 214"/>
                  <a:gd name="T90" fmla="*/ 408 w 766"/>
                  <a:gd name="T91" fmla="*/ 198 h 214"/>
                  <a:gd name="T92" fmla="*/ 496 w 766"/>
                  <a:gd name="T93" fmla="*/ 186 h 214"/>
                  <a:gd name="T94" fmla="*/ 580 w 766"/>
                  <a:gd name="T95" fmla="*/ 170 h 214"/>
                  <a:gd name="T96" fmla="*/ 652 w 766"/>
                  <a:gd name="T97" fmla="*/ 154 h 214"/>
                  <a:gd name="T98" fmla="*/ 706 w 766"/>
                  <a:gd name="T99" fmla="*/ 140 h 214"/>
                  <a:gd name="T100" fmla="*/ 724 w 766"/>
                  <a:gd name="T101" fmla="*/ 134 h 214"/>
                  <a:gd name="T102" fmla="*/ 736 w 766"/>
                  <a:gd name="T103" fmla="*/ 128 h 214"/>
                  <a:gd name="T104" fmla="*/ 736 w 766"/>
                  <a:gd name="T105" fmla="*/ 128 h 214"/>
                  <a:gd name="T106" fmla="*/ 748 w 766"/>
                  <a:gd name="T107" fmla="*/ 118 h 214"/>
                  <a:gd name="T108" fmla="*/ 758 w 766"/>
                  <a:gd name="T109" fmla="*/ 106 h 214"/>
                  <a:gd name="T110" fmla="*/ 764 w 766"/>
                  <a:gd name="T111" fmla="*/ 92 h 214"/>
                  <a:gd name="T112" fmla="*/ 766 w 766"/>
                  <a:gd name="T113" fmla="*/ 76 h 214"/>
                  <a:gd name="T114" fmla="*/ 766 w 766"/>
                  <a:gd name="T115" fmla="*/ 62 h 214"/>
                  <a:gd name="T116" fmla="*/ 762 w 766"/>
                  <a:gd name="T117" fmla="*/ 46 h 214"/>
                  <a:gd name="T118" fmla="*/ 754 w 766"/>
                  <a:gd name="T119" fmla="*/ 30 h 214"/>
                  <a:gd name="T120" fmla="*/ 744 w 766"/>
                  <a:gd name="T121" fmla="*/ 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6" h="214">
                    <a:moveTo>
                      <a:pt x="744" y="14"/>
                    </a:moveTo>
                    <a:lnTo>
                      <a:pt x="744" y="14"/>
                    </a:lnTo>
                    <a:lnTo>
                      <a:pt x="740" y="12"/>
                    </a:lnTo>
                    <a:lnTo>
                      <a:pt x="736" y="10"/>
                    </a:lnTo>
                    <a:lnTo>
                      <a:pt x="720" y="6"/>
                    </a:lnTo>
                    <a:lnTo>
                      <a:pt x="698" y="2"/>
                    </a:lnTo>
                    <a:lnTo>
                      <a:pt x="668" y="0"/>
                    </a:lnTo>
                    <a:lnTo>
                      <a:pt x="600" y="0"/>
                    </a:lnTo>
                    <a:lnTo>
                      <a:pt x="518" y="0"/>
                    </a:lnTo>
                    <a:lnTo>
                      <a:pt x="432" y="4"/>
                    </a:lnTo>
                    <a:lnTo>
                      <a:pt x="348" y="8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168" y="20"/>
                    </a:lnTo>
                    <a:lnTo>
                      <a:pt x="128" y="18"/>
                    </a:lnTo>
                    <a:lnTo>
                      <a:pt x="68" y="16"/>
                    </a:lnTo>
                    <a:lnTo>
                      <a:pt x="46" y="16"/>
                    </a:lnTo>
                    <a:lnTo>
                      <a:pt x="36" y="16"/>
                    </a:lnTo>
                    <a:lnTo>
                      <a:pt x="28" y="20"/>
                    </a:lnTo>
                    <a:lnTo>
                      <a:pt x="22" y="22"/>
                    </a:lnTo>
                    <a:lnTo>
                      <a:pt x="16" y="28"/>
                    </a:lnTo>
                    <a:lnTo>
                      <a:pt x="10" y="34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2" y="78"/>
                    </a:lnTo>
                    <a:lnTo>
                      <a:pt x="8" y="90"/>
                    </a:lnTo>
                    <a:lnTo>
                      <a:pt x="14" y="104"/>
                    </a:lnTo>
                    <a:lnTo>
                      <a:pt x="24" y="116"/>
                    </a:lnTo>
                    <a:lnTo>
                      <a:pt x="36" y="130"/>
                    </a:lnTo>
                    <a:lnTo>
                      <a:pt x="48" y="142"/>
                    </a:lnTo>
                    <a:lnTo>
                      <a:pt x="64" y="154"/>
                    </a:lnTo>
                    <a:lnTo>
                      <a:pt x="80" y="166"/>
                    </a:lnTo>
                    <a:lnTo>
                      <a:pt x="98" y="178"/>
                    </a:lnTo>
                    <a:lnTo>
                      <a:pt x="116" y="186"/>
                    </a:lnTo>
                    <a:lnTo>
                      <a:pt x="136" y="196"/>
                    </a:lnTo>
                    <a:lnTo>
                      <a:pt x="156" y="202"/>
                    </a:lnTo>
                    <a:lnTo>
                      <a:pt x="178" y="208"/>
                    </a:lnTo>
                    <a:lnTo>
                      <a:pt x="198" y="212"/>
                    </a:lnTo>
                    <a:lnTo>
                      <a:pt x="198" y="212"/>
                    </a:lnTo>
                    <a:lnTo>
                      <a:pt x="222" y="214"/>
                    </a:lnTo>
                    <a:lnTo>
                      <a:pt x="252" y="214"/>
                    </a:lnTo>
                    <a:lnTo>
                      <a:pt x="286" y="212"/>
                    </a:lnTo>
                    <a:lnTo>
                      <a:pt x="324" y="210"/>
                    </a:lnTo>
                    <a:lnTo>
                      <a:pt x="408" y="198"/>
                    </a:lnTo>
                    <a:lnTo>
                      <a:pt x="496" y="186"/>
                    </a:lnTo>
                    <a:lnTo>
                      <a:pt x="580" y="170"/>
                    </a:lnTo>
                    <a:lnTo>
                      <a:pt x="652" y="154"/>
                    </a:lnTo>
                    <a:lnTo>
                      <a:pt x="706" y="140"/>
                    </a:lnTo>
                    <a:lnTo>
                      <a:pt x="724" y="134"/>
                    </a:lnTo>
                    <a:lnTo>
                      <a:pt x="736" y="128"/>
                    </a:lnTo>
                    <a:lnTo>
                      <a:pt x="736" y="128"/>
                    </a:lnTo>
                    <a:lnTo>
                      <a:pt x="748" y="118"/>
                    </a:lnTo>
                    <a:lnTo>
                      <a:pt x="758" y="106"/>
                    </a:lnTo>
                    <a:lnTo>
                      <a:pt x="764" y="92"/>
                    </a:lnTo>
                    <a:lnTo>
                      <a:pt x="766" y="76"/>
                    </a:lnTo>
                    <a:lnTo>
                      <a:pt x="766" y="62"/>
                    </a:lnTo>
                    <a:lnTo>
                      <a:pt x="762" y="46"/>
                    </a:lnTo>
                    <a:lnTo>
                      <a:pt x="754" y="30"/>
                    </a:lnTo>
                    <a:lnTo>
                      <a:pt x="744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 10196"/>
              <p:cNvSpPr>
                <a:spLocks/>
              </p:cNvSpPr>
              <p:nvPr/>
            </p:nvSpPr>
            <p:spPr bwMode="auto">
              <a:xfrm>
                <a:off x="14371638" y="4583113"/>
                <a:ext cx="990600" cy="1063625"/>
              </a:xfrm>
              <a:custGeom>
                <a:avLst/>
                <a:gdLst>
                  <a:gd name="T0" fmla="*/ 48 w 624"/>
                  <a:gd name="T1" fmla="*/ 670 h 670"/>
                  <a:gd name="T2" fmla="*/ 24 w 624"/>
                  <a:gd name="T3" fmla="*/ 562 h 670"/>
                  <a:gd name="T4" fmla="*/ 4 w 624"/>
                  <a:gd name="T5" fmla="*/ 428 h 670"/>
                  <a:gd name="T6" fmla="*/ 0 w 624"/>
                  <a:gd name="T7" fmla="*/ 360 h 670"/>
                  <a:gd name="T8" fmla="*/ 4 w 624"/>
                  <a:gd name="T9" fmla="*/ 300 h 670"/>
                  <a:gd name="T10" fmla="*/ 16 w 624"/>
                  <a:gd name="T11" fmla="*/ 258 h 670"/>
                  <a:gd name="T12" fmla="*/ 38 w 624"/>
                  <a:gd name="T13" fmla="*/ 220 h 670"/>
                  <a:gd name="T14" fmla="*/ 92 w 624"/>
                  <a:gd name="T15" fmla="*/ 140 h 670"/>
                  <a:gd name="T16" fmla="*/ 128 w 624"/>
                  <a:gd name="T17" fmla="*/ 100 h 670"/>
                  <a:gd name="T18" fmla="*/ 170 w 624"/>
                  <a:gd name="T19" fmla="*/ 64 h 670"/>
                  <a:gd name="T20" fmla="*/ 218 w 624"/>
                  <a:gd name="T21" fmla="*/ 34 h 670"/>
                  <a:gd name="T22" fmla="*/ 274 w 624"/>
                  <a:gd name="T23" fmla="*/ 14 h 670"/>
                  <a:gd name="T24" fmla="*/ 340 w 624"/>
                  <a:gd name="T25" fmla="*/ 2 h 670"/>
                  <a:gd name="T26" fmla="*/ 362 w 624"/>
                  <a:gd name="T27" fmla="*/ 0 h 670"/>
                  <a:gd name="T28" fmla="*/ 408 w 624"/>
                  <a:gd name="T29" fmla="*/ 4 h 670"/>
                  <a:gd name="T30" fmla="*/ 452 w 624"/>
                  <a:gd name="T31" fmla="*/ 10 h 670"/>
                  <a:gd name="T32" fmla="*/ 492 w 624"/>
                  <a:gd name="T33" fmla="*/ 24 h 670"/>
                  <a:gd name="T34" fmla="*/ 546 w 624"/>
                  <a:gd name="T35" fmla="*/ 48 h 670"/>
                  <a:gd name="T36" fmla="*/ 592 w 624"/>
                  <a:gd name="T37" fmla="*/ 80 h 670"/>
                  <a:gd name="T38" fmla="*/ 616 w 624"/>
                  <a:gd name="T39" fmla="*/ 104 h 670"/>
                  <a:gd name="T40" fmla="*/ 624 w 624"/>
                  <a:gd name="T41" fmla="*/ 118 h 670"/>
                  <a:gd name="T42" fmla="*/ 432 w 624"/>
                  <a:gd name="T43" fmla="*/ 268 h 670"/>
                  <a:gd name="T44" fmla="*/ 348 w 624"/>
                  <a:gd name="T45" fmla="*/ 326 h 670"/>
                  <a:gd name="T46" fmla="*/ 312 w 624"/>
                  <a:gd name="T47" fmla="*/ 350 h 670"/>
                  <a:gd name="T48" fmla="*/ 234 w 624"/>
                  <a:gd name="T49" fmla="*/ 408 h 670"/>
                  <a:gd name="T50" fmla="*/ 200 w 624"/>
                  <a:gd name="T51" fmla="*/ 442 h 670"/>
                  <a:gd name="T52" fmla="*/ 172 w 624"/>
                  <a:gd name="T53" fmla="*/ 478 h 670"/>
                  <a:gd name="T54" fmla="*/ 154 w 624"/>
                  <a:gd name="T55" fmla="*/ 516 h 670"/>
                  <a:gd name="T56" fmla="*/ 146 w 624"/>
                  <a:gd name="T57" fmla="*/ 558 h 670"/>
                  <a:gd name="T58" fmla="*/ 154 w 624"/>
                  <a:gd name="T59" fmla="*/ 602 h 670"/>
                  <a:gd name="T60" fmla="*/ 148 w 624"/>
                  <a:gd name="T61" fmla="*/ 608 h 670"/>
                  <a:gd name="T62" fmla="*/ 132 w 624"/>
                  <a:gd name="T63" fmla="*/ 626 h 670"/>
                  <a:gd name="T64" fmla="*/ 98 w 624"/>
                  <a:gd name="T65" fmla="*/ 648 h 670"/>
                  <a:gd name="T66" fmla="*/ 48 w 624"/>
                  <a:gd name="T67" fmla="*/ 67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4" h="670">
                    <a:moveTo>
                      <a:pt x="48" y="670"/>
                    </a:moveTo>
                    <a:lnTo>
                      <a:pt x="48" y="670"/>
                    </a:lnTo>
                    <a:lnTo>
                      <a:pt x="36" y="618"/>
                    </a:lnTo>
                    <a:lnTo>
                      <a:pt x="24" y="562"/>
                    </a:lnTo>
                    <a:lnTo>
                      <a:pt x="14" y="498"/>
                    </a:lnTo>
                    <a:lnTo>
                      <a:pt x="4" y="428"/>
                    </a:lnTo>
                    <a:lnTo>
                      <a:pt x="2" y="392"/>
                    </a:lnTo>
                    <a:lnTo>
                      <a:pt x="0" y="360"/>
                    </a:lnTo>
                    <a:lnTo>
                      <a:pt x="2" y="328"/>
                    </a:lnTo>
                    <a:lnTo>
                      <a:pt x="4" y="300"/>
                    </a:lnTo>
                    <a:lnTo>
                      <a:pt x="8" y="276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38" y="220"/>
                    </a:lnTo>
                    <a:lnTo>
                      <a:pt x="62" y="182"/>
                    </a:lnTo>
                    <a:lnTo>
                      <a:pt x="92" y="140"/>
                    </a:lnTo>
                    <a:lnTo>
                      <a:pt x="108" y="120"/>
                    </a:lnTo>
                    <a:lnTo>
                      <a:pt x="128" y="100"/>
                    </a:lnTo>
                    <a:lnTo>
                      <a:pt x="148" y="82"/>
                    </a:lnTo>
                    <a:lnTo>
                      <a:pt x="170" y="64"/>
                    </a:lnTo>
                    <a:lnTo>
                      <a:pt x="192" y="50"/>
                    </a:lnTo>
                    <a:lnTo>
                      <a:pt x="218" y="34"/>
                    </a:lnTo>
                    <a:lnTo>
                      <a:pt x="246" y="22"/>
                    </a:lnTo>
                    <a:lnTo>
                      <a:pt x="274" y="14"/>
                    </a:lnTo>
                    <a:lnTo>
                      <a:pt x="306" y="6"/>
                    </a:lnTo>
                    <a:lnTo>
                      <a:pt x="340" y="2"/>
                    </a:lnTo>
                    <a:lnTo>
                      <a:pt x="340" y="2"/>
                    </a:lnTo>
                    <a:lnTo>
                      <a:pt x="362" y="0"/>
                    </a:lnTo>
                    <a:lnTo>
                      <a:pt x="386" y="2"/>
                    </a:lnTo>
                    <a:lnTo>
                      <a:pt x="408" y="4"/>
                    </a:lnTo>
                    <a:lnTo>
                      <a:pt x="430" y="6"/>
                    </a:lnTo>
                    <a:lnTo>
                      <a:pt x="452" y="10"/>
                    </a:lnTo>
                    <a:lnTo>
                      <a:pt x="472" y="16"/>
                    </a:lnTo>
                    <a:lnTo>
                      <a:pt x="492" y="24"/>
                    </a:lnTo>
                    <a:lnTo>
                      <a:pt x="512" y="30"/>
                    </a:lnTo>
                    <a:lnTo>
                      <a:pt x="546" y="48"/>
                    </a:lnTo>
                    <a:lnTo>
                      <a:pt x="578" y="70"/>
                    </a:lnTo>
                    <a:lnTo>
                      <a:pt x="592" y="80"/>
                    </a:lnTo>
                    <a:lnTo>
                      <a:pt x="604" y="92"/>
                    </a:lnTo>
                    <a:lnTo>
                      <a:pt x="616" y="104"/>
                    </a:lnTo>
                    <a:lnTo>
                      <a:pt x="624" y="118"/>
                    </a:lnTo>
                    <a:lnTo>
                      <a:pt x="624" y="118"/>
                    </a:lnTo>
                    <a:lnTo>
                      <a:pt x="522" y="198"/>
                    </a:lnTo>
                    <a:lnTo>
                      <a:pt x="432" y="268"/>
                    </a:lnTo>
                    <a:lnTo>
                      <a:pt x="388" y="300"/>
                    </a:lnTo>
                    <a:lnTo>
                      <a:pt x="348" y="326"/>
                    </a:lnTo>
                    <a:lnTo>
                      <a:pt x="348" y="326"/>
                    </a:lnTo>
                    <a:lnTo>
                      <a:pt x="312" y="350"/>
                    </a:lnTo>
                    <a:lnTo>
                      <a:pt x="272" y="378"/>
                    </a:lnTo>
                    <a:lnTo>
                      <a:pt x="234" y="408"/>
                    </a:lnTo>
                    <a:lnTo>
                      <a:pt x="216" y="424"/>
                    </a:lnTo>
                    <a:lnTo>
                      <a:pt x="200" y="442"/>
                    </a:lnTo>
                    <a:lnTo>
                      <a:pt x="186" y="460"/>
                    </a:lnTo>
                    <a:lnTo>
                      <a:pt x="172" y="478"/>
                    </a:lnTo>
                    <a:lnTo>
                      <a:pt x="162" y="496"/>
                    </a:lnTo>
                    <a:lnTo>
                      <a:pt x="154" y="516"/>
                    </a:lnTo>
                    <a:lnTo>
                      <a:pt x="148" y="536"/>
                    </a:lnTo>
                    <a:lnTo>
                      <a:pt x="146" y="558"/>
                    </a:lnTo>
                    <a:lnTo>
                      <a:pt x="148" y="580"/>
                    </a:lnTo>
                    <a:lnTo>
                      <a:pt x="154" y="602"/>
                    </a:lnTo>
                    <a:lnTo>
                      <a:pt x="154" y="602"/>
                    </a:lnTo>
                    <a:lnTo>
                      <a:pt x="148" y="608"/>
                    </a:lnTo>
                    <a:lnTo>
                      <a:pt x="142" y="616"/>
                    </a:lnTo>
                    <a:lnTo>
                      <a:pt x="132" y="626"/>
                    </a:lnTo>
                    <a:lnTo>
                      <a:pt x="118" y="636"/>
                    </a:lnTo>
                    <a:lnTo>
                      <a:pt x="98" y="648"/>
                    </a:lnTo>
                    <a:lnTo>
                      <a:pt x="76" y="658"/>
                    </a:lnTo>
                    <a:lnTo>
                      <a:pt x="48" y="670"/>
                    </a:lnTo>
                    <a:close/>
                  </a:path>
                </a:pathLst>
              </a:custGeom>
              <a:solidFill>
                <a:srgbClr val="F1C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 10197"/>
              <p:cNvSpPr>
                <a:spLocks/>
              </p:cNvSpPr>
              <p:nvPr/>
            </p:nvSpPr>
            <p:spPr bwMode="auto">
              <a:xfrm>
                <a:off x="14371638" y="4583113"/>
                <a:ext cx="990600" cy="1063625"/>
              </a:xfrm>
              <a:custGeom>
                <a:avLst/>
                <a:gdLst>
                  <a:gd name="T0" fmla="*/ 48 w 624"/>
                  <a:gd name="T1" fmla="*/ 670 h 670"/>
                  <a:gd name="T2" fmla="*/ 24 w 624"/>
                  <a:gd name="T3" fmla="*/ 562 h 670"/>
                  <a:gd name="T4" fmla="*/ 4 w 624"/>
                  <a:gd name="T5" fmla="*/ 428 h 670"/>
                  <a:gd name="T6" fmla="*/ 0 w 624"/>
                  <a:gd name="T7" fmla="*/ 360 h 670"/>
                  <a:gd name="T8" fmla="*/ 4 w 624"/>
                  <a:gd name="T9" fmla="*/ 300 h 670"/>
                  <a:gd name="T10" fmla="*/ 16 w 624"/>
                  <a:gd name="T11" fmla="*/ 258 h 670"/>
                  <a:gd name="T12" fmla="*/ 38 w 624"/>
                  <a:gd name="T13" fmla="*/ 220 h 670"/>
                  <a:gd name="T14" fmla="*/ 92 w 624"/>
                  <a:gd name="T15" fmla="*/ 140 h 670"/>
                  <a:gd name="T16" fmla="*/ 128 w 624"/>
                  <a:gd name="T17" fmla="*/ 100 h 670"/>
                  <a:gd name="T18" fmla="*/ 170 w 624"/>
                  <a:gd name="T19" fmla="*/ 64 h 670"/>
                  <a:gd name="T20" fmla="*/ 218 w 624"/>
                  <a:gd name="T21" fmla="*/ 34 h 670"/>
                  <a:gd name="T22" fmla="*/ 274 w 624"/>
                  <a:gd name="T23" fmla="*/ 14 h 670"/>
                  <a:gd name="T24" fmla="*/ 340 w 624"/>
                  <a:gd name="T25" fmla="*/ 2 h 670"/>
                  <a:gd name="T26" fmla="*/ 362 w 624"/>
                  <a:gd name="T27" fmla="*/ 0 h 670"/>
                  <a:gd name="T28" fmla="*/ 408 w 624"/>
                  <a:gd name="T29" fmla="*/ 4 h 670"/>
                  <a:gd name="T30" fmla="*/ 452 w 624"/>
                  <a:gd name="T31" fmla="*/ 10 h 670"/>
                  <a:gd name="T32" fmla="*/ 492 w 624"/>
                  <a:gd name="T33" fmla="*/ 24 h 670"/>
                  <a:gd name="T34" fmla="*/ 546 w 624"/>
                  <a:gd name="T35" fmla="*/ 48 h 670"/>
                  <a:gd name="T36" fmla="*/ 592 w 624"/>
                  <a:gd name="T37" fmla="*/ 80 h 670"/>
                  <a:gd name="T38" fmla="*/ 616 w 624"/>
                  <a:gd name="T39" fmla="*/ 104 h 670"/>
                  <a:gd name="T40" fmla="*/ 624 w 624"/>
                  <a:gd name="T41" fmla="*/ 118 h 670"/>
                  <a:gd name="T42" fmla="*/ 432 w 624"/>
                  <a:gd name="T43" fmla="*/ 268 h 670"/>
                  <a:gd name="T44" fmla="*/ 348 w 624"/>
                  <a:gd name="T45" fmla="*/ 326 h 670"/>
                  <a:gd name="T46" fmla="*/ 312 w 624"/>
                  <a:gd name="T47" fmla="*/ 350 h 670"/>
                  <a:gd name="T48" fmla="*/ 234 w 624"/>
                  <a:gd name="T49" fmla="*/ 408 h 670"/>
                  <a:gd name="T50" fmla="*/ 200 w 624"/>
                  <a:gd name="T51" fmla="*/ 442 h 670"/>
                  <a:gd name="T52" fmla="*/ 172 w 624"/>
                  <a:gd name="T53" fmla="*/ 478 h 670"/>
                  <a:gd name="T54" fmla="*/ 154 w 624"/>
                  <a:gd name="T55" fmla="*/ 516 h 670"/>
                  <a:gd name="T56" fmla="*/ 146 w 624"/>
                  <a:gd name="T57" fmla="*/ 558 h 670"/>
                  <a:gd name="T58" fmla="*/ 154 w 624"/>
                  <a:gd name="T59" fmla="*/ 602 h 670"/>
                  <a:gd name="T60" fmla="*/ 148 w 624"/>
                  <a:gd name="T61" fmla="*/ 608 h 670"/>
                  <a:gd name="T62" fmla="*/ 132 w 624"/>
                  <a:gd name="T63" fmla="*/ 626 h 670"/>
                  <a:gd name="T64" fmla="*/ 98 w 624"/>
                  <a:gd name="T65" fmla="*/ 648 h 670"/>
                  <a:gd name="T66" fmla="*/ 48 w 624"/>
                  <a:gd name="T67" fmla="*/ 67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24" h="670">
                    <a:moveTo>
                      <a:pt x="48" y="670"/>
                    </a:moveTo>
                    <a:lnTo>
                      <a:pt x="48" y="670"/>
                    </a:lnTo>
                    <a:lnTo>
                      <a:pt x="36" y="618"/>
                    </a:lnTo>
                    <a:lnTo>
                      <a:pt x="24" y="562"/>
                    </a:lnTo>
                    <a:lnTo>
                      <a:pt x="14" y="498"/>
                    </a:lnTo>
                    <a:lnTo>
                      <a:pt x="4" y="428"/>
                    </a:lnTo>
                    <a:lnTo>
                      <a:pt x="2" y="392"/>
                    </a:lnTo>
                    <a:lnTo>
                      <a:pt x="0" y="360"/>
                    </a:lnTo>
                    <a:lnTo>
                      <a:pt x="2" y="328"/>
                    </a:lnTo>
                    <a:lnTo>
                      <a:pt x="4" y="300"/>
                    </a:lnTo>
                    <a:lnTo>
                      <a:pt x="8" y="276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38" y="220"/>
                    </a:lnTo>
                    <a:lnTo>
                      <a:pt x="62" y="182"/>
                    </a:lnTo>
                    <a:lnTo>
                      <a:pt x="92" y="140"/>
                    </a:lnTo>
                    <a:lnTo>
                      <a:pt x="108" y="120"/>
                    </a:lnTo>
                    <a:lnTo>
                      <a:pt x="128" y="100"/>
                    </a:lnTo>
                    <a:lnTo>
                      <a:pt x="148" y="82"/>
                    </a:lnTo>
                    <a:lnTo>
                      <a:pt x="170" y="64"/>
                    </a:lnTo>
                    <a:lnTo>
                      <a:pt x="192" y="50"/>
                    </a:lnTo>
                    <a:lnTo>
                      <a:pt x="218" y="34"/>
                    </a:lnTo>
                    <a:lnTo>
                      <a:pt x="246" y="22"/>
                    </a:lnTo>
                    <a:lnTo>
                      <a:pt x="274" y="14"/>
                    </a:lnTo>
                    <a:lnTo>
                      <a:pt x="306" y="6"/>
                    </a:lnTo>
                    <a:lnTo>
                      <a:pt x="340" y="2"/>
                    </a:lnTo>
                    <a:lnTo>
                      <a:pt x="340" y="2"/>
                    </a:lnTo>
                    <a:lnTo>
                      <a:pt x="362" y="0"/>
                    </a:lnTo>
                    <a:lnTo>
                      <a:pt x="386" y="2"/>
                    </a:lnTo>
                    <a:lnTo>
                      <a:pt x="408" y="4"/>
                    </a:lnTo>
                    <a:lnTo>
                      <a:pt x="430" y="6"/>
                    </a:lnTo>
                    <a:lnTo>
                      <a:pt x="452" y="10"/>
                    </a:lnTo>
                    <a:lnTo>
                      <a:pt x="472" y="16"/>
                    </a:lnTo>
                    <a:lnTo>
                      <a:pt x="492" y="24"/>
                    </a:lnTo>
                    <a:lnTo>
                      <a:pt x="512" y="30"/>
                    </a:lnTo>
                    <a:lnTo>
                      <a:pt x="546" y="48"/>
                    </a:lnTo>
                    <a:lnTo>
                      <a:pt x="578" y="70"/>
                    </a:lnTo>
                    <a:lnTo>
                      <a:pt x="592" y="80"/>
                    </a:lnTo>
                    <a:lnTo>
                      <a:pt x="604" y="92"/>
                    </a:lnTo>
                    <a:lnTo>
                      <a:pt x="616" y="104"/>
                    </a:lnTo>
                    <a:lnTo>
                      <a:pt x="624" y="118"/>
                    </a:lnTo>
                    <a:lnTo>
                      <a:pt x="624" y="118"/>
                    </a:lnTo>
                    <a:lnTo>
                      <a:pt x="522" y="198"/>
                    </a:lnTo>
                    <a:lnTo>
                      <a:pt x="432" y="268"/>
                    </a:lnTo>
                    <a:lnTo>
                      <a:pt x="388" y="300"/>
                    </a:lnTo>
                    <a:lnTo>
                      <a:pt x="348" y="326"/>
                    </a:lnTo>
                    <a:lnTo>
                      <a:pt x="348" y="326"/>
                    </a:lnTo>
                    <a:lnTo>
                      <a:pt x="312" y="350"/>
                    </a:lnTo>
                    <a:lnTo>
                      <a:pt x="272" y="378"/>
                    </a:lnTo>
                    <a:lnTo>
                      <a:pt x="234" y="408"/>
                    </a:lnTo>
                    <a:lnTo>
                      <a:pt x="216" y="424"/>
                    </a:lnTo>
                    <a:lnTo>
                      <a:pt x="200" y="442"/>
                    </a:lnTo>
                    <a:lnTo>
                      <a:pt x="186" y="460"/>
                    </a:lnTo>
                    <a:lnTo>
                      <a:pt x="172" y="478"/>
                    </a:lnTo>
                    <a:lnTo>
                      <a:pt x="162" y="496"/>
                    </a:lnTo>
                    <a:lnTo>
                      <a:pt x="154" y="516"/>
                    </a:lnTo>
                    <a:lnTo>
                      <a:pt x="148" y="536"/>
                    </a:lnTo>
                    <a:lnTo>
                      <a:pt x="146" y="558"/>
                    </a:lnTo>
                    <a:lnTo>
                      <a:pt x="148" y="580"/>
                    </a:lnTo>
                    <a:lnTo>
                      <a:pt x="154" y="602"/>
                    </a:lnTo>
                    <a:lnTo>
                      <a:pt x="154" y="602"/>
                    </a:lnTo>
                    <a:lnTo>
                      <a:pt x="148" y="608"/>
                    </a:lnTo>
                    <a:lnTo>
                      <a:pt x="142" y="616"/>
                    </a:lnTo>
                    <a:lnTo>
                      <a:pt x="132" y="626"/>
                    </a:lnTo>
                    <a:lnTo>
                      <a:pt x="118" y="636"/>
                    </a:lnTo>
                    <a:lnTo>
                      <a:pt x="98" y="648"/>
                    </a:lnTo>
                    <a:lnTo>
                      <a:pt x="76" y="658"/>
                    </a:lnTo>
                    <a:lnTo>
                      <a:pt x="48" y="6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Freeform 10198"/>
              <p:cNvSpPr>
                <a:spLocks/>
              </p:cNvSpPr>
              <p:nvPr/>
            </p:nvSpPr>
            <p:spPr bwMode="auto">
              <a:xfrm>
                <a:off x="13415963" y="6608763"/>
                <a:ext cx="101600" cy="292100"/>
              </a:xfrm>
              <a:custGeom>
                <a:avLst/>
                <a:gdLst>
                  <a:gd name="T0" fmla="*/ 4 w 64"/>
                  <a:gd name="T1" fmla="*/ 22 h 184"/>
                  <a:gd name="T2" fmla="*/ 4 w 64"/>
                  <a:gd name="T3" fmla="*/ 22 h 184"/>
                  <a:gd name="T4" fmla="*/ 12 w 64"/>
                  <a:gd name="T5" fmla="*/ 38 h 184"/>
                  <a:gd name="T6" fmla="*/ 20 w 64"/>
                  <a:gd name="T7" fmla="*/ 56 h 184"/>
                  <a:gd name="T8" fmla="*/ 26 w 64"/>
                  <a:gd name="T9" fmla="*/ 74 h 184"/>
                  <a:gd name="T10" fmla="*/ 30 w 64"/>
                  <a:gd name="T11" fmla="*/ 92 h 184"/>
                  <a:gd name="T12" fmla="*/ 32 w 64"/>
                  <a:gd name="T13" fmla="*/ 130 h 184"/>
                  <a:gd name="T14" fmla="*/ 34 w 64"/>
                  <a:gd name="T15" fmla="*/ 170 h 184"/>
                  <a:gd name="T16" fmla="*/ 34 w 64"/>
                  <a:gd name="T17" fmla="*/ 170 h 184"/>
                  <a:gd name="T18" fmla="*/ 34 w 64"/>
                  <a:gd name="T19" fmla="*/ 176 h 184"/>
                  <a:gd name="T20" fmla="*/ 38 w 64"/>
                  <a:gd name="T21" fmla="*/ 180 h 184"/>
                  <a:gd name="T22" fmla="*/ 42 w 64"/>
                  <a:gd name="T23" fmla="*/ 184 h 184"/>
                  <a:gd name="T24" fmla="*/ 48 w 64"/>
                  <a:gd name="T25" fmla="*/ 184 h 184"/>
                  <a:gd name="T26" fmla="*/ 54 w 64"/>
                  <a:gd name="T27" fmla="*/ 184 h 184"/>
                  <a:gd name="T28" fmla="*/ 58 w 64"/>
                  <a:gd name="T29" fmla="*/ 180 h 184"/>
                  <a:gd name="T30" fmla="*/ 62 w 64"/>
                  <a:gd name="T31" fmla="*/ 176 h 184"/>
                  <a:gd name="T32" fmla="*/ 64 w 64"/>
                  <a:gd name="T33" fmla="*/ 170 h 184"/>
                  <a:gd name="T34" fmla="*/ 64 w 64"/>
                  <a:gd name="T35" fmla="*/ 170 h 184"/>
                  <a:gd name="T36" fmla="*/ 62 w 64"/>
                  <a:gd name="T37" fmla="*/ 126 h 184"/>
                  <a:gd name="T38" fmla="*/ 60 w 64"/>
                  <a:gd name="T39" fmla="*/ 106 h 184"/>
                  <a:gd name="T40" fmla="*/ 58 w 64"/>
                  <a:gd name="T41" fmla="*/ 84 h 184"/>
                  <a:gd name="T42" fmla="*/ 54 w 64"/>
                  <a:gd name="T43" fmla="*/ 64 h 184"/>
                  <a:gd name="T44" fmla="*/ 48 w 64"/>
                  <a:gd name="T45" fmla="*/ 44 h 184"/>
                  <a:gd name="T46" fmla="*/ 40 w 64"/>
                  <a:gd name="T47" fmla="*/ 24 h 184"/>
                  <a:gd name="T48" fmla="*/ 28 w 64"/>
                  <a:gd name="T49" fmla="*/ 6 h 184"/>
                  <a:gd name="T50" fmla="*/ 28 w 64"/>
                  <a:gd name="T51" fmla="*/ 6 h 184"/>
                  <a:gd name="T52" fmla="*/ 24 w 64"/>
                  <a:gd name="T53" fmla="*/ 2 h 184"/>
                  <a:gd name="T54" fmla="*/ 18 w 64"/>
                  <a:gd name="T55" fmla="*/ 0 h 184"/>
                  <a:gd name="T56" fmla="*/ 14 w 64"/>
                  <a:gd name="T57" fmla="*/ 0 h 184"/>
                  <a:gd name="T58" fmla="*/ 8 w 64"/>
                  <a:gd name="T59" fmla="*/ 2 h 184"/>
                  <a:gd name="T60" fmla="*/ 4 w 64"/>
                  <a:gd name="T61" fmla="*/ 6 h 184"/>
                  <a:gd name="T62" fmla="*/ 2 w 64"/>
                  <a:gd name="T63" fmla="*/ 10 h 184"/>
                  <a:gd name="T64" fmla="*/ 0 w 64"/>
                  <a:gd name="T65" fmla="*/ 16 h 184"/>
                  <a:gd name="T66" fmla="*/ 4 w 64"/>
                  <a:gd name="T67" fmla="*/ 2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84">
                    <a:moveTo>
                      <a:pt x="4" y="22"/>
                    </a:moveTo>
                    <a:lnTo>
                      <a:pt x="4" y="22"/>
                    </a:lnTo>
                    <a:lnTo>
                      <a:pt x="12" y="38"/>
                    </a:lnTo>
                    <a:lnTo>
                      <a:pt x="20" y="56"/>
                    </a:lnTo>
                    <a:lnTo>
                      <a:pt x="26" y="74"/>
                    </a:lnTo>
                    <a:lnTo>
                      <a:pt x="30" y="92"/>
                    </a:lnTo>
                    <a:lnTo>
                      <a:pt x="32" y="130"/>
                    </a:lnTo>
                    <a:lnTo>
                      <a:pt x="34" y="170"/>
                    </a:lnTo>
                    <a:lnTo>
                      <a:pt x="34" y="170"/>
                    </a:lnTo>
                    <a:lnTo>
                      <a:pt x="34" y="176"/>
                    </a:lnTo>
                    <a:lnTo>
                      <a:pt x="38" y="180"/>
                    </a:lnTo>
                    <a:lnTo>
                      <a:pt x="42" y="184"/>
                    </a:lnTo>
                    <a:lnTo>
                      <a:pt x="48" y="184"/>
                    </a:lnTo>
                    <a:lnTo>
                      <a:pt x="54" y="184"/>
                    </a:lnTo>
                    <a:lnTo>
                      <a:pt x="58" y="180"/>
                    </a:lnTo>
                    <a:lnTo>
                      <a:pt x="62" y="176"/>
                    </a:lnTo>
                    <a:lnTo>
                      <a:pt x="64" y="170"/>
                    </a:lnTo>
                    <a:lnTo>
                      <a:pt x="64" y="170"/>
                    </a:lnTo>
                    <a:lnTo>
                      <a:pt x="62" y="126"/>
                    </a:lnTo>
                    <a:lnTo>
                      <a:pt x="60" y="106"/>
                    </a:lnTo>
                    <a:lnTo>
                      <a:pt x="58" y="84"/>
                    </a:lnTo>
                    <a:lnTo>
                      <a:pt x="54" y="64"/>
                    </a:lnTo>
                    <a:lnTo>
                      <a:pt x="48" y="44"/>
                    </a:lnTo>
                    <a:lnTo>
                      <a:pt x="40" y="2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Freeform 10199"/>
              <p:cNvSpPr>
                <a:spLocks/>
              </p:cNvSpPr>
              <p:nvPr/>
            </p:nvSpPr>
            <p:spPr bwMode="auto">
              <a:xfrm>
                <a:off x="13415963" y="6608763"/>
                <a:ext cx="101600" cy="292100"/>
              </a:xfrm>
              <a:custGeom>
                <a:avLst/>
                <a:gdLst>
                  <a:gd name="T0" fmla="*/ 4 w 64"/>
                  <a:gd name="T1" fmla="*/ 22 h 184"/>
                  <a:gd name="T2" fmla="*/ 4 w 64"/>
                  <a:gd name="T3" fmla="*/ 22 h 184"/>
                  <a:gd name="T4" fmla="*/ 12 w 64"/>
                  <a:gd name="T5" fmla="*/ 38 h 184"/>
                  <a:gd name="T6" fmla="*/ 20 w 64"/>
                  <a:gd name="T7" fmla="*/ 56 h 184"/>
                  <a:gd name="T8" fmla="*/ 26 w 64"/>
                  <a:gd name="T9" fmla="*/ 74 h 184"/>
                  <a:gd name="T10" fmla="*/ 30 w 64"/>
                  <a:gd name="T11" fmla="*/ 92 h 184"/>
                  <a:gd name="T12" fmla="*/ 32 w 64"/>
                  <a:gd name="T13" fmla="*/ 130 h 184"/>
                  <a:gd name="T14" fmla="*/ 34 w 64"/>
                  <a:gd name="T15" fmla="*/ 170 h 184"/>
                  <a:gd name="T16" fmla="*/ 34 w 64"/>
                  <a:gd name="T17" fmla="*/ 170 h 184"/>
                  <a:gd name="T18" fmla="*/ 34 w 64"/>
                  <a:gd name="T19" fmla="*/ 176 h 184"/>
                  <a:gd name="T20" fmla="*/ 38 w 64"/>
                  <a:gd name="T21" fmla="*/ 180 h 184"/>
                  <a:gd name="T22" fmla="*/ 42 w 64"/>
                  <a:gd name="T23" fmla="*/ 184 h 184"/>
                  <a:gd name="T24" fmla="*/ 48 w 64"/>
                  <a:gd name="T25" fmla="*/ 184 h 184"/>
                  <a:gd name="T26" fmla="*/ 54 w 64"/>
                  <a:gd name="T27" fmla="*/ 184 h 184"/>
                  <a:gd name="T28" fmla="*/ 58 w 64"/>
                  <a:gd name="T29" fmla="*/ 180 h 184"/>
                  <a:gd name="T30" fmla="*/ 62 w 64"/>
                  <a:gd name="T31" fmla="*/ 176 h 184"/>
                  <a:gd name="T32" fmla="*/ 64 w 64"/>
                  <a:gd name="T33" fmla="*/ 170 h 184"/>
                  <a:gd name="T34" fmla="*/ 64 w 64"/>
                  <a:gd name="T35" fmla="*/ 170 h 184"/>
                  <a:gd name="T36" fmla="*/ 62 w 64"/>
                  <a:gd name="T37" fmla="*/ 126 h 184"/>
                  <a:gd name="T38" fmla="*/ 60 w 64"/>
                  <a:gd name="T39" fmla="*/ 106 h 184"/>
                  <a:gd name="T40" fmla="*/ 58 w 64"/>
                  <a:gd name="T41" fmla="*/ 84 h 184"/>
                  <a:gd name="T42" fmla="*/ 54 w 64"/>
                  <a:gd name="T43" fmla="*/ 64 h 184"/>
                  <a:gd name="T44" fmla="*/ 48 w 64"/>
                  <a:gd name="T45" fmla="*/ 44 h 184"/>
                  <a:gd name="T46" fmla="*/ 40 w 64"/>
                  <a:gd name="T47" fmla="*/ 24 h 184"/>
                  <a:gd name="T48" fmla="*/ 28 w 64"/>
                  <a:gd name="T49" fmla="*/ 6 h 184"/>
                  <a:gd name="T50" fmla="*/ 28 w 64"/>
                  <a:gd name="T51" fmla="*/ 6 h 184"/>
                  <a:gd name="T52" fmla="*/ 24 w 64"/>
                  <a:gd name="T53" fmla="*/ 2 h 184"/>
                  <a:gd name="T54" fmla="*/ 18 w 64"/>
                  <a:gd name="T55" fmla="*/ 0 h 184"/>
                  <a:gd name="T56" fmla="*/ 14 w 64"/>
                  <a:gd name="T57" fmla="*/ 0 h 184"/>
                  <a:gd name="T58" fmla="*/ 8 w 64"/>
                  <a:gd name="T59" fmla="*/ 2 h 184"/>
                  <a:gd name="T60" fmla="*/ 4 w 64"/>
                  <a:gd name="T61" fmla="*/ 6 h 184"/>
                  <a:gd name="T62" fmla="*/ 2 w 64"/>
                  <a:gd name="T63" fmla="*/ 10 h 184"/>
                  <a:gd name="T64" fmla="*/ 0 w 64"/>
                  <a:gd name="T65" fmla="*/ 16 h 184"/>
                  <a:gd name="T66" fmla="*/ 4 w 64"/>
                  <a:gd name="T67" fmla="*/ 2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84">
                    <a:moveTo>
                      <a:pt x="4" y="22"/>
                    </a:moveTo>
                    <a:lnTo>
                      <a:pt x="4" y="22"/>
                    </a:lnTo>
                    <a:lnTo>
                      <a:pt x="12" y="38"/>
                    </a:lnTo>
                    <a:lnTo>
                      <a:pt x="20" y="56"/>
                    </a:lnTo>
                    <a:lnTo>
                      <a:pt x="26" y="74"/>
                    </a:lnTo>
                    <a:lnTo>
                      <a:pt x="30" y="92"/>
                    </a:lnTo>
                    <a:lnTo>
                      <a:pt x="32" y="130"/>
                    </a:lnTo>
                    <a:lnTo>
                      <a:pt x="34" y="170"/>
                    </a:lnTo>
                    <a:lnTo>
                      <a:pt x="34" y="170"/>
                    </a:lnTo>
                    <a:lnTo>
                      <a:pt x="34" y="176"/>
                    </a:lnTo>
                    <a:lnTo>
                      <a:pt x="38" y="180"/>
                    </a:lnTo>
                    <a:lnTo>
                      <a:pt x="42" y="184"/>
                    </a:lnTo>
                    <a:lnTo>
                      <a:pt x="48" y="184"/>
                    </a:lnTo>
                    <a:lnTo>
                      <a:pt x="54" y="184"/>
                    </a:lnTo>
                    <a:lnTo>
                      <a:pt x="58" y="180"/>
                    </a:lnTo>
                    <a:lnTo>
                      <a:pt x="62" y="176"/>
                    </a:lnTo>
                    <a:lnTo>
                      <a:pt x="64" y="170"/>
                    </a:lnTo>
                    <a:lnTo>
                      <a:pt x="64" y="170"/>
                    </a:lnTo>
                    <a:lnTo>
                      <a:pt x="62" y="126"/>
                    </a:lnTo>
                    <a:lnTo>
                      <a:pt x="60" y="106"/>
                    </a:lnTo>
                    <a:lnTo>
                      <a:pt x="58" y="84"/>
                    </a:lnTo>
                    <a:lnTo>
                      <a:pt x="54" y="64"/>
                    </a:lnTo>
                    <a:lnTo>
                      <a:pt x="48" y="44"/>
                    </a:lnTo>
                    <a:lnTo>
                      <a:pt x="40" y="2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Freeform 10200"/>
              <p:cNvSpPr>
                <a:spLocks/>
              </p:cNvSpPr>
              <p:nvPr/>
            </p:nvSpPr>
            <p:spPr bwMode="auto">
              <a:xfrm>
                <a:off x="13523913" y="6608763"/>
                <a:ext cx="82550" cy="215900"/>
              </a:xfrm>
              <a:custGeom>
                <a:avLst/>
                <a:gdLst>
                  <a:gd name="T0" fmla="*/ 4 w 52"/>
                  <a:gd name="T1" fmla="*/ 22 h 136"/>
                  <a:gd name="T2" fmla="*/ 4 w 52"/>
                  <a:gd name="T3" fmla="*/ 22 h 136"/>
                  <a:gd name="T4" fmla="*/ 8 w 52"/>
                  <a:gd name="T5" fmla="*/ 34 h 136"/>
                  <a:gd name="T6" fmla="*/ 14 w 52"/>
                  <a:gd name="T7" fmla="*/ 46 h 136"/>
                  <a:gd name="T8" fmla="*/ 18 w 52"/>
                  <a:gd name="T9" fmla="*/ 70 h 136"/>
                  <a:gd name="T10" fmla="*/ 20 w 52"/>
                  <a:gd name="T11" fmla="*/ 96 h 136"/>
                  <a:gd name="T12" fmla="*/ 22 w 52"/>
                  <a:gd name="T13" fmla="*/ 122 h 136"/>
                  <a:gd name="T14" fmla="*/ 22 w 52"/>
                  <a:gd name="T15" fmla="*/ 122 h 136"/>
                  <a:gd name="T16" fmla="*/ 22 w 52"/>
                  <a:gd name="T17" fmla="*/ 128 h 136"/>
                  <a:gd name="T18" fmla="*/ 26 w 52"/>
                  <a:gd name="T19" fmla="*/ 132 h 136"/>
                  <a:gd name="T20" fmla="*/ 30 w 52"/>
                  <a:gd name="T21" fmla="*/ 136 h 136"/>
                  <a:gd name="T22" fmla="*/ 36 w 52"/>
                  <a:gd name="T23" fmla="*/ 136 h 136"/>
                  <a:gd name="T24" fmla="*/ 42 w 52"/>
                  <a:gd name="T25" fmla="*/ 136 h 136"/>
                  <a:gd name="T26" fmla="*/ 46 w 52"/>
                  <a:gd name="T27" fmla="*/ 132 h 136"/>
                  <a:gd name="T28" fmla="*/ 50 w 52"/>
                  <a:gd name="T29" fmla="*/ 128 h 136"/>
                  <a:gd name="T30" fmla="*/ 52 w 52"/>
                  <a:gd name="T31" fmla="*/ 122 h 136"/>
                  <a:gd name="T32" fmla="*/ 52 w 52"/>
                  <a:gd name="T33" fmla="*/ 122 h 136"/>
                  <a:gd name="T34" fmla="*/ 50 w 52"/>
                  <a:gd name="T35" fmla="*/ 92 h 136"/>
                  <a:gd name="T36" fmla="*/ 48 w 52"/>
                  <a:gd name="T37" fmla="*/ 62 h 136"/>
                  <a:gd name="T38" fmla="*/ 44 w 52"/>
                  <a:gd name="T39" fmla="*/ 48 h 136"/>
                  <a:gd name="T40" fmla="*/ 42 w 52"/>
                  <a:gd name="T41" fmla="*/ 34 h 136"/>
                  <a:gd name="T42" fmla="*/ 36 w 52"/>
                  <a:gd name="T43" fmla="*/ 20 h 136"/>
                  <a:gd name="T44" fmla="*/ 28 w 52"/>
                  <a:gd name="T45" fmla="*/ 6 h 136"/>
                  <a:gd name="T46" fmla="*/ 28 w 52"/>
                  <a:gd name="T47" fmla="*/ 6 h 136"/>
                  <a:gd name="T48" fmla="*/ 24 w 52"/>
                  <a:gd name="T49" fmla="*/ 2 h 136"/>
                  <a:gd name="T50" fmla="*/ 20 w 52"/>
                  <a:gd name="T51" fmla="*/ 0 h 136"/>
                  <a:gd name="T52" fmla="*/ 14 w 52"/>
                  <a:gd name="T53" fmla="*/ 0 h 136"/>
                  <a:gd name="T54" fmla="*/ 8 w 52"/>
                  <a:gd name="T55" fmla="*/ 2 h 136"/>
                  <a:gd name="T56" fmla="*/ 4 w 52"/>
                  <a:gd name="T57" fmla="*/ 4 h 136"/>
                  <a:gd name="T58" fmla="*/ 2 w 52"/>
                  <a:gd name="T59" fmla="*/ 10 h 136"/>
                  <a:gd name="T60" fmla="*/ 0 w 52"/>
                  <a:gd name="T61" fmla="*/ 16 h 136"/>
                  <a:gd name="T62" fmla="*/ 4 w 52"/>
                  <a:gd name="T63" fmla="*/ 2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136">
                    <a:moveTo>
                      <a:pt x="4" y="22"/>
                    </a:moveTo>
                    <a:lnTo>
                      <a:pt x="4" y="22"/>
                    </a:lnTo>
                    <a:lnTo>
                      <a:pt x="8" y="34"/>
                    </a:lnTo>
                    <a:lnTo>
                      <a:pt x="14" y="46"/>
                    </a:lnTo>
                    <a:lnTo>
                      <a:pt x="18" y="70"/>
                    </a:lnTo>
                    <a:lnTo>
                      <a:pt x="20" y="96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8"/>
                    </a:lnTo>
                    <a:lnTo>
                      <a:pt x="26" y="132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6"/>
                    </a:lnTo>
                    <a:lnTo>
                      <a:pt x="46" y="132"/>
                    </a:lnTo>
                    <a:lnTo>
                      <a:pt x="50" y="128"/>
                    </a:lnTo>
                    <a:lnTo>
                      <a:pt x="52" y="122"/>
                    </a:lnTo>
                    <a:lnTo>
                      <a:pt x="52" y="122"/>
                    </a:lnTo>
                    <a:lnTo>
                      <a:pt x="50" y="92"/>
                    </a:lnTo>
                    <a:lnTo>
                      <a:pt x="48" y="62"/>
                    </a:lnTo>
                    <a:lnTo>
                      <a:pt x="44" y="48"/>
                    </a:lnTo>
                    <a:lnTo>
                      <a:pt x="42" y="34"/>
                    </a:lnTo>
                    <a:lnTo>
                      <a:pt x="36" y="2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Freeform 10201"/>
              <p:cNvSpPr>
                <a:spLocks/>
              </p:cNvSpPr>
              <p:nvPr/>
            </p:nvSpPr>
            <p:spPr bwMode="auto">
              <a:xfrm>
                <a:off x="13523913" y="6608763"/>
                <a:ext cx="82550" cy="215900"/>
              </a:xfrm>
              <a:custGeom>
                <a:avLst/>
                <a:gdLst>
                  <a:gd name="T0" fmla="*/ 4 w 52"/>
                  <a:gd name="T1" fmla="*/ 22 h 136"/>
                  <a:gd name="T2" fmla="*/ 4 w 52"/>
                  <a:gd name="T3" fmla="*/ 22 h 136"/>
                  <a:gd name="T4" fmla="*/ 8 w 52"/>
                  <a:gd name="T5" fmla="*/ 34 h 136"/>
                  <a:gd name="T6" fmla="*/ 14 w 52"/>
                  <a:gd name="T7" fmla="*/ 46 h 136"/>
                  <a:gd name="T8" fmla="*/ 18 w 52"/>
                  <a:gd name="T9" fmla="*/ 70 h 136"/>
                  <a:gd name="T10" fmla="*/ 20 w 52"/>
                  <a:gd name="T11" fmla="*/ 96 h 136"/>
                  <a:gd name="T12" fmla="*/ 22 w 52"/>
                  <a:gd name="T13" fmla="*/ 122 h 136"/>
                  <a:gd name="T14" fmla="*/ 22 w 52"/>
                  <a:gd name="T15" fmla="*/ 122 h 136"/>
                  <a:gd name="T16" fmla="*/ 22 w 52"/>
                  <a:gd name="T17" fmla="*/ 128 h 136"/>
                  <a:gd name="T18" fmla="*/ 26 w 52"/>
                  <a:gd name="T19" fmla="*/ 132 h 136"/>
                  <a:gd name="T20" fmla="*/ 30 w 52"/>
                  <a:gd name="T21" fmla="*/ 136 h 136"/>
                  <a:gd name="T22" fmla="*/ 36 w 52"/>
                  <a:gd name="T23" fmla="*/ 136 h 136"/>
                  <a:gd name="T24" fmla="*/ 42 w 52"/>
                  <a:gd name="T25" fmla="*/ 136 h 136"/>
                  <a:gd name="T26" fmla="*/ 46 w 52"/>
                  <a:gd name="T27" fmla="*/ 132 h 136"/>
                  <a:gd name="T28" fmla="*/ 50 w 52"/>
                  <a:gd name="T29" fmla="*/ 128 h 136"/>
                  <a:gd name="T30" fmla="*/ 52 w 52"/>
                  <a:gd name="T31" fmla="*/ 122 h 136"/>
                  <a:gd name="T32" fmla="*/ 52 w 52"/>
                  <a:gd name="T33" fmla="*/ 122 h 136"/>
                  <a:gd name="T34" fmla="*/ 50 w 52"/>
                  <a:gd name="T35" fmla="*/ 92 h 136"/>
                  <a:gd name="T36" fmla="*/ 48 w 52"/>
                  <a:gd name="T37" fmla="*/ 62 h 136"/>
                  <a:gd name="T38" fmla="*/ 44 w 52"/>
                  <a:gd name="T39" fmla="*/ 48 h 136"/>
                  <a:gd name="T40" fmla="*/ 42 w 52"/>
                  <a:gd name="T41" fmla="*/ 34 h 136"/>
                  <a:gd name="T42" fmla="*/ 36 w 52"/>
                  <a:gd name="T43" fmla="*/ 20 h 136"/>
                  <a:gd name="T44" fmla="*/ 28 w 52"/>
                  <a:gd name="T45" fmla="*/ 6 h 136"/>
                  <a:gd name="T46" fmla="*/ 28 w 52"/>
                  <a:gd name="T47" fmla="*/ 6 h 136"/>
                  <a:gd name="T48" fmla="*/ 24 w 52"/>
                  <a:gd name="T49" fmla="*/ 2 h 136"/>
                  <a:gd name="T50" fmla="*/ 20 w 52"/>
                  <a:gd name="T51" fmla="*/ 0 h 136"/>
                  <a:gd name="T52" fmla="*/ 14 w 52"/>
                  <a:gd name="T53" fmla="*/ 0 h 136"/>
                  <a:gd name="T54" fmla="*/ 8 w 52"/>
                  <a:gd name="T55" fmla="*/ 2 h 136"/>
                  <a:gd name="T56" fmla="*/ 4 w 52"/>
                  <a:gd name="T57" fmla="*/ 4 h 136"/>
                  <a:gd name="T58" fmla="*/ 2 w 52"/>
                  <a:gd name="T59" fmla="*/ 10 h 136"/>
                  <a:gd name="T60" fmla="*/ 0 w 52"/>
                  <a:gd name="T61" fmla="*/ 16 h 136"/>
                  <a:gd name="T62" fmla="*/ 4 w 52"/>
                  <a:gd name="T63" fmla="*/ 2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136">
                    <a:moveTo>
                      <a:pt x="4" y="22"/>
                    </a:moveTo>
                    <a:lnTo>
                      <a:pt x="4" y="22"/>
                    </a:lnTo>
                    <a:lnTo>
                      <a:pt x="8" y="34"/>
                    </a:lnTo>
                    <a:lnTo>
                      <a:pt x="14" y="46"/>
                    </a:lnTo>
                    <a:lnTo>
                      <a:pt x="18" y="70"/>
                    </a:lnTo>
                    <a:lnTo>
                      <a:pt x="20" y="96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8"/>
                    </a:lnTo>
                    <a:lnTo>
                      <a:pt x="26" y="132"/>
                    </a:lnTo>
                    <a:lnTo>
                      <a:pt x="30" y="136"/>
                    </a:lnTo>
                    <a:lnTo>
                      <a:pt x="36" y="136"/>
                    </a:lnTo>
                    <a:lnTo>
                      <a:pt x="42" y="136"/>
                    </a:lnTo>
                    <a:lnTo>
                      <a:pt x="46" y="132"/>
                    </a:lnTo>
                    <a:lnTo>
                      <a:pt x="50" y="128"/>
                    </a:lnTo>
                    <a:lnTo>
                      <a:pt x="52" y="122"/>
                    </a:lnTo>
                    <a:lnTo>
                      <a:pt x="52" y="122"/>
                    </a:lnTo>
                    <a:lnTo>
                      <a:pt x="50" y="92"/>
                    </a:lnTo>
                    <a:lnTo>
                      <a:pt x="48" y="62"/>
                    </a:lnTo>
                    <a:lnTo>
                      <a:pt x="44" y="48"/>
                    </a:lnTo>
                    <a:lnTo>
                      <a:pt x="42" y="34"/>
                    </a:lnTo>
                    <a:lnTo>
                      <a:pt x="36" y="2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Freeform 10202"/>
              <p:cNvSpPr>
                <a:spLocks/>
              </p:cNvSpPr>
              <p:nvPr/>
            </p:nvSpPr>
            <p:spPr bwMode="auto">
              <a:xfrm>
                <a:off x="12155488" y="7094538"/>
                <a:ext cx="212725" cy="231775"/>
              </a:xfrm>
              <a:custGeom>
                <a:avLst/>
                <a:gdLst>
                  <a:gd name="T0" fmla="*/ 2 w 134"/>
                  <a:gd name="T1" fmla="*/ 24 h 146"/>
                  <a:gd name="T2" fmla="*/ 2 w 134"/>
                  <a:gd name="T3" fmla="*/ 24 h 146"/>
                  <a:gd name="T4" fmla="*/ 12 w 134"/>
                  <a:gd name="T5" fmla="*/ 40 h 146"/>
                  <a:gd name="T6" fmla="*/ 22 w 134"/>
                  <a:gd name="T7" fmla="*/ 58 h 146"/>
                  <a:gd name="T8" fmla="*/ 36 w 134"/>
                  <a:gd name="T9" fmla="*/ 72 h 146"/>
                  <a:gd name="T10" fmla="*/ 48 w 134"/>
                  <a:gd name="T11" fmla="*/ 88 h 146"/>
                  <a:gd name="T12" fmla="*/ 78 w 134"/>
                  <a:gd name="T13" fmla="*/ 116 h 146"/>
                  <a:gd name="T14" fmla="*/ 108 w 134"/>
                  <a:gd name="T15" fmla="*/ 142 h 146"/>
                  <a:gd name="T16" fmla="*/ 108 w 134"/>
                  <a:gd name="T17" fmla="*/ 142 h 146"/>
                  <a:gd name="T18" fmla="*/ 114 w 134"/>
                  <a:gd name="T19" fmla="*/ 146 h 146"/>
                  <a:gd name="T20" fmla="*/ 118 w 134"/>
                  <a:gd name="T21" fmla="*/ 146 h 146"/>
                  <a:gd name="T22" fmla="*/ 124 w 134"/>
                  <a:gd name="T23" fmla="*/ 144 h 146"/>
                  <a:gd name="T24" fmla="*/ 128 w 134"/>
                  <a:gd name="T25" fmla="*/ 142 h 146"/>
                  <a:gd name="T26" fmla="*/ 132 w 134"/>
                  <a:gd name="T27" fmla="*/ 136 h 146"/>
                  <a:gd name="T28" fmla="*/ 134 w 134"/>
                  <a:gd name="T29" fmla="*/ 132 h 146"/>
                  <a:gd name="T30" fmla="*/ 132 w 134"/>
                  <a:gd name="T31" fmla="*/ 126 h 146"/>
                  <a:gd name="T32" fmla="*/ 128 w 134"/>
                  <a:gd name="T33" fmla="*/ 122 h 146"/>
                  <a:gd name="T34" fmla="*/ 128 w 134"/>
                  <a:gd name="T35" fmla="*/ 122 h 146"/>
                  <a:gd name="T36" fmla="*/ 100 w 134"/>
                  <a:gd name="T37" fmla="*/ 96 h 146"/>
                  <a:gd name="T38" fmla="*/ 72 w 134"/>
                  <a:gd name="T39" fmla="*/ 70 h 146"/>
                  <a:gd name="T40" fmla="*/ 60 w 134"/>
                  <a:gd name="T41" fmla="*/ 56 h 146"/>
                  <a:gd name="T42" fmla="*/ 48 w 134"/>
                  <a:gd name="T43" fmla="*/ 40 h 146"/>
                  <a:gd name="T44" fmla="*/ 36 w 134"/>
                  <a:gd name="T45" fmla="*/ 24 h 146"/>
                  <a:gd name="T46" fmla="*/ 26 w 134"/>
                  <a:gd name="T47" fmla="*/ 8 h 146"/>
                  <a:gd name="T48" fmla="*/ 26 w 134"/>
                  <a:gd name="T49" fmla="*/ 8 h 146"/>
                  <a:gd name="T50" fmla="*/ 22 w 134"/>
                  <a:gd name="T51" fmla="*/ 4 h 146"/>
                  <a:gd name="T52" fmla="*/ 18 w 134"/>
                  <a:gd name="T53" fmla="*/ 0 h 146"/>
                  <a:gd name="T54" fmla="*/ 12 w 134"/>
                  <a:gd name="T55" fmla="*/ 0 h 146"/>
                  <a:gd name="T56" fmla="*/ 8 w 134"/>
                  <a:gd name="T57" fmla="*/ 2 h 146"/>
                  <a:gd name="T58" fmla="*/ 2 w 134"/>
                  <a:gd name="T59" fmla="*/ 6 h 146"/>
                  <a:gd name="T60" fmla="*/ 0 w 134"/>
                  <a:gd name="T61" fmla="*/ 12 h 146"/>
                  <a:gd name="T62" fmla="*/ 0 w 134"/>
                  <a:gd name="T63" fmla="*/ 18 h 146"/>
                  <a:gd name="T64" fmla="*/ 2 w 134"/>
                  <a:gd name="T6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146">
                    <a:moveTo>
                      <a:pt x="2" y="24"/>
                    </a:moveTo>
                    <a:lnTo>
                      <a:pt x="2" y="24"/>
                    </a:lnTo>
                    <a:lnTo>
                      <a:pt x="12" y="40"/>
                    </a:lnTo>
                    <a:lnTo>
                      <a:pt x="22" y="58"/>
                    </a:lnTo>
                    <a:lnTo>
                      <a:pt x="36" y="72"/>
                    </a:lnTo>
                    <a:lnTo>
                      <a:pt x="48" y="88"/>
                    </a:lnTo>
                    <a:lnTo>
                      <a:pt x="78" y="116"/>
                    </a:lnTo>
                    <a:lnTo>
                      <a:pt x="108" y="142"/>
                    </a:lnTo>
                    <a:lnTo>
                      <a:pt x="108" y="142"/>
                    </a:lnTo>
                    <a:lnTo>
                      <a:pt x="114" y="146"/>
                    </a:lnTo>
                    <a:lnTo>
                      <a:pt x="118" y="146"/>
                    </a:lnTo>
                    <a:lnTo>
                      <a:pt x="124" y="144"/>
                    </a:lnTo>
                    <a:lnTo>
                      <a:pt x="128" y="142"/>
                    </a:lnTo>
                    <a:lnTo>
                      <a:pt x="132" y="136"/>
                    </a:lnTo>
                    <a:lnTo>
                      <a:pt x="134" y="132"/>
                    </a:lnTo>
                    <a:lnTo>
                      <a:pt x="132" y="126"/>
                    </a:lnTo>
                    <a:lnTo>
                      <a:pt x="128" y="122"/>
                    </a:lnTo>
                    <a:lnTo>
                      <a:pt x="128" y="122"/>
                    </a:lnTo>
                    <a:lnTo>
                      <a:pt x="100" y="96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48" y="40"/>
                    </a:lnTo>
                    <a:lnTo>
                      <a:pt x="36" y="2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 10203"/>
              <p:cNvSpPr>
                <a:spLocks/>
              </p:cNvSpPr>
              <p:nvPr/>
            </p:nvSpPr>
            <p:spPr bwMode="auto">
              <a:xfrm>
                <a:off x="12155488" y="7094538"/>
                <a:ext cx="212725" cy="231775"/>
              </a:xfrm>
              <a:custGeom>
                <a:avLst/>
                <a:gdLst>
                  <a:gd name="T0" fmla="*/ 2 w 134"/>
                  <a:gd name="T1" fmla="*/ 24 h 146"/>
                  <a:gd name="T2" fmla="*/ 2 w 134"/>
                  <a:gd name="T3" fmla="*/ 24 h 146"/>
                  <a:gd name="T4" fmla="*/ 12 w 134"/>
                  <a:gd name="T5" fmla="*/ 40 h 146"/>
                  <a:gd name="T6" fmla="*/ 22 w 134"/>
                  <a:gd name="T7" fmla="*/ 58 h 146"/>
                  <a:gd name="T8" fmla="*/ 36 w 134"/>
                  <a:gd name="T9" fmla="*/ 72 h 146"/>
                  <a:gd name="T10" fmla="*/ 48 w 134"/>
                  <a:gd name="T11" fmla="*/ 88 h 146"/>
                  <a:gd name="T12" fmla="*/ 78 w 134"/>
                  <a:gd name="T13" fmla="*/ 116 h 146"/>
                  <a:gd name="T14" fmla="*/ 108 w 134"/>
                  <a:gd name="T15" fmla="*/ 142 h 146"/>
                  <a:gd name="T16" fmla="*/ 108 w 134"/>
                  <a:gd name="T17" fmla="*/ 142 h 146"/>
                  <a:gd name="T18" fmla="*/ 114 w 134"/>
                  <a:gd name="T19" fmla="*/ 146 h 146"/>
                  <a:gd name="T20" fmla="*/ 118 w 134"/>
                  <a:gd name="T21" fmla="*/ 146 h 146"/>
                  <a:gd name="T22" fmla="*/ 124 w 134"/>
                  <a:gd name="T23" fmla="*/ 144 h 146"/>
                  <a:gd name="T24" fmla="*/ 128 w 134"/>
                  <a:gd name="T25" fmla="*/ 142 h 146"/>
                  <a:gd name="T26" fmla="*/ 132 w 134"/>
                  <a:gd name="T27" fmla="*/ 136 h 146"/>
                  <a:gd name="T28" fmla="*/ 134 w 134"/>
                  <a:gd name="T29" fmla="*/ 132 h 146"/>
                  <a:gd name="T30" fmla="*/ 132 w 134"/>
                  <a:gd name="T31" fmla="*/ 126 h 146"/>
                  <a:gd name="T32" fmla="*/ 128 w 134"/>
                  <a:gd name="T33" fmla="*/ 122 h 146"/>
                  <a:gd name="T34" fmla="*/ 128 w 134"/>
                  <a:gd name="T35" fmla="*/ 122 h 146"/>
                  <a:gd name="T36" fmla="*/ 100 w 134"/>
                  <a:gd name="T37" fmla="*/ 96 h 146"/>
                  <a:gd name="T38" fmla="*/ 72 w 134"/>
                  <a:gd name="T39" fmla="*/ 70 h 146"/>
                  <a:gd name="T40" fmla="*/ 60 w 134"/>
                  <a:gd name="T41" fmla="*/ 56 h 146"/>
                  <a:gd name="T42" fmla="*/ 48 w 134"/>
                  <a:gd name="T43" fmla="*/ 40 h 146"/>
                  <a:gd name="T44" fmla="*/ 36 w 134"/>
                  <a:gd name="T45" fmla="*/ 24 h 146"/>
                  <a:gd name="T46" fmla="*/ 26 w 134"/>
                  <a:gd name="T47" fmla="*/ 8 h 146"/>
                  <a:gd name="T48" fmla="*/ 26 w 134"/>
                  <a:gd name="T49" fmla="*/ 8 h 146"/>
                  <a:gd name="T50" fmla="*/ 22 w 134"/>
                  <a:gd name="T51" fmla="*/ 4 h 146"/>
                  <a:gd name="T52" fmla="*/ 18 w 134"/>
                  <a:gd name="T53" fmla="*/ 0 h 146"/>
                  <a:gd name="T54" fmla="*/ 12 w 134"/>
                  <a:gd name="T55" fmla="*/ 0 h 146"/>
                  <a:gd name="T56" fmla="*/ 8 w 134"/>
                  <a:gd name="T57" fmla="*/ 2 h 146"/>
                  <a:gd name="T58" fmla="*/ 2 w 134"/>
                  <a:gd name="T59" fmla="*/ 6 h 146"/>
                  <a:gd name="T60" fmla="*/ 0 w 134"/>
                  <a:gd name="T61" fmla="*/ 12 h 146"/>
                  <a:gd name="T62" fmla="*/ 0 w 134"/>
                  <a:gd name="T63" fmla="*/ 18 h 146"/>
                  <a:gd name="T64" fmla="*/ 2 w 134"/>
                  <a:gd name="T65" fmla="*/ 2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4" h="146">
                    <a:moveTo>
                      <a:pt x="2" y="24"/>
                    </a:moveTo>
                    <a:lnTo>
                      <a:pt x="2" y="24"/>
                    </a:lnTo>
                    <a:lnTo>
                      <a:pt x="12" y="40"/>
                    </a:lnTo>
                    <a:lnTo>
                      <a:pt x="22" y="58"/>
                    </a:lnTo>
                    <a:lnTo>
                      <a:pt x="36" y="72"/>
                    </a:lnTo>
                    <a:lnTo>
                      <a:pt x="48" y="88"/>
                    </a:lnTo>
                    <a:lnTo>
                      <a:pt x="78" y="116"/>
                    </a:lnTo>
                    <a:lnTo>
                      <a:pt x="108" y="142"/>
                    </a:lnTo>
                    <a:lnTo>
                      <a:pt x="108" y="142"/>
                    </a:lnTo>
                    <a:lnTo>
                      <a:pt x="114" y="146"/>
                    </a:lnTo>
                    <a:lnTo>
                      <a:pt x="118" y="146"/>
                    </a:lnTo>
                    <a:lnTo>
                      <a:pt x="124" y="144"/>
                    </a:lnTo>
                    <a:lnTo>
                      <a:pt x="128" y="142"/>
                    </a:lnTo>
                    <a:lnTo>
                      <a:pt x="132" y="136"/>
                    </a:lnTo>
                    <a:lnTo>
                      <a:pt x="134" y="132"/>
                    </a:lnTo>
                    <a:lnTo>
                      <a:pt x="132" y="126"/>
                    </a:lnTo>
                    <a:lnTo>
                      <a:pt x="128" y="122"/>
                    </a:lnTo>
                    <a:lnTo>
                      <a:pt x="128" y="122"/>
                    </a:lnTo>
                    <a:lnTo>
                      <a:pt x="100" y="96"/>
                    </a:lnTo>
                    <a:lnTo>
                      <a:pt x="72" y="70"/>
                    </a:lnTo>
                    <a:lnTo>
                      <a:pt x="60" y="56"/>
                    </a:lnTo>
                    <a:lnTo>
                      <a:pt x="48" y="40"/>
                    </a:lnTo>
                    <a:lnTo>
                      <a:pt x="36" y="2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Freeform 10204"/>
              <p:cNvSpPr>
                <a:spLocks/>
              </p:cNvSpPr>
              <p:nvPr/>
            </p:nvSpPr>
            <p:spPr bwMode="auto">
              <a:xfrm>
                <a:off x="12088813" y="7186613"/>
                <a:ext cx="136525" cy="155575"/>
              </a:xfrm>
              <a:custGeom>
                <a:avLst/>
                <a:gdLst>
                  <a:gd name="T0" fmla="*/ 4 w 86"/>
                  <a:gd name="T1" fmla="*/ 22 h 98"/>
                  <a:gd name="T2" fmla="*/ 4 w 86"/>
                  <a:gd name="T3" fmla="*/ 22 h 98"/>
                  <a:gd name="T4" fmla="*/ 16 w 86"/>
                  <a:gd name="T5" fmla="*/ 42 h 98"/>
                  <a:gd name="T6" fmla="*/ 30 w 86"/>
                  <a:gd name="T7" fmla="*/ 60 h 98"/>
                  <a:gd name="T8" fmla="*/ 46 w 86"/>
                  <a:gd name="T9" fmla="*/ 80 h 98"/>
                  <a:gd name="T10" fmla="*/ 64 w 86"/>
                  <a:gd name="T11" fmla="*/ 94 h 98"/>
                  <a:gd name="T12" fmla="*/ 64 w 86"/>
                  <a:gd name="T13" fmla="*/ 94 h 98"/>
                  <a:gd name="T14" fmla="*/ 70 w 86"/>
                  <a:gd name="T15" fmla="*/ 98 h 98"/>
                  <a:gd name="T16" fmla="*/ 76 w 86"/>
                  <a:gd name="T17" fmla="*/ 96 h 98"/>
                  <a:gd name="T18" fmla="*/ 80 w 86"/>
                  <a:gd name="T19" fmla="*/ 94 h 98"/>
                  <a:gd name="T20" fmla="*/ 84 w 86"/>
                  <a:gd name="T21" fmla="*/ 90 h 98"/>
                  <a:gd name="T22" fmla="*/ 86 w 86"/>
                  <a:gd name="T23" fmla="*/ 84 h 98"/>
                  <a:gd name="T24" fmla="*/ 86 w 86"/>
                  <a:gd name="T25" fmla="*/ 80 h 98"/>
                  <a:gd name="T26" fmla="*/ 84 w 86"/>
                  <a:gd name="T27" fmla="*/ 74 h 98"/>
                  <a:gd name="T28" fmla="*/ 80 w 86"/>
                  <a:gd name="T29" fmla="*/ 68 h 98"/>
                  <a:gd name="T30" fmla="*/ 80 w 86"/>
                  <a:gd name="T31" fmla="*/ 68 h 98"/>
                  <a:gd name="T32" fmla="*/ 64 w 86"/>
                  <a:gd name="T33" fmla="*/ 56 h 98"/>
                  <a:gd name="T34" fmla="*/ 52 w 86"/>
                  <a:gd name="T35" fmla="*/ 40 h 98"/>
                  <a:gd name="T36" fmla="*/ 28 w 86"/>
                  <a:gd name="T37" fmla="*/ 6 h 98"/>
                  <a:gd name="T38" fmla="*/ 28 w 86"/>
                  <a:gd name="T39" fmla="*/ 6 h 98"/>
                  <a:gd name="T40" fmla="*/ 24 w 86"/>
                  <a:gd name="T41" fmla="*/ 2 h 98"/>
                  <a:gd name="T42" fmla="*/ 18 w 86"/>
                  <a:gd name="T43" fmla="*/ 0 h 98"/>
                  <a:gd name="T44" fmla="*/ 14 w 86"/>
                  <a:gd name="T45" fmla="*/ 0 h 98"/>
                  <a:gd name="T46" fmla="*/ 8 w 86"/>
                  <a:gd name="T47" fmla="*/ 2 h 98"/>
                  <a:gd name="T48" fmla="*/ 4 w 86"/>
                  <a:gd name="T49" fmla="*/ 6 h 98"/>
                  <a:gd name="T50" fmla="*/ 2 w 86"/>
                  <a:gd name="T51" fmla="*/ 10 h 98"/>
                  <a:gd name="T52" fmla="*/ 0 w 86"/>
                  <a:gd name="T53" fmla="*/ 16 h 98"/>
                  <a:gd name="T54" fmla="*/ 4 w 86"/>
                  <a:gd name="T55" fmla="*/ 2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98">
                    <a:moveTo>
                      <a:pt x="4" y="22"/>
                    </a:moveTo>
                    <a:lnTo>
                      <a:pt x="4" y="22"/>
                    </a:lnTo>
                    <a:lnTo>
                      <a:pt x="16" y="42"/>
                    </a:lnTo>
                    <a:lnTo>
                      <a:pt x="30" y="60"/>
                    </a:lnTo>
                    <a:lnTo>
                      <a:pt x="46" y="80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0" y="98"/>
                    </a:lnTo>
                    <a:lnTo>
                      <a:pt x="76" y="96"/>
                    </a:lnTo>
                    <a:lnTo>
                      <a:pt x="80" y="94"/>
                    </a:lnTo>
                    <a:lnTo>
                      <a:pt x="84" y="90"/>
                    </a:lnTo>
                    <a:lnTo>
                      <a:pt x="86" y="84"/>
                    </a:lnTo>
                    <a:lnTo>
                      <a:pt x="86" y="80"/>
                    </a:lnTo>
                    <a:lnTo>
                      <a:pt x="84" y="74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64" y="56"/>
                    </a:lnTo>
                    <a:lnTo>
                      <a:pt x="52" y="4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Freeform 10205"/>
              <p:cNvSpPr>
                <a:spLocks/>
              </p:cNvSpPr>
              <p:nvPr/>
            </p:nvSpPr>
            <p:spPr bwMode="auto">
              <a:xfrm>
                <a:off x="12088813" y="7186613"/>
                <a:ext cx="136525" cy="155575"/>
              </a:xfrm>
              <a:custGeom>
                <a:avLst/>
                <a:gdLst>
                  <a:gd name="T0" fmla="*/ 4 w 86"/>
                  <a:gd name="T1" fmla="*/ 22 h 98"/>
                  <a:gd name="T2" fmla="*/ 4 w 86"/>
                  <a:gd name="T3" fmla="*/ 22 h 98"/>
                  <a:gd name="T4" fmla="*/ 16 w 86"/>
                  <a:gd name="T5" fmla="*/ 42 h 98"/>
                  <a:gd name="T6" fmla="*/ 30 w 86"/>
                  <a:gd name="T7" fmla="*/ 60 h 98"/>
                  <a:gd name="T8" fmla="*/ 46 w 86"/>
                  <a:gd name="T9" fmla="*/ 80 h 98"/>
                  <a:gd name="T10" fmla="*/ 64 w 86"/>
                  <a:gd name="T11" fmla="*/ 94 h 98"/>
                  <a:gd name="T12" fmla="*/ 64 w 86"/>
                  <a:gd name="T13" fmla="*/ 94 h 98"/>
                  <a:gd name="T14" fmla="*/ 70 w 86"/>
                  <a:gd name="T15" fmla="*/ 98 h 98"/>
                  <a:gd name="T16" fmla="*/ 76 w 86"/>
                  <a:gd name="T17" fmla="*/ 96 h 98"/>
                  <a:gd name="T18" fmla="*/ 80 w 86"/>
                  <a:gd name="T19" fmla="*/ 94 h 98"/>
                  <a:gd name="T20" fmla="*/ 84 w 86"/>
                  <a:gd name="T21" fmla="*/ 90 h 98"/>
                  <a:gd name="T22" fmla="*/ 86 w 86"/>
                  <a:gd name="T23" fmla="*/ 84 h 98"/>
                  <a:gd name="T24" fmla="*/ 86 w 86"/>
                  <a:gd name="T25" fmla="*/ 80 h 98"/>
                  <a:gd name="T26" fmla="*/ 84 w 86"/>
                  <a:gd name="T27" fmla="*/ 74 h 98"/>
                  <a:gd name="T28" fmla="*/ 80 w 86"/>
                  <a:gd name="T29" fmla="*/ 68 h 98"/>
                  <a:gd name="T30" fmla="*/ 80 w 86"/>
                  <a:gd name="T31" fmla="*/ 68 h 98"/>
                  <a:gd name="T32" fmla="*/ 64 w 86"/>
                  <a:gd name="T33" fmla="*/ 56 h 98"/>
                  <a:gd name="T34" fmla="*/ 52 w 86"/>
                  <a:gd name="T35" fmla="*/ 40 h 98"/>
                  <a:gd name="T36" fmla="*/ 28 w 86"/>
                  <a:gd name="T37" fmla="*/ 6 h 98"/>
                  <a:gd name="T38" fmla="*/ 28 w 86"/>
                  <a:gd name="T39" fmla="*/ 6 h 98"/>
                  <a:gd name="T40" fmla="*/ 24 w 86"/>
                  <a:gd name="T41" fmla="*/ 2 h 98"/>
                  <a:gd name="T42" fmla="*/ 18 w 86"/>
                  <a:gd name="T43" fmla="*/ 0 h 98"/>
                  <a:gd name="T44" fmla="*/ 14 w 86"/>
                  <a:gd name="T45" fmla="*/ 0 h 98"/>
                  <a:gd name="T46" fmla="*/ 8 w 86"/>
                  <a:gd name="T47" fmla="*/ 2 h 98"/>
                  <a:gd name="T48" fmla="*/ 4 w 86"/>
                  <a:gd name="T49" fmla="*/ 6 h 98"/>
                  <a:gd name="T50" fmla="*/ 2 w 86"/>
                  <a:gd name="T51" fmla="*/ 10 h 98"/>
                  <a:gd name="T52" fmla="*/ 0 w 86"/>
                  <a:gd name="T53" fmla="*/ 16 h 98"/>
                  <a:gd name="T54" fmla="*/ 4 w 86"/>
                  <a:gd name="T55" fmla="*/ 2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98">
                    <a:moveTo>
                      <a:pt x="4" y="22"/>
                    </a:moveTo>
                    <a:lnTo>
                      <a:pt x="4" y="22"/>
                    </a:lnTo>
                    <a:lnTo>
                      <a:pt x="16" y="42"/>
                    </a:lnTo>
                    <a:lnTo>
                      <a:pt x="30" y="60"/>
                    </a:lnTo>
                    <a:lnTo>
                      <a:pt x="46" y="80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0" y="98"/>
                    </a:lnTo>
                    <a:lnTo>
                      <a:pt x="76" y="96"/>
                    </a:lnTo>
                    <a:lnTo>
                      <a:pt x="80" y="94"/>
                    </a:lnTo>
                    <a:lnTo>
                      <a:pt x="84" y="90"/>
                    </a:lnTo>
                    <a:lnTo>
                      <a:pt x="86" y="84"/>
                    </a:lnTo>
                    <a:lnTo>
                      <a:pt x="86" y="80"/>
                    </a:lnTo>
                    <a:lnTo>
                      <a:pt x="84" y="74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64" y="56"/>
                    </a:lnTo>
                    <a:lnTo>
                      <a:pt x="52" y="40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Freeform 10206"/>
              <p:cNvSpPr>
                <a:spLocks/>
              </p:cNvSpPr>
              <p:nvPr/>
            </p:nvSpPr>
            <p:spPr bwMode="auto">
              <a:xfrm>
                <a:off x="14568488" y="5773738"/>
                <a:ext cx="184150" cy="111125"/>
              </a:xfrm>
              <a:custGeom>
                <a:avLst/>
                <a:gdLst>
                  <a:gd name="T0" fmla="*/ 6 w 116"/>
                  <a:gd name="T1" fmla="*/ 28 h 70"/>
                  <a:gd name="T2" fmla="*/ 6 w 116"/>
                  <a:gd name="T3" fmla="*/ 28 h 70"/>
                  <a:gd name="T4" fmla="*/ 50 w 116"/>
                  <a:gd name="T5" fmla="*/ 52 h 70"/>
                  <a:gd name="T6" fmla="*/ 74 w 116"/>
                  <a:gd name="T7" fmla="*/ 62 h 70"/>
                  <a:gd name="T8" fmla="*/ 98 w 116"/>
                  <a:gd name="T9" fmla="*/ 70 h 70"/>
                  <a:gd name="T10" fmla="*/ 98 w 116"/>
                  <a:gd name="T11" fmla="*/ 70 h 70"/>
                  <a:gd name="T12" fmla="*/ 104 w 116"/>
                  <a:gd name="T13" fmla="*/ 70 h 70"/>
                  <a:gd name="T14" fmla="*/ 110 w 116"/>
                  <a:gd name="T15" fmla="*/ 68 h 70"/>
                  <a:gd name="T16" fmla="*/ 114 w 116"/>
                  <a:gd name="T17" fmla="*/ 64 h 70"/>
                  <a:gd name="T18" fmla="*/ 116 w 116"/>
                  <a:gd name="T19" fmla="*/ 60 h 70"/>
                  <a:gd name="T20" fmla="*/ 116 w 116"/>
                  <a:gd name="T21" fmla="*/ 54 h 70"/>
                  <a:gd name="T22" fmla="*/ 116 w 116"/>
                  <a:gd name="T23" fmla="*/ 48 h 70"/>
                  <a:gd name="T24" fmla="*/ 112 w 116"/>
                  <a:gd name="T25" fmla="*/ 44 h 70"/>
                  <a:gd name="T26" fmla="*/ 106 w 116"/>
                  <a:gd name="T27" fmla="*/ 42 h 70"/>
                  <a:gd name="T28" fmla="*/ 106 w 116"/>
                  <a:gd name="T29" fmla="*/ 42 h 70"/>
                  <a:gd name="T30" fmla="*/ 84 w 116"/>
                  <a:gd name="T31" fmla="*/ 34 h 70"/>
                  <a:gd name="T32" fmla="*/ 62 w 116"/>
                  <a:gd name="T33" fmla="*/ 24 h 70"/>
                  <a:gd name="T34" fmla="*/ 22 w 116"/>
                  <a:gd name="T35" fmla="*/ 2 h 70"/>
                  <a:gd name="T36" fmla="*/ 22 w 116"/>
                  <a:gd name="T37" fmla="*/ 2 h 70"/>
                  <a:gd name="T38" fmla="*/ 16 w 116"/>
                  <a:gd name="T39" fmla="*/ 0 h 70"/>
                  <a:gd name="T40" fmla="*/ 10 w 116"/>
                  <a:gd name="T41" fmla="*/ 2 h 70"/>
                  <a:gd name="T42" fmla="*/ 4 w 116"/>
                  <a:gd name="T43" fmla="*/ 4 h 70"/>
                  <a:gd name="T44" fmla="*/ 2 w 116"/>
                  <a:gd name="T45" fmla="*/ 8 h 70"/>
                  <a:gd name="T46" fmla="*/ 0 w 116"/>
                  <a:gd name="T47" fmla="*/ 14 h 70"/>
                  <a:gd name="T48" fmla="*/ 0 w 116"/>
                  <a:gd name="T49" fmla="*/ 20 h 70"/>
                  <a:gd name="T50" fmla="*/ 2 w 116"/>
                  <a:gd name="T51" fmla="*/ 24 h 70"/>
                  <a:gd name="T52" fmla="*/ 6 w 116"/>
                  <a:gd name="T5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6" h="70">
                    <a:moveTo>
                      <a:pt x="6" y="28"/>
                    </a:moveTo>
                    <a:lnTo>
                      <a:pt x="6" y="28"/>
                    </a:lnTo>
                    <a:lnTo>
                      <a:pt x="50" y="52"/>
                    </a:lnTo>
                    <a:lnTo>
                      <a:pt x="74" y="62"/>
                    </a:lnTo>
                    <a:lnTo>
                      <a:pt x="98" y="70"/>
                    </a:lnTo>
                    <a:lnTo>
                      <a:pt x="98" y="70"/>
                    </a:lnTo>
                    <a:lnTo>
                      <a:pt x="104" y="70"/>
                    </a:lnTo>
                    <a:lnTo>
                      <a:pt x="110" y="68"/>
                    </a:lnTo>
                    <a:lnTo>
                      <a:pt x="114" y="64"/>
                    </a:lnTo>
                    <a:lnTo>
                      <a:pt x="116" y="60"/>
                    </a:lnTo>
                    <a:lnTo>
                      <a:pt x="116" y="54"/>
                    </a:lnTo>
                    <a:lnTo>
                      <a:pt x="116" y="48"/>
                    </a:lnTo>
                    <a:lnTo>
                      <a:pt x="112" y="4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84" y="34"/>
                    </a:lnTo>
                    <a:lnTo>
                      <a:pt x="62" y="24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Freeform 10207"/>
              <p:cNvSpPr>
                <a:spLocks/>
              </p:cNvSpPr>
              <p:nvPr/>
            </p:nvSpPr>
            <p:spPr bwMode="auto">
              <a:xfrm>
                <a:off x="14568488" y="5773738"/>
                <a:ext cx="184150" cy="111125"/>
              </a:xfrm>
              <a:custGeom>
                <a:avLst/>
                <a:gdLst>
                  <a:gd name="T0" fmla="*/ 6 w 116"/>
                  <a:gd name="T1" fmla="*/ 28 h 70"/>
                  <a:gd name="T2" fmla="*/ 6 w 116"/>
                  <a:gd name="T3" fmla="*/ 28 h 70"/>
                  <a:gd name="T4" fmla="*/ 50 w 116"/>
                  <a:gd name="T5" fmla="*/ 52 h 70"/>
                  <a:gd name="T6" fmla="*/ 74 w 116"/>
                  <a:gd name="T7" fmla="*/ 62 h 70"/>
                  <a:gd name="T8" fmla="*/ 98 w 116"/>
                  <a:gd name="T9" fmla="*/ 70 h 70"/>
                  <a:gd name="T10" fmla="*/ 98 w 116"/>
                  <a:gd name="T11" fmla="*/ 70 h 70"/>
                  <a:gd name="T12" fmla="*/ 104 w 116"/>
                  <a:gd name="T13" fmla="*/ 70 h 70"/>
                  <a:gd name="T14" fmla="*/ 110 w 116"/>
                  <a:gd name="T15" fmla="*/ 68 h 70"/>
                  <a:gd name="T16" fmla="*/ 114 w 116"/>
                  <a:gd name="T17" fmla="*/ 64 h 70"/>
                  <a:gd name="T18" fmla="*/ 116 w 116"/>
                  <a:gd name="T19" fmla="*/ 60 h 70"/>
                  <a:gd name="T20" fmla="*/ 116 w 116"/>
                  <a:gd name="T21" fmla="*/ 54 h 70"/>
                  <a:gd name="T22" fmla="*/ 116 w 116"/>
                  <a:gd name="T23" fmla="*/ 48 h 70"/>
                  <a:gd name="T24" fmla="*/ 112 w 116"/>
                  <a:gd name="T25" fmla="*/ 44 h 70"/>
                  <a:gd name="T26" fmla="*/ 106 w 116"/>
                  <a:gd name="T27" fmla="*/ 42 h 70"/>
                  <a:gd name="T28" fmla="*/ 106 w 116"/>
                  <a:gd name="T29" fmla="*/ 42 h 70"/>
                  <a:gd name="T30" fmla="*/ 84 w 116"/>
                  <a:gd name="T31" fmla="*/ 34 h 70"/>
                  <a:gd name="T32" fmla="*/ 62 w 116"/>
                  <a:gd name="T33" fmla="*/ 24 h 70"/>
                  <a:gd name="T34" fmla="*/ 22 w 116"/>
                  <a:gd name="T35" fmla="*/ 2 h 70"/>
                  <a:gd name="T36" fmla="*/ 22 w 116"/>
                  <a:gd name="T37" fmla="*/ 2 h 70"/>
                  <a:gd name="T38" fmla="*/ 16 w 116"/>
                  <a:gd name="T39" fmla="*/ 0 h 70"/>
                  <a:gd name="T40" fmla="*/ 10 w 116"/>
                  <a:gd name="T41" fmla="*/ 2 h 70"/>
                  <a:gd name="T42" fmla="*/ 4 w 116"/>
                  <a:gd name="T43" fmla="*/ 4 h 70"/>
                  <a:gd name="T44" fmla="*/ 2 w 116"/>
                  <a:gd name="T45" fmla="*/ 8 h 70"/>
                  <a:gd name="T46" fmla="*/ 0 w 116"/>
                  <a:gd name="T47" fmla="*/ 14 h 70"/>
                  <a:gd name="T48" fmla="*/ 0 w 116"/>
                  <a:gd name="T49" fmla="*/ 20 h 70"/>
                  <a:gd name="T50" fmla="*/ 2 w 116"/>
                  <a:gd name="T51" fmla="*/ 24 h 70"/>
                  <a:gd name="T52" fmla="*/ 6 w 116"/>
                  <a:gd name="T5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6" h="70">
                    <a:moveTo>
                      <a:pt x="6" y="28"/>
                    </a:moveTo>
                    <a:lnTo>
                      <a:pt x="6" y="28"/>
                    </a:lnTo>
                    <a:lnTo>
                      <a:pt x="50" y="52"/>
                    </a:lnTo>
                    <a:lnTo>
                      <a:pt x="74" y="62"/>
                    </a:lnTo>
                    <a:lnTo>
                      <a:pt x="98" y="70"/>
                    </a:lnTo>
                    <a:lnTo>
                      <a:pt x="98" y="70"/>
                    </a:lnTo>
                    <a:lnTo>
                      <a:pt x="104" y="70"/>
                    </a:lnTo>
                    <a:lnTo>
                      <a:pt x="110" y="68"/>
                    </a:lnTo>
                    <a:lnTo>
                      <a:pt x="114" y="64"/>
                    </a:lnTo>
                    <a:lnTo>
                      <a:pt x="116" y="60"/>
                    </a:lnTo>
                    <a:lnTo>
                      <a:pt x="116" y="54"/>
                    </a:lnTo>
                    <a:lnTo>
                      <a:pt x="116" y="48"/>
                    </a:lnTo>
                    <a:lnTo>
                      <a:pt x="112" y="4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84" y="34"/>
                    </a:lnTo>
                    <a:lnTo>
                      <a:pt x="62" y="24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Freeform 10208"/>
              <p:cNvSpPr>
                <a:spLocks/>
              </p:cNvSpPr>
              <p:nvPr/>
            </p:nvSpPr>
            <p:spPr bwMode="auto">
              <a:xfrm>
                <a:off x="14543088" y="5881688"/>
                <a:ext cx="146050" cy="79375"/>
              </a:xfrm>
              <a:custGeom>
                <a:avLst/>
                <a:gdLst>
                  <a:gd name="T0" fmla="*/ 6 w 92"/>
                  <a:gd name="T1" fmla="*/ 28 h 50"/>
                  <a:gd name="T2" fmla="*/ 6 w 92"/>
                  <a:gd name="T3" fmla="*/ 28 h 50"/>
                  <a:gd name="T4" fmla="*/ 22 w 92"/>
                  <a:gd name="T5" fmla="*/ 36 h 50"/>
                  <a:gd name="T6" fmla="*/ 40 w 92"/>
                  <a:gd name="T7" fmla="*/ 42 h 50"/>
                  <a:gd name="T8" fmla="*/ 74 w 92"/>
                  <a:gd name="T9" fmla="*/ 50 h 50"/>
                  <a:gd name="T10" fmla="*/ 74 w 92"/>
                  <a:gd name="T11" fmla="*/ 50 h 50"/>
                  <a:gd name="T12" fmla="*/ 80 w 92"/>
                  <a:gd name="T13" fmla="*/ 50 h 50"/>
                  <a:gd name="T14" fmla="*/ 86 w 92"/>
                  <a:gd name="T15" fmla="*/ 48 h 50"/>
                  <a:gd name="T16" fmla="*/ 90 w 92"/>
                  <a:gd name="T17" fmla="*/ 44 h 50"/>
                  <a:gd name="T18" fmla="*/ 92 w 92"/>
                  <a:gd name="T19" fmla="*/ 38 h 50"/>
                  <a:gd name="T20" fmla="*/ 92 w 92"/>
                  <a:gd name="T21" fmla="*/ 34 h 50"/>
                  <a:gd name="T22" fmla="*/ 92 w 92"/>
                  <a:gd name="T23" fmla="*/ 28 h 50"/>
                  <a:gd name="T24" fmla="*/ 88 w 92"/>
                  <a:gd name="T25" fmla="*/ 24 h 50"/>
                  <a:gd name="T26" fmla="*/ 82 w 92"/>
                  <a:gd name="T27" fmla="*/ 22 h 50"/>
                  <a:gd name="T28" fmla="*/ 82 w 92"/>
                  <a:gd name="T29" fmla="*/ 22 h 50"/>
                  <a:gd name="T30" fmla="*/ 50 w 92"/>
                  <a:gd name="T31" fmla="*/ 14 h 50"/>
                  <a:gd name="T32" fmla="*/ 36 w 92"/>
                  <a:gd name="T33" fmla="*/ 10 h 50"/>
                  <a:gd name="T34" fmla="*/ 22 w 92"/>
                  <a:gd name="T35" fmla="*/ 2 h 50"/>
                  <a:gd name="T36" fmla="*/ 22 w 92"/>
                  <a:gd name="T37" fmla="*/ 2 h 50"/>
                  <a:gd name="T38" fmla="*/ 16 w 92"/>
                  <a:gd name="T39" fmla="*/ 0 h 50"/>
                  <a:gd name="T40" fmla="*/ 10 w 92"/>
                  <a:gd name="T41" fmla="*/ 2 h 50"/>
                  <a:gd name="T42" fmla="*/ 4 w 92"/>
                  <a:gd name="T43" fmla="*/ 4 h 50"/>
                  <a:gd name="T44" fmla="*/ 2 w 92"/>
                  <a:gd name="T45" fmla="*/ 8 h 50"/>
                  <a:gd name="T46" fmla="*/ 0 w 92"/>
                  <a:gd name="T47" fmla="*/ 14 h 50"/>
                  <a:gd name="T48" fmla="*/ 0 w 92"/>
                  <a:gd name="T49" fmla="*/ 20 h 50"/>
                  <a:gd name="T50" fmla="*/ 2 w 92"/>
                  <a:gd name="T51" fmla="*/ 24 h 50"/>
                  <a:gd name="T52" fmla="*/ 6 w 92"/>
                  <a:gd name="T5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50">
                    <a:moveTo>
                      <a:pt x="6" y="28"/>
                    </a:moveTo>
                    <a:lnTo>
                      <a:pt x="6" y="28"/>
                    </a:lnTo>
                    <a:lnTo>
                      <a:pt x="22" y="36"/>
                    </a:lnTo>
                    <a:lnTo>
                      <a:pt x="40" y="42"/>
                    </a:lnTo>
                    <a:lnTo>
                      <a:pt x="74" y="50"/>
                    </a:lnTo>
                    <a:lnTo>
                      <a:pt x="74" y="50"/>
                    </a:lnTo>
                    <a:lnTo>
                      <a:pt x="80" y="50"/>
                    </a:lnTo>
                    <a:lnTo>
                      <a:pt x="86" y="48"/>
                    </a:lnTo>
                    <a:lnTo>
                      <a:pt x="90" y="44"/>
                    </a:lnTo>
                    <a:lnTo>
                      <a:pt x="92" y="38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8" y="2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50" y="14"/>
                    </a:lnTo>
                    <a:lnTo>
                      <a:pt x="36" y="1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Freeform 10209"/>
              <p:cNvSpPr>
                <a:spLocks/>
              </p:cNvSpPr>
              <p:nvPr/>
            </p:nvSpPr>
            <p:spPr bwMode="auto">
              <a:xfrm>
                <a:off x="14543088" y="5881688"/>
                <a:ext cx="146050" cy="79375"/>
              </a:xfrm>
              <a:custGeom>
                <a:avLst/>
                <a:gdLst>
                  <a:gd name="T0" fmla="*/ 6 w 92"/>
                  <a:gd name="T1" fmla="*/ 28 h 50"/>
                  <a:gd name="T2" fmla="*/ 6 w 92"/>
                  <a:gd name="T3" fmla="*/ 28 h 50"/>
                  <a:gd name="T4" fmla="*/ 22 w 92"/>
                  <a:gd name="T5" fmla="*/ 36 h 50"/>
                  <a:gd name="T6" fmla="*/ 40 w 92"/>
                  <a:gd name="T7" fmla="*/ 42 h 50"/>
                  <a:gd name="T8" fmla="*/ 74 w 92"/>
                  <a:gd name="T9" fmla="*/ 50 h 50"/>
                  <a:gd name="T10" fmla="*/ 74 w 92"/>
                  <a:gd name="T11" fmla="*/ 50 h 50"/>
                  <a:gd name="T12" fmla="*/ 80 w 92"/>
                  <a:gd name="T13" fmla="*/ 50 h 50"/>
                  <a:gd name="T14" fmla="*/ 86 w 92"/>
                  <a:gd name="T15" fmla="*/ 48 h 50"/>
                  <a:gd name="T16" fmla="*/ 90 w 92"/>
                  <a:gd name="T17" fmla="*/ 44 h 50"/>
                  <a:gd name="T18" fmla="*/ 92 w 92"/>
                  <a:gd name="T19" fmla="*/ 38 h 50"/>
                  <a:gd name="T20" fmla="*/ 92 w 92"/>
                  <a:gd name="T21" fmla="*/ 34 h 50"/>
                  <a:gd name="T22" fmla="*/ 92 w 92"/>
                  <a:gd name="T23" fmla="*/ 28 h 50"/>
                  <a:gd name="T24" fmla="*/ 88 w 92"/>
                  <a:gd name="T25" fmla="*/ 24 h 50"/>
                  <a:gd name="T26" fmla="*/ 82 w 92"/>
                  <a:gd name="T27" fmla="*/ 22 h 50"/>
                  <a:gd name="T28" fmla="*/ 82 w 92"/>
                  <a:gd name="T29" fmla="*/ 22 h 50"/>
                  <a:gd name="T30" fmla="*/ 50 w 92"/>
                  <a:gd name="T31" fmla="*/ 14 h 50"/>
                  <a:gd name="T32" fmla="*/ 36 w 92"/>
                  <a:gd name="T33" fmla="*/ 10 h 50"/>
                  <a:gd name="T34" fmla="*/ 22 w 92"/>
                  <a:gd name="T35" fmla="*/ 2 h 50"/>
                  <a:gd name="T36" fmla="*/ 22 w 92"/>
                  <a:gd name="T37" fmla="*/ 2 h 50"/>
                  <a:gd name="T38" fmla="*/ 16 w 92"/>
                  <a:gd name="T39" fmla="*/ 0 h 50"/>
                  <a:gd name="T40" fmla="*/ 10 w 92"/>
                  <a:gd name="T41" fmla="*/ 2 h 50"/>
                  <a:gd name="T42" fmla="*/ 4 w 92"/>
                  <a:gd name="T43" fmla="*/ 4 h 50"/>
                  <a:gd name="T44" fmla="*/ 2 w 92"/>
                  <a:gd name="T45" fmla="*/ 8 h 50"/>
                  <a:gd name="T46" fmla="*/ 0 w 92"/>
                  <a:gd name="T47" fmla="*/ 14 h 50"/>
                  <a:gd name="T48" fmla="*/ 0 w 92"/>
                  <a:gd name="T49" fmla="*/ 20 h 50"/>
                  <a:gd name="T50" fmla="*/ 2 w 92"/>
                  <a:gd name="T51" fmla="*/ 24 h 50"/>
                  <a:gd name="T52" fmla="*/ 6 w 92"/>
                  <a:gd name="T5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50">
                    <a:moveTo>
                      <a:pt x="6" y="28"/>
                    </a:moveTo>
                    <a:lnTo>
                      <a:pt x="6" y="28"/>
                    </a:lnTo>
                    <a:lnTo>
                      <a:pt x="22" y="36"/>
                    </a:lnTo>
                    <a:lnTo>
                      <a:pt x="40" y="42"/>
                    </a:lnTo>
                    <a:lnTo>
                      <a:pt x="74" y="50"/>
                    </a:lnTo>
                    <a:lnTo>
                      <a:pt x="74" y="50"/>
                    </a:lnTo>
                    <a:lnTo>
                      <a:pt x="80" y="50"/>
                    </a:lnTo>
                    <a:lnTo>
                      <a:pt x="86" y="48"/>
                    </a:lnTo>
                    <a:lnTo>
                      <a:pt x="90" y="44"/>
                    </a:lnTo>
                    <a:lnTo>
                      <a:pt x="92" y="38"/>
                    </a:lnTo>
                    <a:lnTo>
                      <a:pt x="92" y="34"/>
                    </a:lnTo>
                    <a:lnTo>
                      <a:pt x="92" y="28"/>
                    </a:lnTo>
                    <a:lnTo>
                      <a:pt x="88" y="2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50" y="14"/>
                    </a:lnTo>
                    <a:lnTo>
                      <a:pt x="36" y="1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6" y="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Freeform 10210"/>
              <p:cNvSpPr>
                <a:spLocks/>
              </p:cNvSpPr>
              <p:nvPr/>
            </p:nvSpPr>
            <p:spPr bwMode="auto">
              <a:xfrm>
                <a:off x="15571788" y="4992688"/>
                <a:ext cx="79375" cy="206375"/>
              </a:xfrm>
              <a:custGeom>
                <a:avLst/>
                <a:gdLst>
                  <a:gd name="T0" fmla="*/ 2 w 50"/>
                  <a:gd name="T1" fmla="*/ 24 h 130"/>
                  <a:gd name="T2" fmla="*/ 2 w 50"/>
                  <a:gd name="T3" fmla="*/ 24 h 130"/>
                  <a:gd name="T4" fmla="*/ 10 w 50"/>
                  <a:gd name="T5" fmla="*/ 46 h 130"/>
                  <a:gd name="T6" fmla="*/ 16 w 50"/>
                  <a:gd name="T7" fmla="*/ 68 h 130"/>
                  <a:gd name="T8" fmla="*/ 18 w 50"/>
                  <a:gd name="T9" fmla="*/ 92 h 130"/>
                  <a:gd name="T10" fmla="*/ 20 w 50"/>
                  <a:gd name="T11" fmla="*/ 116 h 130"/>
                  <a:gd name="T12" fmla="*/ 20 w 50"/>
                  <a:gd name="T13" fmla="*/ 116 h 130"/>
                  <a:gd name="T14" fmla="*/ 20 w 50"/>
                  <a:gd name="T15" fmla="*/ 122 h 130"/>
                  <a:gd name="T16" fmla="*/ 24 w 50"/>
                  <a:gd name="T17" fmla="*/ 126 h 130"/>
                  <a:gd name="T18" fmla="*/ 28 w 50"/>
                  <a:gd name="T19" fmla="*/ 130 h 130"/>
                  <a:gd name="T20" fmla="*/ 34 w 50"/>
                  <a:gd name="T21" fmla="*/ 130 h 130"/>
                  <a:gd name="T22" fmla="*/ 40 w 50"/>
                  <a:gd name="T23" fmla="*/ 130 h 130"/>
                  <a:gd name="T24" fmla="*/ 44 w 50"/>
                  <a:gd name="T25" fmla="*/ 126 h 130"/>
                  <a:gd name="T26" fmla="*/ 48 w 50"/>
                  <a:gd name="T27" fmla="*/ 122 h 130"/>
                  <a:gd name="T28" fmla="*/ 50 w 50"/>
                  <a:gd name="T29" fmla="*/ 116 h 130"/>
                  <a:gd name="T30" fmla="*/ 50 w 50"/>
                  <a:gd name="T31" fmla="*/ 116 h 130"/>
                  <a:gd name="T32" fmla="*/ 48 w 50"/>
                  <a:gd name="T33" fmla="*/ 88 h 130"/>
                  <a:gd name="T34" fmla="*/ 44 w 50"/>
                  <a:gd name="T35" fmla="*/ 60 h 130"/>
                  <a:gd name="T36" fmla="*/ 38 w 50"/>
                  <a:gd name="T37" fmla="*/ 34 h 130"/>
                  <a:gd name="T38" fmla="*/ 32 w 50"/>
                  <a:gd name="T39" fmla="*/ 20 h 130"/>
                  <a:gd name="T40" fmla="*/ 26 w 50"/>
                  <a:gd name="T41" fmla="*/ 8 h 130"/>
                  <a:gd name="T42" fmla="*/ 26 w 50"/>
                  <a:gd name="T43" fmla="*/ 8 h 130"/>
                  <a:gd name="T44" fmla="*/ 22 w 50"/>
                  <a:gd name="T45" fmla="*/ 4 h 130"/>
                  <a:gd name="T46" fmla="*/ 18 w 50"/>
                  <a:gd name="T47" fmla="*/ 0 h 130"/>
                  <a:gd name="T48" fmla="*/ 12 w 50"/>
                  <a:gd name="T49" fmla="*/ 0 h 130"/>
                  <a:gd name="T50" fmla="*/ 8 w 50"/>
                  <a:gd name="T51" fmla="*/ 2 h 130"/>
                  <a:gd name="T52" fmla="*/ 2 w 50"/>
                  <a:gd name="T53" fmla="*/ 6 h 130"/>
                  <a:gd name="T54" fmla="*/ 0 w 50"/>
                  <a:gd name="T55" fmla="*/ 12 h 130"/>
                  <a:gd name="T56" fmla="*/ 0 w 50"/>
                  <a:gd name="T57" fmla="*/ 18 h 130"/>
                  <a:gd name="T58" fmla="*/ 2 w 50"/>
                  <a:gd name="T5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130">
                    <a:moveTo>
                      <a:pt x="2" y="24"/>
                    </a:moveTo>
                    <a:lnTo>
                      <a:pt x="2" y="24"/>
                    </a:lnTo>
                    <a:lnTo>
                      <a:pt x="10" y="46"/>
                    </a:lnTo>
                    <a:lnTo>
                      <a:pt x="16" y="68"/>
                    </a:lnTo>
                    <a:lnTo>
                      <a:pt x="18" y="92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20" y="122"/>
                    </a:lnTo>
                    <a:lnTo>
                      <a:pt x="24" y="126"/>
                    </a:lnTo>
                    <a:lnTo>
                      <a:pt x="28" y="130"/>
                    </a:lnTo>
                    <a:lnTo>
                      <a:pt x="34" y="130"/>
                    </a:lnTo>
                    <a:lnTo>
                      <a:pt x="40" y="130"/>
                    </a:lnTo>
                    <a:lnTo>
                      <a:pt x="44" y="126"/>
                    </a:lnTo>
                    <a:lnTo>
                      <a:pt x="48" y="122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48" y="88"/>
                    </a:lnTo>
                    <a:lnTo>
                      <a:pt x="44" y="60"/>
                    </a:lnTo>
                    <a:lnTo>
                      <a:pt x="38" y="34"/>
                    </a:lnTo>
                    <a:lnTo>
                      <a:pt x="32" y="2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4" name="Freeform 10211"/>
              <p:cNvSpPr>
                <a:spLocks/>
              </p:cNvSpPr>
              <p:nvPr/>
            </p:nvSpPr>
            <p:spPr bwMode="auto">
              <a:xfrm>
                <a:off x="15571788" y="4992688"/>
                <a:ext cx="79375" cy="206375"/>
              </a:xfrm>
              <a:custGeom>
                <a:avLst/>
                <a:gdLst>
                  <a:gd name="T0" fmla="*/ 2 w 50"/>
                  <a:gd name="T1" fmla="*/ 24 h 130"/>
                  <a:gd name="T2" fmla="*/ 2 w 50"/>
                  <a:gd name="T3" fmla="*/ 24 h 130"/>
                  <a:gd name="T4" fmla="*/ 10 w 50"/>
                  <a:gd name="T5" fmla="*/ 46 h 130"/>
                  <a:gd name="T6" fmla="*/ 16 w 50"/>
                  <a:gd name="T7" fmla="*/ 68 h 130"/>
                  <a:gd name="T8" fmla="*/ 18 w 50"/>
                  <a:gd name="T9" fmla="*/ 92 h 130"/>
                  <a:gd name="T10" fmla="*/ 20 w 50"/>
                  <a:gd name="T11" fmla="*/ 116 h 130"/>
                  <a:gd name="T12" fmla="*/ 20 w 50"/>
                  <a:gd name="T13" fmla="*/ 116 h 130"/>
                  <a:gd name="T14" fmla="*/ 20 w 50"/>
                  <a:gd name="T15" fmla="*/ 122 h 130"/>
                  <a:gd name="T16" fmla="*/ 24 w 50"/>
                  <a:gd name="T17" fmla="*/ 126 h 130"/>
                  <a:gd name="T18" fmla="*/ 28 w 50"/>
                  <a:gd name="T19" fmla="*/ 130 h 130"/>
                  <a:gd name="T20" fmla="*/ 34 w 50"/>
                  <a:gd name="T21" fmla="*/ 130 h 130"/>
                  <a:gd name="T22" fmla="*/ 40 w 50"/>
                  <a:gd name="T23" fmla="*/ 130 h 130"/>
                  <a:gd name="T24" fmla="*/ 44 w 50"/>
                  <a:gd name="T25" fmla="*/ 126 h 130"/>
                  <a:gd name="T26" fmla="*/ 48 w 50"/>
                  <a:gd name="T27" fmla="*/ 122 h 130"/>
                  <a:gd name="T28" fmla="*/ 50 w 50"/>
                  <a:gd name="T29" fmla="*/ 116 h 130"/>
                  <a:gd name="T30" fmla="*/ 50 w 50"/>
                  <a:gd name="T31" fmla="*/ 116 h 130"/>
                  <a:gd name="T32" fmla="*/ 48 w 50"/>
                  <a:gd name="T33" fmla="*/ 88 h 130"/>
                  <a:gd name="T34" fmla="*/ 44 w 50"/>
                  <a:gd name="T35" fmla="*/ 60 h 130"/>
                  <a:gd name="T36" fmla="*/ 38 w 50"/>
                  <a:gd name="T37" fmla="*/ 34 h 130"/>
                  <a:gd name="T38" fmla="*/ 32 w 50"/>
                  <a:gd name="T39" fmla="*/ 20 h 130"/>
                  <a:gd name="T40" fmla="*/ 26 w 50"/>
                  <a:gd name="T41" fmla="*/ 8 h 130"/>
                  <a:gd name="T42" fmla="*/ 26 w 50"/>
                  <a:gd name="T43" fmla="*/ 8 h 130"/>
                  <a:gd name="T44" fmla="*/ 22 w 50"/>
                  <a:gd name="T45" fmla="*/ 4 h 130"/>
                  <a:gd name="T46" fmla="*/ 18 w 50"/>
                  <a:gd name="T47" fmla="*/ 0 h 130"/>
                  <a:gd name="T48" fmla="*/ 12 w 50"/>
                  <a:gd name="T49" fmla="*/ 0 h 130"/>
                  <a:gd name="T50" fmla="*/ 8 w 50"/>
                  <a:gd name="T51" fmla="*/ 2 h 130"/>
                  <a:gd name="T52" fmla="*/ 2 w 50"/>
                  <a:gd name="T53" fmla="*/ 6 h 130"/>
                  <a:gd name="T54" fmla="*/ 0 w 50"/>
                  <a:gd name="T55" fmla="*/ 12 h 130"/>
                  <a:gd name="T56" fmla="*/ 0 w 50"/>
                  <a:gd name="T57" fmla="*/ 18 h 130"/>
                  <a:gd name="T58" fmla="*/ 2 w 50"/>
                  <a:gd name="T5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130">
                    <a:moveTo>
                      <a:pt x="2" y="24"/>
                    </a:moveTo>
                    <a:lnTo>
                      <a:pt x="2" y="24"/>
                    </a:lnTo>
                    <a:lnTo>
                      <a:pt x="10" y="46"/>
                    </a:lnTo>
                    <a:lnTo>
                      <a:pt x="16" y="68"/>
                    </a:lnTo>
                    <a:lnTo>
                      <a:pt x="18" y="92"/>
                    </a:lnTo>
                    <a:lnTo>
                      <a:pt x="20" y="116"/>
                    </a:lnTo>
                    <a:lnTo>
                      <a:pt x="20" y="116"/>
                    </a:lnTo>
                    <a:lnTo>
                      <a:pt x="20" y="122"/>
                    </a:lnTo>
                    <a:lnTo>
                      <a:pt x="24" y="126"/>
                    </a:lnTo>
                    <a:lnTo>
                      <a:pt x="28" y="130"/>
                    </a:lnTo>
                    <a:lnTo>
                      <a:pt x="34" y="130"/>
                    </a:lnTo>
                    <a:lnTo>
                      <a:pt x="40" y="130"/>
                    </a:lnTo>
                    <a:lnTo>
                      <a:pt x="44" y="126"/>
                    </a:lnTo>
                    <a:lnTo>
                      <a:pt x="48" y="122"/>
                    </a:lnTo>
                    <a:lnTo>
                      <a:pt x="50" y="116"/>
                    </a:lnTo>
                    <a:lnTo>
                      <a:pt x="50" y="116"/>
                    </a:lnTo>
                    <a:lnTo>
                      <a:pt x="48" y="88"/>
                    </a:lnTo>
                    <a:lnTo>
                      <a:pt x="44" y="60"/>
                    </a:lnTo>
                    <a:lnTo>
                      <a:pt x="38" y="34"/>
                    </a:lnTo>
                    <a:lnTo>
                      <a:pt x="32" y="2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5" name="Freeform 10212"/>
              <p:cNvSpPr>
                <a:spLocks/>
              </p:cNvSpPr>
              <p:nvPr/>
            </p:nvSpPr>
            <p:spPr bwMode="auto">
              <a:xfrm>
                <a:off x="15676563" y="4964113"/>
                <a:ext cx="76200" cy="190500"/>
              </a:xfrm>
              <a:custGeom>
                <a:avLst/>
                <a:gdLst>
                  <a:gd name="T0" fmla="*/ 2 w 48"/>
                  <a:gd name="T1" fmla="*/ 18 h 120"/>
                  <a:gd name="T2" fmla="*/ 2 w 48"/>
                  <a:gd name="T3" fmla="*/ 18 h 120"/>
                  <a:gd name="T4" fmla="*/ 8 w 48"/>
                  <a:gd name="T5" fmla="*/ 40 h 120"/>
                  <a:gd name="T6" fmla="*/ 14 w 48"/>
                  <a:gd name="T7" fmla="*/ 60 h 120"/>
                  <a:gd name="T8" fmla="*/ 16 w 48"/>
                  <a:gd name="T9" fmla="*/ 84 h 120"/>
                  <a:gd name="T10" fmla="*/ 18 w 48"/>
                  <a:gd name="T11" fmla="*/ 106 h 120"/>
                  <a:gd name="T12" fmla="*/ 18 w 48"/>
                  <a:gd name="T13" fmla="*/ 106 h 120"/>
                  <a:gd name="T14" fmla="*/ 18 w 48"/>
                  <a:gd name="T15" fmla="*/ 112 h 120"/>
                  <a:gd name="T16" fmla="*/ 22 w 48"/>
                  <a:gd name="T17" fmla="*/ 116 h 120"/>
                  <a:gd name="T18" fmla="*/ 26 w 48"/>
                  <a:gd name="T19" fmla="*/ 120 h 120"/>
                  <a:gd name="T20" fmla="*/ 32 w 48"/>
                  <a:gd name="T21" fmla="*/ 120 h 120"/>
                  <a:gd name="T22" fmla="*/ 38 w 48"/>
                  <a:gd name="T23" fmla="*/ 120 h 120"/>
                  <a:gd name="T24" fmla="*/ 42 w 48"/>
                  <a:gd name="T25" fmla="*/ 116 h 120"/>
                  <a:gd name="T26" fmla="*/ 46 w 48"/>
                  <a:gd name="T27" fmla="*/ 112 h 120"/>
                  <a:gd name="T28" fmla="*/ 48 w 48"/>
                  <a:gd name="T29" fmla="*/ 106 h 120"/>
                  <a:gd name="T30" fmla="*/ 48 w 48"/>
                  <a:gd name="T31" fmla="*/ 106 h 120"/>
                  <a:gd name="T32" fmla="*/ 46 w 48"/>
                  <a:gd name="T33" fmla="*/ 82 h 120"/>
                  <a:gd name="T34" fmla="*/ 44 w 48"/>
                  <a:gd name="T35" fmla="*/ 56 h 120"/>
                  <a:gd name="T36" fmla="*/ 38 w 48"/>
                  <a:gd name="T37" fmla="*/ 34 h 120"/>
                  <a:gd name="T38" fmla="*/ 30 w 48"/>
                  <a:gd name="T39" fmla="*/ 10 h 120"/>
                  <a:gd name="T40" fmla="*/ 30 w 48"/>
                  <a:gd name="T41" fmla="*/ 10 h 120"/>
                  <a:gd name="T42" fmla="*/ 26 w 48"/>
                  <a:gd name="T43" fmla="*/ 4 h 120"/>
                  <a:gd name="T44" fmla="*/ 22 w 48"/>
                  <a:gd name="T45" fmla="*/ 0 h 120"/>
                  <a:gd name="T46" fmla="*/ 16 w 48"/>
                  <a:gd name="T47" fmla="*/ 0 h 120"/>
                  <a:gd name="T48" fmla="*/ 10 w 48"/>
                  <a:gd name="T49" fmla="*/ 0 h 120"/>
                  <a:gd name="T50" fmla="*/ 6 w 48"/>
                  <a:gd name="T51" fmla="*/ 2 h 120"/>
                  <a:gd name="T52" fmla="*/ 2 w 48"/>
                  <a:gd name="T53" fmla="*/ 6 h 120"/>
                  <a:gd name="T54" fmla="*/ 0 w 48"/>
                  <a:gd name="T55" fmla="*/ 12 h 120"/>
                  <a:gd name="T56" fmla="*/ 2 w 48"/>
                  <a:gd name="T57" fmla="*/ 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120">
                    <a:moveTo>
                      <a:pt x="2" y="18"/>
                    </a:moveTo>
                    <a:lnTo>
                      <a:pt x="2" y="18"/>
                    </a:lnTo>
                    <a:lnTo>
                      <a:pt x="8" y="40"/>
                    </a:lnTo>
                    <a:lnTo>
                      <a:pt x="14" y="60"/>
                    </a:lnTo>
                    <a:lnTo>
                      <a:pt x="16" y="84"/>
                    </a:lnTo>
                    <a:lnTo>
                      <a:pt x="18" y="106"/>
                    </a:lnTo>
                    <a:lnTo>
                      <a:pt x="18" y="106"/>
                    </a:lnTo>
                    <a:lnTo>
                      <a:pt x="18" y="112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2" y="120"/>
                    </a:lnTo>
                    <a:lnTo>
                      <a:pt x="38" y="120"/>
                    </a:lnTo>
                    <a:lnTo>
                      <a:pt x="42" y="116"/>
                    </a:lnTo>
                    <a:lnTo>
                      <a:pt x="46" y="112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6" y="82"/>
                    </a:lnTo>
                    <a:lnTo>
                      <a:pt x="44" y="56"/>
                    </a:lnTo>
                    <a:lnTo>
                      <a:pt x="38" y="3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6" name="Freeform 10213"/>
              <p:cNvSpPr>
                <a:spLocks/>
              </p:cNvSpPr>
              <p:nvPr/>
            </p:nvSpPr>
            <p:spPr bwMode="auto">
              <a:xfrm>
                <a:off x="15676563" y="4964113"/>
                <a:ext cx="76200" cy="190500"/>
              </a:xfrm>
              <a:custGeom>
                <a:avLst/>
                <a:gdLst>
                  <a:gd name="T0" fmla="*/ 2 w 48"/>
                  <a:gd name="T1" fmla="*/ 18 h 120"/>
                  <a:gd name="T2" fmla="*/ 2 w 48"/>
                  <a:gd name="T3" fmla="*/ 18 h 120"/>
                  <a:gd name="T4" fmla="*/ 8 w 48"/>
                  <a:gd name="T5" fmla="*/ 40 h 120"/>
                  <a:gd name="T6" fmla="*/ 14 w 48"/>
                  <a:gd name="T7" fmla="*/ 60 h 120"/>
                  <a:gd name="T8" fmla="*/ 16 w 48"/>
                  <a:gd name="T9" fmla="*/ 84 h 120"/>
                  <a:gd name="T10" fmla="*/ 18 w 48"/>
                  <a:gd name="T11" fmla="*/ 106 h 120"/>
                  <a:gd name="T12" fmla="*/ 18 w 48"/>
                  <a:gd name="T13" fmla="*/ 106 h 120"/>
                  <a:gd name="T14" fmla="*/ 18 w 48"/>
                  <a:gd name="T15" fmla="*/ 112 h 120"/>
                  <a:gd name="T16" fmla="*/ 22 w 48"/>
                  <a:gd name="T17" fmla="*/ 116 h 120"/>
                  <a:gd name="T18" fmla="*/ 26 w 48"/>
                  <a:gd name="T19" fmla="*/ 120 h 120"/>
                  <a:gd name="T20" fmla="*/ 32 w 48"/>
                  <a:gd name="T21" fmla="*/ 120 h 120"/>
                  <a:gd name="T22" fmla="*/ 38 w 48"/>
                  <a:gd name="T23" fmla="*/ 120 h 120"/>
                  <a:gd name="T24" fmla="*/ 42 w 48"/>
                  <a:gd name="T25" fmla="*/ 116 h 120"/>
                  <a:gd name="T26" fmla="*/ 46 w 48"/>
                  <a:gd name="T27" fmla="*/ 112 h 120"/>
                  <a:gd name="T28" fmla="*/ 48 w 48"/>
                  <a:gd name="T29" fmla="*/ 106 h 120"/>
                  <a:gd name="T30" fmla="*/ 48 w 48"/>
                  <a:gd name="T31" fmla="*/ 106 h 120"/>
                  <a:gd name="T32" fmla="*/ 46 w 48"/>
                  <a:gd name="T33" fmla="*/ 82 h 120"/>
                  <a:gd name="T34" fmla="*/ 44 w 48"/>
                  <a:gd name="T35" fmla="*/ 56 h 120"/>
                  <a:gd name="T36" fmla="*/ 38 w 48"/>
                  <a:gd name="T37" fmla="*/ 34 h 120"/>
                  <a:gd name="T38" fmla="*/ 30 w 48"/>
                  <a:gd name="T39" fmla="*/ 10 h 120"/>
                  <a:gd name="T40" fmla="*/ 30 w 48"/>
                  <a:gd name="T41" fmla="*/ 10 h 120"/>
                  <a:gd name="T42" fmla="*/ 26 w 48"/>
                  <a:gd name="T43" fmla="*/ 4 h 120"/>
                  <a:gd name="T44" fmla="*/ 22 w 48"/>
                  <a:gd name="T45" fmla="*/ 0 h 120"/>
                  <a:gd name="T46" fmla="*/ 16 w 48"/>
                  <a:gd name="T47" fmla="*/ 0 h 120"/>
                  <a:gd name="T48" fmla="*/ 10 w 48"/>
                  <a:gd name="T49" fmla="*/ 0 h 120"/>
                  <a:gd name="T50" fmla="*/ 6 w 48"/>
                  <a:gd name="T51" fmla="*/ 2 h 120"/>
                  <a:gd name="T52" fmla="*/ 2 w 48"/>
                  <a:gd name="T53" fmla="*/ 6 h 120"/>
                  <a:gd name="T54" fmla="*/ 0 w 48"/>
                  <a:gd name="T55" fmla="*/ 12 h 120"/>
                  <a:gd name="T56" fmla="*/ 2 w 48"/>
                  <a:gd name="T57" fmla="*/ 1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120">
                    <a:moveTo>
                      <a:pt x="2" y="18"/>
                    </a:moveTo>
                    <a:lnTo>
                      <a:pt x="2" y="18"/>
                    </a:lnTo>
                    <a:lnTo>
                      <a:pt x="8" y="40"/>
                    </a:lnTo>
                    <a:lnTo>
                      <a:pt x="14" y="60"/>
                    </a:lnTo>
                    <a:lnTo>
                      <a:pt x="16" y="84"/>
                    </a:lnTo>
                    <a:lnTo>
                      <a:pt x="18" y="106"/>
                    </a:lnTo>
                    <a:lnTo>
                      <a:pt x="18" y="106"/>
                    </a:lnTo>
                    <a:lnTo>
                      <a:pt x="18" y="112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2" y="120"/>
                    </a:lnTo>
                    <a:lnTo>
                      <a:pt x="38" y="120"/>
                    </a:lnTo>
                    <a:lnTo>
                      <a:pt x="42" y="116"/>
                    </a:lnTo>
                    <a:lnTo>
                      <a:pt x="46" y="112"/>
                    </a:lnTo>
                    <a:lnTo>
                      <a:pt x="48" y="106"/>
                    </a:lnTo>
                    <a:lnTo>
                      <a:pt x="48" y="106"/>
                    </a:lnTo>
                    <a:lnTo>
                      <a:pt x="46" y="82"/>
                    </a:lnTo>
                    <a:lnTo>
                      <a:pt x="44" y="56"/>
                    </a:lnTo>
                    <a:lnTo>
                      <a:pt x="38" y="3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7" name="Freeform 10214"/>
              <p:cNvSpPr>
                <a:spLocks/>
              </p:cNvSpPr>
              <p:nvPr/>
            </p:nvSpPr>
            <p:spPr bwMode="auto">
              <a:xfrm>
                <a:off x="13279438" y="5160963"/>
                <a:ext cx="523875" cy="333375"/>
              </a:xfrm>
              <a:custGeom>
                <a:avLst/>
                <a:gdLst>
                  <a:gd name="T0" fmla="*/ 70 w 330"/>
                  <a:gd name="T1" fmla="*/ 86 h 210"/>
                  <a:gd name="T2" fmla="*/ 70 w 330"/>
                  <a:gd name="T3" fmla="*/ 86 h 210"/>
                  <a:gd name="T4" fmla="*/ 106 w 330"/>
                  <a:gd name="T5" fmla="*/ 90 h 210"/>
                  <a:gd name="T6" fmla="*/ 138 w 330"/>
                  <a:gd name="T7" fmla="*/ 92 h 210"/>
                  <a:gd name="T8" fmla="*/ 152 w 330"/>
                  <a:gd name="T9" fmla="*/ 92 h 210"/>
                  <a:gd name="T10" fmla="*/ 162 w 330"/>
                  <a:gd name="T11" fmla="*/ 92 h 210"/>
                  <a:gd name="T12" fmla="*/ 162 w 330"/>
                  <a:gd name="T13" fmla="*/ 92 h 210"/>
                  <a:gd name="T14" fmla="*/ 174 w 330"/>
                  <a:gd name="T15" fmla="*/ 86 h 210"/>
                  <a:gd name="T16" fmla="*/ 186 w 330"/>
                  <a:gd name="T17" fmla="*/ 76 h 210"/>
                  <a:gd name="T18" fmla="*/ 216 w 330"/>
                  <a:gd name="T19" fmla="*/ 48 h 210"/>
                  <a:gd name="T20" fmla="*/ 244 w 330"/>
                  <a:gd name="T21" fmla="*/ 18 h 210"/>
                  <a:gd name="T22" fmla="*/ 254 w 330"/>
                  <a:gd name="T23" fmla="*/ 6 h 210"/>
                  <a:gd name="T24" fmla="*/ 262 w 330"/>
                  <a:gd name="T25" fmla="*/ 0 h 210"/>
                  <a:gd name="T26" fmla="*/ 262 w 330"/>
                  <a:gd name="T27" fmla="*/ 0 h 210"/>
                  <a:gd name="T28" fmla="*/ 266 w 330"/>
                  <a:gd name="T29" fmla="*/ 0 h 210"/>
                  <a:gd name="T30" fmla="*/ 270 w 330"/>
                  <a:gd name="T31" fmla="*/ 0 h 210"/>
                  <a:gd name="T32" fmla="*/ 280 w 330"/>
                  <a:gd name="T33" fmla="*/ 4 h 210"/>
                  <a:gd name="T34" fmla="*/ 290 w 330"/>
                  <a:gd name="T35" fmla="*/ 14 h 210"/>
                  <a:gd name="T36" fmla="*/ 302 w 330"/>
                  <a:gd name="T37" fmla="*/ 24 h 210"/>
                  <a:gd name="T38" fmla="*/ 322 w 330"/>
                  <a:gd name="T39" fmla="*/ 44 h 210"/>
                  <a:gd name="T40" fmla="*/ 330 w 330"/>
                  <a:gd name="T41" fmla="*/ 54 h 210"/>
                  <a:gd name="T42" fmla="*/ 330 w 330"/>
                  <a:gd name="T43" fmla="*/ 54 h 210"/>
                  <a:gd name="T44" fmla="*/ 248 w 330"/>
                  <a:gd name="T45" fmla="*/ 120 h 210"/>
                  <a:gd name="T46" fmla="*/ 186 w 330"/>
                  <a:gd name="T47" fmla="*/ 168 h 210"/>
                  <a:gd name="T48" fmla="*/ 160 w 330"/>
                  <a:gd name="T49" fmla="*/ 186 h 210"/>
                  <a:gd name="T50" fmla="*/ 142 w 330"/>
                  <a:gd name="T51" fmla="*/ 196 h 210"/>
                  <a:gd name="T52" fmla="*/ 106 w 330"/>
                  <a:gd name="T53" fmla="*/ 192 h 210"/>
                  <a:gd name="T54" fmla="*/ 84 w 330"/>
                  <a:gd name="T55" fmla="*/ 206 h 210"/>
                  <a:gd name="T56" fmla="*/ 84 w 330"/>
                  <a:gd name="T57" fmla="*/ 206 h 210"/>
                  <a:gd name="T58" fmla="*/ 72 w 330"/>
                  <a:gd name="T59" fmla="*/ 208 h 210"/>
                  <a:gd name="T60" fmla="*/ 48 w 330"/>
                  <a:gd name="T61" fmla="*/ 210 h 210"/>
                  <a:gd name="T62" fmla="*/ 34 w 330"/>
                  <a:gd name="T63" fmla="*/ 210 h 210"/>
                  <a:gd name="T64" fmla="*/ 22 w 330"/>
                  <a:gd name="T65" fmla="*/ 210 h 210"/>
                  <a:gd name="T66" fmla="*/ 12 w 330"/>
                  <a:gd name="T67" fmla="*/ 206 h 210"/>
                  <a:gd name="T68" fmla="*/ 8 w 330"/>
                  <a:gd name="T69" fmla="*/ 204 h 210"/>
                  <a:gd name="T70" fmla="*/ 4 w 330"/>
                  <a:gd name="T71" fmla="*/ 202 h 210"/>
                  <a:gd name="T72" fmla="*/ 4 w 330"/>
                  <a:gd name="T73" fmla="*/ 202 h 210"/>
                  <a:gd name="T74" fmla="*/ 2 w 330"/>
                  <a:gd name="T75" fmla="*/ 192 h 210"/>
                  <a:gd name="T76" fmla="*/ 0 w 330"/>
                  <a:gd name="T77" fmla="*/ 178 h 210"/>
                  <a:gd name="T78" fmla="*/ 4 w 330"/>
                  <a:gd name="T79" fmla="*/ 142 h 210"/>
                  <a:gd name="T80" fmla="*/ 8 w 330"/>
                  <a:gd name="T81" fmla="*/ 110 h 210"/>
                  <a:gd name="T82" fmla="*/ 10 w 330"/>
                  <a:gd name="T83" fmla="*/ 96 h 210"/>
                  <a:gd name="T84" fmla="*/ 10 w 330"/>
                  <a:gd name="T85" fmla="*/ 96 h 210"/>
                  <a:gd name="T86" fmla="*/ 32 w 330"/>
                  <a:gd name="T87" fmla="*/ 90 h 210"/>
                  <a:gd name="T88" fmla="*/ 52 w 330"/>
                  <a:gd name="T89" fmla="*/ 86 h 210"/>
                  <a:gd name="T90" fmla="*/ 70 w 330"/>
                  <a:gd name="T91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0" h="210">
                    <a:moveTo>
                      <a:pt x="70" y="86"/>
                    </a:moveTo>
                    <a:lnTo>
                      <a:pt x="70" y="86"/>
                    </a:lnTo>
                    <a:lnTo>
                      <a:pt x="106" y="90"/>
                    </a:lnTo>
                    <a:lnTo>
                      <a:pt x="138" y="92"/>
                    </a:lnTo>
                    <a:lnTo>
                      <a:pt x="152" y="92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74" y="86"/>
                    </a:lnTo>
                    <a:lnTo>
                      <a:pt x="186" y="76"/>
                    </a:lnTo>
                    <a:lnTo>
                      <a:pt x="216" y="48"/>
                    </a:lnTo>
                    <a:lnTo>
                      <a:pt x="244" y="18"/>
                    </a:lnTo>
                    <a:lnTo>
                      <a:pt x="254" y="6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80" y="4"/>
                    </a:lnTo>
                    <a:lnTo>
                      <a:pt x="290" y="14"/>
                    </a:lnTo>
                    <a:lnTo>
                      <a:pt x="302" y="24"/>
                    </a:lnTo>
                    <a:lnTo>
                      <a:pt x="322" y="44"/>
                    </a:lnTo>
                    <a:lnTo>
                      <a:pt x="330" y="54"/>
                    </a:lnTo>
                    <a:lnTo>
                      <a:pt x="330" y="54"/>
                    </a:lnTo>
                    <a:lnTo>
                      <a:pt x="248" y="120"/>
                    </a:lnTo>
                    <a:lnTo>
                      <a:pt x="186" y="168"/>
                    </a:lnTo>
                    <a:lnTo>
                      <a:pt x="160" y="186"/>
                    </a:lnTo>
                    <a:lnTo>
                      <a:pt x="142" y="196"/>
                    </a:lnTo>
                    <a:lnTo>
                      <a:pt x="106" y="192"/>
                    </a:lnTo>
                    <a:lnTo>
                      <a:pt x="84" y="206"/>
                    </a:lnTo>
                    <a:lnTo>
                      <a:pt x="84" y="206"/>
                    </a:lnTo>
                    <a:lnTo>
                      <a:pt x="72" y="208"/>
                    </a:lnTo>
                    <a:lnTo>
                      <a:pt x="48" y="210"/>
                    </a:lnTo>
                    <a:lnTo>
                      <a:pt x="34" y="210"/>
                    </a:lnTo>
                    <a:lnTo>
                      <a:pt x="22" y="210"/>
                    </a:lnTo>
                    <a:lnTo>
                      <a:pt x="12" y="206"/>
                    </a:lnTo>
                    <a:lnTo>
                      <a:pt x="8" y="204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2" y="192"/>
                    </a:lnTo>
                    <a:lnTo>
                      <a:pt x="0" y="178"/>
                    </a:lnTo>
                    <a:lnTo>
                      <a:pt x="4" y="142"/>
                    </a:lnTo>
                    <a:lnTo>
                      <a:pt x="8" y="110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32" y="90"/>
                    </a:lnTo>
                    <a:lnTo>
                      <a:pt x="52" y="86"/>
                    </a:lnTo>
                    <a:lnTo>
                      <a:pt x="70" y="86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8" name="Freeform 10215"/>
              <p:cNvSpPr>
                <a:spLocks/>
              </p:cNvSpPr>
              <p:nvPr/>
            </p:nvSpPr>
            <p:spPr bwMode="auto">
              <a:xfrm>
                <a:off x="13279438" y="5160963"/>
                <a:ext cx="523875" cy="333375"/>
              </a:xfrm>
              <a:custGeom>
                <a:avLst/>
                <a:gdLst>
                  <a:gd name="T0" fmla="*/ 70 w 330"/>
                  <a:gd name="T1" fmla="*/ 86 h 210"/>
                  <a:gd name="T2" fmla="*/ 70 w 330"/>
                  <a:gd name="T3" fmla="*/ 86 h 210"/>
                  <a:gd name="T4" fmla="*/ 106 w 330"/>
                  <a:gd name="T5" fmla="*/ 90 h 210"/>
                  <a:gd name="T6" fmla="*/ 138 w 330"/>
                  <a:gd name="T7" fmla="*/ 92 h 210"/>
                  <a:gd name="T8" fmla="*/ 152 w 330"/>
                  <a:gd name="T9" fmla="*/ 92 h 210"/>
                  <a:gd name="T10" fmla="*/ 162 w 330"/>
                  <a:gd name="T11" fmla="*/ 92 h 210"/>
                  <a:gd name="T12" fmla="*/ 162 w 330"/>
                  <a:gd name="T13" fmla="*/ 92 h 210"/>
                  <a:gd name="T14" fmla="*/ 174 w 330"/>
                  <a:gd name="T15" fmla="*/ 86 h 210"/>
                  <a:gd name="T16" fmla="*/ 186 w 330"/>
                  <a:gd name="T17" fmla="*/ 76 h 210"/>
                  <a:gd name="T18" fmla="*/ 216 w 330"/>
                  <a:gd name="T19" fmla="*/ 48 h 210"/>
                  <a:gd name="T20" fmla="*/ 244 w 330"/>
                  <a:gd name="T21" fmla="*/ 18 h 210"/>
                  <a:gd name="T22" fmla="*/ 254 w 330"/>
                  <a:gd name="T23" fmla="*/ 6 h 210"/>
                  <a:gd name="T24" fmla="*/ 262 w 330"/>
                  <a:gd name="T25" fmla="*/ 0 h 210"/>
                  <a:gd name="T26" fmla="*/ 262 w 330"/>
                  <a:gd name="T27" fmla="*/ 0 h 210"/>
                  <a:gd name="T28" fmla="*/ 266 w 330"/>
                  <a:gd name="T29" fmla="*/ 0 h 210"/>
                  <a:gd name="T30" fmla="*/ 270 w 330"/>
                  <a:gd name="T31" fmla="*/ 0 h 210"/>
                  <a:gd name="T32" fmla="*/ 280 w 330"/>
                  <a:gd name="T33" fmla="*/ 4 h 210"/>
                  <a:gd name="T34" fmla="*/ 290 w 330"/>
                  <a:gd name="T35" fmla="*/ 14 h 210"/>
                  <a:gd name="T36" fmla="*/ 302 w 330"/>
                  <a:gd name="T37" fmla="*/ 24 h 210"/>
                  <a:gd name="T38" fmla="*/ 322 w 330"/>
                  <a:gd name="T39" fmla="*/ 44 h 210"/>
                  <a:gd name="T40" fmla="*/ 330 w 330"/>
                  <a:gd name="T41" fmla="*/ 54 h 210"/>
                  <a:gd name="T42" fmla="*/ 330 w 330"/>
                  <a:gd name="T43" fmla="*/ 54 h 210"/>
                  <a:gd name="T44" fmla="*/ 248 w 330"/>
                  <a:gd name="T45" fmla="*/ 120 h 210"/>
                  <a:gd name="T46" fmla="*/ 186 w 330"/>
                  <a:gd name="T47" fmla="*/ 168 h 210"/>
                  <a:gd name="T48" fmla="*/ 160 w 330"/>
                  <a:gd name="T49" fmla="*/ 186 h 210"/>
                  <a:gd name="T50" fmla="*/ 142 w 330"/>
                  <a:gd name="T51" fmla="*/ 196 h 210"/>
                  <a:gd name="T52" fmla="*/ 106 w 330"/>
                  <a:gd name="T53" fmla="*/ 192 h 210"/>
                  <a:gd name="T54" fmla="*/ 84 w 330"/>
                  <a:gd name="T55" fmla="*/ 206 h 210"/>
                  <a:gd name="T56" fmla="*/ 84 w 330"/>
                  <a:gd name="T57" fmla="*/ 206 h 210"/>
                  <a:gd name="T58" fmla="*/ 72 w 330"/>
                  <a:gd name="T59" fmla="*/ 208 h 210"/>
                  <a:gd name="T60" fmla="*/ 48 w 330"/>
                  <a:gd name="T61" fmla="*/ 210 h 210"/>
                  <a:gd name="T62" fmla="*/ 34 w 330"/>
                  <a:gd name="T63" fmla="*/ 210 h 210"/>
                  <a:gd name="T64" fmla="*/ 22 w 330"/>
                  <a:gd name="T65" fmla="*/ 210 h 210"/>
                  <a:gd name="T66" fmla="*/ 12 w 330"/>
                  <a:gd name="T67" fmla="*/ 206 h 210"/>
                  <a:gd name="T68" fmla="*/ 8 w 330"/>
                  <a:gd name="T69" fmla="*/ 204 h 210"/>
                  <a:gd name="T70" fmla="*/ 4 w 330"/>
                  <a:gd name="T71" fmla="*/ 202 h 210"/>
                  <a:gd name="T72" fmla="*/ 4 w 330"/>
                  <a:gd name="T73" fmla="*/ 202 h 210"/>
                  <a:gd name="T74" fmla="*/ 2 w 330"/>
                  <a:gd name="T75" fmla="*/ 192 h 210"/>
                  <a:gd name="T76" fmla="*/ 0 w 330"/>
                  <a:gd name="T77" fmla="*/ 178 h 210"/>
                  <a:gd name="T78" fmla="*/ 4 w 330"/>
                  <a:gd name="T79" fmla="*/ 142 h 210"/>
                  <a:gd name="T80" fmla="*/ 8 w 330"/>
                  <a:gd name="T81" fmla="*/ 110 h 210"/>
                  <a:gd name="T82" fmla="*/ 10 w 330"/>
                  <a:gd name="T83" fmla="*/ 96 h 210"/>
                  <a:gd name="T84" fmla="*/ 10 w 330"/>
                  <a:gd name="T85" fmla="*/ 96 h 210"/>
                  <a:gd name="T86" fmla="*/ 32 w 330"/>
                  <a:gd name="T87" fmla="*/ 90 h 210"/>
                  <a:gd name="T88" fmla="*/ 52 w 330"/>
                  <a:gd name="T89" fmla="*/ 86 h 210"/>
                  <a:gd name="T90" fmla="*/ 70 w 330"/>
                  <a:gd name="T91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0" h="210">
                    <a:moveTo>
                      <a:pt x="70" y="86"/>
                    </a:moveTo>
                    <a:lnTo>
                      <a:pt x="70" y="86"/>
                    </a:lnTo>
                    <a:lnTo>
                      <a:pt x="106" y="90"/>
                    </a:lnTo>
                    <a:lnTo>
                      <a:pt x="138" y="92"/>
                    </a:lnTo>
                    <a:lnTo>
                      <a:pt x="152" y="92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74" y="86"/>
                    </a:lnTo>
                    <a:lnTo>
                      <a:pt x="186" y="76"/>
                    </a:lnTo>
                    <a:lnTo>
                      <a:pt x="216" y="48"/>
                    </a:lnTo>
                    <a:lnTo>
                      <a:pt x="244" y="18"/>
                    </a:lnTo>
                    <a:lnTo>
                      <a:pt x="254" y="6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80" y="4"/>
                    </a:lnTo>
                    <a:lnTo>
                      <a:pt x="290" y="14"/>
                    </a:lnTo>
                    <a:lnTo>
                      <a:pt x="302" y="24"/>
                    </a:lnTo>
                    <a:lnTo>
                      <a:pt x="322" y="44"/>
                    </a:lnTo>
                    <a:lnTo>
                      <a:pt x="330" y="54"/>
                    </a:lnTo>
                    <a:lnTo>
                      <a:pt x="330" y="54"/>
                    </a:lnTo>
                    <a:lnTo>
                      <a:pt x="248" y="120"/>
                    </a:lnTo>
                    <a:lnTo>
                      <a:pt x="186" y="168"/>
                    </a:lnTo>
                    <a:lnTo>
                      <a:pt x="160" y="186"/>
                    </a:lnTo>
                    <a:lnTo>
                      <a:pt x="142" y="196"/>
                    </a:lnTo>
                    <a:lnTo>
                      <a:pt x="106" y="192"/>
                    </a:lnTo>
                    <a:lnTo>
                      <a:pt x="84" y="206"/>
                    </a:lnTo>
                    <a:lnTo>
                      <a:pt x="84" y="206"/>
                    </a:lnTo>
                    <a:lnTo>
                      <a:pt x="72" y="208"/>
                    </a:lnTo>
                    <a:lnTo>
                      <a:pt x="48" y="210"/>
                    </a:lnTo>
                    <a:lnTo>
                      <a:pt x="34" y="210"/>
                    </a:lnTo>
                    <a:lnTo>
                      <a:pt x="22" y="210"/>
                    </a:lnTo>
                    <a:lnTo>
                      <a:pt x="12" y="206"/>
                    </a:lnTo>
                    <a:lnTo>
                      <a:pt x="8" y="204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2" y="192"/>
                    </a:lnTo>
                    <a:lnTo>
                      <a:pt x="0" y="178"/>
                    </a:lnTo>
                    <a:lnTo>
                      <a:pt x="4" y="142"/>
                    </a:lnTo>
                    <a:lnTo>
                      <a:pt x="8" y="110"/>
                    </a:lnTo>
                    <a:lnTo>
                      <a:pt x="10" y="96"/>
                    </a:lnTo>
                    <a:lnTo>
                      <a:pt x="10" y="96"/>
                    </a:lnTo>
                    <a:lnTo>
                      <a:pt x="32" y="90"/>
                    </a:lnTo>
                    <a:lnTo>
                      <a:pt x="52" y="86"/>
                    </a:lnTo>
                    <a:lnTo>
                      <a:pt x="70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9" name="Freeform 10216"/>
              <p:cNvSpPr>
                <a:spLocks/>
              </p:cNvSpPr>
              <p:nvPr/>
            </p:nvSpPr>
            <p:spPr bwMode="auto">
              <a:xfrm>
                <a:off x="12212638" y="4840288"/>
                <a:ext cx="1209675" cy="508000"/>
              </a:xfrm>
              <a:custGeom>
                <a:avLst/>
                <a:gdLst>
                  <a:gd name="T0" fmla="*/ 144 w 762"/>
                  <a:gd name="T1" fmla="*/ 212 h 320"/>
                  <a:gd name="T2" fmla="*/ 232 w 762"/>
                  <a:gd name="T3" fmla="*/ 138 h 320"/>
                  <a:gd name="T4" fmla="*/ 320 w 762"/>
                  <a:gd name="T5" fmla="*/ 76 h 320"/>
                  <a:gd name="T6" fmla="*/ 386 w 762"/>
                  <a:gd name="T7" fmla="*/ 38 h 320"/>
                  <a:gd name="T8" fmla="*/ 454 w 762"/>
                  <a:gd name="T9" fmla="*/ 12 h 320"/>
                  <a:gd name="T10" fmla="*/ 502 w 762"/>
                  <a:gd name="T11" fmla="*/ 0 h 320"/>
                  <a:gd name="T12" fmla="*/ 532 w 762"/>
                  <a:gd name="T13" fmla="*/ 0 h 320"/>
                  <a:gd name="T14" fmla="*/ 546 w 762"/>
                  <a:gd name="T15" fmla="*/ 2 h 320"/>
                  <a:gd name="T16" fmla="*/ 598 w 762"/>
                  <a:gd name="T17" fmla="*/ 18 h 320"/>
                  <a:gd name="T18" fmla="*/ 640 w 762"/>
                  <a:gd name="T19" fmla="*/ 46 h 320"/>
                  <a:gd name="T20" fmla="*/ 676 w 762"/>
                  <a:gd name="T21" fmla="*/ 80 h 320"/>
                  <a:gd name="T22" fmla="*/ 704 w 762"/>
                  <a:gd name="T23" fmla="*/ 120 h 320"/>
                  <a:gd name="T24" fmla="*/ 726 w 762"/>
                  <a:gd name="T25" fmla="*/ 164 h 320"/>
                  <a:gd name="T26" fmla="*/ 754 w 762"/>
                  <a:gd name="T27" fmla="*/ 252 h 320"/>
                  <a:gd name="T28" fmla="*/ 762 w 762"/>
                  <a:gd name="T29" fmla="*/ 288 h 320"/>
                  <a:gd name="T30" fmla="*/ 732 w 762"/>
                  <a:gd name="T31" fmla="*/ 306 h 320"/>
                  <a:gd name="T32" fmla="*/ 704 w 762"/>
                  <a:gd name="T33" fmla="*/ 318 h 320"/>
                  <a:gd name="T34" fmla="*/ 678 w 762"/>
                  <a:gd name="T35" fmla="*/ 320 h 320"/>
                  <a:gd name="T36" fmla="*/ 672 w 762"/>
                  <a:gd name="T37" fmla="*/ 282 h 320"/>
                  <a:gd name="T38" fmla="*/ 650 w 762"/>
                  <a:gd name="T39" fmla="*/ 196 h 320"/>
                  <a:gd name="T40" fmla="*/ 632 w 762"/>
                  <a:gd name="T41" fmla="*/ 150 h 320"/>
                  <a:gd name="T42" fmla="*/ 608 w 762"/>
                  <a:gd name="T43" fmla="*/ 112 h 320"/>
                  <a:gd name="T44" fmla="*/ 578 w 762"/>
                  <a:gd name="T45" fmla="*/ 86 h 320"/>
                  <a:gd name="T46" fmla="*/ 560 w 762"/>
                  <a:gd name="T47" fmla="*/ 80 h 320"/>
                  <a:gd name="T48" fmla="*/ 542 w 762"/>
                  <a:gd name="T49" fmla="*/ 78 h 320"/>
                  <a:gd name="T50" fmla="*/ 520 w 762"/>
                  <a:gd name="T51" fmla="*/ 82 h 320"/>
                  <a:gd name="T52" fmla="*/ 468 w 762"/>
                  <a:gd name="T53" fmla="*/ 100 h 320"/>
                  <a:gd name="T54" fmla="*/ 378 w 762"/>
                  <a:gd name="T55" fmla="*/ 146 h 320"/>
                  <a:gd name="T56" fmla="*/ 262 w 762"/>
                  <a:gd name="T57" fmla="*/ 220 h 320"/>
                  <a:gd name="T58" fmla="*/ 160 w 762"/>
                  <a:gd name="T59" fmla="*/ 288 h 320"/>
                  <a:gd name="T60" fmla="*/ 154 w 762"/>
                  <a:gd name="T61" fmla="*/ 290 h 320"/>
                  <a:gd name="T62" fmla="*/ 104 w 762"/>
                  <a:gd name="T63" fmla="*/ 288 h 320"/>
                  <a:gd name="T64" fmla="*/ 40 w 762"/>
                  <a:gd name="T65" fmla="*/ 276 h 320"/>
                  <a:gd name="T66" fmla="*/ 10 w 762"/>
                  <a:gd name="T67" fmla="*/ 264 h 320"/>
                  <a:gd name="T68" fmla="*/ 0 w 762"/>
                  <a:gd name="T69" fmla="*/ 254 h 320"/>
                  <a:gd name="T70" fmla="*/ 4 w 762"/>
                  <a:gd name="T71" fmla="*/ 246 h 320"/>
                  <a:gd name="T72" fmla="*/ 24 w 762"/>
                  <a:gd name="T73" fmla="*/ 234 h 320"/>
                  <a:gd name="T74" fmla="*/ 90 w 762"/>
                  <a:gd name="T75" fmla="*/ 2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2" h="320">
                    <a:moveTo>
                      <a:pt x="144" y="212"/>
                    </a:moveTo>
                    <a:lnTo>
                      <a:pt x="144" y="212"/>
                    </a:lnTo>
                    <a:lnTo>
                      <a:pt x="186" y="176"/>
                    </a:lnTo>
                    <a:lnTo>
                      <a:pt x="232" y="138"/>
                    </a:lnTo>
                    <a:lnTo>
                      <a:pt x="288" y="96"/>
                    </a:lnTo>
                    <a:lnTo>
                      <a:pt x="320" y="76"/>
                    </a:lnTo>
                    <a:lnTo>
                      <a:pt x="352" y="56"/>
                    </a:lnTo>
                    <a:lnTo>
                      <a:pt x="386" y="38"/>
                    </a:lnTo>
                    <a:lnTo>
                      <a:pt x="420" y="24"/>
                    </a:lnTo>
                    <a:lnTo>
                      <a:pt x="454" y="12"/>
                    </a:lnTo>
                    <a:lnTo>
                      <a:pt x="486" y="2"/>
                    </a:lnTo>
                    <a:lnTo>
                      <a:pt x="502" y="0"/>
                    </a:lnTo>
                    <a:lnTo>
                      <a:pt x="516" y="0"/>
                    </a:lnTo>
                    <a:lnTo>
                      <a:pt x="532" y="0"/>
                    </a:lnTo>
                    <a:lnTo>
                      <a:pt x="546" y="2"/>
                    </a:lnTo>
                    <a:lnTo>
                      <a:pt x="546" y="2"/>
                    </a:lnTo>
                    <a:lnTo>
                      <a:pt x="572" y="8"/>
                    </a:lnTo>
                    <a:lnTo>
                      <a:pt x="598" y="18"/>
                    </a:lnTo>
                    <a:lnTo>
                      <a:pt x="620" y="30"/>
                    </a:lnTo>
                    <a:lnTo>
                      <a:pt x="640" y="46"/>
                    </a:lnTo>
                    <a:lnTo>
                      <a:pt x="658" y="62"/>
                    </a:lnTo>
                    <a:lnTo>
                      <a:pt x="676" y="80"/>
                    </a:lnTo>
                    <a:lnTo>
                      <a:pt x="690" y="100"/>
                    </a:lnTo>
                    <a:lnTo>
                      <a:pt x="704" y="120"/>
                    </a:lnTo>
                    <a:lnTo>
                      <a:pt x="714" y="142"/>
                    </a:lnTo>
                    <a:lnTo>
                      <a:pt x="726" y="164"/>
                    </a:lnTo>
                    <a:lnTo>
                      <a:pt x="742" y="208"/>
                    </a:lnTo>
                    <a:lnTo>
                      <a:pt x="754" y="252"/>
                    </a:lnTo>
                    <a:lnTo>
                      <a:pt x="762" y="288"/>
                    </a:lnTo>
                    <a:lnTo>
                      <a:pt x="762" y="288"/>
                    </a:lnTo>
                    <a:lnTo>
                      <a:pt x="754" y="294"/>
                    </a:lnTo>
                    <a:lnTo>
                      <a:pt x="732" y="306"/>
                    </a:lnTo>
                    <a:lnTo>
                      <a:pt x="718" y="312"/>
                    </a:lnTo>
                    <a:lnTo>
                      <a:pt x="704" y="318"/>
                    </a:lnTo>
                    <a:lnTo>
                      <a:pt x="690" y="320"/>
                    </a:lnTo>
                    <a:lnTo>
                      <a:pt x="678" y="320"/>
                    </a:lnTo>
                    <a:lnTo>
                      <a:pt x="678" y="320"/>
                    </a:lnTo>
                    <a:lnTo>
                      <a:pt x="672" y="282"/>
                    </a:lnTo>
                    <a:lnTo>
                      <a:pt x="664" y="242"/>
                    </a:lnTo>
                    <a:lnTo>
                      <a:pt x="650" y="196"/>
                    </a:lnTo>
                    <a:lnTo>
                      <a:pt x="642" y="172"/>
                    </a:lnTo>
                    <a:lnTo>
                      <a:pt x="632" y="150"/>
                    </a:lnTo>
                    <a:lnTo>
                      <a:pt x="622" y="130"/>
                    </a:lnTo>
                    <a:lnTo>
                      <a:pt x="608" y="112"/>
                    </a:lnTo>
                    <a:lnTo>
                      <a:pt x="594" y="98"/>
                    </a:lnTo>
                    <a:lnTo>
                      <a:pt x="578" y="86"/>
                    </a:lnTo>
                    <a:lnTo>
                      <a:pt x="570" y="82"/>
                    </a:lnTo>
                    <a:lnTo>
                      <a:pt x="560" y="80"/>
                    </a:lnTo>
                    <a:lnTo>
                      <a:pt x="552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20" y="82"/>
                    </a:lnTo>
                    <a:lnTo>
                      <a:pt x="494" y="90"/>
                    </a:lnTo>
                    <a:lnTo>
                      <a:pt x="468" y="100"/>
                    </a:lnTo>
                    <a:lnTo>
                      <a:pt x="438" y="114"/>
                    </a:lnTo>
                    <a:lnTo>
                      <a:pt x="378" y="146"/>
                    </a:lnTo>
                    <a:lnTo>
                      <a:pt x="318" y="182"/>
                    </a:lnTo>
                    <a:lnTo>
                      <a:pt x="262" y="220"/>
                    </a:lnTo>
                    <a:lnTo>
                      <a:pt x="214" y="252"/>
                    </a:lnTo>
                    <a:lnTo>
                      <a:pt x="160" y="288"/>
                    </a:lnTo>
                    <a:lnTo>
                      <a:pt x="160" y="288"/>
                    </a:lnTo>
                    <a:lnTo>
                      <a:pt x="154" y="290"/>
                    </a:lnTo>
                    <a:lnTo>
                      <a:pt x="140" y="290"/>
                    </a:lnTo>
                    <a:lnTo>
                      <a:pt x="104" y="288"/>
                    </a:lnTo>
                    <a:lnTo>
                      <a:pt x="60" y="280"/>
                    </a:lnTo>
                    <a:lnTo>
                      <a:pt x="40" y="276"/>
                    </a:lnTo>
                    <a:lnTo>
                      <a:pt x="24" y="270"/>
                    </a:lnTo>
                    <a:lnTo>
                      <a:pt x="10" y="264"/>
                    </a:lnTo>
                    <a:lnTo>
                      <a:pt x="2" y="256"/>
                    </a:lnTo>
                    <a:lnTo>
                      <a:pt x="0" y="254"/>
                    </a:lnTo>
                    <a:lnTo>
                      <a:pt x="0" y="250"/>
                    </a:lnTo>
                    <a:lnTo>
                      <a:pt x="4" y="246"/>
                    </a:lnTo>
                    <a:lnTo>
                      <a:pt x="8" y="242"/>
                    </a:lnTo>
                    <a:lnTo>
                      <a:pt x="24" y="234"/>
                    </a:lnTo>
                    <a:lnTo>
                      <a:pt x="52" y="226"/>
                    </a:lnTo>
                    <a:lnTo>
                      <a:pt x="90" y="220"/>
                    </a:lnTo>
                    <a:lnTo>
                      <a:pt x="144" y="212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0" name="Freeform 10217"/>
              <p:cNvSpPr>
                <a:spLocks/>
              </p:cNvSpPr>
              <p:nvPr/>
            </p:nvSpPr>
            <p:spPr bwMode="auto">
              <a:xfrm>
                <a:off x="12212638" y="4840288"/>
                <a:ext cx="1209675" cy="508000"/>
              </a:xfrm>
              <a:custGeom>
                <a:avLst/>
                <a:gdLst>
                  <a:gd name="T0" fmla="*/ 144 w 762"/>
                  <a:gd name="T1" fmla="*/ 212 h 320"/>
                  <a:gd name="T2" fmla="*/ 232 w 762"/>
                  <a:gd name="T3" fmla="*/ 138 h 320"/>
                  <a:gd name="T4" fmla="*/ 320 w 762"/>
                  <a:gd name="T5" fmla="*/ 76 h 320"/>
                  <a:gd name="T6" fmla="*/ 386 w 762"/>
                  <a:gd name="T7" fmla="*/ 38 h 320"/>
                  <a:gd name="T8" fmla="*/ 454 w 762"/>
                  <a:gd name="T9" fmla="*/ 12 h 320"/>
                  <a:gd name="T10" fmla="*/ 502 w 762"/>
                  <a:gd name="T11" fmla="*/ 0 h 320"/>
                  <a:gd name="T12" fmla="*/ 532 w 762"/>
                  <a:gd name="T13" fmla="*/ 0 h 320"/>
                  <a:gd name="T14" fmla="*/ 546 w 762"/>
                  <a:gd name="T15" fmla="*/ 2 h 320"/>
                  <a:gd name="T16" fmla="*/ 598 w 762"/>
                  <a:gd name="T17" fmla="*/ 18 h 320"/>
                  <a:gd name="T18" fmla="*/ 640 w 762"/>
                  <a:gd name="T19" fmla="*/ 46 h 320"/>
                  <a:gd name="T20" fmla="*/ 676 w 762"/>
                  <a:gd name="T21" fmla="*/ 80 h 320"/>
                  <a:gd name="T22" fmla="*/ 704 w 762"/>
                  <a:gd name="T23" fmla="*/ 120 h 320"/>
                  <a:gd name="T24" fmla="*/ 726 w 762"/>
                  <a:gd name="T25" fmla="*/ 164 h 320"/>
                  <a:gd name="T26" fmla="*/ 754 w 762"/>
                  <a:gd name="T27" fmla="*/ 252 h 320"/>
                  <a:gd name="T28" fmla="*/ 762 w 762"/>
                  <a:gd name="T29" fmla="*/ 288 h 320"/>
                  <a:gd name="T30" fmla="*/ 732 w 762"/>
                  <a:gd name="T31" fmla="*/ 306 h 320"/>
                  <a:gd name="T32" fmla="*/ 704 w 762"/>
                  <a:gd name="T33" fmla="*/ 318 h 320"/>
                  <a:gd name="T34" fmla="*/ 678 w 762"/>
                  <a:gd name="T35" fmla="*/ 320 h 320"/>
                  <a:gd name="T36" fmla="*/ 672 w 762"/>
                  <a:gd name="T37" fmla="*/ 282 h 320"/>
                  <a:gd name="T38" fmla="*/ 650 w 762"/>
                  <a:gd name="T39" fmla="*/ 196 h 320"/>
                  <a:gd name="T40" fmla="*/ 632 w 762"/>
                  <a:gd name="T41" fmla="*/ 150 h 320"/>
                  <a:gd name="T42" fmla="*/ 608 w 762"/>
                  <a:gd name="T43" fmla="*/ 112 h 320"/>
                  <a:gd name="T44" fmla="*/ 578 w 762"/>
                  <a:gd name="T45" fmla="*/ 86 h 320"/>
                  <a:gd name="T46" fmla="*/ 560 w 762"/>
                  <a:gd name="T47" fmla="*/ 80 h 320"/>
                  <a:gd name="T48" fmla="*/ 542 w 762"/>
                  <a:gd name="T49" fmla="*/ 78 h 320"/>
                  <a:gd name="T50" fmla="*/ 520 w 762"/>
                  <a:gd name="T51" fmla="*/ 82 h 320"/>
                  <a:gd name="T52" fmla="*/ 468 w 762"/>
                  <a:gd name="T53" fmla="*/ 100 h 320"/>
                  <a:gd name="T54" fmla="*/ 378 w 762"/>
                  <a:gd name="T55" fmla="*/ 146 h 320"/>
                  <a:gd name="T56" fmla="*/ 262 w 762"/>
                  <a:gd name="T57" fmla="*/ 220 h 320"/>
                  <a:gd name="T58" fmla="*/ 160 w 762"/>
                  <a:gd name="T59" fmla="*/ 288 h 320"/>
                  <a:gd name="T60" fmla="*/ 154 w 762"/>
                  <a:gd name="T61" fmla="*/ 290 h 320"/>
                  <a:gd name="T62" fmla="*/ 104 w 762"/>
                  <a:gd name="T63" fmla="*/ 288 h 320"/>
                  <a:gd name="T64" fmla="*/ 40 w 762"/>
                  <a:gd name="T65" fmla="*/ 276 h 320"/>
                  <a:gd name="T66" fmla="*/ 10 w 762"/>
                  <a:gd name="T67" fmla="*/ 264 h 320"/>
                  <a:gd name="T68" fmla="*/ 0 w 762"/>
                  <a:gd name="T69" fmla="*/ 254 h 320"/>
                  <a:gd name="T70" fmla="*/ 4 w 762"/>
                  <a:gd name="T71" fmla="*/ 246 h 320"/>
                  <a:gd name="T72" fmla="*/ 24 w 762"/>
                  <a:gd name="T73" fmla="*/ 234 h 320"/>
                  <a:gd name="T74" fmla="*/ 90 w 762"/>
                  <a:gd name="T75" fmla="*/ 2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2" h="320">
                    <a:moveTo>
                      <a:pt x="144" y="212"/>
                    </a:moveTo>
                    <a:lnTo>
                      <a:pt x="144" y="212"/>
                    </a:lnTo>
                    <a:lnTo>
                      <a:pt x="186" y="176"/>
                    </a:lnTo>
                    <a:lnTo>
                      <a:pt x="232" y="138"/>
                    </a:lnTo>
                    <a:lnTo>
                      <a:pt x="288" y="96"/>
                    </a:lnTo>
                    <a:lnTo>
                      <a:pt x="320" y="76"/>
                    </a:lnTo>
                    <a:lnTo>
                      <a:pt x="352" y="56"/>
                    </a:lnTo>
                    <a:lnTo>
                      <a:pt x="386" y="38"/>
                    </a:lnTo>
                    <a:lnTo>
                      <a:pt x="420" y="24"/>
                    </a:lnTo>
                    <a:lnTo>
                      <a:pt x="454" y="12"/>
                    </a:lnTo>
                    <a:lnTo>
                      <a:pt x="486" y="2"/>
                    </a:lnTo>
                    <a:lnTo>
                      <a:pt x="502" y="0"/>
                    </a:lnTo>
                    <a:lnTo>
                      <a:pt x="516" y="0"/>
                    </a:lnTo>
                    <a:lnTo>
                      <a:pt x="532" y="0"/>
                    </a:lnTo>
                    <a:lnTo>
                      <a:pt x="546" y="2"/>
                    </a:lnTo>
                    <a:lnTo>
                      <a:pt x="546" y="2"/>
                    </a:lnTo>
                    <a:lnTo>
                      <a:pt x="572" y="8"/>
                    </a:lnTo>
                    <a:lnTo>
                      <a:pt x="598" y="18"/>
                    </a:lnTo>
                    <a:lnTo>
                      <a:pt x="620" y="30"/>
                    </a:lnTo>
                    <a:lnTo>
                      <a:pt x="640" y="46"/>
                    </a:lnTo>
                    <a:lnTo>
                      <a:pt x="658" y="62"/>
                    </a:lnTo>
                    <a:lnTo>
                      <a:pt x="676" y="80"/>
                    </a:lnTo>
                    <a:lnTo>
                      <a:pt x="690" y="100"/>
                    </a:lnTo>
                    <a:lnTo>
                      <a:pt x="704" y="120"/>
                    </a:lnTo>
                    <a:lnTo>
                      <a:pt x="714" y="142"/>
                    </a:lnTo>
                    <a:lnTo>
                      <a:pt x="726" y="164"/>
                    </a:lnTo>
                    <a:lnTo>
                      <a:pt x="742" y="208"/>
                    </a:lnTo>
                    <a:lnTo>
                      <a:pt x="754" y="252"/>
                    </a:lnTo>
                    <a:lnTo>
                      <a:pt x="762" y="288"/>
                    </a:lnTo>
                    <a:lnTo>
                      <a:pt x="762" y="288"/>
                    </a:lnTo>
                    <a:lnTo>
                      <a:pt x="754" y="294"/>
                    </a:lnTo>
                    <a:lnTo>
                      <a:pt x="732" y="306"/>
                    </a:lnTo>
                    <a:lnTo>
                      <a:pt x="718" y="312"/>
                    </a:lnTo>
                    <a:lnTo>
                      <a:pt x="704" y="318"/>
                    </a:lnTo>
                    <a:lnTo>
                      <a:pt x="690" y="320"/>
                    </a:lnTo>
                    <a:lnTo>
                      <a:pt x="678" y="320"/>
                    </a:lnTo>
                    <a:lnTo>
                      <a:pt x="678" y="320"/>
                    </a:lnTo>
                    <a:lnTo>
                      <a:pt x="672" y="282"/>
                    </a:lnTo>
                    <a:lnTo>
                      <a:pt x="664" y="242"/>
                    </a:lnTo>
                    <a:lnTo>
                      <a:pt x="650" y="196"/>
                    </a:lnTo>
                    <a:lnTo>
                      <a:pt x="642" y="172"/>
                    </a:lnTo>
                    <a:lnTo>
                      <a:pt x="632" y="150"/>
                    </a:lnTo>
                    <a:lnTo>
                      <a:pt x="622" y="130"/>
                    </a:lnTo>
                    <a:lnTo>
                      <a:pt x="608" y="112"/>
                    </a:lnTo>
                    <a:lnTo>
                      <a:pt x="594" y="98"/>
                    </a:lnTo>
                    <a:lnTo>
                      <a:pt x="578" y="86"/>
                    </a:lnTo>
                    <a:lnTo>
                      <a:pt x="570" y="82"/>
                    </a:lnTo>
                    <a:lnTo>
                      <a:pt x="560" y="80"/>
                    </a:lnTo>
                    <a:lnTo>
                      <a:pt x="552" y="78"/>
                    </a:lnTo>
                    <a:lnTo>
                      <a:pt x="542" y="78"/>
                    </a:lnTo>
                    <a:lnTo>
                      <a:pt x="542" y="78"/>
                    </a:lnTo>
                    <a:lnTo>
                      <a:pt x="520" y="82"/>
                    </a:lnTo>
                    <a:lnTo>
                      <a:pt x="494" y="90"/>
                    </a:lnTo>
                    <a:lnTo>
                      <a:pt x="468" y="100"/>
                    </a:lnTo>
                    <a:lnTo>
                      <a:pt x="438" y="114"/>
                    </a:lnTo>
                    <a:lnTo>
                      <a:pt x="378" y="146"/>
                    </a:lnTo>
                    <a:lnTo>
                      <a:pt x="318" y="182"/>
                    </a:lnTo>
                    <a:lnTo>
                      <a:pt x="262" y="220"/>
                    </a:lnTo>
                    <a:lnTo>
                      <a:pt x="214" y="252"/>
                    </a:lnTo>
                    <a:lnTo>
                      <a:pt x="160" y="288"/>
                    </a:lnTo>
                    <a:lnTo>
                      <a:pt x="160" y="288"/>
                    </a:lnTo>
                    <a:lnTo>
                      <a:pt x="154" y="290"/>
                    </a:lnTo>
                    <a:lnTo>
                      <a:pt x="140" y="290"/>
                    </a:lnTo>
                    <a:lnTo>
                      <a:pt x="104" y="288"/>
                    </a:lnTo>
                    <a:lnTo>
                      <a:pt x="60" y="280"/>
                    </a:lnTo>
                    <a:lnTo>
                      <a:pt x="40" y="276"/>
                    </a:lnTo>
                    <a:lnTo>
                      <a:pt x="24" y="270"/>
                    </a:lnTo>
                    <a:lnTo>
                      <a:pt x="10" y="264"/>
                    </a:lnTo>
                    <a:lnTo>
                      <a:pt x="2" y="256"/>
                    </a:lnTo>
                    <a:lnTo>
                      <a:pt x="0" y="254"/>
                    </a:lnTo>
                    <a:lnTo>
                      <a:pt x="0" y="250"/>
                    </a:lnTo>
                    <a:lnTo>
                      <a:pt x="4" y="246"/>
                    </a:lnTo>
                    <a:lnTo>
                      <a:pt x="8" y="242"/>
                    </a:lnTo>
                    <a:lnTo>
                      <a:pt x="24" y="234"/>
                    </a:lnTo>
                    <a:lnTo>
                      <a:pt x="52" y="226"/>
                    </a:lnTo>
                    <a:lnTo>
                      <a:pt x="90" y="220"/>
                    </a:lnTo>
                    <a:lnTo>
                      <a:pt x="144" y="2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1" name="Freeform 10218"/>
              <p:cNvSpPr>
                <a:spLocks/>
              </p:cNvSpPr>
              <p:nvPr/>
            </p:nvSpPr>
            <p:spPr bwMode="auto">
              <a:xfrm>
                <a:off x="13482638" y="5434013"/>
                <a:ext cx="438150" cy="619125"/>
              </a:xfrm>
              <a:custGeom>
                <a:avLst/>
                <a:gdLst>
                  <a:gd name="T0" fmla="*/ 74 w 276"/>
                  <a:gd name="T1" fmla="*/ 232 h 390"/>
                  <a:gd name="T2" fmla="*/ 106 w 276"/>
                  <a:gd name="T3" fmla="*/ 220 h 390"/>
                  <a:gd name="T4" fmla="*/ 132 w 276"/>
                  <a:gd name="T5" fmla="*/ 206 h 390"/>
                  <a:gd name="T6" fmla="*/ 152 w 276"/>
                  <a:gd name="T7" fmla="*/ 186 h 390"/>
                  <a:gd name="T8" fmla="*/ 158 w 276"/>
                  <a:gd name="T9" fmla="*/ 174 h 390"/>
                  <a:gd name="T10" fmla="*/ 168 w 276"/>
                  <a:gd name="T11" fmla="*/ 134 h 390"/>
                  <a:gd name="T12" fmla="*/ 172 w 276"/>
                  <a:gd name="T13" fmla="*/ 86 h 390"/>
                  <a:gd name="T14" fmla="*/ 168 w 276"/>
                  <a:gd name="T15" fmla="*/ 44 h 390"/>
                  <a:gd name="T16" fmla="*/ 162 w 276"/>
                  <a:gd name="T17" fmla="*/ 28 h 390"/>
                  <a:gd name="T18" fmla="*/ 190 w 276"/>
                  <a:gd name="T19" fmla="*/ 14 h 390"/>
                  <a:gd name="T20" fmla="*/ 226 w 276"/>
                  <a:gd name="T21" fmla="*/ 2 h 390"/>
                  <a:gd name="T22" fmla="*/ 254 w 276"/>
                  <a:gd name="T23" fmla="*/ 0 h 390"/>
                  <a:gd name="T24" fmla="*/ 268 w 276"/>
                  <a:gd name="T25" fmla="*/ 6 h 390"/>
                  <a:gd name="T26" fmla="*/ 274 w 276"/>
                  <a:gd name="T27" fmla="*/ 10 h 390"/>
                  <a:gd name="T28" fmla="*/ 276 w 276"/>
                  <a:gd name="T29" fmla="*/ 84 h 390"/>
                  <a:gd name="T30" fmla="*/ 266 w 276"/>
                  <a:gd name="T31" fmla="*/ 176 h 390"/>
                  <a:gd name="T32" fmla="*/ 256 w 276"/>
                  <a:gd name="T33" fmla="*/ 222 h 390"/>
                  <a:gd name="T34" fmla="*/ 238 w 276"/>
                  <a:gd name="T35" fmla="*/ 262 h 390"/>
                  <a:gd name="T36" fmla="*/ 214 w 276"/>
                  <a:gd name="T37" fmla="*/ 292 h 390"/>
                  <a:gd name="T38" fmla="*/ 182 w 276"/>
                  <a:gd name="T39" fmla="*/ 290 h 390"/>
                  <a:gd name="T40" fmla="*/ 188 w 276"/>
                  <a:gd name="T41" fmla="*/ 314 h 390"/>
                  <a:gd name="T42" fmla="*/ 188 w 276"/>
                  <a:gd name="T43" fmla="*/ 332 h 390"/>
                  <a:gd name="T44" fmla="*/ 178 w 276"/>
                  <a:gd name="T45" fmla="*/ 346 h 390"/>
                  <a:gd name="T46" fmla="*/ 152 w 276"/>
                  <a:gd name="T47" fmla="*/ 360 h 390"/>
                  <a:gd name="T48" fmla="*/ 82 w 276"/>
                  <a:gd name="T49" fmla="*/ 386 h 390"/>
                  <a:gd name="T50" fmla="*/ 64 w 276"/>
                  <a:gd name="T51" fmla="*/ 390 h 390"/>
                  <a:gd name="T52" fmla="*/ 16 w 276"/>
                  <a:gd name="T53" fmla="*/ 314 h 390"/>
                  <a:gd name="T54" fmla="*/ 0 w 276"/>
                  <a:gd name="T55" fmla="*/ 286 h 390"/>
                  <a:gd name="T56" fmla="*/ 0 w 276"/>
                  <a:gd name="T57" fmla="*/ 276 h 390"/>
                  <a:gd name="T58" fmla="*/ 6 w 276"/>
                  <a:gd name="T59" fmla="*/ 268 h 390"/>
                  <a:gd name="T60" fmla="*/ 32 w 276"/>
                  <a:gd name="T61" fmla="*/ 250 h 390"/>
                  <a:gd name="T62" fmla="*/ 74 w 276"/>
                  <a:gd name="T63" fmla="*/ 23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90">
                    <a:moveTo>
                      <a:pt x="74" y="232"/>
                    </a:moveTo>
                    <a:lnTo>
                      <a:pt x="74" y="232"/>
                    </a:lnTo>
                    <a:lnTo>
                      <a:pt x="84" y="230"/>
                    </a:lnTo>
                    <a:lnTo>
                      <a:pt x="106" y="220"/>
                    </a:lnTo>
                    <a:lnTo>
                      <a:pt x="120" y="214"/>
                    </a:lnTo>
                    <a:lnTo>
                      <a:pt x="132" y="206"/>
                    </a:lnTo>
                    <a:lnTo>
                      <a:pt x="144" y="196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58" y="174"/>
                    </a:lnTo>
                    <a:lnTo>
                      <a:pt x="164" y="154"/>
                    </a:lnTo>
                    <a:lnTo>
                      <a:pt x="168" y="134"/>
                    </a:lnTo>
                    <a:lnTo>
                      <a:pt x="170" y="110"/>
                    </a:lnTo>
                    <a:lnTo>
                      <a:pt x="172" y="86"/>
                    </a:lnTo>
                    <a:lnTo>
                      <a:pt x="170" y="64"/>
                    </a:lnTo>
                    <a:lnTo>
                      <a:pt x="168" y="44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76" y="22"/>
                    </a:lnTo>
                    <a:lnTo>
                      <a:pt x="190" y="14"/>
                    </a:lnTo>
                    <a:lnTo>
                      <a:pt x="208" y="8"/>
                    </a:lnTo>
                    <a:lnTo>
                      <a:pt x="226" y="2"/>
                    </a:lnTo>
                    <a:lnTo>
                      <a:pt x="246" y="0"/>
                    </a:lnTo>
                    <a:lnTo>
                      <a:pt x="254" y="0"/>
                    </a:lnTo>
                    <a:lnTo>
                      <a:pt x="262" y="2"/>
                    </a:lnTo>
                    <a:lnTo>
                      <a:pt x="268" y="6"/>
                    </a:lnTo>
                    <a:lnTo>
                      <a:pt x="274" y="10"/>
                    </a:lnTo>
                    <a:lnTo>
                      <a:pt x="274" y="10"/>
                    </a:lnTo>
                    <a:lnTo>
                      <a:pt x="276" y="46"/>
                    </a:lnTo>
                    <a:lnTo>
                      <a:pt x="276" y="84"/>
                    </a:lnTo>
                    <a:lnTo>
                      <a:pt x="272" y="128"/>
                    </a:lnTo>
                    <a:lnTo>
                      <a:pt x="266" y="176"/>
                    </a:lnTo>
                    <a:lnTo>
                      <a:pt x="262" y="200"/>
                    </a:lnTo>
                    <a:lnTo>
                      <a:pt x="256" y="222"/>
                    </a:lnTo>
                    <a:lnTo>
                      <a:pt x="248" y="244"/>
                    </a:lnTo>
                    <a:lnTo>
                      <a:pt x="238" y="262"/>
                    </a:lnTo>
                    <a:lnTo>
                      <a:pt x="228" y="278"/>
                    </a:lnTo>
                    <a:lnTo>
                      <a:pt x="214" y="292"/>
                    </a:lnTo>
                    <a:lnTo>
                      <a:pt x="182" y="290"/>
                    </a:lnTo>
                    <a:lnTo>
                      <a:pt x="182" y="290"/>
                    </a:lnTo>
                    <a:lnTo>
                      <a:pt x="184" y="296"/>
                    </a:lnTo>
                    <a:lnTo>
                      <a:pt x="188" y="314"/>
                    </a:lnTo>
                    <a:lnTo>
                      <a:pt x="190" y="322"/>
                    </a:lnTo>
                    <a:lnTo>
                      <a:pt x="188" y="332"/>
                    </a:lnTo>
                    <a:lnTo>
                      <a:pt x="184" y="340"/>
                    </a:lnTo>
                    <a:lnTo>
                      <a:pt x="178" y="346"/>
                    </a:lnTo>
                    <a:lnTo>
                      <a:pt x="178" y="346"/>
                    </a:lnTo>
                    <a:lnTo>
                      <a:pt x="152" y="360"/>
                    </a:lnTo>
                    <a:lnTo>
                      <a:pt x="116" y="374"/>
                    </a:lnTo>
                    <a:lnTo>
                      <a:pt x="82" y="386"/>
                    </a:lnTo>
                    <a:lnTo>
                      <a:pt x="64" y="390"/>
                    </a:lnTo>
                    <a:lnTo>
                      <a:pt x="64" y="390"/>
                    </a:lnTo>
                    <a:lnTo>
                      <a:pt x="36" y="348"/>
                    </a:lnTo>
                    <a:lnTo>
                      <a:pt x="16" y="314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82"/>
                    </a:lnTo>
                    <a:lnTo>
                      <a:pt x="0" y="276"/>
                    </a:lnTo>
                    <a:lnTo>
                      <a:pt x="2" y="272"/>
                    </a:lnTo>
                    <a:lnTo>
                      <a:pt x="6" y="268"/>
                    </a:lnTo>
                    <a:lnTo>
                      <a:pt x="18" y="258"/>
                    </a:lnTo>
                    <a:lnTo>
                      <a:pt x="32" y="250"/>
                    </a:lnTo>
                    <a:lnTo>
                      <a:pt x="60" y="238"/>
                    </a:lnTo>
                    <a:lnTo>
                      <a:pt x="74" y="232"/>
                    </a:lnTo>
                    <a:close/>
                  </a:path>
                </a:pathLst>
              </a:custGeom>
              <a:solidFill>
                <a:srgbClr val="291E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2" name="Freeform 10219"/>
              <p:cNvSpPr>
                <a:spLocks/>
              </p:cNvSpPr>
              <p:nvPr/>
            </p:nvSpPr>
            <p:spPr bwMode="auto">
              <a:xfrm>
                <a:off x="13482638" y="5434013"/>
                <a:ext cx="438150" cy="619125"/>
              </a:xfrm>
              <a:custGeom>
                <a:avLst/>
                <a:gdLst>
                  <a:gd name="T0" fmla="*/ 74 w 276"/>
                  <a:gd name="T1" fmla="*/ 232 h 390"/>
                  <a:gd name="T2" fmla="*/ 106 w 276"/>
                  <a:gd name="T3" fmla="*/ 220 h 390"/>
                  <a:gd name="T4" fmla="*/ 132 w 276"/>
                  <a:gd name="T5" fmla="*/ 206 h 390"/>
                  <a:gd name="T6" fmla="*/ 152 w 276"/>
                  <a:gd name="T7" fmla="*/ 186 h 390"/>
                  <a:gd name="T8" fmla="*/ 158 w 276"/>
                  <a:gd name="T9" fmla="*/ 174 h 390"/>
                  <a:gd name="T10" fmla="*/ 168 w 276"/>
                  <a:gd name="T11" fmla="*/ 134 h 390"/>
                  <a:gd name="T12" fmla="*/ 172 w 276"/>
                  <a:gd name="T13" fmla="*/ 86 h 390"/>
                  <a:gd name="T14" fmla="*/ 168 w 276"/>
                  <a:gd name="T15" fmla="*/ 44 h 390"/>
                  <a:gd name="T16" fmla="*/ 162 w 276"/>
                  <a:gd name="T17" fmla="*/ 28 h 390"/>
                  <a:gd name="T18" fmla="*/ 190 w 276"/>
                  <a:gd name="T19" fmla="*/ 14 h 390"/>
                  <a:gd name="T20" fmla="*/ 226 w 276"/>
                  <a:gd name="T21" fmla="*/ 2 h 390"/>
                  <a:gd name="T22" fmla="*/ 254 w 276"/>
                  <a:gd name="T23" fmla="*/ 0 h 390"/>
                  <a:gd name="T24" fmla="*/ 268 w 276"/>
                  <a:gd name="T25" fmla="*/ 6 h 390"/>
                  <a:gd name="T26" fmla="*/ 274 w 276"/>
                  <a:gd name="T27" fmla="*/ 10 h 390"/>
                  <a:gd name="T28" fmla="*/ 276 w 276"/>
                  <a:gd name="T29" fmla="*/ 84 h 390"/>
                  <a:gd name="T30" fmla="*/ 266 w 276"/>
                  <a:gd name="T31" fmla="*/ 176 h 390"/>
                  <a:gd name="T32" fmla="*/ 256 w 276"/>
                  <a:gd name="T33" fmla="*/ 222 h 390"/>
                  <a:gd name="T34" fmla="*/ 238 w 276"/>
                  <a:gd name="T35" fmla="*/ 262 h 390"/>
                  <a:gd name="T36" fmla="*/ 214 w 276"/>
                  <a:gd name="T37" fmla="*/ 292 h 390"/>
                  <a:gd name="T38" fmla="*/ 182 w 276"/>
                  <a:gd name="T39" fmla="*/ 290 h 390"/>
                  <a:gd name="T40" fmla="*/ 188 w 276"/>
                  <a:gd name="T41" fmla="*/ 314 h 390"/>
                  <a:gd name="T42" fmla="*/ 188 w 276"/>
                  <a:gd name="T43" fmla="*/ 332 h 390"/>
                  <a:gd name="T44" fmla="*/ 178 w 276"/>
                  <a:gd name="T45" fmla="*/ 346 h 390"/>
                  <a:gd name="T46" fmla="*/ 152 w 276"/>
                  <a:gd name="T47" fmla="*/ 360 h 390"/>
                  <a:gd name="T48" fmla="*/ 82 w 276"/>
                  <a:gd name="T49" fmla="*/ 386 h 390"/>
                  <a:gd name="T50" fmla="*/ 64 w 276"/>
                  <a:gd name="T51" fmla="*/ 390 h 390"/>
                  <a:gd name="T52" fmla="*/ 16 w 276"/>
                  <a:gd name="T53" fmla="*/ 314 h 390"/>
                  <a:gd name="T54" fmla="*/ 0 w 276"/>
                  <a:gd name="T55" fmla="*/ 286 h 390"/>
                  <a:gd name="T56" fmla="*/ 0 w 276"/>
                  <a:gd name="T57" fmla="*/ 276 h 390"/>
                  <a:gd name="T58" fmla="*/ 6 w 276"/>
                  <a:gd name="T59" fmla="*/ 268 h 390"/>
                  <a:gd name="T60" fmla="*/ 32 w 276"/>
                  <a:gd name="T61" fmla="*/ 250 h 390"/>
                  <a:gd name="T62" fmla="*/ 74 w 276"/>
                  <a:gd name="T63" fmla="*/ 23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6" h="390">
                    <a:moveTo>
                      <a:pt x="74" y="232"/>
                    </a:moveTo>
                    <a:lnTo>
                      <a:pt x="74" y="232"/>
                    </a:lnTo>
                    <a:lnTo>
                      <a:pt x="84" y="230"/>
                    </a:lnTo>
                    <a:lnTo>
                      <a:pt x="106" y="220"/>
                    </a:lnTo>
                    <a:lnTo>
                      <a:pt x="120" y="214"/>
                    </a:lnTo>
                    <a:lnTo>
                      <a:pt x="132" y="206"/>
                    </a:lnTo>
                    <a:lnTo>
                      <a:pt x="144" y="196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58" y="174"/>
                    </a:lnTo>
                    <a:lnTo>
                      <a:pt x="164" y="154"/>
                    </a:lnTo>
                    <a:lnTo>
                      <a:pt x="168" y="134"/>
                    </a:lnTo>
                    <a:lnTo>
                      <a:pt x="170" y="110"/>
                    </a:lnTo>
                    <a:lnTo>
                      <a:pt x="172" y="86"/>
                    </a:lnTo>
                    <a:lnTo>
                      <a:pt x="170" y="64"/>
                    </a:lnTo>
                    <a:lnTo>
                      <a:pt x="168" y="44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76" y="22"/>
                    </a:lnTo>
                    <a:lnTo>
                      <a:pt x="190" y="14"/>
                    </a:lnTo>
                    <a:lnTo>
                      <a:pt x="208" y="8"/>
                    </a:lnTo>
                    <a:lnTo>
                      <a:pt x="226" y="2"/>
                    </a:lnTo>
                    <a:lnTo>
                      <a:pt x="246" y="0"/>
                    </a:lnTo>
                    <a:lnTo>
                      <a:pt x="254" y="0"/>
                    </a:lnTo>
                    <a:lnTo>
                      <a:pt x="262" y="2"/>
                    </a:lnTo>
                    <a:lnTo>
                      <a:pt x="268" y="6"/>
                    </a:lnTo>
                    <a:lnTo>
                      <a:pt x="274" y="10"/>
                    </a:lnTo>
                    <a:lnTo>
                      <a:pt x="274" y="10"/>
                    </a:lnTo>
                    <a:lnTo>
                      <a:pt x="276" y="46"/>
                    </a:lnTo>
                    <a:lnTo>
                      <a:pt x="276" y="84"/>
                    </a:lnTo>
                    <a:lnTo>
                      <a:pt x="272" y="128"/>
                    </a:lnTo>
                    <a:lnTo>
                      <a:pt x="266" y="176"/>
                    </a:lnTo>
                    <a:lnTo>
                      <a:pt x="262" y="200"/>
                    </a:lnTo>
                    <a:lnTo>
                      <a:pt x="256" y="222"/>
                    </a:lnTo>
                    <a:lnTo>
                      <a:pt x="248" y="244"/>
                    </a:lnTo>
                    <a:lnTo>
                      <a:pt x="238" y="262"/>
                    </a:lnTo>
                    <a:lnTo>
                      <a:pt x="228" y="278"/>
                    </a:lnTo>
                    <a:lnTo>
                      <a:pt x="214" y="292"/>
                    </a:lnTo>
                    <a:lnTo>
                      <a:pt x="182" y="290"/>
                    </a:lnTo>
                    <a:lnTo>
                      <a:pt x="182" y="290"/>
                    </a:lnTo>
                    <a:lnTo>
                      <a:pt x="184" y="296"/>
                    </a:lnTo>
                    <a:lnTo>
                      <a:pt x="188" y="314"/>
                    </a:lnTo>
                    <a:lnTo>
                      <a:pt x="190" y="322"/>
                    </a:lnTo>
                    <a:lnTo>
                      <a:pt x="188" y="332"/>
                    </a:lnTo>
                    <a:lnTo>
                      <a:pt x="184" y="340"/>
                    </a:lnTo>
                    <a:lnTo>
                      <a:pt x="178" y="346"/>
                    </a:lnTo>
                    <a:lnTo>
                      <a:pt x="178" y="346"/>
                    </a:lnTo>
                    <a:lnTo>
                      <a:pt x="152" y="360"/>
                    </a:lnTo>
                    <a:lnTo>
                      <a:pt x="116" y="374"/>
                    </a:lnTo>
                    <a:lnTo>
                      <a:pt x="82" y="386"/>
                    </a:lnTo>
                    <a:lnTo>
                      <a:pt x="64" y="390"/>
                    </a:lnTo>
                    <a:lnTo>
                      <a:pt x="64" y="390"/>
                    </a:lnTo>
                    <a:lnTo>
                      <a:pt x="36" y="348"/>
                    </a:lnTo>
                    <a:lnTo>
                      <a:pt x="16" y="314"/>
                    </a:lnTo>
                    <a:lnTo>
                      <a:pt x="0" y="286"/>
                    </a:lnTo>
                    <a:lnTo>
                      <a:pt x="0" y="286"/>
                    </a:lnTo>
                    <a:lnTo>
                      <a:pt x="0" y="282"/>
                    </a:lnTo>
                    <a:lnTo>
                      <a:pt x="0" y="276"/>
                    </a:lnTo>
                    <a:lnTo>
                      <a:pt x="2" y="272"/>
                    </a:lnTo>
                    <a:lnTo>
                      <a:pt x="6" y="268"/>
                    </a:lnTo>
                    <a:lnTo>
                      <a:pt x="18" y="258"/>
                    </a:lnTo>
                    <a:lnTo>
                      <a:pt x="32" y="250"/>
                    </a:lnTo>
                    <a:lnTo>
                      <a:pt x="60" y="238"/>
                    </a:lnTo>
                    <a:lnTo>
                      <a:pt x="74" y="2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3" name="Freeform 10220"/>
              <p:cNvSpPr>
                <a:spLocks/>
              </p:cNvSpPr>
              <p:nvPr/>
            </p:nvSpPr>
            <p:spPr bwMode="auto">
              <a:xfrm>
                <a:off x="11857038" y="5221288"/>
                <a:ext cx="1743075" cy="695325"/>
              </a:xfrm>
              <a:custGeom>
                <a:avLst/>
                <a:gdLst>
                  <a:gd name="T0" fmla="*/ 294 w 1098"/>
                  <a:gd name="T1" fmla="*/ 20 h 438"/>
                  <a:gd name="T2" fmla="*/ 350 w 1098"/>
                  <a:gd name="T3" fmla="*/ 16 h 438"/>
                  <a:gd name="T4" fmla="*/ 438 w 1098"/>
                  <a:gd name="T5" fmla="*/ 18 h 438"/>
                  <a:gd name="T6" fmla="*/ 552 w 1098"/>
                  <a:gd name="T7" fmla="*/ 30 h 438"/>
                  <a:gd name="T8" fmla="*/ 684 w 1098"/>
                  <a:gd name="T9" fmla="*/ 58 h 438"/>
                  <a:gd name="T10" fmla="*/ 750 w 1098"/>
                  <a:gd name="T11" fmla="*/ 80 h 438"/>
                  <a:gd name="T12" fmla="*/ 818 w 1098"/>
                  <a:gd name="T13" fmla="*/ 108 h 438"/>
                  <a:gd name="T14" fmla="*/ 884 w 1098"/>
                  <a:gd name="T15" fmla="*/ 142 h 438"/>
                  <a:gd name="T16" fmla="*/ 946 w 1098"/>
                  <a:gd name="T17" fmla="*/ 184 h 438"/>
                  <a:gd name="T18" fmla="*/ 1002 w 1098"/>
                  <a:gd name="T19" fmla="*/ 236 h 438"/>
                  <a:gd name="T20" fmla="*/ 1054 w 1098"/>
                  <a:gd name="T21" fmla="*/ 296 h 438"/>
                  <a:gd name="T22" fmla="*/ 1098 w 1098"/>
                  <a:gd name="T23" fmla="*/ 366 h 438"/>
                  <a:gd name="T24" fmla="*/ 1070 w 1098"/>
                  <a:gd name="T25" fmla="*/ 394 h 438"/>
                  <a:gd name="T26" fmla="*/ 1032 w 1098"/>
                  <a:gd name="T27" fmla="*/ 438 h 438"/>
                  <a:gd name="T28" fmla="*/ 1024 w 1098"/>
                  <a:gd name="T29" fmla="*/ 422 h 438"/>
                  <a:gd name="T30" fmla="*/ 1000 w 1098"/>
                  <a:gd name="T31" fmla="*/ 378 h 438"/>
                  <a:gd name="T32" fmla="*/ 956 w 1098"/>
                  <a:gd name="T33" fmla="*/ 316 h 438"/>
                  <a:gd name="T34" fmla="*/ 906 w 1098"/>
                  <a:gd name="T35" fmla="*/ 266 h 438"/>
                  <a:gd name="T36" fmla="*/ 864 w 1098"/>
                  <a:gd name="T37" fmla="*/ 232 h 438"/>
                  <a:gd name="T38" fmla="*/ 814 w 1098"/>
                  <a:gd name="T39" fmla="*/ 200 h 438"/>
                  <a:gd name="T40" fmla="*/ 756 w 1098"/>
                  <a:gd name="T41" fmla="*/ 170 h 438"/>
                  <a:gd name="T42" fmla="*/ 688 w 1098"/>
                  <a:gd name="T43" fmla="*/ 146 h 438"/>
                  <a:gd name="T44" fmla="*/ 612 w 1098"/>
                  <a:gd name="T45" fmla="*/ 126 h 438"/>
                  <a:gd name="T46" fmla="*/ 526 w 1098"/>
                  <a:gd name="T47" fmla="*/ 112 h 438"/>
                  <a:gd name="T48" fmla="*/ 430 w 1098"/>
                  <a:gd name="T49" fmla="*/ 108 h 438"/>
                  <a:gd name="T50" fmla="*/ 322 w 1098"/>
                  <a:gd name="T51" fmla="*/ 112 h 438"/>
                  <a:gd name="T52" fmla="*/ 264 w 1098"/>
                  <a:gd name="T53" fmla="*/ 116 h 438"/>
                  <a:gd name="T54" fmla="*/ 250 w 1098"/>
                  <a:gd name="T55" fmla="*/ 120 h 438"/>
                  <a:gd name="T56" fmla="*/ 188 w 1098"/>
                  <a:gd name="T57" fmla="*/ 140 h 438"/>
                  <a:gd name="T58" fmla="*/ 126 w 1098"/>
                  <a:gd name="T59" fmla="*/ 156 h 438"/>
                  <a:gd name="T60" fmla="*/ 86 w 1098"/>
                  <a:gd name="T61" fmla="*/ 156 h 438"/>
                  <a:gd name="T62" fmla="*/ 48 w 1098"/>
                  <a:gd name="T63" fmla="*/ 148 h 438"/>
                  <a:gd name="T64" fmla="*/ 26 w 1098"/>
                  <a:gd name="T65" fmla="*/ 132 h 438"/>
                  <a:gd name="T66" fmla="*/ 14 w 1098"/>
                  <a:gd name="T67" fmla="*/ 114 h 438"/>
                  <a:gd name="T68" fmla="*/ 10 w 1098"/>
                  <a:gd name="T69" fmla="*/ 104 h 438"/>
                  <a:gd name="T70" fmla="*/ 2 w 1098"/>
                  <a:gd name="T71" fmla="*/ 76 h 438"/>
                  <a:gd name="T72" fmla="*/ 2 w 1098"/>
                  <a:gd name="T73" fmla="*/ 54 h 438"/>
                  <a:gd name="T74" fmla="*/ 10 w 1098"/>
                  <a:gd name="T75" fmla="*/ 36 h 438"/>
                  <a:gd name="T76" fmla="*/ 26 w 1098"/>
                  <a:gd name="T77" fmla="*/ 22 h 438"/>
                  <a:gd name="T78" fmla="*/ 46 w 1098"/>
                  <a:gd name="T79" fmla="*/ 12 h 438"/>
                  <a:gd name="T80" fmla="*/ 96 w 1098"/>
                  <a:gd name="T81" fmla="*/ 2 h 438"/>
                  <a:gd name="T82" fmla="*/ 156 w 1098"/>
                  <a:gd name="T83" fmla="*/ 0 h 438"/>
                  <a:gd name="T84" fmla="*/ 240 w 1098"/>
                  <a:gd name="T85" fmla="*/ 10 h 438"/>
                  <a:gd name="T86" fmla="*/ 294 w 1098"/>
                  <a:gd name="T87" fmla="*/ 2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98" h="438">
                    <a:moveTo>
                      <a:pt x="294" y="20"/>
                    </a:moveTo>
                    <a:lnTo>
                      <a:pt x="294" y="20"/>
                    </a:lnTo>
                    <a:lnTo>
                      <a:pt x="320" y="18"/>
                    </a:lnTo>
                    <a:lnTo>
                      <a:pt x="350" y="16"/>
                    </a:lnTo>
                    <a:lnTo>
                      <a:pt x="390" y="16"/>
                    </a:lnTo>
                    <a:lnTo>
                      <a:pt x="438" y="18"/>
                    </a:lnTo>
                    <a:lnTo>
                      <a:pt x="492" y="22"/>
                    </a:lnTo>
                    <a:lnTo>
                      <a:pt x="552" y="30"/>
                    </a:lnTo>
                    <a:lnTo>
                      <a:pt x="616" y="42"/>
                    </a:lnTo>
                    <a:lnTo>
                      <a:pt x="684" y="58"/>
                    </a:lnTo>
                    <a:lnTo>
                      <a:pt x="718" y="68"/>
                    </a:lnTo>
                    <a:lnTo>
                      <a:pt x="750" y="80"/>
                    </a:lnTo>
                    <a:lnTo>
                      <a:pt x="784" y="92"/>
                    </a:lnTo>
                    <a:lnTo>
                      <a:pt x="818" y="108"/>
                    </a:lnTo>
                    <a:lnTo>
                      <a:pt x="850" y="124"/>
                    </a:lnTo>
                    <a:lnTo>
                      <a:pt x="884" y="142"/>
                    </a:lnTo>
                    <a:lnTo>
                      <a:pt x="914" y="162"/>
                    </a:lnTo>
                    <a:lnTo>
                      <a:pt x="946" y="184"/>
                    </a:lnTo>
                    <a:lnTo>
                      <a:pt x="974" y="210"/>
                    </a:lnTo>
                    <a:lnTo>
                      <a:pt x="1002" y="236"/>
                    </a:lnTo>
                    <a:lnTo>
                      <a:pt x="1030" y="264"/>
                    </a:lnTo>
                    <a:lnTo>
                      <a:pt x="1054" y="296"/>
                    </a:lnTo>
                    <a:lnTo>
                      <a:pt x="1076" y="330"/>
                    </a:lnTo>
                    <a:lnTo>
                      <a:pt x="1098" y="366"/>
                    </a:lnTo>
                    <a:lnTo>
                      <a:pt x="1098" y="366"/>
                    </a:lnTo>
                    <a:lnTo>
                      <a:pt x="1070" y="394"/>
                    </a:lnTo>
                    <a:lnTo>
                      <a:pt x="1048" y="418"/>
                    </a:lnTo>
                    <a:lnTo>
                      <a:pt x="1032" y="438"/>
                    </a:lnTo>
                    <a:lnTo>
                      <a:pt x="1032" y="438"/>
                    </a:lnTo>
                    <a:lnTo>
                      <a:pt x="1024" y="422"/>
                    </a:lnTo>
                    <a:lnTo>
                      <a:pt x="1016" y="402"/>
                    </a:lnTo>
                    <a:lnTo>
                      <a:pt x="1000" y="378"/>
                    </a:lnTo>
                    <a:lnTo>
                      <a:pt x="982" y="348"/>
                    </a:lnTo>
                    <a:lnTo>
                      <a:pt x="956" y="316"/>
                    </a:lnTo>
                    <a:lnTo>
                      <a:pt x="924" y="282"/>
                    </a:lnTo>
                    <a:lnTo>
                      <a:pt x="906" y="266"/>
                    </a:lnTo>
                    <a:lnTo>
                      <a:pt x="886" y="248"/>
                    </a:lnTo>
                    <a:lnTo>
                      <a:pt x="864" y="232"/>
                    </a:lnTo>
                    <a:lnTo>
                      <a:pt x="840" y="216"/>
                    </a:lnTo>
                    <a:lnTo>
                      <a:pt x="814" y="200"/>
                    </a:lnTo>
                    <a:lnTo>
                      <a:pt x="786" y="184"/>
                    </a:lnTo>
                    <a:lnTo>
                      <a:pt x="756" y="170"/>
                    </a:lnTo>
                    <a:lnTo>
                      <a:pt x="722" y="158"/>
                    </a:lnTo>
                    <a:lnTo>
                      <a:pt x="688" y="146"/>
                    </a:lnTo>
                    <a:lnTo>
                      <a:pt x="652" y="134"/>
                    </a:lnTo>
                    <a:lnTo>
                      <a:pt x="612" y="126"/>
                    </a:lnTo>
                    <a:lnTo>
                      <a:pt x="570" y="118"/>
                    </a:lnTo>
                    <a:lnTo>
                      <a:pt x="526" y="112"/>
                    </a:lnTo>
                    <a:lnTo>
                      <a:pt x="480" y="108"/>
                    </a:lnTo>
                    <a:lnTo>
                      <a:pt x="430" y="108"/>
                    </a:lnTo>
                    <a:lnTo>
                      <a:pt x="378" y="108"/>
                    </a:lnTo>
                    <a:lnTo>
                      <a:pt x="322" y="11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0" y="118"/>
                    </a:lnTo>
                    <a:lnTo>
                      <a:pt x="250" y="120"/>
                    </a:lnTo>
                    <a:lnTo>
                      <a:pt x="224" y="128"/>
                    </a:lnTo>
                    <a:lnTo>
                      <a:pt x="188" y="140"/>
                    </a:lnTo>
                    <a:lnTo>
                      <a:pt x="148" y="152"/>
                    </a:lnTo>
                    <a:lnTo>
                      <a:pt x="126" y="156"/>
                    </a:lnTo>
                    <a:lnTo>
                      <a:pt x="106" y="158"/>
                    </a:lnTo>
                    <a:lnTo>
                      <a:pt x="86" y="156"/>
                    </a:lnTo>
                    <a:lnTo>
                      <a:pt x="66" y="154"/>
                    </a:lnTo>
                    <a:lnTo>
                      <a:pt x="48" y="148"/>
                    </a:lnTo>
                    <a:lnTo>
                      <a:pt x="32" y="138"/>
                    </a:lnTo>
                    <a:lnTo>
                      <a:pt x="26" y="132"/>
                    </a:lnTo>
                    <a:lnTo>
                      <a:pt x="20" y="124"/>
                    </a:lnTo>
                    <a:lnTo>
                      <a:pt x="14" y="11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90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2" y="54"/>
                    </a:lnTo>
                    <a:lnTo>
                      <a:pt x="6" y="44"/>
                    </a:lnTo>
                    <a:lnTo>
                      <a:pt x="10" y="36"/>
                    </a:lnTo>
                    <a:lnTo>
                      <a:pt x="18" y="28"/>
                    </a:lnTo>
                    <a:lnTo>
                      <a:pt x="26" y="22"/>
                    </a:lnTo>
                    <a:lnTo>
                      <a:pt x="34" y="16"/>
                    </a:lnTo>
                    <a:lnTo>
                      <a:pt x="46" y="12"/>
                    </a:lnTo>
                    <a:lnTo>
                      <a:pt x="70" y="4"/>
                    </a:lnTo>
                    <a:lnTo>
                      <a:pt x="96" y="2"/>
                    </a:lnTo>
                    <a:lnTo>
                      <a:pt x="126" y="0"/>
                    </a:lnTo>
                    <a:lnTo>
                      <a:pt x="156" y="0"/>
                    </a:lnTo>
                    <a:lnTo>
                      <a:pt x="186" y="2"/>
                    </a:lnTo>
                    <a:lnTo>
                      <a:pt x="240" y="10"/>
                    </a:lnTo>
                    <a:lnTo>
                      <a:pt x="278" y="16"/>
                    </a:lnTo>
                    <a:lnTo>
                      <a:pt x="294" y="2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4" name="Freeform 10221"/>
              <p:cNvSpPr>
                <a:spLocks/>
              </p:cNvSpPr>
              <p:nvPr/>
            </p:nvSpPr>
            <p:spPr bwMode="auto">
              <a:xfrm>
                <a:off x="11857038" y="5221288"/>
                <a:ext cx="1743075" cy="695325"/>
              </a:xfrm>
              <a:custGeom>
                <a:avLst/>
                <a:gdLst>
                  <a:gd name="T0" fmla="*/ 294 w 1098"/>
                  <a:gd name="T1" fmla="*/ 20 h 438"/>
                  <a:gd name="T2" fmla="*/ 350 w 1098"/>
                  <a:gd name="T3" fmla="*/ 16 h 438"/>
                  <a:gd name="T4" fmla="*/ 438 w 1098"/>
                  <a:gd name="T5" fmla="*/ 18 h 438"/>
                  <a:gd name="T6" fmla="*/ 552 w 1098"/>
                  <a:gd name="T7" fmla="*/ 30 h 438"/>
                  <a:gd name="T8" fmla="*/ 684 w 1098"/>
                  <a:gd name="T9" fmla="*/ 58 h 438"/>
                  <a:gd name="T10" fmla="*/ 750 w 1098"/>
                  <a:gd name="T11" fmla="*/ 80 h 438"/>
                  <a:gd name="T12" fmla="*/ 818 w 1098"/>
                  <a:gd name="T13" fmla="*/ 108 h 438"/>
                  <a:gd name="T14" fmla="*/ 884 w 1098"/>
                  <a:gd name="T15" fmla="*/ 142 h 438"/>
                  <a:gd name="T16" fmla="*/ 946 w 1098"/>
                  <a:gd name="T17" fmla="*/ 184 h 438"/>
                  <a:gd name="T18" fmla="*/ 1002 w 1098"/>
                  <a:gd name="T19" fmla="*/ 236 h 438"/>
                  <a:gd name="T20" fmla="*/ 1054 w 1098"/>
                  <a:gd name="T21" fmla="*/ 296 h 438"/>
                  <a:gd name="T22" fmla="*/ 1098 w 1098"/>
                  <a:gd name="T23" fmla="*/ 366 h 438"/>
                  <a:gd name="T24" fmla="*/ 1070 w 1098"/>
                  <a:gd name="T25" fmla="*/ 394 h 438"/>
                  <a:gd name="T26" fmla="*/ 1032 w 1098"/>
                  <a:gd name="T27" fmla="*/ 438 h 438"/>
                  <a:gd name="T28" fmla="*/ 1024 w 1098"/>
                  <a:gd name="T29" fmla="*/ 422 h 438"/>
                  <a:gd name="T30" fmla="*/ 1000 w 1098"/>
                  <a:gd name="T31" fmla="*/ 378 h 438"/>
                  <a:gd name="T32" fmla="*/ 956 w 1098"/>
                  <a:gd name="T33" fmla="*/ 316 h 438"/>
                  <a:gd name="T34" fmla="*/ 906 w 1098"/>
                  <a:gd name="T35" fmla="*/ 266 h 438"/>
                  <a:gd name="T36" fmla="*/ 864 w 1098"/>
                  <a:gd name="T37" fmla="*/ 232 h 438"/>
                  <a:gd name="T38" fmla="*/ 814 w 1098"/>
                  <a:gd name="T39" fmla="*/ 200 h 438"/>
                  <a:gd name="T40" fmla="*/ 756 w 1098"/>
                  <a:gd name="T41" fmla="*/ 170 h 438"/>
                  <a:gd name="T42" fmla="*/ 688 w 1098"/>
                  <a:gd name="T43" fmla="*/ 146 h 438"/>
                  <a:gd name="T44" fmla="*/ 612 w 1098"/>
                  <a:gd name="T45" fmla="*/ 126 h 438"/>
                  <a:gd name="T46" fmla="*/ 526 w 1098"/>
                  <a:gd name="T47" fmla="*/ 112 h 438"/>
                  <a:gd name="T48" fmla="*/ 430 w 1098"/>
                  <a:gd name="T49" fmla="*/ 108 h 438"/>
                  <a:gd name="T50" fmla="*/ 322 w 1098"/>
                  <a:gd name="T51" fmla="*/ 112 h 438"/>
                  <a:gd name="T52" fmla="*/ 264 w 1098"/>
                  <a:gd name="T53" fmla="*/ 116 h 438"/>
                  <a:gd name="T54" fmla="*/ 250 w 1098"/>
                  <a:gd name="T55" fmla="*/ 120 h 438"/>
                  <a:gd name="T56" fmla="*/ 188 w 1098"/>
                  <a:gd name="T57" fmla="*/ 140 h 438"/>
                  <a:gd name="T58" fmla="*/ 126 w 1098"/>
                  <a:gd name="T59" fmla="*/ 156 h 438"/>
                  <a:gd name="T60" fmla="*/ 86 w 1098"/>
                  <a:gd name="T61" fmla="*/ 156 h 438"/>
                  <a:gd name="T62" fmla="*/ 48 w 1098"/>
                  <a:gd name="T63" fmla="*/ 148 h 438"/>
                  <a:gd name="T64" fmla="*/ 26 w 1098"/>
                  <a:gd name="T65" fmla="*/ 132 h 438"/>
                  <a:gd name="T66" fmla="*/ 14 w 1098"/>
                  <a:gd name="T67" fmla="*/ 114 h 438"/>
                  <a:gd name="T68" fmla="*/ 10 w 1098"/>
                  <a:gd name="T69" fmla="*/ 104 h 438"/>
                  <a:gd name="T70" fmla="*/ 2 w 1098"/>
                  <a:gd name="T71" fmla="*/ 76 h 438"/>
                  <a:gd name="T72" fmla="*/ 2 w 1098"/>
                  <a:gd name="T73" fmla="*/ 54 h 438"/>
                  <a:gd name="T74" fmla="*/ 10 w 1098"/>
                  <a:gd name="T75" fmla="*/ 36 h 438"/>
                  <a:gd name="T76" fmla="*/ 26 w 1098"/>
                  <a:gd name="T77" fmla="*/ 22 h 438"/>
                  <a:gd name="T78" fmla="*/ 46 w 1098"/>
                  <a:gd name="T79" fmla="*/ 12 h 438"/>
                  <a:gd name="T80" fmla="*/ 96 w 1098"/>
                  <a:gd name="T81" fmla="*/ 2 h 438"/>
                  <a:gd name="T82" fmla="*/ 156 w 1098"/>
                  <a:gd name="T83" fmla="*/ 0 h 438"/>
                  <a:gd name="T84" fmla="*/ 240 w 1098"/>
                  <a:gd name="T85" fmla="*/ 10 h 438"/>
                  <a:gd name="T86" fmla="*/ 294 w 1098"/>
                  <a:gd name="T87" fmla="*/ 2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98" h="438">
                    <a:moveTo>
                      <a:pt x="294" y="20"/>
                    </a:moveTo>
                    <a:lnTo>
                      <a:pt x="294" y="20"/>
                    </a:lnTo>
                    <a:lnTo>
                      <a:pt x="320" y="18"/>
                    </a:lnTo>
                    <a:lnTo>
                      <a:pt x="350" y="16"/>
                    </a:lnTo>
                    <a:lnTo>
                      <a:pt x="390" y="16"/>
                    </a:lnTo>
                    <a:lnTo>
                      <a:pt x="438" y="18"/>
                    </a:lnTo>
                    <a:lnTo>
                      <a:pt x="492" y="22"/>
                    </a:lnTo>
                    <a:lnTo>
                      <a:pt x="552" y="30"/>
                    </a:lnTo>
                    <a:lnTo>
                      <a:pt x="616" y="42"/>
                    </a:lnTo>
                    <a:lnTo>
                      <a:pt x="684" y="58"/>
                    </a:lnTo>
                    <a:lnTo>
                      <a:pt x="718" y="68"/>
                    </a:lnTo>
                    <a:lnTo>
                      <a:pt x="750" y="80"/>
                    </a:lnTo>
                    <a:lnTo>
                      <a:pt x="784" y="92"/>
                    </a:lnTo>
                    <a:lnTo>
                      <a:pt x="818" y="108"/>
                    </a:lnTo>
                    <a:lnTo>
                      <a:pt x="850" y="124"/>
                    </a:lnTo>
                    <a:lnTo>
                      <a:pt x="884" y="142"/>
                    </a:lnTo>
                    <a:lnTo>
                      <a:pt x="914" y="162"/>
                    </a:lnTo>
                    <a:lnTo>
                      <a:pt x="946" y="184"/>
                    </a:lnTo>
                    <a:lnTo>
                      <a:pt x="974" y="210"/>
                    </a:lnTo>
                    <a:lnTo>
                      <a:pt x="1002" y="236"/>
                    </a:lnTo>
                    <a:lnTo>
                      <a:pt x="1030" y="264"/>
                    </a:lnTo>
                    <a:lnTo>
                      <a:pt x="1054" y="296"/>
                    </a:lnTo>
                    <a:lnTo>
                      <a:pt x="1076" y="330"/>
                    </a:lnTo>
                    <a:lnTo>
                      <a:pt x="1098" y="366"/>
                    </a:lnTo>
                    <a:lnTo>
                      <a:pt x="1098" y="366"/>
                    </a:lnTo>
                    <a:lnTo>
                      <a:pt x="1070" y="394"/>
                    </a:lnTo>
                    <a:lnTo>
                      <a:pt x="1048" y="418"/>
                    </a:lnTo>
                    <a:lnTo>
                      <a:pt x="1032" y="438"/>
                    </a:lnTo>
                    <a:lnTo>
                      <a:pt x="1032" y="438"/>
                    </a:lnTo>
                    <a:lnTo>
                      <a:pt x="1024" y="422"/>
                    </a:lnTo>
                    <a:lnTo>
                      <a:pt x="1016" y="402"/>
                    </a:lnTo>
                    <a:lnTo>
                      <a:pt x="1000" y="378"/>
                    </a:lnTo>
                    <a:lnTo>
                      <a:pt x="982" y="348"/>
                    </a:lnTo>
                    <a:lnTo>
                      <a:pt x="956" y="316"/>
                    </a:lnTo>
                    <a:lnTo>
                      <a:pt x="924" y="282"/>
                    </a:lnTo>
                    <a:lnTo>
                      <a:pt x="906" y="266"/>
                    </a:lnTo>
                    <a:lnTo>
                      <a:pt x="886" y="248"/>
                    </a:lnTo>
                    <a:lnTo>
                      <a:pt x="864" y="232"/>
                    </a:lnTo>
                    <a:lnTo>
                      <a:pt x="840" y="216"/>
                    </a:lnTo>
                    <a:lnTo>
                      <a:pt x="814" y="200"/>
                    </a:lnTo>
                    <a:lnTo>
                      <a:pt x="786" y="184"/>
                    </a:lnTo>
                    <a:lnTo>
                      <a:pt x="756" y="170"/>
                    </a:lnTo>
                    <a:lnTo>
                      <a:pt x="722" y="158"/>
                    </a:lnTo>
                    <a:lnTo>
                      <a:pt x="688" y="146"/>
                    </a:lnTo>
                    <a:lnTo>
                      <a:pt x="652" y="134"/>
                    </a:lnTo>
                    <a:lnTo>
                      <a:pt x="612" y="126"/>
                    </a:lnTo>
                    <a:lnTo>
                      <a:pt x="570" y="118"/>
                    </a:lnTo>
                    <a:lnTo>
                      <a:pt x="526" y="112"/>
                    </a:lnTo>
                    <a:lnTo>
                      <a:pt x="480" y="108"/>
                    </a:lnTo>
                    <a:lnTo>
                      <a:pt x="430" y="108"/>
                    </a:lnTo>
                    <a:lnTo>
                      <a:pt x="378" y="108"/>
                    </a:lnTo>
                    <a:lnTo>
                      <a:pt x="322" y="112"/>
                    </a:lnTo>
                    <a:lnTo>
                      <a:pt x="264" y="116"/>
                    </a:lnTo>
                    <a:lnTo>
                      <a:pt x="264" y="116"/>
                    </a:lnTo>
                    <a:lnTo>
                      <a:pt x="260" y="118"/>
                    </a:lnTo>
                    <a:lnTo>
                      <a:pt x="250" y="120"/>
                    </a:lnTo>
                    <a:lnTo>
                      <a:pt x="224" y="128"/>
                    </a:lnTo>
                    <a:lnTo>
                      <a:pt x="188" y="140"/>
                    </a:lnTo>
                    <a:lnTo>
                      <a:pt x="148" y="152"/>
                    </a:lnTo>
                    <a:lnTo>
                      <a:pt x="126" y="156"/>
                    </a:lnTo>
                    <a:lnTo>
                      <a:pt x="106" y="158"/>
                    </a:lnTo>
                    <a:lnTo>
                      <a:pt x="86" y="156"/>
                    </a:lnTo>
                    <a:lnTo>
                      <a:pt x="66" y="154"/>
                    </a:lnTo>
                    <a:lnTo>
                      <a:pt x="48" y="148"/>
                    </a:lnTo>
                    <a:lnTo>
                      <a:pt x="32" y="138"/>
                    </a:lnTo>
                    <a:lnTo>
                      <a:pt x="26" y="132"/>
                    </a:lnTo>
                    <a:lnTo>
                      <a:pt x="20" y="124"/>
                    </a:lnTo>
                    <a:lnTo>
                      <a:pt x="14" y="11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90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2" y="54"/>
                    </a:lnTo>
                    <a:lnTo>
                      <a:pt x="6" y="44"/>
                    </a:lnTo>
                    <a:lnTo>
                      <a:pt x="10" y="36"/>
                    </a:lnTo>
                    <a:lnTo>
                      <a:pt x="18" y="28"/>
                    </a:lnTo>
                    <a:lnTo>
                      <a:pt x="26" y="22"/>
                    </a:lnTo>
                    <a:lnTo>
                      <a:pt x="34" y="16"/>
                    </a:lnTo>
                    <a:lnTo>
                      <a:pt x="46" y="12"/>
                    </a:lnTo>
                    <a:lnTo>
                      <a:pt x="70" y="4"/>
                    </a:lnTo>
                    <a:lnTo>
                      <a:pt x="96" y="2"/>
                    </a:lnTo>
                    <a:lnTo>
                      <a:pt x="126" y="0"/>
                    </a:lnTo>
                    <a:lnTo>
                      <a:pt x="156" y="0"/>
                    </a:lnTo>
                    <a:lnTo>
                      <a:pt x="186" y="2"/>
                    </a:lnTo>
                    <a:lnTo>
                      <a:pt x="240" y="10"/>
                    </a:lnTo>
                    <a:lnTo>
                      <a:pt x="278" y="16"/>
                    </a:lnTo>
                    <a:lnTo>
                      <a:pt x="294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5" name="Freeform 10222"/>
              <p:cNvSpPr>
                <a:spLocks/>
              </p:cNvSpPr>
              <p:nvPr/>
            </p:nvSpPr>
            <p:spPr bwMode="auto">
              <a:xfrm>
                <a:off x="12619038" y="3271838"/>
                <a:ext cx="714375" cy="927100"/>
              </a:xfrm>
              <a:custGeom>
                <a:avLst/>
                <a:gdLst>
                  <a:gd name="T0" fmla="*/ 450 w 450"/>
                  <a:gd name="T1" fmla="*/ 516 h 584"/>
                  <a:gd name="T2" fmla="*/ 432 w 450"/>
                  <a:gd name="T3" fmla="*/ 428 h 584"/>
                  <a:gd name="T4" fmla="*/ 418 w 450"/>
                  <a:gd name="T5" fmla="*/ 444 h 584"/>
                  <a:gd name="T6" fmla="*/ 388 w 450"/>
                  <a:gd name="T7" fmla="*/ 468 h 584"/>
                  <a:gd name="T8" fmla="*/ 360 w 450"/>
                  <a:gd name="T9" fmla="*/ 484 h 584"/>
                  <a:gd name="T10" fmla="*/ 336 w 450"/>
                  <a:gd name="T11" fmla="*/ 492 h 584"/>
                  <a:gd name="T12" fmla="*/ 312 w 450"/>
                  <a:gd name="T13" fmla="*/ 496 h 584"/>
                  <a:gd name="T14" fmla="*/ 280 w 450"/>
                  <a:gd name="T15" fmla="*/ 490 h 584"/>
                  <a:gd name="T16" fmla="*/ 244 w 450"/>
                  <a:gd name="T17" fmla="*/ 470 h 584"/>
                  <a:gd name="T18" fmla="*/ 216 w 450"/>
                  <a:gd name="T19" fmla="*/ 444 h 584"/>
                  <a:gd name="T20" fmla="*/ 196 w 450"/>
                  <a:gd name="T21" fmla="*/ 414 h 584"/>
                  <a:gd name="T22" fmla="*/ 180 w 450"/>
                  <a:gd name="T23" fmla="*/ 382 h 584"/>
                  <a:gd name="T24" fmla="*/ 214 w 450"/>
                  <a:gd name="T25" fmla="*/ 374 h 584"/>
                  <a:gd name="T26" fmla="*/ 402 w 450"/>
                  <a:gd name="T27" fmla="*/ 320 h 584"/>
                  <a:gd name="T28" fmla="*/ 394 w 450"/>
                  <a:gd name="T29" fmla="*/ 288 h 584"/>
                  <a:gd name="T30" fmla="*/ 404 w 450"/>
                  <a:gd name="T31" fmla="*/ 286 h 584"/>
                  <a:gd name="T32" fmla="*/ 420 w 450"/>
                  <a:gd name="T33" fmla="*/ 282 h 584"/>
                  <a:gd name="T34" fmla="*/ 434 w 450"/>
                  <a:gd name="T35" fmla="*/ 272 h 584"/>
                  <a:gd name="T36" fmla="*/ 444 w 450"/>
                  <a:gd name="T37" fmla="*/ 254 h 584"/>
                  <a:gd name="T38" fmla="*/ 446 w 450"/>
                  <a:gd name="T39" fmla="*/ 238 h 584"/>
                  <a:gd name="T40" fmla="*/ 440 w 450"/>
                  <a:gd name="T41" fmla="*/ 232 h 584"/>
                  <a:gd name="T42" fmla="*/ 428 w 450"/>
                  <a:gd name="T43" fmla="*/ 230 h 584"/>
                  <a:gd name="T44" fmla="*/ 420 w 450"/>
                  <a:gd name="T45" fmla="*/ 234 h 584"/>
                  <a:gd name="T46" fmla="*/ 400 w 450"/>
                  <a:gd name="T47" fmla="*/ 238 h 584"/>
                  <a:gd name="T48" fmla="*/ 384 w 450"/>
                  <a:gd name="T49" fmla="*/ 230 h 584"/>
                  <a:gd name="T50" fmla="*/ 374 w 450"/>
                  <a:gd name="T51" fmla="*/ 218 h 584"/>
                  <a:gd name="T52" fmla="*/ 368 w 450"/>
                  <a:gd name="T53" fmla="*/ 206 h 584"/>
                  <a:gd name="T54" fmla="*/ 366 w 450"/>
                  <a:gd name="T55" fmla="*/ 198 h 584"/>
                  <a:gd name="T56" fmla="*/ 324 w 450"/>
                  <a:gd name="T57" fmla="*/ 62 h 584"/>
                  <a:gd name="T58" fmla="*/ 302 w 450"/>
                  <a:gd name="T59" fmla="*/ 44 h 584"/>
                  <a:gd name="T60" fmla="*/ 262 w 450"/>
                  <a:gd name="T61" fmla="*/ 20 h 584"/>
                  <a:gd name="T62" fmla="*/ 224 w 450"/>
                  <a:gd name="T63" fmla="*/ 4 h 584"/>
                  <a:gd name="T64" fmla="*/ 190 w 450"/>
                  <a:gd name="T65" fmla="*/ 0 h 584"/>
                  <a:gd name="T66" fmla="*/ 158 w 450"/>
                  <a:gd name="T67" fmla="*/ 2 h 584"/>
                  <a:gd name="T68" fmla="*/ 130 w 450"/>
                  <a:gd name="T69" fmla="*/ 12 h 584"/>
                  <a:gd name="T70" fmla="*/ 104 w 450"/>
                  <a:gd name="T71" fmla="*/ 26 h 584"/>
                  <a:gd name="T72" fmla="*/ 72 w 450"/>
                  <a:gd name="T73" fmla="*/ 58 h 584"/>
                  <a:gd name="T74" fmla="*/ 36 w 450"/>
                  <a:gd name="T75" fmla="*/ 108 h 584"/>
                  <a:gd name="T76" fmla="*/ 14 w 450"/>
                  <a:gd name="T77" fmla="*/ 158 h 584"/>
                  <a:gd name="T78" fmla="*/ 2 w 450"/>
                  <a:gd name="T79" fmla="*/ 202 h 584"/>
                  <a:gd name="T80" fmla="*/ 2 w 450"/>
                  <a:gd name="T81" fmla="*/ 228 h 584"/>
                  <a:gd name="T82" fmla="*/ 20 w 450"/>
                  <a:gd name="T83" fmla="*/ 286 h 584"/>
                  <a:gd name="T84" fmla="*/ 50 w 450"/>
                  <a:gd name="T85" fmla="*/ 378 h 584"/>
                  <a:gd name="T86" fmla="*/ 90 w 450"/>
                  <a:gd name="T87" fmla="*/ 476 h 584"/>
                  <a:gd name="T88" fmla="*/ 112 w 450"/>
                  <a:gd name="T89" fmla="*/ 516 h 584"/>
                  <a:gd name="T90" fmla="*/ 134 w 450"/>
                  <a:gd name="T91" fmla="*/ 544 h 584"/>
                  <a:gd name="T92" fmla="*/ 148 w 450"/>
                  <a:gd name="T93" fmla="*/ 556 h 584"/>
                  <a:gd name="T94" fmla="*/ 186 w 450"/>
                  <a:gd name="T95" fmla="*/ 572 h 584"/>
                  <a:gd name="T96" fmla="*/ 236 w 450"/>
                  <a:gd name="T97" fmla="*/ 582 h 584"/>
                  <a:gd name="T98" fmla="*/ 290 w 450"/>
                  <a:gd name="T99" fmla="*/ 584 h 584"/>
                  <a:gd name="T100" fmla="*/ 344 w 450"/>
                  <a:gd name="T101" fmla="*/ 582 h 584"/>
                  <a:gd name="T102" fmla="*/ 392 w 450"/>
                  <a:gd name="T103" fmla="*/ 570 h 584"/>
                  <a:gd name="T104" fmla="*/ 428 w 450"/>
                  <a:gd name="T105" fmla="*/ 554 h 584"/>
                  <a:gd name="T106" fmla="*/ 446 w 450"/>
                  <a:gd name="T107" fmla="*/ 536 h 584"/>
                  <a:gd name="T108" fmla="*/ 450 w 450"/>
                  <a:gd name="T109" fmla="*/ 52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0" h="584">
                    <a:moveTo>
                      <a:pt x="450" y="516"/>
                    </a:moveTo>
                    <a:lnTo>
                      <a:pt x="450" y="516"/>
                    </a:lnTo>
                    <a:lnTo>
                      <a:pt x="444" y="480"/>
                    </a:lnTo>
                    <a:lnTo>
                      <a:pt x="432" y="428"/>
                    </a:lnTo>
                    <a:lnTo>
                      <a:pt x="432" y="428"/>
                    </a:lnTo>
                    <a:lnTo>
                      <a:pt x="418" y="444"/>
                    </a:lnTo>
                    <a:lnTo>
                      <a:pt x="402" y="456"/>
                    </a:lnTo>
                    <a:lnTo>
                      <a:pt x="388" y="468"/>
                    </a:lnTo>
                    <a:lnTo>
                      <a:pt x="374" y="476"/>
                    </a:lnTo>
                    <a:lnTo>
                      <a:pt x="360" y="484"/>
                    </a:lnTo>
                    <a:lnTo>
                      <a:pt x="348" y="488"/>
                    </a:lnTo>
                    <a:lnTo>
                      <a:pt x="336" y="492"/>
                    </a:lnTo>
                    <a:lnTo>
                      <a:pt x="324" y="494"/>
                    </a:lnTo>
                    <a:lnTo>
                      <a:pt x="312" y="496"/>
                    </a:lnTo>
                    <a:lnTo>
                      <a:pt x="300" y="496"/>
                    </a:lnTo>
                    <a:lnTo>
                      <a:pt x="280" y="490"/>
                    </a:lnTo>
                    <a:lnTo>
                      <a:pt x="262" y="482"/>
                    </a:lnTo>
                    <a:lnTo>
                      <a:pt x="244" y="470"/>
                    </a:lnTo>
                    <a:lnTo>
                      <a:pt x="230" y="458"/>
                    </a:lnTo>
                    <a:lnTo>
                      <a:pt x="216" y="444"/>
                    </a:lnTo>
                    <a:lnTo>
                      <a:pt x="206" y="428"/>
                    </a:lnTo>
                    <a:lnTo>
                      <a:pt x="196" y="414"/>
                    </a:lnTo>
                    <a:lnTo>
                      <a:pt x="184" y="392"/>
                    </a:lnTo>
                    <a:lnTo>
                      <a:pt x="180" y="382"/>
                    </a:lnTo>
                    <a:lnTo>
                      <a:pt x="180" y="382"/>
                    </a:lnTo>
                    <a:lnTo>
                      <a:pt x="214" y="374"/>
                    </a:lnTo>
                    <a:lnTo>
                      <a:pt x="276" y="356"/>
                    </a:lnTo>
                    <a:lnTo>
                      <a:pt x="402" y="320"/>
                    </a:lnTo>
                    <a:lnTo>
                      <a:pt x="402" y="320"/>
                    </a:lnTo>
                    <a:lnTo>
                      <a:pt x="394" y="288"/>
                    </a:lnTo>
                    <a:lnTo>
                      <a:pt x="394" y="288"/>
                    </a:lnTo>
                    <a:lnTo>
                      <a:pt x="404" y="286"/>
                    </a:lnTo>
                    <a:lnTo>
                      <a:pt x="412" y="284"/>
                    </a:lnTo>
                    <a:lnTo>
                      <a:pt x="420" y="282"/>
                    </a:lnTo>
                    <a:lnTo>
                      <a:pt x="428" y="276"/>
                    </a:lnTo>
                    <a:lnTo>
                      <a:pt x="434" y="272"/>
                    </a:lnTo>
                    <a:lnTo>
                      <a:pt x="438" y="266"/>
                    </a:lnTo>
                    <a:lnTo>
                      <a:pt x="444" y="254"/>
                    </a:lnTo>
                    <a:lnTo>
                      <a:pt x="446" y="242"/>
                    </a:lnTo>
                    <a:lnTo>
                      <a:pt x="446" y="238"/>
                    </a:lnTo>
                    <a:lnTo>
                      <a:pt x="442" y="234"/>
                    </a:lnTo>
                    <a:lnTo>
                      <a:pt x="440" y="232"/>
                    </a:lnTo>
                    <a:lnTo>
                      <a:pt x="434" y="230"/>
                    </a:lnTo>
                    <a:lnTo>
                      <a:pt x="428" y="230"/>
                    </a:lnTo>
                    <a:lnTo>
                      <a:pt x="420" y="234"/>
                    </a:lnTo>
                    <a:lnTo>
                      <a:pt x="420" y="234"/>
                    </a:lnTo>
                    <a:lnTo>
                      <a:pt x="410" y="236"/>
                    </a:lnTo>
                    <a:lnTo>
                      <a:pt x="400" y="238"/>
                    </a:lnTo>
                    <a:lnTo>
                      <a:pt x="392" y="236"/>
                    </a:lnTo>
                    <a:lnTo>
                      <a:pt x="384" y="230"/>
                    </a:lnTo>
                    <a:lnTo>
                      <a:pt x="380" y="226"/>
                    </a:lnTo>
                    <a:lnTo>
                      <a:pt x="374" y="218"/>
                    </a:lnTo>
                    <a:lnTo>
                      <a:pt x="368" y="206"/>
                    </a:lnTo>
                    <a:lnTo>
                      <a:pt x="368" y="206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02" y="44"/>
                    </a:lnTo>
                    <a:lnTo>
                      <a:pt x="282" y="30"/>
                    </a:lnTo>
                    <a:lnTo>
                      <a:pt x="262" y="20"/>
                    </a:lnTo>
                    <a:lnTo>
                      <a:pt x="242" y="10"/>
                    </a:lnTo>
                    <a:lnTo>
                      <a:pt x="224" y="4"/>
                    </a:lnTo>
                    <a:lnTo>
                      <a:pt x="206" y="0"/>
                    </a:lnTo>
                    <a:lnTo>
                      <a:pt x="190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4" y="6"/>
                    </a:lnTo>
                    <a:lnTo>
                      <a:pt x="130" y="12"/>
                    </a:lnTo>
                    <a:lnTo>
                      <a:pt x="116" y="18"/>
                    </a:lnTo>
                    <a:lnTo>
                      <a:pt x="104" y="26"/>
                    </a:lnTo>
                    <a:lnTo>
                      <a:pt x="92" y="36"/>
                    </a:lnTo>
                    <a:lnTo>
                      <a:pt x="72" y="58"/>
                    </a:lnTo>
                    <a:lnTo>
                      <a:pt x="52" y="82"/>
                    </a:lnTo>
                    <a:lnTo>
                      <a:pt x="36" y="108"/>
                    </a:lnTo>
                    <a:lnTo>
                      <a:pt x="24" y="134"/>
                    </a:lnTo>
                    <a:lnTo>
                      <a:pt x="14" y="158"/>
                    </a:lnTo>
                    <a:lnTo>
                      <a:pt x="6" y="182"/>
                    </a:lnTo>
                    <a:lnTo>
                      <a:pt x="2" y="202"/>
                    </a:lnTo>
                    <a:lnTo>
                      <a:pt x="0" y="21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0" y="286"/>
                    </a:lnTo>
                    <a:lnTo>
                      <a:pt x="34" y="330"/>
                    </a:lnTo>
                    <a:lnTo>
                      <a:pt x="50" y="378"/>
                    </a:lnTo>
                    <a:lnTo>
                      <a:pt x="70" y="428"/>
                    </a:lnTo>
                    <a:lnTo>
                      <a:pt x="90" y="476"/>
                    </a:lnTo>
                    <a:lnTo>
                      <a:pt x="100" y="496"/>
                    </a:lnTo>
                    <a:lnTo>
                      <a:pt x="112" y="516"/>
                    </a:lnTo>
                    <a:lnTo>
                      <a:pt x="124" y="532"/>
                    </a:lnTo>
                    <a:lnTo>
                      <a:pt x="134" y="544"/>
                    </a:lnTo>
                    <a:lnTo>
                      <a:pt x="134" y="544"/>
                    </a:lnTo>
                    <a:lnTo>
                      <a:pt x="148" y="556"/>
                    </a:lnTo>
                    <a:lnTo>
                      <a:pt x="166" y="564"/>
                    </a:lnTo>
                    <a:lnTo>
                      <a:pt x="186" y="572"/>
                    </a:lnTo>
                    <a:lnTo>
                      <a:pt x="210" y="578"/>
                    </a:lnTo>
                    <a:lnTo>
                      <a:pt x="236" y="582"/>
                    </a:lnTo>
                    <a:lnTo>
                      <a:pt x="262" y="584"/>
                    </a:lnTo>
                    <a:lnTo>
                      <a:pt x="290" y="584"/>
                    </a:lnTo>
                    <a:lnTo>
                      <a:pt x="318" y="584"/>
                    </a:lnTo>
                    <a:lnTo>
                      <a:pt x="344" y="582"/>
                    </a:lnTo>
                    <a:lnTo>
                      <a:pt x="368" y="576"/>
                    </a:lnTo>
                    <a:lnTo>
                      <a:pt x="392" y="570"/>
                    </a:lnTo>
                    <a:lnTo>
                      <a:pt x="412" y="564"/>
                    </a:lnTo>
                    <a:lnTo>
                      <a:pt x="428" y="554"/>
                    </a:lnTo>
                    <a:lnTo>
                      <a:pt x="442" y="542"/>
                    </a:lnTo>
                    <a:lnTo>
                      <a:pt x="446" y="536"/>
                    </a:lnTo>
                    <a:lnTo>
                      <a:pt x="448" y="530"/>
                    </a:lnTo>
                    <a:lnTo>
                      <a:pt x="450" y="524"/>
                    </a:lnTo>
                    <a:lnTo>
                      <a:pt x="450" y="516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6" name="Freeform 10223"/>
              <p:cNvSpPr>
                <a:spLocks/>
              </p:cNvSpPr>
              <p:nvPr/>
            </p:nvSpPr>
            <p:spPr bwMode="auto">
              <a:xfrm>
                <a:off x="12619038" y="3271838"/>
                <a:ext cx="714375" cy="927100"/>
              </a:xfrm>
              <a:custGeom>
                <a:avLst/>
                <a:gdLst>
                  <a:gd name="T0" fmla="*/ 450 w 450"/>
                  <a:gd name="T1" fmla="*/ 516 h 584"/>
                  <a:gd name="T2" fmla="*/ 432 w 450"/>
                  <a:gd name="T3" fmla="*/ 428 h 584"/>
                  <a:gd name="T4" fmla="*/ 418 w 450"/>
                  <a:gd name="T5" fmla="*/ 444 h 584"/>
                  <a:gd name="T6" fmla="*/ 388 w 450"/>
                  <a:gd name="T7" fmla="*/ 468 h 584"/>
                  <a:gd name="T8" fmla="*/ 360 w 450"/>
                  <a:gd name="T9" fmla="*/ 484 h 584"/>
                  <a:gd name="T10" fmla="*/ 336 w 450"/>
                  <a:gd name="T11" fmla="*/ 492 h 584"/>
                  <a:gd name="T12" fmla="*/ 312 w 450"/>
                  <a:gd name="T13" fmla="*/ 496 h 584"/>
                  <a:gd name="T14" fmla="*/ 280 w 450"/>
                  <a:gd name="T15" fmla="*/ 490 h 584"/>
                  <a:gd name="T16" fmla="*/ 244 w 450"/>
                  <a:gd name="T17" fmla="*/ 470 h 584"/>
                  <a:gd name="T18" fmla="*/ 216 w 450"/>
                  <a:gd name="T19" fmla="*/ 444 h 584"/>
                  <a:gd name="T20" fmla="*/ 196 w 450"/>
                  <a:gd name="T21" fmla="*/ 414 h 584"/>
                  <a:gd name="T22" fmla="*/ 180 w 450"/>
                  <a:gd name="T23" fmla="*/ 382 h 584"/>
                  <a:gd name="T24" fmla="*/ 214 w 450"/>
                  <a:gd name="T25" fmla="*/ 374 h 584"/>
                  <a:gd name="T26" fmla="*/ 402 w 450"/>
                  <a:gd name="T27" fmla="*/ 320 h 584"/>
                  <a:gd name="T28" fmla="*/ 394 w 450"/>
                  <a:gd name="T29" fmla="*/ 288 h 584"/>
                  <a:gd name="T30" fmla="*/ 404 w 450"/>
                  <a:gd name="T31" fmla="*/ 286 h 584"/>
                  <a:gd name="T32" fmla="*/ 420 w 450"/>
                  <a:gd name="T33" fmla="*/ 282 h 584"/>
                  <a:gd name="T34" fmla="*/ 434 w 450"/>
                  <a:gd name="T35" fmla="*/ 272 h 584"/>
                  <a:gd name="T36" fmla="*/ 444 w 450"/>
                  <a:gd name="T37" fmla="*/ 254 h 584"/>
                  <a:gd name="T38" fmla="*/ 446 w 450"/>
                  <a:gd name="T39" fmla="*/ 238 h 584"/>
                  <a:gd name="T40" fmla="*/ 440 w 450"/>
                  <a:gd name="T41" fmla="*/ 232 h 584"/>
                  <a:gd name="T42" fmla="*/ 428 w 450"/>
                  <a:gd name="T43" fmla="*/ 230 h 584"/>
                  <a:gd name="T44" fmla="*/ 420 w 450"/>
                  <a:gd name="T45" fmla="*/ 234 h 584"/>
                  <a:gd name="T46" fmla="*/ 400 w 450"/>
                  <a:gd name="T47" fmla="*/ 238 h 584"/>
                  <a:gd name="T48" fmla="*/ 384 w 450"/>
                  <a:gd name="T49" fmla="*/ 230 h 584"/>
                  <a:gd name="T50" fmla="*/ 374 w 450"/>
                  <a:gd name="T51" fmla="*/ 218 h 584"/>
                  <a:gd name="T52" fmla="*/ 368 w 450"/>
                  <a:gd name="T53" fmla="*/ 206 h 584"/>
                  <a:gd name="T54" fmla="*/ 366 w 450"/>
                  <a:gd name="T55" fmla="*/ 198 h 584"/>
                  <a:gd name="T56" fmla="*/ 324 w 450"/>
                  <a:gd name="T57" fmla="*/ 62 h 584"/>
                  <a:gd name="T58" fmla="*/ 302 w 450"/>
                  <a:gd name="T59" fmla="*/ 44 h 584"/>
                  <a:gd name="T60" fmla="*/ 262 w 450"/>
                  <a:gd name="T61" fmla="*/ 20 h 584"/>
                  <a:gd name="T62" fmla="*/ 224 w 450"/>
                  <a:gd name="T63" fmla="*/ 4 h 584"/>
                  <a:gd name="T64" fmla="*/ 190 w 450"/>
                  <a:gd name="T65" fmla="*/ 0 h 584"/>
                  <a:gd name="T66" fmla="*/ 158 w 450"/>
                  <a:gd name="T67" fmla="*/ 2 h 584"/>
                  <a:gd name="T68" fmla="*/ 130 w 450"/>
                  <a:gd name="T69" fmla="*/ 12 h 584"/>
                  <a:gd name="T70" fmla="*/ 104 w 450"/>
                  <a:gd name="T71" fmla="*/ 26 h 584"/>
                  <a:gd name="T72" fmla="*/ 72 w 450"/>
                  <a:gd name="T73" fmla="*/ 58 h 584"/>
                  <a:gd name="T74" fmla="*/ 36 w 450"/>
                  <a:gd name="T75" fmla="*/ 108 h 584"/>
                  <a:gd name="T76" fmla="*/ 14 w 450"/>
                  <a:gd name="T77" fmla="*/ 158 h 584"/>
                  <a:gd name="T78" fmla="*/ 2 w 450"/>
                  <a:gd name="T79" fmla="*/ 202 h 584"/>
                  <a:gd name="T80" fmla="*/ 2 w 450"/>
                  <a:gd name="T81" fmla="*/ 228 h 584"/>
                  <a:gd name="T82" fmla="*/ 20 w 450"/>
                  <a:gd name="T83" fmla="*/ 286 h 584"/>
                  <a:gd name="T84" fmla="*/ 50 w 450"/>
                  <a:gd name="T85" fmla="*/ 378 h 584"/>
                  <a:gd name="T86" fmla="*/ 90 w 450"/>
                  <a:gd name="T87" fmla="*/ 476 h 584"/>
                  <a:gd name="T88" fmla="*/ 112 w 450"/>
                  <a:gd name="T89" fmla="*/ 516 h 584"/>
                  <a:gd name="T90" fmla="*/ 134 w 450"/>
                  <a:gd name="T91" fmla="*/ 544 h 584"/>
                  <a:gd name="T92" fmla="*/ 148 w 450"/>
                  <a:gd name="T93" fmla="*/ 556 h 584"/>
                  <a:gd name="T94" fmla="*/ 186 w 450"/>
                  <a:gd name="T95" fmla="*/ 572 h 584"/>
                  <a:gd name="T96" fmla="*/ 236 w 450"/>
                  <a:gd name="T97" fmla="*/ 582 h 584"/>
                  <a:gd name="T98" fmla="*/ 290 w 450"/>
                  <a:gd name="T99" fmla="*/ 584 h 584"/>
                  <a:gd name="T100" fmla="*/ 344 w 450"/>
                  <a:gd name="T101" fmla="*/ 582 h 584"/>
                  <a:gd name="T102" fmla="*/ 392 w 450"/>
                  <a:gd name="T103" fmla="*/ 570 h 584"/>
                  <a:gd name="T104" fmla="*/ 428 w 450"/>
                  <a:gd name="T105" fmla="*/ 554 h 584"/>
                  <a:gd name="T106" fmla="*/ 446 w 450"/>
                  <a:gd name="T107" fmla="*/ 536 h 584"/>
                  <a:gd name="T108" fmla="*/ 450 w 450"/>
                  <a:gd name="T109" fmla="*/ 52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0" h="584">
                    <a:moveTo>
                      <a:pt x="450" y="516"/>
                    </a:moveTo>
                    <a:lnTo>
                      <a:pt x="450" y="516"/>
                    </a:lnTo>
                    <a:lnTo>
                      <a:pt x="444" y="480"/>
                    </a:lnTo>
                    <a:lnTo>
                      <a:pt x="432" y="428"/>
                    </a:lnTo>
                    <a:lnTo>
                      <a:pt x="432" y="428"/>
                    </a:lnTo>
                    <a:lnTo>
                      <a:pt x="418" y="444"/>
                    </a:lnTo>
                    <a:lnTo>
                      <a:pt x="402" y="456"/>
                    </a:lnTo>
                    <a:lnTo>
                      <a:pt x="388" y="468"/>
                    </a:lnTo>
                    <a:lnTo>
                      <a:pt x="374" y="476"/>
                    </a:lnTo>
                    <a:lnTo>
                      <a:pt x="360" y="484"/>
                    </a:lnTo>
                    <a:lnTo>
                      <a:pt x="348" y="488"/>
                    </a:lnTo>
                    <a:lnTo>
                      <a:pt x="336" y="492"/>
                    </a:lnTo>
                    <a:lnTo>
                      <a:pt x="324" y="494"/>
                    </a:lnTo>
                    <a:lnTo>
                      <a:pt x="312" y="496"/>
                    </a:lnTo>
                    <a:lnTo>
                      <a:pt x="300" y="496"/>
                    </a:lnTo>
                    <a:lnTo>
                      <a:pt x="280" y="490"/>
                    </a:lnTo>
                    <a:lnTo>
                      <a:pt x="262" y="482"/>
                    </a:lnTo>
                    <a:lnTo>
                      <a:pt x="244" y="470"/>
                    </a:lnTo>
                    <a:lnTo>
                      <a:pt x="230" y="458"/>
                    </a:lnTo>
                    <a:lnTo>
                      <a:pt x="216" y="444"/>
                    </a:lnTo>
                    <a:lnTo>
                      <a:pt x="206" y="428"/>
                    </a:lnTo>
                    <a:lnTo>
                      <a:pt x="196" y="414"/>
                    </a:lnTo>
                    <a:lnTo>
                      <a:pt x="184" y="392"/>
                    </a:lnTo>
                    <a:lnTo>
                      <a:pt x="180" y="382"/>
                    </a:lnTo>
                    <a:lnTo>
                      <a:pt x="180" y="382"/>
                    </a:lnTo>
                    <a:lnTo>
                      <a:pt x="214" y="374"/>
                    </a:lnTo>
                    <a:lnTo>
                      <a:pt x="276" y="356"/>
                    </a:lnTo>
                    <a:lnTo>
                      <a:pt x="402" y="320"/>
                    </a:lnTo>
                    <a:lnTo>
                      <a:pt x="402" y="320"/>
                    </a:lnTo>
                    <a:lnTo>
                      <a:pt x="394" y="288"/>
                    </a:lnTo>
                    <a:lnTo>
                      <a:pt x="394" y="288"/>
                    </a:lnTo>
                    <a:lnTo>
                      <a:pt x="404" y="286"/>
                    </a:lnTo>
                    <a:lnTo>
                      <a:pt x="412" y="284"/>
                    </a:lnTo>
                    <a:lnTo>
                      <a:pt x="420" y="282"/>
                    </a:lnTo>
                    <a:lnTo>
                      <a:pt x="428" y="276"/>
                    </a:lnTo>
                    <a:lnTo>
                      <a:pt x="434" y="272"/>
                    </a:lnTo>
                    <a:lnTo>
                      <a:pt x="438" y="266"/>
                    </a:lnTo>
                    <a:lnTo>
                      <a:pt x="444" y="254"/>
                    </a:lnTo>
                    <a:lnTo>
                      <a:pt x="446" y="242"/>
                    </a:lnTo>
                    <a:lnTo>
                      <a:pt x="446" y="238"/>
                    </a:lnTo>
                    <a:lnTo>
                      <a:pt x="442" y="234"/>
                    </a:lnTo>
                    <a:lnTo>
                      <a:pt x="440" y="232"/>
                    </a:lnTo>
                    <a:lnTo>
                      <a:pt x="434" y="230"/>
                    </a:lnTo>
                    <a:lnTo>
                      <a:pt x="428" y="230"/>
                    </a:lnTo>
                    <a:lnTo>
                      <a:pt x="420" y="234"/>
                    </a:lnTo>
                    <a:lnTo>
                      <a:pt x="420" y="234"/>
                    </a:lnTo>
                    <a:lnTo>
                      <a:pt x="410" y="236"/>
                    </a:lnTo>
                    <a:lnTo>
                      <a:pt x="400" y="238"/>
                    </a:lnTo>
                    <a:lnTo>
                      <a:pt x="392" y="236"/>
                    </a:lnTo>
                    <a:lnTo>
                      <a:pt x="384" y="230"/>
                    </a:lnTo>
                    <a:lnTo>
                      <a:pt x="380" y="226"/>
                    </a:lnTo>
                    <a:lnTo>
                      <a:pt x="374" y="218"/>
                    </a:lnTo>
                    <a:lnTo>
                      <a:pt x="368" y="206"/>
                    </a:lnTo>
                    <a:lnTo>
                      <a:pt x="368" y="206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66" y="198"/>
                    </a:lnTo>
                    <a:lnTo>
                      <a:pt x="324" y="62"/>
                    </a:lnTo>
                    <a:lnTo>
                      <a:pt x="324" y="62"/>
                    </a:lnTo>
                    <a:lnTo>
                      <a:pt x="302" y="44"/>
                    </a:lnTo>
                    <a:lnTo>
                      <a:pt x="282" y="30"/>
                    </a:lnTo>
                    <a:lnTo>
                      <a:pt x="262" y="20"/>
                    </a:lnTo>
                    <a:lnTo>
                      <a:pt x="242" y="10"/>
                    </a:lnTo>
                    <a:lnTo>
                      <a:pt x="224" y="4"/>
                    </a:lnTo>
                    <a:lnTo>
                      <a:pt x="206" y="0"/>
                    </a:lnTo>
                    <a:lnTo>
                      <a:pt x="190" y="0"/>
                    </a:lnTo>
                    <a:lnTo>
                      <a:pt x="174" y="0"/>
                    </a:lnTo>
                    <a:lnTo>
                      <a:pt x="158" y="2"/>
                    </a:lnTo>
                    <a:lnTo>
                      <a:pt x="144" y="6"/>
                    </a:lnTo>
                    <a:lnTo>
                      <a:pt x="130" y="12"/>
                    </a:lnTo>
                    <a:lnTo>
                      <a:pt x="116" y="18"/>
                    </a:lnTo>
                    <a:lnTo>
                      <a:pt x="104" y="26"/>
                    </a:lnTo>
                    <a:lnTo>
                      <a:pt x="92" y="36"/>
                    </a:lnTo>
                    <a:lnTo>
                      <a:pt x="72" y="58"/>
                    </a:lnTo>
                    <a:lnTo>
                      <a:pt x="52" y="82"/>
                    </a:lnTo>
                    <a:lnTo>
                      <a:pt x="36" y="108"/>
                    </a:lnTo>
                    <a:lnTo>
                      <a:pt x="24" y="134"/>
                    </a:lnTo>
                    <a:lnTo>
                      <a:pt x="14" y="158"/>
                    </a:lnTo>
                    <a:lnTo>
                      <a:pt x="6" y="182"/>
                    </a:lnTo>
                    <a:lnTo>
                      <a:pt x="2" y="202"/>
                    </a:lnTo>
                    <a:lnTo>
                      <a:pt x="0" y="21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0" y="286"/>
                    </a:lnTo>
                    <a:lnTo>
                      <a:pt x="34" y="330"/>
                    </a:lnTo>
                    <a:lnTo>
                      <a:pt x="50" y="378"/>
                    </a:lnTo>
                    <a:lnTo>
                      <a:pt x="70" y="428"/>
                    </a:lnTo>
                    <a:lnTo>
                      <a:pt x="90" y="476"/>
                    </a:lnTo>
                    <a:lnTo>
                      <a:pt x="100" y="496"/>
                    </a:lnTo>
                    <a:lnTo>
                      <a:pt x="112" y="516"/>
                    </a:lnTo>
                    <a:lnTo>
                      <a:pt x="124" y="532"/>
                    </a:lnTo>
                    <a:lnTo>
                      <a:pt x="134" y="544"/>
                    </a:lnTo>
                    <a:lnTo>
                      <a:pt x="134" y="544"/>
                    </a:lnTo>
                    <a:lnTo>
                      <a:pt x="148" y="556"/>
                    </a:lnTo>
                    <a:lnTo>
                      <a:pt x="166" y="564"/>
                    </a:lnTo>
                    <a:lnTo>
                      <a:pt x="186" y="572"/>
                    </a:lnTo>
                    <a:lnTo>
                      <a:pt x="210" y="578"/>
                    </a:lnTo>
                    <a:lnTo>
                      <a:pt x="236" y="582"/>
                    </a:lnTo>
                    <a:lnTo>
                      <a:pt x="262" y="584"/>
                    </a:lnTo>
                    <a:lnTo>
                      <a:pt x="290" y="584"/>
                    </a:lnTo>
                    <a:lnTo>
                      <a:pt x="318" y="584"/>
                    </a:lnTo>
                    <a:lnTo>
                      <a:pt x="344" y="582"/>
                    </a:lnTo>
                    <a:lnTo>
                      <a:pt x="368" y="576"/>
                    </a:lnTo>
                    <a:lnTo>
                      <a:pt x="392" y="570"/>
                    </a:lnTo>
                    <a:lnTo>
                      <a:pt x="412" y="564"/>
                    </a:lnTo>
                    <a:lnTo>
                      <a:pt x="428" y="554"/>
                    </a:lnTo>
                    <a:lnTo>
                      <a:pt x="442" y="542"/>
                    </a:lnTo>
                    <a:lnTo>
                      <a:pt x="446" y="536"/>
                    </a:lnTo>
                    <a:lnTo>
                      <a:pt x="448" y="530"/>
                    </a:lnTo>
                    <a:lnTo>
                      <a:pt x="450" y="524"/>
                    </a:lnTo>
                    <a:lnTo>
                      <a:pt x="450" y="5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7" name="Freeform 10224"/>
              <p:cNvSpPr>
                <a:spLocks/>
              </p:cNvSpPr>
              <p:nvPr/>
            </p:nvSpPr>
            <p:spPr bwMode="auto">
              <a:xfrm>
                <a:off x="12257088" y="2963863"/>
                <a:ext cx="977900" cy="990600"/>
              </a:xfrm>
              <a:custGeom>
                <a:avLst/>
                <a:gdLst>
                  <a:gd name="T0" fmla="*/ 314 w 616"/>
                  <a:gd name="T1" fmla="*/ 548 h 624"/>
                  <a:gd name="T2" fmla="*/ 328 w 616"/>
                  <a:gd name="T3" fmla="*/ 468 h 624"/>
                  <a:gd name="T4" fmla="*/ 304 w 616"/>
                  <a:gd name="T5" fmla="*/ 388 h 624"/>
                  <a:gd name="T6" fmla="*/ 248 w 616"/>
                  <a:gd name="T7" fmla="*/ 336 h 624"/>
                  <a:gd name="T8" fmla="*/ 440 w 616"/>
                  <a:gd name="T9" fmla="*/ 312 h 624"/>
                  <a:gd name="T10" fmla="*/ 460 w 616"/>
                  <a:gd name="T11" fmla="*/ 298 h 624"/>
                  <a:gd name="T12" fmla="*/ 444 w 616"/>
                  <a:gd name="T13" fmla="*/ 286 h 624"/>
                  <a:gd name="T14" fmla="*/ 396 w 616"/>
                  <a:gd name="T15" fmla="*/ 270 h 624"/>
                  <a:gd name="T16" fmla="*/ 498 w 616"/>
                  <a:gd name="T17" fmla="*/ 276 h 624"/>
                  <a:gd name="T18" fmla="*/ 586 w 616"/>
                  <a:gd name="T19" fmla="*/ 262 h 624"/>
                  <a:gd name="T20" fmla="*/ 612 w 616"/>
                  <a:gd name="T21" fmla="*/ 234 h 624"/>
                  <a:gd name="T22" fmla="*/ 610 w 616"/>
                  <a:gd name="T23" fmla="*/ 206 h 624"/>
                  <a:gd name="T24" fmla="*/ 574 w 616"/>
                  <a:gd name="T25" fmla="*/ 244 h 624"/>
                  <a:gd name="T26" fmla="*/ 580 w 616"/>
                  <a:gd name="T27" fmla="*/ 132 h 624"/>
                  <a:gd name="T28" fmla="*/ 566 w 616"/>
                  <a:gd name="T29" fmla="*/ 52 h 624"/>
                  <a:gd name="T30" fmla="*/ 534 w 616"/>
                  <a:gd name="T31" fmla="*/ 14 h 624"/>
                  <a:gd name="T32" fmla="*/ 502 w 616"/>
                  <a:gd name="T33" fmla="*/ 8 h 624"/>
                  <a:gd name="T34" fmla="*/ 468 w 616"/>
                  <a:gd name="T35" fmla="*/ 24 h 624"/>
                  <a:gd name="T36" fmla="*/ 470 w 616"/>
                  <a:gd name="T37" fmla="*/ 70 h 624"/>
                  <a:gd name="T38" fmla="*/ 474 w 616"/>
                  <a:gd name="T39" fmla="*/ 90 h 624"/>
                  <a:gd name="T40" fmla="*/ 414 w 616"/>
                  <a:gd name="T41" fmla="*/ 32 h 624"/>
                  <a:gd name="T42" fmla="*/ 350 w 616"/>
                  <a:gd name="T43" fmla="*/ 6 h 624"/>
                  <a:gd name="T44" fmla="*/ 296 w 616"/>
                  <a:gd name="T45" fmla="*/ 0 h 624"/>
                  <a:gd name="T46" fmla="*/ 260 w 616"/>
                  <a:gd name="T47" fmla="*/ 20 h 624"/>
                  <a:gd name="T48" fmla="*/ 264 w 616"/>
                  <a:gd name="T49" fmla="*/ 54 h 624"/>
                  <a:gd name="T50" fmla="*/ 296 w 616"/>
                  <a:gd name="T51" fmla="*/ 88 h 624"/>
                  <a:gd name="T52" fmla="*/ 290 w 616"/>
                  <a:gd name="T53" fmla="*/ 104 h 624"/>
                  <a:gd name="T54" fmla="*/ 170 w 616"/>
                  <a:gd name="T55" fmla="*/ 148 h 624"/>
                  <a:gd name="T56" fmla="*/ 106 w 616"/>
                  <a:gd name="T57" fmla="*/ 204 h 624"/>
                  <a:gd name="T58" fmla="*/ 66 w 616"/>
                  <a:gd name="T59" fmla="*/ 220 h 624"/>
                  <a:gd name="T60" fmla="*/ 10 w 616"/>
                  <a:gd name="T61" fmla="*/ 234 h 624"/>
                  <a:gd name="T62" fmla="*/ 0 w 616"/>
                  <a:gd name="T63" fmla="*/ 254 h 624"/>
                  <a:gd name="T64" fmla="*/ 6 w 616"/>
                  <a:gd name="T65" fmla="*/ 276 h 624"/>
                  <a:gd name="T66" fmla="*/ 38 w 616"/>
                  <a:gd name="T67" fmla="*/ 274 h 624"/>
                  <a:gd name="T68" fmla="*/ 48 w 616"/>
                  <a:gd name="T69" fmla="*/ 272 h 624"/>
                  <a:gd name="T70" fmla="*/ 18 w 616"/>
                  <a:gd name="T71" fmla="*/ 312 h 624"/>
                  <a:gd name="T72" fmla="*/ 24 w 616"/>
                  <a:gd name="T73" fmla="*/ 322 h 624"/>
                  <a:gd name="T74" fmla="*/ 50 w 616"/>
                  <a:gd name="T75" fmla="*/ 318 h 624"/>
                  <a:gd name="T76" fmla="*/ 58 w 616"/>
                  <a:gd name="T77" fmla="*/ 310 h 624"/>
                  <a:gd name="T78" fmla="*/ 70 w 616"/>
                  <a:gd name="T79" fmla="*/ 398 h 624"/>
                  <a:gd name="T80" fmla="*/ 104 w 616"/>
                  <a:gd name="T81" fmla="*/ 470 h 624"/>
                  <a:gd name="T82" fmla="*/ 180 w 616"/>
                  <a:gd name="T83" fmla="*/ 518 h 624"/>
                  <a:gd name="T84" fmla="*/ 162 w 616"/>
                  <a:gd name="T85" fmla="*/ 560 h 624"/>
                  <a:gd name="T86" fmla="*/ 164 w 616"/>
                  <a:gd name="T87" fmla="*/ 586 h 624"/>
                  <a:gd name="T88" fmla="*/ 184 w 616"/>
                  <a:gd name="T89" fmla="*/ 586 h 624"/>
                  <a:gd name="T90" fmla="*/ 198 w 616"/>
                  <a:gd name="T91" fmla="*/ 568 h 624"/>
                  <a:gd name="T92" fmla="*/ 198 w 616"/>
                  <a:gd name="T93" fmla="*/ 620 h 624"/>
                  <a:gd name="T94" fmla="*/ 216 w 616"/>
                  <a:gd name="T95" fmla="*/ 620 h 624"/>
                  <a:gd name="T96" fmla="*/ 268 w 616"/>
                  <a:gd name="T97" fmla="*/ 600 h 624"/>
                  <a:gd name="T98" fmla="*/ 304 w 616"/>
                  <a:gd name="T99" fmla="*/ 57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16" h="624">
                    <a:moveTo>
                      <a:pt x="304" y="572"/>
                    </a:moveTo>
                    <a:lnTo>
                      <a:pt x="304" y="572"/>
                    </a:lnTo>
                    <a:lnTo>
                      <a:pt x="306" y="566"/>
                    </a:lnTo>
                    <a:lnTo>
                      <a:pt x="314" y="548"/>
                    </a:lnTo>
                    <a:lnTo>
                      <a:pt x="322" y="520"/>
                    </a:lnTo>
                    <a:lnTo>
                      <a:pt x="326" y="504"/>
                    </a:lnTo>
                    <a:lnTo>
                      <a:pt x="328" y="486"/>
                    </a:lnTo>
                    <a:lnTo>
                      <a:pt x="328" y="468"/>
                    </a:lnTo>
                    <a:lnTo>
                      <a:pt x="326" y="448"/>
                    </a:lnTo>
                    <a:lnTo>
                      <a:pt x="322" y="428"/>
                    </a:lnTo>
                    <a:lnTo>
                      <a:pt x="316" y="408"/>
                    </a:lnTo>
                    <a:lnTo>
                      <a:pt x="304" y="388"/>
                    </a:lnTo>
                    <a:lnTo>
                      <a:pt x="290" y="370"/>
                    </a:lnTo>
                    <a:lnTo>
                      <a:pt x="272" y="352"/>
                    </a:lnTo>
                    <a:lnTo>
                      <a:pt x="248" y="336"/>
                    </a:lnTo>
                    <a:lnTo>
                      <a:pt x="248" y="336"/>
                    </a:lnTo>
                    <a:lnTo>
                      <a:pt x="286" y="332"/>
                    </a:lnTo>
                    <a:lnTo>
                      <a:pt x="366" y="324"/>
                    </a:lnTo>
                    <a:lnTo>
                      <a:pt x="406" y="318"/>
                    </a:lnTo>
                    <a:lnTo>
                      <a:pt x="440" y="312"/>
                    </a:lnTo>
                    <a:lnTo>
                      <a:pt x="450" y="308"/>
                    </a:lnTo>
                    <a:lnTo>
                      <a:pt x="458" y="304"/>
                    </a:lnTo>
                    <a:lnTo>
                      <a:pt x="460" y="302"/>
                    </a:lnTo>
                    <a:lnTo>
                      <a:pt x="460" y="298"/>
                    </a:lnTo>
                    <a:lnTo>
                      <a:pt x="458" y="296"/>
                    </a:lnTo>
                    <a:lnTo>
                      <a:pt x="456" y="294"/>
                    </a:lnTo>
                    <a:lnTo>
                      <a:pt x="456" y="294"/>
                    </a:lnTo>
                    <a:lnTo>
                      <a:pt x="444" y="286"/>
                    </a:lnTo>
                    <a:lnTo>
                      <a:pt x="434" y="280"/>
                    </a:lnTo>
                    <a:lnTo>
                      <a:pt x="414" y="274"/>
                    </a:lnTo>
                    <a:lnTo>
                      <a:pt x="402" y="270"/>
                    </a:lnTo>
                    <a:lnTo>
                      <a:pt x="396" y="270"/>
                    </a:lnTo>
                    <a:lnTo>
                      <a:pt x="396" y="270"/>
                    </a:lnTo>
                    <a:lnTo>
                      <a:pt x="428" y="274"/>
                    </a:lnTo>
                    <a:lnTo>
                      <a:pt x="460" y="276"/>
                    </a:lnTo>
                    <a:lnTo>
                      <a:pt x="498" y="276"/>
                    </a:lnTo>
                    <a:lnTo>
                      <a:pt x="538" y="274"/>
                    </a:lnTo>
                    <a:lnTo>
                      <a:pt x="556" y="270"/>
                    </a:lnTo>
                    <a:lnTo>
                      <a:pt x="572" y="266"/>
                    </a:lnTo>
                    <a:lnTo>
                      <a:pt x="586" y="262"/>
                    </a:lnTo>
                    <a:lnTo>
                      <a:pt x="598" y="254"/>
                    </a:lnTo>
                    <a:lnTo>
                      <a:pt x="608" y="246"/>
                    </a:lnTo>
                    <a:lnTo>
                      <a:pt x="612" y="234"/>
                    </a:lnTo>
                    <a:lnTo>
                      <a:pt x="612" y="234"/>
                    </a:lnTo>
                    <a:lnTo>
                      <a:pt x="616" y="216"/>
                    </a:lnTo>
                    <a:lnTo>
                      <a:pt x="616" y="210"/>
                    </a:lnTo>
                    <a:lnTo>
                      <a:pt x="614" y="206"/>
                    </a:lnTo>
                    <a:lnTo>
                      <a:pt x="610" y="206"/>
                    </a:lnTo>
                    <a:lnTo>
                      <a:pt x="608" y="206"/>
                    </a:lnTo>
                    <a:lnTo>
                      <a:pt x="600" y="214"/>
                    </a:lnTo>
                    <a:lnTo>
                      <a:pt x="582" y="232"/>
                    </a:lnTo>
                    <a:lnTo>
                      <a:pt x="574" y="244"/>
                    </a:lnTo>
                    <a:lnTo>
                      <a:pt x="574" y="244"/>
                    </a:lnTo>
                    <a:lnTo>
                      <a:pt x="578" y="210"/>
                    </a:lnTo>
                    <a:lnTo>
                      <a:pt x="580" y="174"/>
                    </a:lnTo>
                    <a:lnTo>
                      <a:pt x="580" y="132"/>
                    </a:lnTo>
                    <a:lnTo>
                      <a:pt x="580" y="110"/>
                    </a:lnTo>
                    <a:lnTo>
                      <a:pt x="576" y="90"/>
                    </a:lnTo>
                    <a:lnTo>
                      <a:pt x="572" y="70"/>
                    </a:lnTo>
                    <a:lnTo>
                      <a:pt x="566" y="52"/>
                    </a:lnTo>
                    <a:lnTo>
                      <a:pt x="558" y="36"/>
                    </a:lnTo>
                    <a:lnTo>
                      <a:pt x="546" y="22"/>
                    </a:lnTo>
                    <a:lnTo>
                      <a:pt x="540" y="18"/>
                    </a:lnTo>
                    <a:lnTo>
                      <a:pt x="534" y="14"/>
                    </a:lnTo>
                    <a:lnTo>
                      <a:pt x="526" y="10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2" y="8"/>
                    </a:lnTo>
                    <a:lnTo>
                      <a:pt x="488" y="8"/>
                    </a:lnTo>
                    <a:lnTo>
                      <a:pt x="480" y="12"/>
                    </a:lnTo>
                    <a:lnTo>
                      <a:pt x="472" y="18"/>
                    </a:lnTo>
                    <a:lnTo>
                      <a:pt x="468" y="24"/>
                    </a:lnTo>
                    <a:lnTo>
                      <a:pt x="466" y="32"/>
                    </a:lnTo>
                    <a:lnTo>
                      <a:pt x="464" y="40"/>
                    </a:lnTo>
                    <a:lnTo>
                      <a:pt x="464" y="50"/>
                    </a:lnTo>
                    <a:lnTo>
                      <a:pt x="470" y="70"/>
                    </a:lnTo>
                    <a:lnTo>
                      <a:pt x="476" y="86"/>
                    </a:lnTo>
                    <a:lnTo>
                      <a:pt x="484" y="102"/>
                    </a:lnTo>
                    <a:lnTo>
                      <a:pt x="484" y="102"/>
                    </a:lnTo>
                    <a:lnTo>
                      <a:pt x="474" y="90"/>
                    </a:lnTo>
                    <a:lnTo>
                      <a:pt x="464" y="74"/>
                    </a:lnTo>
                    <a:lnTo>
                      <a:pt x="448" y="58"/>
                    </a:lnTo>
                    <a:lnTo>
                      <a:pt x="426" y="40"/>
                    </a:lnTo>
                    <a:lnTo>
                      <a:pt x="414" y="32"/>
                    </a:lnTo>
                    <a:lnTo>
                      <a:pt x="400" y="24"/>
                    </a:lnTo>
                    <a:lnTo>
                      <a:pt x="384" y="18"/>
                    </a:lnTo>
                    <a:lnTo>
                      <a:pt x="368" y="10"/>
                    </a:lnTo>
                    <a:lnTo>
                      <a:pt x="350" y="6"/>
                    </a:lnTo>
                    <a:lnTo>
                      <a:pt x="330" y="2"/>
                    </a:lnTo>
                    <a:lnTo>
                      <a:pt x="330" y="2"/>
                    </a:lnTo>
                    <a:lnTo>
                      <a:pt x="310" y="0"/>
                    </a:lnTo>
                    <a:lnTo>
                      <a:pt x="296" y="0"/>
                    </a:lnTo>
                    <a:lnTo>
                      <a:pt x="282" y="2"/>
                    </a:lnTo>
                    <a:lnTo>
                      <a:pt x="272" y="8"/>
                    </a:lnTo>
                    <a:lnTo>
                      <a:pt x="266" y="12"/>
                    </a:lnTo>
                    <a:lnTo>
                      <a:pt x="260" y="20"/>
                    </a:lnTo>
                    <a:lnTo>
                      <a:pt x="258" y="28"/>
                    </a:lnTo>
                    <a:lnTo>
                      <a:pt x="258" y="36"/>
                    </a:lnTo>
                    <a:lnTo>
                      <a:pt x="260" y="46"/>
                    </a:lnTo>
                    <a:lnTo>
                      <a:pt x="264" y="54"/>
                    </a:lnTo>
                    <a:lnTo>
                      <a:pt x="270" y="64"/>
                    </a:lnTo>
                    <a:lnTo>
                      <a:pt x="278" y="72"/>
                    </a:lnTo>
                    <a:lnTo>
                      <a:pt x="286" y="80"/>
                    </a:lnTo>
                    <a:lnTo>
                      <a:pt x="296" y="88"/>
                    </a:lnTo>
                    <a:lnTo>
                      <a:pt x="306" y="94"/>
                    </a:lnTo>
                    <a:lnTo>
                      <a:pt x="318" y="98"/>
                    </a:lnTo>
                    <a:lnTo>
                      <a:pt x="318" y="98"/>
                    </a:lnTo>
                    <a:lnTo>
                      <a:pt x="290" y="104"/>
                    </a:lnTo>
                    <a:lnTo>
                      <a:pt x="262" y="110"/>
                    </a:lnTo>
                    <a:lnTo>
                      <a:pt x="226" y="122"/>
                    </a:lnTo>
                    <a:lnTo>
                      <a:pt x="190" y="138"/>
                    </a:lnTo>
                    <a:lnTo>
                      <a:pt x="170" y="148"/>
                    </a:lnTo>
                    <a:lnTo>
                      <a:pt x="152" y="160"/>
                    </a:lnTo>
                    <a:lnTo>
                      <a:pt x="136" y="172"/>
                    </a:lnTo>
                    <a:lnTo>
                      <a:pt x="120" y="188"/>
                    </a:lnTo>
                    <a:lnTo>
                      <a:pt x="106" y="204"/>
                    </a:lnTo>
                    <a:lnTo>
                      <a:pt x="94" y="222"/>
                    </a:lnTo>
                    <a:lnTo>
                      <a:pt x="94" y="222"/>
                    </a:lnTo>
                    <a:lnTo>
                      <a:pt x="80" y="220"/>
                    </a:lnTo>
                    <a:lnTo>
                      <a:pt x="66" y="220"/>
                    </a:lnTo>
                    <a:lnTo>
                      <a:pt x="50" y="220"/>
                    </a:lnTo>
                    <a:lnTo>
                      <a:pt x="32" y="222"/>
                    </a:lnTo>
                    <a:lnTo>
                      <a:pt x="16" y="228"/>
                    </a:lnTo>
                    <a:lnTo>
                      <a:pt x="10" y="234"/>
                    </a:lnTo>
                    <a:lnTo>
                      <a:pt x="6" y="240"/>
                    </a:lnTo>
                    <a:lnTo>
                      <a:pt x="2" y="246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62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6" y="276"/>
                    </a:lnTo>
                    <a:lnTo>
                      <a:pt x="10" y="278"/>
                    </a:lnTo>
                    <a:lnTo>
                      <a:pt x="16" y="280"/>
                    </a:lnTo>
                    <a:lnTo>
                      <a:pt x="26" y="278"/>
                    </a:lnTo>
                    <a:lnTo>
                      <a:pt x="38" y="274"/>
                    </a:lnTo>
                    <a:lnTo>
                      <a:pt x="48" y="270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48" y="272"/>
                    </a:lnTo>
                    <a:lnTo>
                      <a:pt x="30" y="288"/>
                    </a:lnTo>
                    <a:lnTo>
                      <a:pt x="24" y="298"/>
                    </a:lnTo>
                    <a:lnTo>
                      <a:pt x="18" y="308"/>
                    </a:lnTo>
                    <a:lnTo>
                      <a:pt x="18" y="312"/>
                    </a:lnTo>
                    <a:lnTo>
                      <a:pt x="18" y="316"/>
                    </a:lnTo>
                    <a:lnTo>
                      <a:pt x="20" y="320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6"/>
                    </a:lnTo>
                    <a:lnTo>
                      <a:pt x="40" y="326"/>
                    </a:lnTo>
                    <a:lnTo>
                      <a:pt x="46" y="322"/>
                    </a:lnTo>
                    <a:lnTo>
                      <a:pt x="50" y="318"/>
                    </a:lnTo>
                    <a:lnTo>
                      <a:pt x="56" y="308"/>
                    </a:lnTo>
                    <a:lnTo>
                      <a:pt x="58" y="302"/>
                    </a:lnTo>
                    <a:lnTo>
                      <a:pt x="58" y="302"/>
                    </a:lnTo>
                    <a:lnTo>
                      <a:pt x="58" y="310"/>
                    </a:lnTo>
                    <a:lnTo>
                      <a:pt x="60" y="330"/>
                    </a:lnTo>
                    <a:lnTo>
                      <a:pt x="62" y="362"/>
                    </a:lnTo>
                    <a:lnTo>
                      <a:pt x="64" y="378"/>
                    </a:lnTo>
                    <a:lnTo>
                      <a:pt x="70" y="398"/>
                    </a:lnTo>
                    <a:lnTo>
                      <a:pt x="76" y="416"/>
                    </a:lnTo>
                    <a:lnTo>
                      <a:pt x="82" y="434"/>
                    </a:lnTo>
                    <a:lnTo>
                      <a:pt x="92" y="452"/>
                    </a:lnTo>
                    <a:lnTo>
                      <a:pt x="104" y="470"/>
                    </a:lnTo>
                    <a:lnTo>
                      <a:pt x="118" y="486"/>
                    </a:lnTo>
                    <a:lnTo>
                      <a:pt x="136" y="500"/>
                    </a:lnTo>
                    <a:lnTo>
                      <a:pt x="156" y="510"/>
                    </a:lnTo>
                    <a:lnTo>
                      <a:pt x="180" y="518"/>
                    </a:lnTo>
                    <a:lnTo>
                      <a:pt x="180" y="518"/>
                    </a:lnTo>
                    <a:lnTo>
                      <a:pt x="174" y="528"/>
                    </a:lnTo>
                    <a:lnTo>
                      <a:pt x="164" y="548"/>
                    </a:lnTo>
                    <a:lnTo>
                      <a:pt x="162" y="560"/>
                    </a:lnTo>
                    <a:lnTo>
                      <a:pt x="160" y="572"/>
                    </a:lnTo>
                    <a:lnTo>
                      <a:pt x="160" y="580"/>
                    </a:lnTo>
                    <a:lnTo>
                      <a:pt x="162" y="584"/>
                    </a:lnTo>
                    <a:lnTo>
                      <a:pt x="164" y="586"/>
                    </a:lnTo>
                    <a:lnTo>
                      <a:pt x="164" y="586"/>
                    </a:lnTo>
                    <a:lnTo>
                      <a:pt x="172" y="590"/>
                    </a:lnTo>
                    <a:lnTo>
                      <a:pt x="178" y="588"/>
                    </a:lnTo>
                    <a:lnTo>
                      <a:pt x="184" y="586"/>
                    </a:lnTo>
                    <a:lnTo>
                      <a:pt x="188" y="582"/>
                    </a:lnTo>
                    <a:lnTo>
                      <a:pt x="196" y="572"/>
                    </a:lnTo>
                    <a:lnTo>
                      <a:pt x="198" y="568"/>
                    </a:lnTo>
                    <a:lnTo>
                      <a:pt x="198" y="568"/>
                    </a:lnTo>
                    <a:lnTo>
                      <a:pt x="196" y="578"/>
                    </a:lnTo>
                    <a:lnTo>
                      <a:pt x="194" y="602"/>
                    </a:lnTo>
                    <a:lnTo>
                      <a:pt x="194" y="612"/>
                    </a:lnTo>
                    <a:lnTo>
                      <a:pt x="198" y="620"/>
                    </a:lnTo>
                    <a:lnTo>
                      <a:pt x="200" y="622"/>
                    </a:lnTo>
                    <a:lnTo>
                      <a:pt x="204" y="624"/>
                    </a:lnTo>
                    <a:lnTo>
                      <a:pt x="210" y="624"/>
                    </a:lnTo>
                    <a:lnTo>
                      <a:pt x="216" y="620"/>
                    </a:lnTo>
                    <a:lnTo>
                      <a:pt x="216" y="620"/>
                    </a:lnTo>
                    <a:lnTo>
                      <a:pt x="230" y="614"/>
                    </a:lnTo>
                    <a:lnTo>
                      <a:pt x="244" y="610"/>
                    </a:lnTo>
                    <a:lnTo>
                      <a:pt x="268" y="600"/>
                    </a:lnTo>
                    <a:lnTo>
                      <a:pt x="280" y="596"/>
                    </a:lnTo>
                    <a:lnTo>
                      <a:pt x="290" y="590"/>
                    </a:lnTo>
                    <a:lnTo>
                      <a:pt x="298" y="582"/>
                    </a:lnTo>
                    <a:lnTo>
                      <a:pt x="304" y="572"/>
                    </a:lnTo>
                    <a:close/>
                  </a:path>
                </a:pathLst>
              </a:custGeom>
              <a:solidFill>
                <a:srgbClr val="735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8" name="Freeform 10225"/>
              <p:cNvSpPr>
                <a:spLocks/>
              </p:cNvSpPr>
              <p:nvPr/>
            </p:nvSpPr>
            <p:spPr bwMode="auto">
              <a:xfrm>
                <a:off x="12257088" y="2963863"/>
                <a:ext cx="977900" cy="990600"/>
              </a:xfrm>
              <a:custGeom>
                <a:avLst/>
                <a:gdLst>
                  <a:gd name="T0" fmla="*/ 314 w 616"/>
                  <a:gd name="T1" fmla="*/ 548 h 624"/>
                  <a:gd name="T2" fmla="*/ 328 w 616"/>
                  <a:gd name="T3" fmla="*/ 468 h 624"/>
                  <a:gd name="T4" fmla="*/ 304 w 616"/>
                  <a:gd name="T5" fmla="*/ 388 h 624"/>
                  <a:gd name="T6" fmla="*/ 248 w 616"/>
                  <a:gd name="T7" fmla="*/ 336 h 624"/>
                  <a:gd name="T8" fmla="*/ 440 w 616"/>
                  <a:gd name="T9" fmla="*/ 312 h 624"/>
                  <a:gd name="T10" fmla="*/ 460 w 616"/>
                  <a:gd name="T11" fmla="*/ 298 h 624"/>
                  <a:gd name="T12" fmla="*/ 444 w 616"/>
                  <a:gd name="T13" fmla="*/ 286 h 624"/>
                  <a:gd name="T14" fmla="*/ 396 w 616"/>
                  <a:gd name="T15" fmla="*/ 270 h 624"/>
                  <a:gd name="T16" fmla="*/ 498 w 616"/>
                  <a:gd name="T17" fmla="*/ 276 h 624"/>
                  <a:gd name="T18" fmla="*/ 586 w 616"/>
                  <a:gd name="T19" fmla="*/ 262 h 624"/>
                  <a:gd name="T20" fmla="*/ 612 w 616"/>
                  <a:gd name="T21" fmla="*/ 234 h 624"/>
                  <a:gd name="T22" fmla="*/ 610 w 616"/>
                  <a:gd name="T23" fmla="*/ 206 h 624"/>
                  <a:gd name="T24" fmla="*/ 574 w 616"/>
                  <a:gd name="T25" fmla="*/ 244 h 624"/>
                  <a:gd name="T26" fmla="*/ 580 w 616"/>
                  <a:gd name="T27" fmla="*/ 132 h 624"/>
                  <a:gd name="T28" fmla="*/ 566 w 616"/>
                  <a:gd name="T29" fmla="*/ 52 h 624"/>
                  <a:gd name="T30" fmla="*/ 534 w 616"/>
                  <a:gd name="T31" fmla="*/ 14 h 624"/>
                  <a:gd name="T32" fmla="*/ 502 w 616"/>
                  <a:gd name="T33" fmla="*/ 8 h 624"/>
                  <a:gd name="T34" fmla="*/ 468 w 616"/>
                  <a:gd name="T35" fmla="*/ 24 h 624"/>
                  <a:gd name="T36" fmla="*/ 470 w 616"/>
                  <a:gd name="T37" fmla="*/ 70 h 624"/>
                  <a:gd name="T38" fmla="*/ 474 w 616"/>
                  <a:gd name="T39" fmla="*/ 90 h 624"/>
                  <a:gd name="T40" fmla="*/ 414 w 616"/>
                  <a:gd name="T41" fmla="*/ 32 h 624"/>
                  <a:gd name="T42" fmla="*/ 350 w 616"/>
                  <a:gd name="T43" fmla="*/ 6 h 624"/>
                  <a:gd name="T44" fmla="*/ 296 w 616"/>
                  <a:gd name="T45" fmla="*/ 0 h 624"/>
                  <a:gd name="T46" fmla="*/ 260 w 616"/>
                  <a:gd name="T47" fmla="*/ 20 h 624"/>
                  <a:gd name="T48" fmla="*/ 264 w 616"/>
                  <a:gd name="T49" fmla="*/ 54 h 624"/>
                  <a:gd name="T50" fmla="*/ 296 w 616"/>
                  <a:gd name="T51" fmla="*/ 88 h 624"/>
                  <a:gd name="T52" fmla="*/ 290 w 616"/>
                  <a:gd name="T53" fmla="*/ 104 h 624"/>
                  <a:gd name="T54" fmla="*/ 170 w 616"/>
                  <a:gd name="T55" fmla="*/ 148 h 624"/>
                  <a:gd name="T56" fmla="*/ 106 w 616"/>
                  <a:gd name="T57" fmla="*/ 204 h 624"/>
                  <a:gd name="T58" fmla="*/ 66 w 616"/>
                  <a:gd name="T59" fmla="*/ 220 h 624"/>
                  <a:gd name="T60" fmla="*/ 10 w 616"/>
                  <a:gd name="T61" fmla="*/ 234 h 624"/>
                  <a:gd name="T62" fmla="*/ 0 w 616"/>
                  <a:gd name="T63" fmla="*/ 254 h 624"/>
                  <a:gd name="T64" fmla="*/ 6 w 616"/>
                  <a:gd name="T65" fmla="*/ 276 h 624"/>
                  <a:gd name="T66" fmla="*/ 38 w 616"/>
                  <a:gd name="T67" fmla="*/ 274 h 624"/>
                  <a:gd name="T68" fmla="*/ 48 w 616"/>
                  <a:gd name="T69" fmla="*/ 272 h 624"/>
                  <a:gd name="T70" fmla="*/ 18 w 616"/>
                  <a:gd name="T71" fmla="*/ 312 h 624"/>
                  <a:gd name="T72" fmla="*/ 24 w 616"/>
                  <a:gd name="T73" fmla="*/ 322 h 624"/>
                  <a:gd name="T74" fmla="*/ 50 w 616"/>
                  <a:gd name="T75" fmla="*/ 318 h 624"/>
                  <a:gd name="T76" fmla="*/ 58 w 616"/>
                  <a:gd name="T77" fmla="*/ 310 h 624"/>
                  <a:gd name="T78" fmla="*/ 70 w 616"/>
                  <a:gd name="T79" fmla="*/ 398 h 624"/>
                  <a:gd name="T80" fmla="*/ 104 w 616"/>
                  <a:gd name="T81" fmla="*/ 470 h 624"/>
                  <a:gd name="T82" fmla="*/ 180 w 616"/>
                  <a:gd name="T83" fmla="*/ 518 h 624"/>
                  <a:gd name="T84" fmla="*/ 162 w 616"/>
                  <a:gd name="T85" fmla="*/ 560 h 624"/>
                  <a:gd name="T86" fmla="*/ 164 w 616"/>
                  <a:gd name="T87" fmla="*/ 586 h 624"/>
                  <a:gd name="T88" fmla="*/ 184 w 616"/>
                  <a:gd name="T89" fmla="*/ 586 h 624"/>
                  <a:gd name="T90" fmla="*/ 198 w 616"/>
                  <a:gd name="T91" fmla="*/ 568 h 624"/>
                  <a:gd name="T92" fmla="*/ 198 w 616"/>
                  <a:gd name="T93" fmla="*/ 620 h 624"/>
                  <a:gd name="T94" fmla="*/ 216 w 616"/>
                  <a:gd name="T95" fmla="*/ 620 h 624"/>
                  <a:gd name="T96" fmla="*/ 268 w 616"/>
                  <a:gd name="T97" fmla="*/ 600 h 624"/>
                  <a:gd name="T98" fmla="*/ 304 w 616"/>
                  <a:gd name="T99" fmla="*/ 57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16" h="624">
                    <a:moveTo>
                      <a:pt x="304" y="572"/>
                    </a:moveTo>
                    <a:lnTo>
                      <a:pt x="304" y="572"/>
                    </a:lnTo>
                    <a:lnTo>
                      <a:pt x="306" y="566"/>
                    </a:lnTo>
                    <a:lnTo>
                      <a:pt x="314" y="548"/>
                    </a:lnTo>
                    <a:lnTo>
                      <a:pt x="322" y="520"/>
                    </a:lnTo>
                    <a:lnTo>
                      <a:pt x="326" y="504"/>
                    </a:lnTo>
                    <a:lnTo>
                      <a:pt x="328" y="486"/>
                    </a:lnTo>
                    <a:lnTo>
                      <a:pt x="328" y="468"/>
                    </a:lnTo>
                    <a:lnTo>
                      <a:pt x="326" y="448"/>
                    </a:lnTo>
                    <a:lnTo>
                      <a:pt x="322" y="428"/>
                    </a:lnTo>
                    <a:lnTo>
                      <a:pt x="316" y="408"/>
                    </a:lnTo>
                    <a:lnTo>
                      <a:pt x="304" y="388"/>
                    </a:lnTo>
                    <a:lnTo>
                      <a:pt x="290" y="370"/>
                    </a:lnTo>
                    <a:lnTo>
                      <a:pt x="272" y="352"/>
                    </a:lnTo>
                    <a:lnTo>
                      <a:pt x="248" y="336"/>
                    </a:lnTo>
                    <a:lnTo>
                      <a:pt x="248" y="336"/>
                    </a:lnTo>
                    <a:lnTo>
                      <a:pt x="286" y="332"/>
                    </a:lnTo>
                    <a:lnTo>
                      <a:pt x="366" y="324"/>
                    </a:lnTo>
                    <a:lnTo>
                      <a:pt x="406" y="318"/>
                    </a:lnTo>
                    <a:lnTo>
                      <a:pt x="440" y="312"/>
                    </a:lnTo>
                    <a:lnTo>
                      <a:pt x="450" y="308"/>
                    </a:lnTo>
                    <a:lnTo>
                      <a:pt x="458" y="304"/>
                    </a:lnTo>
                    <a:lnTo>
                      <a:pt x="460" y="302"/>
                    </a:lnTo>
                    <a:lnTo>
                      <a:pt x="460" y="298"/>
                    </a:lnTo>
                    <a:lnTo>
                      <a:pt x="458" y="296"/>
                    </a:lnTo>
                    <a:lnTo>
                      <a:pt x="456" y="294"/>
                    </a:lnTo>
                    <a:lnTo>
                      <a:pt x="456" y="294"/>
                    </a:lnTo>
                    <a:lnTo>
                      <a:pt x="444" y="286"/>
                    </a:lnTo>
                    <a:lnTo>
                      <a:pt x="434" y="280"/>
                    </a:lnTo>
                    <a:lnTo>
                      <a:pt x="414" y="274"/>
                    </a:lnTo>
                    <a:lnTo>
                      <a:pt x="402" y="270"/>
                    </a:lnTo>
                    <a:lnTo>
                      <a:pt x="396" y="270"/>
                    </a:lnTo>
                    <a:lnTo>
                      <a:pt x="396" y="270"/>
                    </a:lnTo>
                    <a:lnTo>
                      <a:pt x="428" y="274"/>
                    </a:lnTo>
                    <a:lnTo>
                      <a:pt x="460" y="276"/>
                    </a:lnTo>
                    <a:lnTo>
                      <a:pt x="498" y="276"/>
                    </a:lnTo>
                    <a:lnTo>
                      <a:pt x="538" y="274"/>
                    </a:lnTo>
                    <a:lnTo>
                      <a:pt x="556" y="270"/>
                    </a:lnTo>
                    <a:lnTo>
                      <a:pt x="572" y="266"/>
                    </a:lnTo>
                    <a:lnTo>
                      <a:pt x="586" y="262"/>
                    </a:lnTo>
                    <a:lnTo>
                      <a:pt x="598" y="254"/>
                    </a:lnTo>
                    <a:lnTo>
                      <a:pt x="608" y="246"/>
                    </a:lnTo>
                    <a:lnTo>
                      <a:pt x="612" y="234"/>
                    </a:lnTo>
                    <a:lnTo>
                      <a:pt x="612" y="234"/>
                    </a:lnTo>
                    <a:lnTo>
                      <a:pt x="616" y="216"/>
                    </a:lnTo>
                    <a:lnTo>
                      <a:pt x="616" y="210"/>
                    </a:lnTo>
                    <a:lnTo>
                      <a:pt x="614" y="206"/>
                    </a:lnTo>
                    <a:lnTo>
                      <a:pt x="610" y="206"/>
                    </a:lnTo>
                    <a:lnTo>
                      <a:pt x="608" y="206"/>
                    </a:lnTo>
                    <a:lnTo>
                      <a:pt x="600" y="214"/>
                    </a:lnTo>
                    <a:lnTo>
                      <a:pt x="582" y="232"/>
                    </a:lnTo>
                    <a:lnTo>
                      <a:pt x="574" y="244"/>
                    </a:lnTo>
                    <a:lnTo>
                      <a:pt x="574" y="244"/>
                    </a:lnTo>
                    <a:lnTo>
                      <a:pt x="578" y="210"/>
                    </a:lnTo>
                    <a:lnTo>
                      <a:pt x="580" y="174"/>
                    </a:lnTo>
                    <a:lnTo>
                      <a:pt x="580" y="132"/>
                    </a:lnTo>
                    <a:lnTo>
                      <a:pt x="580" y="110"/>
                    </a:lnTo>
                    <a:lnTo>
                      <a:pt x="576" y="90"/>
                    </a:lnTo>
                    <a:lnTo>
                      <a:pt x="572" y="70"/>
                    </a:lnTo>
                    <a:lnTo>
                      <a:pt x="566" y="52"/>
                    </a:lnTo>
                    <a:lnTo>
                      <a:pt x="558" y="36"/>
                    </a:lnTo>
                    <a:lnTo>
                      <a:pt x="546" y="22"/>
                    </a:lnTo>
                    <a:lnTo>
                      <a:pt x="540" y="18"/>
                    </a:lnTo>
                    <a:lnTo>
                      <a:pt x="534" y="14"/>
                    </a:lnTo>
                    <a:lnTo>
                      <a:pt x="526" y="10"/>
                    </a:lnTo>
                    <a:lnTo>
                      <a:pt x="518" y="8"/>
                    </a:lnTo>
                    <a:lnTo>
                      <a:pt x="518" y="8"/>
                    </a:lnTo>
                    <a:lnTo>
                      <a:pt x="502" y="8"/>
                    </a:lnTo>
                    <a:lnTo>
                      <a:pt x="488" y="8"/>
                    </a:lnTo>
                    <a:lnTo>
                      <a:pt x="480" y="12"/>
                    </a:lnTo>
                    <a:lnTo>
                      <a:pt x="472" y="18"/>
                    </a:lnTo>
                    <a:lnTo>
                      <a:pt x="468" y="24"/>
                    </a:lnTo>
                    <a:lnTo>
                      <a:pt x="466" y="32"/>
                    </a:lnTo>
                    <a:lnTo>
                      <a:pt x="464" y="40"/>
                    </a:lnTo>
                    <a:lnTo>
                      <a:pt x="464" y="50"/>
                    </a:lnTo>
                    <a:lnTo>
                      <a:pt x="470" y="70"/>
                    </a:lnTo>
                    <a:lnTo>
                      <a:pt x="476" y="86"/>
                    </a:lnTo>
                    <a:lnTo>
                      <a:pt x="484" y="102"/>
                    </a:lnTo>
                    <a:lnTo>
                      <a:pt x="484" y="102"/>
                    </a:lnTo>
                    <a:lnTo>
                      <a:pt x="474" y="90"/>
                    </a:lnTo>
                    <a:lnTo>
                      <a:pt x="464" y="74"/>
                    </a:lnTo>
                    <a:lnTo>
                      <a:pt x="448" y="58"/>
                    </a:lnTo>
                    <a:lnTo>
                      <a:pt x="426" y="40"/>
                    </a:lnTo>
                    <a:lnTo>
                      <a:pt x="414" y="32"/>
                    </a:lnTo>
                    <a:lnTo>
                      <a:pt x="400" y="24"/>
                    </a:lnTo>
                    <a:lnTo>
                      <a:pt x="384" y="18"/>
                    </a:lnTo>
                    <a:lnTo>
                      <a:pt x="368" y="10"/>
                    </a:lnTo>
                    <a:lnTo>
                      <a:pt x="350" y="6"/>
                    </a:lnTo>
                    <a:lnTo>
                      <a:pt x="330" y="2"/>
                    </a:lnTo>
                    <a:lnTo>
                      <a:pt x="330" y="2"/>
                    </a:lnTo>
                    <a:lnTo>
                      <a:pt x="310" y="0"/>
                    </a:lnTo>
                    <a:lnTo>
                      <a:pt x="296" y="0"/>
                    </a:lnTo>
                    <a:lnTo>
                      <a:pt x="282" y="2"/>
                    </a:lnTo>
                    <a:lnTo>
                      <a:pt x="272" y="8"/>
                    </a:lnTo>
                    <a:lnTo>
                      <a:pt x="266" y="12"/>
                    </a:lnTo>
                    <a:lnTo>
                      <a:pt x="260" y="20"/>
                    </a:lnTo>
                    <a:lnTo>
                      <a:pt x="258" y="28"/>
                    </a:lnTo>
                    <a:lnTo>
                      <a:pt x="258" y="36"/>
                    </a:lnTo>
                    <a:lnTo>
                      <a:pt x="260" y="46"/>
                    </a:lnTo>
                    <a:lnTo>
                      <a:pt x="264" y="54"/>
                    </a:lnTo>
                    <a:lnTo>
                      <a:pt x="270" y="64"/>
                    </a:lnTo>
                    <a:lnTo>
                      <a:pt x="278" y="72"/>
                    </a:lnTo>
                    <a:lnTo>
                      <a:pt x="286" y="80"/>
                    </a:lnTo>
                    <a:lnTo>
                      <a:pt x="296" y="88"/>
                    </a:lnTo>
                    <a:lnTo>
                      <a:pt x="306" y="94"/>
                    </a:lnTo>
                    <a:lnTo>
                      <a:pt x="318" y="98"/>
                    </a:lnTo>
                    <a:lnTo>
                      <a:pt x="318" y="98"/>
                    </a:lnTo>
                    <a:lnTo>
                      <a:pt x="290" y="104"/>
                    </a:lnTo>
                    <a:lnTo>
                      <a:pt x="262" y="110"/>
                    </a:lnTo>
                    <a:lnTo>
                      <a:pt x="226" y="122"/>
                    </a:lnTo>
                    <a:lnTo>
                      <a:pt x="190" y="138"/>
                    </a:lnTo>
                    <a:lnTo>
                      <a:pt x="170" y="148"/>
                    </a:lnTo>
                    <a:lnTo>
                      <a:pt x="152" y="160"/>
                    </a:lnTo>
                    <a:lnTo>
                      <a:pt x="136" y="172"/>
                    </a:lnTo>
                    <a:lnTo>
                      <a:pt x="120" y="188"/>
                    </a:lnTo>
                    <a:lnTo>
                      <a:pt x="106" y="204"/>
                    </a:lnTo>
                    <a:lnTo>
                      <a:pt x="94" y="222"/>
                    </a:lnTo>
                    <a:lnTo>
                      <a:pt x="94" y="222"/>
                    </a:lnTo>
                    <a:lnTo>
                      <a:pt x="80" y="220"/>
                    </a:lnTo>
                    <a:lnTo>
                      <a:pt x="66" y="220"/>
                    </a:lnTo>
                    <a:lnTo>
                      <a:pt x="50" y="220"/>
                    </a:lnTo>
                    <a:lnTo>
                      <a:pt x="32" y="222"/>
                    </a:lnTo>
                    <a:lnTo>
                      <a:pt x="16" y="228"/>
                    </a:lnTo>
                    <a:lnTo>
                      <a:pt x="10" y="234"/>
                    </a:lnTo>
                    <a:lnTo>
                      <a:pt x="6" y="240"/>
                    </a:lnTo>
                    <a:lnTo>
                      <a:pt x="2" y="246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0" y="262"/>
                    </a:lnTo>
                    <a:lnTo>
                      <a:pt x="0" y="268"/>
                    </a:lnTo>
                    <a:lnTo>
                      <a:pt x="2" y="274"/>
                    </a:lnTo>
                    <a:lnTo>
                      <a:pt x="6" y="276"/>
                    </a:lnTo>
                    <a:lnTo>
                      <a:pt x="10" y="278"/>
                    </a:lnTo>
                    <a:lnTo>
                      <a:pt x="16" y="280"/>
                    </a:lnTo>
                    <a:lnTo>
                      <a:pt x="26" y="278"/>
                    </a:lnTo>
                    <a:lnTo>
                      <a:pt x="38" y="274"/>
                    </a:lnTo>
                    <a:lnTo>
                      <a:pt x="48" y="270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48" y="272"/>
                    </a:lnTo>
                    <a:lnTo>
                      <a:pt x="30" y="288"/>
                    </a:lnTo>
                    <a:lnTo>
                      <a:pt x="24" y="298"/>
                    </a:lnTo>
                    <a:lnTo>
                      <a:pt x="18" y="308"/>
                    </a:lnTo>
                    <a:lnTo>
                      <a:pt x="18" y="312"/>
                    </a:lnTo>
                    <a:lnTo>
                      <a:pt x="18" y="316"/>
                    </a:lnTo>
                    <a:lnTo>
                      <a:pt x="20" y="320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32" y="326"/>
                    </a:lnTo>
                    <a:lnTo>
                      <a:pt x="40" y="326"/>
                    </a:lnTo>
                    <a:lnTo>
                      <a:pt x="46" y="322"/>
                    </a:lnTo>
                    <a:lnTo>
                      <a:pt x="50" y="318"/>
                    </a:lnTo>
                    <a:lnTo>
                      <a:pt x="56" y="308"/>
                    </a:lnTo>
                    <a:lnTo>
                      <a:pt x="58" y="302"/>
                    </a:lnTo>
                    <a:lnTo>
                      <a:pt x="58" y="302"/>
                    </a:lnTo>
                    <a:lnTo>
                      <a:pt x="58" y="310"/>
                    </a:lnTo>
                    <a:lnTo>
                      <a:pt x="60" y="330"/>
                    </a:lnTo>
                    <a:lnTo>
                      <a:pt x="62" y="362"/>
                    </a:lnTo>
                    <a:lnTo>
                      <a:pt x="64" y="378"/>
                    </a:lnTo>
                    <a:lnTo>
                      <a:pt x="70" y="398"/>
                    </a:lnTo>
                    <a:lnTo>
                      <a:pt x="76" y="416"/>
                    </a:lnTo>
                    <a:lnTo>
                      <a:pt x="82" y="434"/>
                    </a:lnTo>
                    <a:lnTo>
                      <a:pt x="92" y="452"/>
                    </a:lnTo>
                    <a:lnTo>
                      <a:pt x="104" y="470"/>
                    </a:lnTo>
                    <a:lnTo>
                      <a:pt x="118" y="486"/>
                    </a:lnTo>
                    <a:lnTo>
                      <a:pt x="136" y="500"/>
                    </a:lnTo>
                    <a:lnTo>
                      <a:pt x="156" y="510"/>
                    </a:lnTo>
                    <a:lnTo>
                      <a:pt x="180" y="518"/>
                    </a:lnTo>
                    <a:lnTo>
                      <a:pt x="180" y="518"/>
                    </a:lnTo>
                    <a:lnTo>
                      <a:pt x="174" y="528"/>
                    </a:lnTo>
                    <a:lnTo>
                      <a:pt x="164" y="548"/>
                    </a:lnTo>
                    <a:lnTo>
                      <a:pt x="162" y="560"/>
                    </a:lnTo>
                    <a:lnTo>
                      <a:pt x="160" y="572"/>
                    </a:lnTo>
                    <a:lnTo>
                      <a:pt x="160" y="580"/>
                    </a:lnTo>
                    <a:lnTo>
                      <a:pt x="162" y="584"/>
                    </a:lnTo>
                    <a:lnTo>
                      <a:pt x="164" y="586"/>
                    </a:lnTo>
                    <a:lnTo>
                      <a:pt x="164" y="586"/>
                    </a:lnTo>
                    <a:lnTo>
                      <a:pt x="172" y="590"/>
                    </a:lnTo>
                    <a:lnTo>
                      <a:pt x="178" y="588"/>
                    </a:lnTo>
                    <a:lnTo>
                      <a:pt x="184" y="586"/>
                    </a:lnTo>
                    <a:lnTo>
                      <a:pt x="188" y="582"/>
                    </a:lnTo>
                    <a:lnTo>
                      <a:pt x="196" y="572"/>
                    </a:lnTo>
                    <a:lnTo>
                      <a:pt x="198" y="568"/>
                    </a:lnTo>
                    <a:lnTo>
                      <a:pt x="198" y="568"/>
                    </a:lnTo>
                    <a:lnTo>
                      <a:pt x="196" y="578"/>
                    </a:lnTo>
                    <a:lnTo>
                      <a:pt x="194" y="602"/>
                    </a:lnTo>
                    <a:lnTo>
                      <a:pt x="194" y="612"/>
                    </a:lnTo>
                    <a:lnTo>
                      <a:pt x="198" y="620"/>
                    </a:lnTo>
                    <a:lnTo>
                      <a:pt x="200" y="622"/>
                    </a:lnTo>
                    <a:lnTo>
                      <a:pt x="204" y="624"/>
                    </a:lnTo>
                    <a:lnTo>
                      <a:pt x="210" y="624"/>
                    </a:lnTo>
                    <a:lnTo>
                      <a:pt x="216" y="620"/>
                    </a:lnTo>
                    <a:lnTo>
                      <a:pt x="216" y="620"/>
                    </a:lnTo>
                    <a:lnTo>
                      <a:pt x="230" y="614"/>
                    </a:lnTo>
                    <a:lnTo>
                      <a:pt x="244" y="610"/>
                    </a:lnTo>
                    <a:lnTo>
                      <a:pt x="268" y="600"/>
                    </a:lnTo>
                    <a:lnTo>
                      <a:pt x="280" y="596"/>
                    </a:lnTo>
                    <a:lnTo>
                      <a:pt x="290" y="590"/>
                    </a:lnTo>
                    <a:lnTo>
                      <a:pt x="298" y="582"/>
                    </a:lnTo>
                    <a:lnTo>
                      <a:pt x="304" y="5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9" name="Freeform 10226"/>
              <p:cNvSpPr>
                <a:spLocks/>
              </p:cNvSpPr>
              <p:nvPr/>
            </p:nvSpPr>
            <p:spPr bwMode="auto">
              <a:xfrm>
                <a:off x="12949238" y="3938588"/>
                <a:ext cx="273050" cy="120650"/>
              </a:xfrm>
              <a:custGeom>
                <a:avLst/>
                <a:gdLst>
                  <a:gd name="T0" fmla="*/ 0 w 172"/>
                  <a:gd name="T1" fmla="*/ 12 h 76"/>
                  <a:gd name="T2" fmla="*/ 0 w 172"/>
                  <a:gd name="T3" fmla="*/ 12 h 76"/>
                  <a:gd name="T4" fmla="*/ 14 w 172"/>
                  <a:gd name="T5" fmla="*/ 30 h 76"/>
                  <a:gd name="T6" fmla="*/ 30 w 172"/>
                  <a:gd name="T7" fmla="*/ 44 h 76"/>
                  <a:gd name="T8" fmla="*/ 48 w 172"/>
                  <a:gd name="T9" fmla="*/ 58 h 76"/>
                  <a:gd name="T10" fmla="*/ 68 w 172"/>
                  <a:gd name="T11" fmla="*/ 68 h 76"/>
                  <a:gd name="T12" fmla="*/ 78 w 172"/>
                  <a:gd name="T13" fmla="*/ 72 h 76"/>
                  <a:gd name="T14" fmla="*/ 90 w 172"/>
                  <a:gd name="T15" fmla="*/ 74 h 76"/>
                  <a:gd name="T16" fmla="*/ 102 w 172"/>
                  <a:gd name="T17" fmla="*/ 76 h 76"/>
                  <a:gd name="T18" fmla="*/ 116 w 172"/>
                  <a:gd name="T19" fmla="*/ 74 h 76"/>
                  <a:gd name="T20" fmla="*/ 128 w 172"/>
                  <a:gd name="T21" fmla="*/ 72 h 76"/>
                  <a:gd name="T22" fmla="*/ 142 w 172"/>
                  <a:gd name="T23" fmla="*/ 68 h 76"/>
                  <a:gd name="T24" fmla="*/ 158 w 172"/>
                  <a:gd name="T25" fmla="*/ 62 h 76"/>
                  <a:gd name="T26" fmla="*/ 172 w 172"/>
                  <a:gd name="T27" fmla="*/ 52 h 76"/>
                  <a:gd name="T28" fmla="*/ 172 w 172"/>
                  <a:gd name="T29" fmla="*/ 52 h 76"/>
                  <a:gd name="T30" fmla="*/ 164 w 172"/>
                  <a:gd name="T31" fmla="*/ 40 h 76"/>
                  <a:gd name="T32" fmla="*/ 154 w 172"/>
                  <a:gd name="T33" fmla="*/ 30 h 76"/>
                  <a:gd name="T34" fmla="*/ 146 w 172"/>
                  <a:gd name="T35" fmla="*/ 20 h 76"/>
                  <a:gd name="T36" fmla="*/ 134 w 172"/>
                  <a:gd name="T37" fmla="*/ 14 h 76"/>
                  <a:gd name="T38" fmla="*/ 124 w 172"/>
                  <a:gd name="T39" fmla="*/ 8 h 76"/>
                  <a:gd name="T40" fmla="*/ 112 w 172"/>
                  <a:gd name="T41" fmla="*/ 4 h 76"/>
                  <a:gd name="T42" fmla="*/ 100 w 172"/>
                  <a:gd name="T43" fmla="*/ 2 h 76"/>
                  <a:gd name="T44" fmla="*/ 88 w 172"/>
                  <a:gd name="T45" fmla="*/ 0 h 76"/>
                  <a:gd name="T46" fmla="*/ 64 w 172"/>
                  <a:gd name="T47" fmla="*/ 0 h 76"/>
                  <a:gd name="T48" fmla="*/ 40 w 172"/>
                  <a:gd name="T49" fmla="*/ 2 h 76"/>
                  <a:gd name="T50" fmla="*/ 20 w 172"/>
                  <a:gd name="T51" fmla="*/ 6 h 76"/>
                  <a:gd name="T52" fmla="*/ 0 w 172"/>
                  <a:gd name="T53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2" h="76">
                    <a:moveTo>
                      <a:pt x="0" y="12"/>
                    </a:moveTo>
                    <a:lnTo>
                      <a:pt x="0" y="12"/>
                    </a:lnTo>
                    <a:lnTo>
                      <a:pt x="14" y="30"/>
                    </a:lnTo>
                    <a:lnTo>
                      <a:pt x="30" y="44"/>
                    </a:lnTo>
                    <a:lnTo>
                      <a:pt x="48" y="58"/>
                    </a:lnTo>
                    <a:lnTo>
                      <a:pt x="68" y="68"/>
                    </a:lnTo>
                    <a:lnTo>
                      <a:pt x="78" y="72"/>
                    </a:lnTo>
                    <a:lnTo>
                      <a:pt x="90" y="74"/>
                    </a:lnTo>
                    <a:lnTo>
                      <a:pt x="102" y="76"/>
                    </a:lnTo>
                    <a:lnTo>
                      <a:pt x="116" y="74"/>
                    </a:lnTo>
                    <a:lnTo>
                      <a:pt x="128" y="72"/>
                    </a:lnTo>
                    <a:lnTo>
                      <a:pt x="142" y="68"/>
                    </a:lnTo>
                    <a:lnTo>
                      <a:pt x="158" y="62"/>
                    </a:lnTo>
                    <a:lnTo>
                      <a:pt x="172" y="52"/>
                    </a:lnTo>
                    <a:lnTo>
                      <a:pt x="172" y="52"/>
                    </a:lnTo>
                    <a:lnTo>
                      <a:pt x="164" y="40"/>
                    </a:lnTo>
                    <a:lnTo>
                      <a:pt x="154" y="30"/>
                    </a:lnTo>
                    <a:lnTo>
                      <a:pt x="146" y="20"/>
                    </a:lnTo>
                    <a:lnTo>
                      <a:pt x="134" y="14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0" y="2"/>
                    </a:lnTo>
                    <a:lnTo>
                      <a:pt x="88" y="0"/>
                    </a:lnTo>
                    <a:lnTo>
                      <a:pt x="64" y="0"/>
                    </a:lnTo>
                    <a:lnTo>
                      <a:pt x="40" y="2"/>
                    </a:lnTo>
                    <a:lnTo>
                      <a:pt x="20" y="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0" name="Freeform 10227"/>
              <p:cNvSpPr>
                <a:spLocks/>
              </p:cNvSpPr>
              <p:nvPr/>
            </p:nvSpPr>
            <p:spPr bwMode="auto">
              <a:xfrm>
                <a:off x="12949238" y="3938588"/>
                <a:ext cx="273050" cy="120650"/>
              </a:xfrm>
              <a:custGeom>
                <a:avLst/>
                <a:gdLst>
                  <a:gd name="T0" fmla="*/ 0 w 172"/>
                  <a:gd name="T1" fmla="*/ 12 h 76"/>
                  <a:gd name="T2" fmla="*/ 0 w 172"/>
                  <a:gd name="T3" fmla="*/ 12 h 76"/>
                  <a:gd name="T4" fmla="*/ 14 w 172"/>
                  <a:gd name="T5" fmla="*/ 30 h 76"/>
                  <a:gd name="T6" fmla="*/ 30 w 172"/>
                  <a:gd name="T7" fmla="*/ 44 h 76"/>
                  <a:gd name="T8" fmla="*/ 48 w 172"/>
                  <a:gd name="T9" fmla="*/ 58 h 76"/>
                  <a:gd name="T10" fmla="*/ 68 w 172"/>
                  <a:gd name="T11" fmla="*/ 68 h 76"/>
                  <a:gd name="T12" fmla="*/ 78 w 172"/>
                  <a:gd name="T13" fmla="*/ 72 h 76"/>
                  <a:gd name="T14" fmla="*/ 90 w 172"/>
                  <a:gd name="T15" fmla="*/ 74 h 76"/>
                  <a:gd name="T16" fmla="*/ 102 w 172"/>
                  <a:gd name="T17" fmla="*/ 76 h 76"/>
                  <a:gd name="T18" fmla="*/ 116 w 172"/>
                  <a:gd name="T19" fmla="*/ 74 h 76"/>
                  <a:gd name="T20" fmla="*/ 128 w 172"/>
                  <a:gd name="T21" fmla="*/ 72 h 76"/>
                  <a:gd name="T22" fmla="*/ 142 w 172"/>
                  <a:gd name="T23" fmla="*/ 68 h 76"/>
                  <a:gd name="T24" fmla="*/ 158 w 172"/>
                  <a:gd name="T25" fmla="*/ 62 h 76"/>
                  <a:gd name="T26" fmla="*/ 172 w 172"/>
                  <a:gd name="T27" fmla="*/ 52 h 76"/>
                  <a:gd name="T28" fmla="*/ 172 w 172"/>
                  <a:gd name="T29" fmla="*/ 52 h 76"/>
                  <a:gd name="T30" fmla="*/ 164 w 172"/>
                  <a:gd name="T31" fmla="*/ 40 h 76"/>
                  <a:gd name="T32" fmla="*/ 154 w 172"/>
                  <a:gd name="T33" fmla="*/ 30 h 76"/>
                  <a:gd name="T34" fmla="*/ 146 w 172"/>
                  <a:gd name="T35" fmla="*/ 20 h 76"/>
                  <a:gd name="T36" fmla="*/ 134 w 172"/>
                  <a:gd name="T37" fmla="*/ 14 h 76"/>
                  <a:gd name="T38" fmla="*/ 124 w 172"/>
                  <a:gd name="T39" fmla="*/ 8 h 76"/>
                  <a:gd name="T40" fmla="*/ 112 w 172"/>
                  <a:gd name="T41" fmla="*/ 4 h 76"/>
                  <a:gd name="T42" fmla="*/ 100 w 172"/>
                  <a:gd name="T43" fmla="*/ 2 h 76"/>
                  <a:gd name="T44" fmla="*/ 88 w 172"/>
                  <a:gd name="T45" fmla="*/ 0 h 76"/>
                  <a:gd name="T46" fmla="*/ 64 w 172"/>
                  <a:gd name="T47" fmla="*/ 0 h 76"/>
                  <a:gd name="T48" fmla="*/ 40 w 172"/>
                  <a:gd name="T49" fmla="*/ 2 h 76"/>
                  <a:gd name="T50" fmla="*/ 20 w 172"/>
                  <a:gd name="T51" fmla="*/ 6 h 76"/>
                  <a:gd name="T52" fmla="*/ 0 w 172"/>
                  <a:gd name="T53" fmla="*/ 1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2" h="76">
                    <a:moveTo>
                      <a:pt x="0" y="12"/>
                    </a:moveTo>
                    <a:lnTo>
                      <a:pt x="0" y="12"/>
                    </a:lnTo>
                    <a:lnTo>
                      <a:pt x="14" y="30"/>
                    </a:lnTo>
                    <a:lnTo>
                      <a:pt x="30" y="44"/>
                    </a:lnTo>
                    <a:lnTo>
                      <a:pt x="48" y="58"/>
                    </a:lnTo>
                    <a:lnTo>
                      <a:pt x="68" y="68"/>
                    </a:lnTo>
                    <a:lnTo>
                      <a:pt x="78" y="72"/>
                    </a:lnTo>
                    <a:lnTo>
                      <a:pt x="90" y="74"/>
                    </a:lnTo>
                    <a:lnTo>
                      <a:pt x="102" y="76"/>
                    </a:lnTo>
                    <a:lnTo>
                      <a:pt x="116" y="74"/>
                    </a:lnTo>
                    <a:lnTo>
                      <a:pt x="128" y="72"/>
                    </a:lnTo>
                    <a:lnTo>
                      <a:pt x="142" y="68"/>
                    </a:lnTo>
                    <a:lnTo>
                      <a:pt x="158" y="62"/>
                    </a:lnTo>
                    <a:lnTo>
                      <a:pt x="172" y="52"/>
                    </a:lnTo>
                    <a:lnTo>
                      <a:pt x="172" y="52"/>
                    </a:lnTo>
                    <a:lnTo>
                      <a:pt x="164" y="40"/>
                    </a:lnTo>
                    <a:lnTo>
                      <a:pt x="154" y="30"/>
                    </a:lnTo>
                    <a:lnTo>
                      <a:pt x="146" y="20"/>
                    </a:lnTo>
                    <a:lnTo>
                      <a:pt x="134" y="14"/>
                    </a:lnTo>
                    <a:lnTo>
                      <a:pt x="124" y="8"/>
                    </a:lnTo>
                    <a:lnTo>
                      <a:pt x="112" y="4"/>
                    </a:lnTo>
                    <a:lnTo>
                      <a:pt x="100" y="2"/>
                    </a:lnTo>
                    <a:lnTo>
                      <a:pt x="88" y="0"/>
                    </a:lnTo>
                    <a:lnTo>
                      <a:pt x="64" y="0"/>
                    </a:lnTo>
                    <a:lnTo>
                      <a:pt x="40" y="2"/>
                    </a:lnTo>
                    <a:lnTo>
                      <a:pt x="20" y="6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1" name="Freeform 10228"/>
              <p:cNvSpPr>
                <a:spLocks/>
              </p:cNvSpPr>
              <p:nvPr/>
            </p:nvSpPr>
            <p:spPr bwMode="auto">
              <a:xfrm>
                <a:off x="12904788" y="3779838"/>
                <a:ext cx="400050" cy="241300"/>
              </a:xfrm>
              <a:custGeom>
                <a:avLst/>
                <a:gdLst>
                  <a:gd name="T0" fmla="*/ 222 w 252"/>
                  <a:gd name="T1" fmla="*/ 0 h 152"/>
                  <a:gd name="T2" fmla="*/ 222 w 252"/>
                  <a:gd name="T3" fmla="*/ 0 h 152"/>
                  <a:gd name="T4" fmla="*/ 96 w 252"/>
                  <a:gd name="T5" fmla="*/ 36 h 152"/>
                  <a:gd name="T6" fmla="*/ 34 w 252"/>
                  <a:gd name="T7" fmla="*/ 54 h 152"/>
                  <a:gd name="T8" fmla="*/ 0 w 252"/>
                  <a:gd name="T9" fmla="*/ 62 h 152"/>
                  <a:gd name="T10" fmla="*/ 0 w 252"/>
                  <a:gd name="T11" fmla="*/ 62 h 152"/>
                  <a:gd name="T12" fmla="*/ 8 w 252"/>
                  <a:gd name="T13" fmla="*/ 78 h 152"/>
                  <a:gd name="T14" fmla="*/ 16 w 252"/>
                  <a:gd name="T15" fmla="*/ 94 h 152"/>
                  <a:gd name="T16" fmla="*/ 28 w 252"/>
                  <a:gd name="T17" fmla="*/ 112 h 152"/>
                  <a:gd name="T18" fmla="*/ 28 w 252"/>
                  <a:gd name="T19" fmla="*/ 112 h 152"/>
                  <a:gd name="T20" fmla="*/ 48 w 252"/>
                  <a:gd name="T21" fmla="*/ 106 h 152"/>
                  <a:gd name="T22" fmla="*/ 68 w 252"/>
                  <a:gd name="T23" fmla="*/ 102 h 152"/>
                  <a:gd name="T24" fmla="*/ 92 w 252"/>
                  <a:gd name="T25" fmla="*/ 100 h 152"/>
                  <a:gd name="T26" fmla="*/ 116 w 252"/>
                  <a:gd name="T27" fmla="*/ 100 h 152"/>
                  <a:gd name="T28" fmla="*/ 128 w 252"/>
                  <a:gd name="T29" fmla="*/ 102 h 152"/>
                  <a:gd name="T30" fmla="*/ 140 w 252"/>
                  <a:gd name="T31" fmla="*/ 104 h 152"/>
                  <a:gd name="T32" fmla="*/ 152 w 252"/>
                  <a:gd name="T33" fmla="*/ 108 h 152"/>
                  <a:gd name="T34" fmla="*/ 162 w 252"/>
                  <a:gd name="T35" fmla="*/ 114 h 152"/>
                  <a:gd name="T36" fmla="*/ 174 w 252"/>
                  <a:gd name="T37" fmla="*/ 120 h 152"/>
                  <a:gd name="T38" fmla="*/ 182 w 252"/>
                  <a:gd name="T39" fmla="*/ 130 h 152"/>
                  <a:gd name="T40" fmla="*/ 192 w 252"/>
                  <a:gd name="T41" fmla="*/ 140 h 152"/>
                  <a:gd name="T42" fmla="*/ 200 w 252"/>
                  <a:gd name="T43" fmla="*/ 152 h 152"/>
                  <a:gd name="T44" fmla="*/ 200 w 252"/>
                  <a:gd name="T45" fmla="*/ 152 h 152"/>
                  <a:gd name="T46" fmla="*/ 226 w 252"/>
                  <a:gd name="T47" fmla="*/ 134 h 152"/>
                  <a:gd name="T48" fmla="*/ 252 w 252"/>
                  <a:gd name="T49" fmla="*/ 108 h 152"/>
                  <a:gd name="T50" fmla="*/ 252 w 252"/>
                  <a:gd name="T51" fmla="*/ 108 h 152"/>
                  <a:gd name="T52" fmla="*/ 222 w 252"/>
                  <a:gd name="T5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152">
                    <a:moveTo>
                      <a:pt x="222" y="0"/>
                    </a:moveTo>
                    <a:lnTo>
                      <a:pt x="222" y="0"/>
                    </a:lnTo>
                    <a:lnTo>
                      <a:pt x="96" y="36"/>
                    </a:lnTo>
                    <a:lnTo>
                      <a:pt x="34" y="5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8" y="78"/>
                    </a:lnTo>
                    <a:lnTo>
                      <a:pt x="16" y="94"/>
                    </a:lnTo>
                    <a:lnTo>
                      <a:pt x="28" y="112"/>
                    </a:lnTo>
                    <a:lnTo>
                      <a:pt x="28" y="112"/>
                    </a:lnTo>
                    <a:lnTo>
                      <a:pt x="48" y="106"/>
                    </a:lnTo>
                    <a:lnTo>
                      <a:pt x="68" y="102"/>
                    </a:lnTo>
                    <a:lnTo>
                      <a:pt x="92" y="100"/>
                    </a:lnTo>
                    <a:lnTo>
                      <a:pt x="116" y="100"/>
                    </a:lnTo>
                    <a:lnTo>
                      <a:pt x="128" y="102"/>
                    </a:lnTo>
                    <a:lnTo>
                      <a:pt x="140" y="104"/>
                    </a:lnTo>
                    <a:lnTo>
                      <a:pt x="152" y="108"/>
                    </a:lnTo>
                    <a:lnTo>
                      <a:pt x="162" y="114"/>
                    </a:lnTo>
                    <a:lnTo>
                      <a:pt x="174" y="120"/>
                    </a:lnTo>
                    <a:lnTo>
                      <a:pt x="182" y="130"/>
                    </a:lnTo>
                    <a:lnTo>
                      <a:pt x="192" y="140"/>
                    </a:lnTo>
                    <a:lnTo>
                      <a:pt x="200" y="152"/>
                    </a:lnTo>
                    <a:lnTo>
                      <a:pt x="200" y="152"/>
                    </a:lnTo>
                    <a:lnTo>
                      <a:pt x="226" y="134"/>
                    </a:lnTo>
                    <a:lnTo>
                      <a:pt x="252" y="108"/>
                    </a:lnTo>
                    <a:lnTo>
                      <a:pt x="252" y="108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763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2" name="Freeform 10229"/>
              <p:cNvSpPr>
                <a:spLocks/>
              </p:cNvSpPr>
              <p:nvPr/>
            </p:nvSpPr>
            <p:spPr bwMode="auto">
              <a:xfrm>
                <a:off x="12904788" y="3779838"/>
                <a:ext cx="400050" cy="241300"/>
              </a:xfrm>
              <a:custGeom>
                <a:avLst/>
                <a:gdLst>
                  <a:gd name="T0" fmla="*/ 222 w 252"/>
                  <a:gd name="T1" fmla="*/ 0 h 152"/>
                  <a:gd name="T2" fmla="*/ 222 w 252"/>
                  <a:gd name="T3" fmla="*/ 0 h 152"/>
                  <a:gd name="T4" fmla="*/ 96 w 252"/>
                  <a:gd name="T5" fmla="*/ 36 h 152"/>
                  <a:gd name="T6" fmla="*/ 34 w 252"/>
                  <a:gd name="T7" fmla="*/ 54 h 152"/>
                  <a:gd name="T8" fmla="*/ 0 w 252"/>
                  <a:gd name="T9" fmla="*/ 62 h 152"/>
                  <a:gd name="T10" fmla="*/ 0 w 252"/>
                  <a:gd name="T11" fmla="*/ 62 h 152"/>
                  <a:gd name="T12" fmla="*/ 8 w 252"/>
                  <a:gd name="T13" fmla="*/ 78 h 152"/>
                  <a:gd name="T14" fmla="*/ 16 w 252"/>
                  <a:gd name="T15" fmla="*/ 94 h 152"/>
                  <a:gd name="T16" fmla="*/ 28 w 252"/>
                  <a:gd name="T17" fmla="*/ 112 h 152"/>
                  <a:gd name="T18" fmla="*/ 28 w 252"/>
                  <a:gd name="T19" fmla="*/ 112 h 152"/>
                  <a:gd name="T20" fmla="*/ 48 w 252"/>
                  <a:gd name="T21" fmla="*/ 106 h 152"/>
                  <a:gd name="T22" fmla="*/ 68 w 252"/>
                  <a:gd name="T23" fmla="*/ 102 h 152"/>
                  <a:gd name="T24" fmla="*/ 92 w 252"/>
                  <a:gd name="T25" fmla="*/ 100 h 152"/>
                  <a:gd name="T26" fmla="*/ 116 w 252"/>
                  <a:gd name="T27" fmla="*/ 100 h 152"/>
                  <a:gd name="T28" fmla="*/ 128 w 252"/>
                  <a:gd name="T29" fmla="*/ 102 h 152"/>
                  <a:gd name="T30" fmla="*/ 140 w 252"/>
                  <a:gd name="T31" fmla="*/ 104 h 152"/>
                  <a:gd name="T32" fmla="*/ 152 w 252"/>
                  <a:gd name="T33" fmla="*/ 108 h 152"/>
                  <a:gd name="T34" fmla="*/ 162 w 252"/>
                  <a:gd name="T35" fmla="*/ 114 h 152"/>
                  <a:gd name="T36" fmla="*/ 174 w 252"/>
                  <a:gd name="T37" fmla="*/ 120 h 152"/>
                  <a:gd name="T38" fmla="*/ 182 w 252"/>
                  <a:gd name="T39" fmla="*/ 130 h 152"/>
                  <a:gd name="T40" fmla="*/ 192 w 252"/>
                  <a:gd name="T41" fmla="*/ 140 h 152"/>
                  <a:gd name="T42" fmla="*/ 200 w 252"/>
                  <a:gd name="T43" fmla="*/ 152 h 152"/>
                  <a:gd name="T44" fmla="*/ 200 w 252"/>
                  <a:gd name="T45" fmla="*/ 152 h 152"/>
                  <a:gd name="T46" fmla="*/ 226 w 252"/>
                  <a:gd name="T47" fmla="*/ 134 h 152"/>
                  <a:gd name="T48" fmla="*/ 252 w 252"/>
                  <a:gd name="T49" fmla="*/ 108 h 152"/>
                  <a:gd name="T50" fmla="*/ 252 w 252"/>
                  <a:gd name="T51" fmla="*/ 108 h 152"/>
                  <a:gd name="T52" fmla="*/ 222 w 252"/>
                  <a:gd name="T5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152">
                    <a:moveTo>
                      <a:pt x="222" y="0"/>
                    </a:moveTo>
                    <a:lnTo>
                      <a:pt x="222" y="0"/>
                    </a:lnTo>
                    <a:lnTo>
                      <a:pt x="96" y="36"/>
                    </a:lnTo>
                    <a:lnTo>
                      <a:pt x="34" y="5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8" y="78"/>
                    </a:lnTo>
                    <a:lnTo>
                      <a:pt x="16" y="94"/>
                    </a:lnTo>
                    <a:lnTo>
                      <a:pt x="28" y="112"/>
                    </a:lnTo>
                    <a:lnTo>
                      <a:pt x="28" y="112"/>
                    </a:lnTo>
                    <a:lnTo>
                      <a:pt x="48" y="106"/>
                    </a:lnTo>
                    <a:lnTo>
                      <a:pt x="68" y="102"/>
                    </a:lnTo>
                    <a:lnTo>
                      <a:pt x="92" y="100"/>
                    </a:lnTo>
                    <a:lnTo>
                      <a:pt x="116" y="100"/>
                    </a:lnTo>
                    <a:lnTo>
                      <a:pt x="128" y="102"/>
                    </a:lnTo>
                    <a:lnTo>
                      <a:pt x="140" y="104"/>
                    </a:lnTo>
                    <a:lnTo>
                      <a:pt x="152" y="108"/>
                    </a:lnTo>
                    <a:lnTo>
                      <a:pt x="162" y="114"/>
                    </a:lnTo>
                    <a:lnTo>
                      <a:pt x="174" y="120"/>
                    </a:lnTo>
                    <a:lnTo>
                      <a:pt x="182" y="130"/>
                    </a:lnTo>
                    <a:lnTo>
                      <a:pt x="192" y="140"/>
                    </a:lnTo>
                    <a:lnTo>
                      <a:pt x="200" y="152"/>
                    </a:lnTo>
                    <a:lnTo>
                      <a:pt x="200" y="152"/>
                    </a:lnTo>
                    <a:lnTo>
                      <a:pt x="226" y="134"/>
                    </a:lnTo>
                    <a:lnTo>
                      <a:pt x="252" y="108"/>
                    </a:lnTo>
                    <a:lnTo>
                      <a:pt x="252" y="108"/>
                    </a:lnTo>
                    <a:lnTo>
                      <a:pt x="2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3" name="Freeform 10230"/>
              <p:cNvSpPr>
                <a:spLocks/>
              </p:cNvSpPr>
              <p:nvPr/>
            </p:nvSpPr>
            <p:spPr bwMode="auto">
              <a:xfrm>
                <a:off x="13047663" y="3563938"/>
                <a:ext cx="63500" cy="117475"/>
              </a:xfrm>
              <a:custGeom>
                <a:avLst/>
                <a:gdLst>
                  <a:gd name="T0" fmla="*/ 38 w 40"/>
                  <a:gd name="T1" fmla="*/ 32 h 74"/>
                  <a:gd name="T2" fmla="*/ 38 w 40"/>
                  <a:gd name="T3" fmla="*/ 32 h 74"/>
                  <a:gd name="T4" fmla="*/ 40 w 40"/>
                  <a:gd name="T5" fmla="*/ 46 h 74"/>
                  <a:gd name="T6" fmla="*/ 40 w 40"/>
                  <a:gd name="T7" fmla="*/ 58 h 74"/>
                  <a:gd name="T8" fmla="*/ 36 w 40"/>
                  <a:gd name="T9" fmla="*/ 68 h 74"/>
                  <a:gd name="T10" fmla="*/ 34 w 40"/>
                  <a:gd name="T11" fmla="*/ 72 h 74"/>
                  <a:gd name="T12" fmla="*/ 30 w 40"/>
                  <a:gd name="T13" fmla="*/ 72 h 74"/>
                  <a:gd name="T14" fmla="*/ 30 w 40"/>
                  <a:gd name="T15" fmla="*/ 72 h 74"/>
                  <a:gd name="T16" fmla="*/ 26 w 40"/>
                  <a:gd name="T17" fmla="*/ 74 h 74"/>
                  <a:gd name="T18" fmla="*/ 22 w 40"/>
                  <a:gd name="T19" fmla="*/ 72 h 74"/>
                  <a:gd name="T20" fmla="*/ 14 w 40"/>
                  <a:gd name="T21" fmla="*/ 66 h 74"/>
                  <a:gd name="T22" fmla="*/ 8 w 40"/>
                  <a:gd name="T23" fmla="*/ 56 h 74"/>
                  <a:gd name="T24" fmla="*/ 2 w 40"/>
                  <a:gd name="T25" fmla="*/ 42 h 74"/>
                  <a:gd name="T26" fmla="*/ 2 w 40"/>
                  <a:gd name="T27" fmla="*/ 42 h 74"/>
                  <a:gd name="T28" fmla="*/ 0 w 40"/>
                  <a:gd name="T29" fmla="*/ 26 h 74"/>
                  <a:gd name="T30" fmla="*/ 0 w 40"/>
                  <a:gd name="T31" fmla="*/ 14 h 74"/>
                  <a:gd name="T32" fmla="*/ 4 w 40"/>
                  <a:gd name="T33" fmla="*/ 4 h 74"/>
                  <a:gd name="T34" fmla="*/ 6 w 40"/>
                  <a:gd name="T35" fmla="*/ 2 h 74"/>
                  <a:gd name="T36" fmla="*/ 10 w 40"/>
                  <a:gd name="T37" fmla="*/ 0 h 74"/>
                  <a:gd name="T38" fmla="*/ 10 w 40"/>
                  <a:gd name="T39" fmla="*/ 0 h 74"/>
                  <a:gd name="T40" fmla="*/ 14 w 40"/>
                  <a:gd name="T41" fmla="*/ 0 h 74"/>
                  <a:gd name="T42" fmla="*/ 18 w 40"/>
                  <a:gd name="T43" fmla="*/ 0 h 74"/>
                  <a:gd name="T44" fmla="*/ 26 w 40"/>
                  <a:gd name="T45" fmla="*/ 6 h 74"/>
                  <a:gd name="T46" fmla="*/ 32 w 40"/>
                  <a:gd name="T47" fmla="*/ 18 h 74"/>
                  <a:gd name="T48" fmla="*/ 38 w 40"/>
                  <a:gd name="T49" fmla="*/ 3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74">
                    <a:moveTo>
                      <a:pt x="38" y="32"/>
                    </a:moveTo>
                    <a:lnTo>
                      <a:pt x="38" y="32"/>
                    </a:lnTo>
                    <a:lnTo>
                      <a:pt x="40" y="46"/>
                    </a:lnTo>
                    <a:lnTo>
                      <a:pt x="40" y="58"/>
                    </a:lnTo>
                    <a:lnTo>
                      <a:pt x="36" y="68"/>
                    </a:lnTo>
                    <a:lnTo>
                      <a:pt x="34" y="72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8" y="56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6" y="6"/>
                    </a:lnTo>
                    <a:lnTo>
                      <a:pt x="32" y="18"/>
                    </a:lnTo>
                    <a:lnTo>
                      <a:pt x="38" y="32"/>
                    </a:lnTo>
                    <a:close/>
                  </a:path>
                </a:pathLst>
              </a:custGeom>
              <a:solidFill>
                <a:srgbClr val="1B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4" name="Freeform 10231"/>
              <p:cNvSpPr>
                <a:spLocks/>
              </p:cNvSpPr>
              <p:nvPr/>
            </p:nvSpPr>
            <p:spPr bwMode="auto">
              <a:xfrm>
                <a:off x="13047663" y="3563938"/>
                <a:ext cx="63500" cy="117475"/>
              </a:xfrm>
              <a:custGeom>
                <a:avLst/>
                <a:gdLst>
                  <a:gd name="T0" fmla="*/ 38 w 40"/>
                  <a:gd name="T1" fmla="*/ 32 h 74"/>
                  <a:gd name="T2" fmla="*/ 38 w 40"/>
                  <a:gd name="T3" fmla="*/ 32 h 74"/>
                  <a:gd name="T4" fmla="*/ 40 w 40"/>
                  <a:gd name="T5" fmla="*/ 46 h 74"/>
                  <a:gd name="T6" fmla="*/ 40 w 40"/>
                  <a:gd name="T7" fmla="*/ 58 h 74"/>
                  <a:gd name="T8" fmla="*/ 36 w 40"/>
                  <a:gd name="T9" fmla="*/ 68 h 74"/>
                  <a:gd name="T10" fmla="*/ 34 w 40"/>
                  <a:gd name="T11" fmla="*/ 72 h 74"/>
                  <a:gd name="T12" fmla="*/ 30 w 40"/>
                  <a:gd name="T13" fmla="*/ 72 h 74"/>
                  <a:gd name="T14" fmla="*/ 30 w 40"/>
                  <a:gd name="T15" fmla="*/ 72 h 74"/>
                  <a:gd name="T16" fmla="*/ 26 w 40"/>
                  <a:gd name="T17" fmla="*/ 74 h 74"/>
                  <a:gd name="T18" fmla="*/ 22 w 40"/>
                  <a:gd name="T19" fmla="*/ 72 h 74"/>
                  <a:gd name="T20" fmla="*/ 14 w 40"/>
                  <a:gd name="T21" fmla="*/ 66 h 74"/>
                  <a:gd name="T22" fmla="*/ 8 w 40"/>
                  <a:gd name="T23" fmla="*/ 56 h 74"/>
                  <a:gd name="T24" fmla="*/ 2 w 40"/>
                  <a:gd name="T25" fmla="*/ 42 h 74"/>
                  <a:gd name="T26" fmla="*/ 2 w 40"/>
                  <a:gd name="T27" fmla="*/ 42 h 74"/>
                  <a:gd name="T28" fmla="*/ 0 w 40"/>
                  <a:gd name="T29" fmla="*/ 26 h 74"/>
                  <a:gd name="T30" fmla="*/ 0 w 40"/>
                  <a:gd name="T31" fmla="*/ 14 h 74"/>
                  <a:gd name="T32" fmla="*/ 4 w 40"/>
                  <a:gd name="T33" fmla="*/ 4 h 74"/>
                  <a:gd name="T34" fmla="*/ 6 w 40"/>
                  <a:gd name="T35" fmla="*/ 2 h 74"/>
                  <a:gd name="T36" fmla="*/ 10 w 40"/>
                  <a:gd name="T37" fmla="*/ 0 h 74"/>
                  <a:gd name="T38" fmla="*/ 10 w 40"/>
                  <a:gd name="T39" fmla="*/ 0 h 74"/>
                  <a:gd name="T40" fmla="*/ 14 w 40"/>
                  <a:gd name="T41" fmla="*/ 0 h 74"/>
                  <a:gd name="T42" fmla="*/ 18 w 40"/>
                  <a:gd name="T43" fmla="*/ 0 h 74"/>
                  <a:gd name="T44" fmla="*/ 26 w 40"/>
                  <a:gd name="T45" fmla="*/ 6 h 74"/>
                  <a:gd name="T46" fmla="*/ 32 w 40"/>
                  <a:gd name="T47" fmla="*/ 18 h 74"/>
                  <a:gd name="T48" fmla="*/ 38 w 40"/>
                  <a:gd name="T49" fmla="*/ 3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74">
                    <a:moveTo>
                      <a:pt x="38" y="32"/>
                    </a:moveTo>
                    <a:lnTo>
                      <a:pt x="38" y="32"/>
                    </a:lnTo>
                    <a:lnTo>
                      <a:pt x="40" y="46"/>
                    </a:lnTo>
                    <a:lnTo>
                      <a:pt x="40" y="58"/>
                    </a:lnTo>
                    <a:lnTo>
                      <a:pt x="36" y="68"/>
                    </a:lnTo>
                    <a:lnTo>
                      <a:pt x="34" y="72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8" y="56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6" y="6"/>
                    </a:lnTo>
                    <a:lnTo>
                      <a:pt x="32" y="18"/>
                    </a:lnTo>
                    <a:lnTo>
                      <a:pt x="38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5" name="Freeform 10232"/>
              <p:cNvSpPr>
                <a:spLocks/>
              </p:cNvSpPr>
              <p:nvPr/>
            </p:nvSpPr>
            <p:spPr bwMode="auto">
              <a:xfrm>
                <a:off x="12609513" y="3757613"/>
                <a:ext cx="196850" cy="190500"/>
              </a:xfrm>
              <a:custGeom>
                <a:avLst/>
                <a:gdLst>
                  <a:gd name="T0" fmla="*/ 124 w 124"/>
                  <a:gd name="T1" fmla="*/ 54 h 120"/>
                  <a:gd name="T2" fmla="*/ 124 w 124"/>
                  <a:gd name="T3" fmla="*/ 54 h 120"/>
                  <a:gd name="T4" fmla="*/ 118 w 124"/>
                  <a:gd name="T5" fmla="*/ 44 h 120"/>
                  <a:gd name="T6" fmla="*/ 110 w 124"/>
                  <a:gd name="T7" fmla="*/ 34 h 120"/>
                  <a:gd name="T8" fmla="*/ 100 w 124"/>
                  <a:gd name="T9" fmla="*/ 22 h 120"/>
                  <a:gd name="T10" fmla="*/ 88 w 124"/>
                  <a:gd name="T11" fmla="*/ 12 h 120"/>
                  <a:gd name="T12" fmla="*/ 80 w 124"/>
                  <a:gd name="T13" fmla="*/ 8 h 120"/>
                  <a:gd name="T14" fmla="*/ 72 w 124"/>
                  <a:gd name="T15" fmla="*/ 4 h 120"/>
                  <a:gd name="T16" fmla="*/ 64 w 124"/>
                  <a:gd name="T17" fmla="*/ 2 h 120"/>
                  <a:gd name="T18" fmla="*/ 54 w 124"/>
                  <a:gd name="T19" fmla="*/ 0 h 120"/>
                  <a:gd name="T20" fmla="*/ 44 w 124"/>
                  <a:gd name="T21" fmla="*/ 2 h 120"/>
                  <a:gd name="T22" fmla="*/ 34 w 124"/>
                  <a:gd name="T23" fmla="*/ 4 h 120"/>
                  <a:gd name="T24" fmla="*/ 34 w 124"/>
                  <a:gd name="T25" fmla="*/ 4 h 120"/>
                  <a:gd name="T26" fmla="*/ 24 w 124"/>
                  <a:gd name="T27" fmla="*/ 10 h 120"/>
                  <a:gd name="T28" fmla="*/ 16 w 124"/>
                  <a:gd name="T29" fmla="*/ 14 h 120"/>
                  <a:gd name="T30" fmla="*/ 10 w 124"/>
                  <a:gd name="T31" fmla="*/ 20 h 120"/>
                  <a:gd name="T32" fmla="*/ 4 w 124"/>
                  <a:gd name="T33" fmla="*/ 26 h 120"/>
                  <a:gd name="T34" fmla="*/ 2 w 124"/>
                  <a:gd name="T35" fmla="*/ 32 h 120"/>
                  <a:gd name="T36" fmla="*/ 0 w 124"/>
                  <a:gd name="T37" fmla="*/ 38 h 120"/>
                  <a:gd name="T38" fmla="*/ 0 w 124"/>
                  <a:gd name="T39" fmla="*/ 52 h 120"/>
                  <a:gd name="T40" fmla="*/ 6 w 124"/>
                  <a:gd name="T41" fmla="*/ 66 h 120"/>
                  <a:gd name="T42" fmla="*/ 12 w 124"/>
                  <a:gd name="T43" fmla="*/ 80 h 120"/>
                  <a:gd name="T44" fmla="*/ 22 w 124"/>
                  <a:gd name="T45" fmla="*/ 92 h 120"/>
                  <a:gd name="T46" fmla="*/ 30 w 124"/>
                  <a:gd name="T47" fmla="*/ 102 h 120"/>
                  <a:gd name="T48" fmla="*/ 30 w 124"/>
                  <a:gd name="T49" fmla="*/ 102 h 120"/>
                  <a:gd name="T50" fmla="*/ 42 w 124"/>
                  <a:gd name="T51" fmla="*/ 110 h 120"/>
                  <a:gd name="T52" fmla="*/ 56 w 124"/>
                  <a:gd name="T53" fmla="*/ 118 h 120"/>
                  <a:gd name="T54" fmla="*/ 72 w 124"/>
                  <a:gd name="T55" fmla="*/ 120 h 120"/>
                  <a:gd name="T56" fmla="*/ 80 w 124"/>
                  <a:gd name="T57" fmla="*/ 120 h 120"/>
                  <a:gd name="T58" fmla="*/ 88 w 124"/>
                  <a:gd name="T59" fmla="*/ 120 h 120"/>
                  <a:gd name="T60" fmla="*/ 96 w 124"/>
                  <a:gd name="T61" fmla="*/ 118 h 120"/>
                  <a:gd name="T62" fmla="*/ 104 w 124"/>
                  <a:gd name="T63" fmla="*/ 114 h 120"/>
                  <a:gd name="T64" fmla="*/ 110 w 124"/>
                  <a:gd name="T65" fmla="*/ 110 h 120"/>
                  <a:gd name="T66" fmla="*/ 116 w 124"/>
                  <a:gd name="T67" fmla="*/ 102 h 120"/>
                  <a:gd name="T68" fmla="*/ 120 w 124"/>
                  <a:gd name="T69" fmla="*/ 94 h 120"/>
                  <a:gd name="T70" fmla="*/ 122 w 124"/>
                  <a:gd name="T71" fmla="*/ 82 h 120"/>
                  <a:gd name="T72" fmla="*/ 124 w 124"/>
                  <a:gd name="T73" fmla="*/ 70 h 120"/>
                  <a:gd name="T74" fmla="*/ 124 w 124"/>
                  <a:gd name="T75" fmla="*/ 5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20">
                    <a:moveTo>
                      <a:pt x="124" y="54"/>
                    </a:moveTo>
                    <a:lnTo>
                      <a:pt x="124" y="54"/>
                    </a:lnTo>
                    <a:lnTo>
                      <a:pt x="118" y="44"/>
                    </a:lnTo>
                    <a:lnTo>
                      <a:pt x="110" y="34"/>
                    </a:lnTo>
                    <a:lnTo>
                      <a:pt x="100" y="22"/>
                    </a:lnTo>
                    <a:lnTo>
                      <a:pt x="88" y="12"/>
                    </a:lnTo>
                    <a:lnTo>
                      <a:pt x="80" y="8"/>
                    </a:lnTo>
                    <a:lnTo>
                      <a:pt x="72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4"/>
                    </a:lnTo>
                    <a:lnTo>
                      <a:pt x="10" y="20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" y="66"/>
                    </a:lnTo>
                    <a:lnTo>
                      <a:pt x="12" y="80"/>
                    </a:lnTo>
                    <a:lnTo>
                      <a:pt x="22" y="9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42" y="110"/>
                    </a:lnTo>
                    <a:lnTo>
                      <a:pt x="56" y="118"/>
                    </a:lnTo>
                    <a:lnTo>
                      <a:pt x="72" y="120"/>
                    </a:lnTo>
                    <a:lnTo>
                      <a:pt x="80" y="120"/>
                    </a:lnTo>
                    <a:lnTo>
                      <a:pt x="88" y="120"/>
                    </a:lnTo>
                    <a:lnTo>
                      <a:pt x="96" y="118"/>
                    </a:lnTo>
                    <a:lnTo>
                      <a:pt x="104" y="114"/>
                    </a:lnTo>
                    <a:lnTo>
                      <a:pt x="110" y="110"/>
                    </a:lnTo>
                    <a:lnTo>
                      <a:pt x="116" y="102"/>
                    </a:lnTo>
                    <a:lnTo>
                      <a:pt x="120" y="94"/>
                    </a:lnTo>
                    <a:lnTo>
                      <a:pt x="122" y="82"/>
                    </a:lnTo>
                    <a:lnTo>
                      <a:pt x="124" y="70"/>
                    </a:lnTo>
                    <a:lnTo>
                      <a:pt x="124" y="54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6" name="Freeform 10233"/>
              <p:cNvSpPr>
                <a:spLocks/>
              </p:cNvSpPr>
              <p:nvPr/>
            </p:nvSpPr>
            <p:spPr bwMode="auto">
              <a:xfrm>
                <a:off x="12609513" y="3757613"/>
                <a:ext cx="196850" cy="190500"/>
              </a:xfrm>
              <a:custGeom>
                <a:avLst/>
                <a:gdLst>
                  <a:gd name="T0" fmla="*/ 124 w 124"/>
                  <a:gd name="T1" fmla="*/ 54 h 120"/>
                  <a:gd name="T2" fmla="*/ 124 w 124"/>
                  <a:gd name="T3" fmla="*/ 54 h 120"/>
                  <a:gd name="T4" fmla="*/ 118 w 124"/>
                  <a:gd name="T5" fmla="*/ 44 h 120"/>
                  <a:gd name="T6" fmla="*/ 110 w 124"/>
                  <a:gd name="T7" fmla="*/ 34 h 120"/>
                  <a:gd name="T8" fmla="*/ 100 w 124"/>
                  <a:gd name="T9" fmla="*/ 22 h 120"/>
                  <a:gd name="T10" fmla="*/ 88 w 124"/>
                  <a:gd name="T11" fmla="*/ 12 h 120"/>
                  <a:gd name="T12" fmla="*/ 80 w 124"/>
                  <a:gd name="T13" fmla="*/ 8 h 120"/>
                  <a:gd name="T14" fmla="*/ 72 w 124"/>
                  <a:gd name="T15" fmla="*/ 4 h 120"/>
                  <a:gd name="T16" fmla="*/ 64 w 124"/>
                  <a:gd name="T17" fmla="*/ 2 h 120"/>
                  <a:gd name="T18" fmla="*/ 54 w 124"/>
                  <a:gd name="T19" fmla="*/ 0 h 120"/>
                  <a:gd name="T20" fmla="*/ 44 w 124"/>
                  <a:gd name="T21" fmla="*/ 2 h 120"/>
                  <a:gd name="T22" fmla="*/ 34 w 124"/>
                  <a:gd name="T23" fmla="*/ 4 h 120"/>
                  <a:gd name="T24" fmla="*/ 34 w 124"/>
                  <a:gd name="T25" fmla="*/ 4 h 120"/>
                  <a:gd name="T26" fmla="*/ 24 w 124"/>
                  <a:gd name="T27" fmla="*/ 10 h 120"/>
                  <a:gd name="T28" fmla="*/ 16 w 124"/>
                  <a:gd name="T29" fmla="*/ 14 h 120"/>
                  <a:gd name="T30" fmla="*/ 10 w 124"/>
                  <a:gd name="T31" fmla="*/ 20 h 120"/>
                  <a:gd name="T32" fmla="*/ 4 w 124"/>
                  <a:gd name="T33" fmla="*/ 26 h 120"/>
                  <a:gd name="T34" fmla="*/ 2 w 124"/>
                  <a:gd name="T35" fmla="*/ 32 h 120"/>
                  <a:gd name="T36" fmla="*/ 0 w 124"/>
                  <a:gd name="T37" fmla="*/ 38 h 120"/>
                  <a:gd name="T38" fmla="*/ 0 w 124"/>
                  <a:gd name="T39" fmla="*/ 52 h 120"/>
                  <a:gd name="T40" fmla="*/ 6 w 124"/>
                  <a:gd name="T41" fmla="*/ 66 h 120"/>
                  <a:gd name="T42" fmla="*/ 12 w 124"/>
                  <a:gd name="T43" fmla="*/ 80 h 120"/>
                  <a:gd name="T44" fmla="*/ 22 w 124"/>
                  <a:gd name="T45" fmla="*/ 92 h 120"/>
                  <a:gd name="T46" fmla="*/ 30 w 124"/>
                  <a:gd name="T47" fmla="*/ 102 h 120"/>
                  <a:gd name="T48" fmla="*/ 30 w 124"/>
                  <a:gd name="T49" fmla="*/ 102 h 120"/>
                  <a:gd name="T50" fmla="*/ 42 w 124"/>
                  <a:gd name="T51" fmla="*/ 110 h 120"/>
                  <a:gd name="T52" fmla="*/ 56 w 124"/>
                  <a:gd name="T53" fmla="*/ 118 h 120"/>
                  <a:gd name="T54" fmla="*/ 72 w 124"/>
                  <a:gd name="T55" fmla="*/ 120 h 120"/>
                  <a:gd name="T56" fmla="*/ 80 w 124"/>
                  <a:gd name="T57" fmla="*/ 120 h 120"/>
                  <a:gd name="T58" fmla="*/ 88 w 124"/>
                  <a:gd name="T59" fmla="*/ 120 h 120"/>
                  <a:gd name="T60" fmla="*/ 96 w 124"/>
                  <a:gd name="T61" fmla="*/ 118 h 120"/>
                  <a:gd name="T62" fmla="*/ 104 w 124"/>
                  <a:gd name="T63" fmla="*/ 114 h 120"/>
                  <a:gd name="T64" fmla="*/ 110 w 124"/>
                  <a:gd name="T65" fmla="*/ 110 h 120"/>
                  <a:gd name="T66" fmla="*/ 116 w 124"/>
                  <a:gd name="T67" fmla="*/ 102 h 120"/>
                  <a:gd name="T68" fmla="*/ 120 w 124"/>
                  <a:gd name="T69" fmla="*/ 94 h 120"/>
                  <a:gd name="T70" fmla="*/ 122 w 124"/>
                  <a:gd name="T71" fmla="*/ 82 h 120"/>
                  <a:gd name="T72" fmla="*/ 124 w 124"/>
                  <a:gd name="T73" fmla="*/ 70 h 120"/>
                  <a:gd name="T74" fmla="*/ 124 w 124"/>
                  <a:gd name="T75" fmla="*/ 5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20">
                    <a:moveTo>
                      <a:pt x="124" y="54"/>
                    </a:moveTo>
                    <a:lnTo>
                      <a:pt x="124" y="54"/>
                    </a:lnTo>
                    <a:lnTo>
                      <a:pt x="118" y="44"/>
                    </a:lnTo>
                    <a:lnTo>
                      <a:pt x="110" y="34"/>
                    </a:lnTo>
                    <a:lnTo>
                      <a:pt x="100" y="22"/>
                    </a:lnTo>
                    <a:lnTo>
                      <a:pt x="88" y="12"/>
                    </a:lnTo>
                    <a:lnTo>
                      <a:pt x="80" y="8"/>
                    </a:lnTo>
                    <a:lnTo>
                      <a:pt x="72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4"/>
                    </a:lnTo>
                    <a:lnTo>
                      <a:pt x="10" y="20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52"/>
                    </a:lnTo>
                    <a:lnTo>
                      <a:pt x="6" y="66"/>
                    </a:lnTo>
                    <a:lnTo>
                      <a:pt x="12" y="80"/>
                    </a:lnTo>
                    <a:lnTo>
                      <a:pt x="22" y="92"/>
                    </a:lnTo>
                    <a:lnTo>
                      <a:pt x="30" y="102"/>
                    </a:lnTo>
                    <a:lnTo>
                      <a:pt x="30" y="102"/>
                    </a:lnTo>
                    <a:lnTo>
                      <a:pt x="42" y="110"/>
                    </a:lnTo>
                    <a:lnTo>
                      <a:pt x="56" y="118"/>
                    </a:lnTo>
                    <a:lnTo>
                      <a:pt x="72" y="120"/>
                    </a:lnTo>
                    <a:lnTo>
                      <a:pt x="80" y="120"/>
                    </a:lnTo>
                    <a:lnTo>
                      <a:pt x="88" y="120"/>
                    </a:lnTo>
                    <a:lnTo>
                      <a:pt x="96" y="118"/>
                    </a:lnTo>
                    <a:lnTo>
                      <a:pt x="104" y="114"/>
                    </a:lnTo>
                    <a:lnTo>
                      <a:pt x="110" y="110"/>
                    </a:lnTo>
                    <a:lnTo>
                      <a:pt x="116" y="102"/>
                    </a:lnTo>
                    <a:lnTo>
                      <a:pt x="120" y="94"/>
                    </a:lnTo>
                    <a:lnTo>
                      <a:pt x="122" y="82"/>
                    </a:lnTo>
                    <a:lnTo>
                      <a:pt x="124" y="70"/>
                    </a:lnTo>
                    <a:lnTo>
                      <a:pt x="124" y="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7" name="Freeform 10234"/>
              <p:cNvSpPr>
                <a:spLocks/>
              </p:cNvSpPr>
              <p:nvPr/>
            </p:nvSpPr>
            <p:spPr bwMode="auto">
              <a:xfrm>
                <a:off x="12949238" y="3417888"/>
                <a:ext cx="127000" cy="79375"/>
              </a:xfrm>
              <a:custGeom>
                <a:avLst/>
                <a:gdLst>
                  <a:gd name="T0" fmla="*/ 80 w 80"/>
                  <a:gd name="T1" fmla="*/ 30 h 50"/>
                  <a:gd name="T2" fmla="*/ 80 w 80"/>
                  <a:gd name="T3" fmla="*/ 30 h 50"/>
                  <a:gd name="T4" fmla="*/ 70 w 80"/>
                  <a:gd name="T5" fmla="*/ 24 h 50"/>
                  <a:gd name="T6" fmla="*/ 62 w 80"/>
                  <a:gd name="T7" fmla="*/ 18 h 50"/>
                  <a:gd name="T8" fmla="*/ 50 w 80"/>
                  <a:gd name="T9" fmla="*/ 16 h 50"/>
                  <a:gd name="T10" fmla="*/ 36 w 80"/>
                  <a:gd name="T11" fmla="*/ 16 h 50"/>
                  <a:gd name="T12" fmla="*/ 30 w 80"/>
                  <a:gd name="T13" fmla="*/ 16 h 50"/>
                  <a:gd name="T14" fmla="*/ 24 w 80"/>
                  <a:gd name="T15" fmla="*/ 20 h 50"/>
                  <a:gd name="T16" fmla="*/ 16 w 80"/>
                  <a:gd name="T17" fmla="*/ 24 h 50"/>
                  <a:gd name="T18" fmla="*/ 12 w 80"/>
                  <a:gd name="T19" fmla="*/ 32 h 50"/>
                  <a:gd name="T20" fmla="*/ 6 w 80"/>
                  <a:gd name="T21" fmla="*/ 40 h 50"/>
                  <a:gd name="T22" fmla="*/ 0 w 80"/>
                  <a:gd name="T23" fmla="*/ 50 h 50"/>
                  <a:gd name="T24" fmla="*/ 0 w 80"/>
                  <a:gd name="T25" fmla="*/ 50 h 50"/>
                  <a:gd name="T26" fmla="*/ 4 w 80"/>
                  <a:gd name="T27" fmla="*/ 36 h 50"/>
                  <a:gd name="T28" fmla="*/ 8 w 80"/>
                  <a:gd name="T29" fmla="*/ 24 h 50"/>
                  <a:gd name="T30" fmla="*/ 16 w 80"/>
                  <a:gd name="T31" fmla="*/ 12 h 50"/>
                  <a:gd name="T32" fmla="*/ 20 w 80"/>
                  <a:gd name="T33" fmla="*/ 6 h 50"/>
                  <a:gd name="T34" fmla="*/ 26 w 80"/>
                  <a:gd name="T35" fmla="*/ 2 h 50"/>
                  <a:gd name="T36" fmla="*/ 32 w 80"/>
                  <a:gd name="T37" fmla="*/ 0 h 50"/>
                  <a:gd name="T38" fmla="*/ 40 w 80"/>
                  <a:gd name="T39" fmla="*/ 0 h 50"/>
                  <a:gd name="T40" fmla="*/ 48 w 80"/>
                  <a:gd name="T41" fmla="*/ 4 h 50"/>
                  <a:gd name="T42" fmla="*/ 58 w 80"/>
                  <a:gd name="T43" fmla="*/ 8 h 50"/>
                  <a:gd name="T44" fmla="*/ 68 w 80"/>
                  <a:gd name="T45" fmla="*/ 18 h 50"/>
                  <a:gd name="T46" fmla="*/ 80 w 80"/>
                  <a:gd name="T4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50">
                    <a:moveTo>
                      <a:pt x="80" y="30"/>
                    </a:moveTo>
                    <a:lnTo>
                      <a:pt x="80" y="30"/>
                    </a:lnTo>
                    <a:lnTo>
                      <a:pt x="70" y="24"/>
                    </a:lnTo>
                    <a:lnTo>
                      <a:pt x="62" y="18"/>
                    </a:lnTo>
                    <a:lnTo>
                      <a:pt x="5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4" y="20"/>
                    </a:lnTo>
                    <a:lnTo>
                      <a:pt x="16" y="24"/>
                    </a:lnTo>
                    <a:lnTo>
                      <a:pt x="12" y="32"/>
                    </a:lnTo>
                    <a:lnTo>
                      <a:pt x="6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4" y="36"/>
                    </a:lnTo>
                    <a:lnTo>
                      <a:pt x="8" y="24"/>
                    </a:lnTo>
                    <a:lnTo>
                      <a:pt x="16" y="12"/>
                    </a:lnTo>
                    <a:lnTo>
                      <a:pt x="20" y="6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8" y="4"/>
                    </a:lnTo>
                    <a:lnTo>
                      <a:pt x="58" y="8"/>
                    </a:lnTo>
                    <a:lnTo>
                      <a:pt x="68" y="18"/>
                    </a:lnTo>
                    <a:lnTo>
                      <a:pt x="80" y="30"/>
                    </a:lnTo>
                    <a:close/>
                  </a:path>
                </a:pathLst>
              </a:custGeom>
              <a:solidFill>
                <a:srgbClr val="3A2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8" name="Freeform 10235"/>
              <p:cNvSpPr>
                <a:spLocks/>
              </p:cNvSpPr>
              <p:nvPr/>
            </p:nvSpPr>
            <p:spPr bwMode="auto">
              <a:xfrm>
                <a:off x="12949238" y="3417888"/>
                <a:ext cx="127000" cy="79375"/>
              </a:xfrm>
              <a:custGeom>
                <a:avLst/>
                <a:gdLst>
                  <a:gd name="T0" fmla="*/ 80 w 80"/>
                  <a:gd name="T1" fmla="*/ 30 h 50"/>
                  <a:gd name="T2" fmla="*/ 80 w 80"/>
                  <a:gd name="T3" fmla="*/ 30 h 50"/>
                  <a:gd name="T4" fmla="*/ 70 w 80"/>
                  <a:gd name="T5" fmla="*/ 24 h 50"/>
                  <a:gd name="T6" fmla="*/ 62 w 80"/>
                  <a:gd name="T7" fmla="*/ 18 h 50"/>
                  <a:gd name="T8" fmla="*/ 50 w 80"/>
                  <a:gd name="T9" fmla="*/ 16 h 50"/>
                  <a:gd name="T10" fmla="*/ 36 w 80"/>
                  <a:gd name="T11" fmla="*/ 16 h 50"/>
                  <a:gd name="T12" fmla="*/ 30 w 80"/>
                  <a:gd name="T13" fmla="*/ 16 h 50"/>
                  <a:gd name="T14" fmla="*/ 24 w 80"/>
                  <a:gd name="T15" fmla="*/ 20 h 50"/>
                  <a:gd name="T16" fmla="*/ 16 w 80"/>
                  <a:gd name="T17" fmla="*/ 24 h 50"/>
                  <a:gd name="T18" fmla="*/ 12 w 80"/>
                  <a:gd name="T19" fmla="*/ 32 h 50"/>
                  <a:gd name="T20" fmla="*/ 6 w 80"/>
                  <a:gd name="T21" fmla="*/ 40 h 50"/>
                  <a:gd name="T22" fmla="*/ 0 w 80"/>
                  <a:gd name="T23" fmla="*/ 50 h 50"/>
                  <a:gd name="T24" fmla="*/ 0 w 80"/>
                  <a:gd name="T25" fmla="*/ 50 h 50"/>
                  <a:gd name="T26" fmla="*/ 4 w 80"/>
                  <a:gd name="T27" fmla="*/ 36 h 50"/>
                  <a:gd name="T28" fmla="*/ 8 w 80"/>
                  <a:gd name="T29" fmla="*/ 24 h 50"/>
                  <a:gd name="T30" fmla="*/ 16 w 80"/>
                  <a:gd name="T31" fmla="*/ 12 h 50"/>
                  <a:gd name="T32" fmla="*/ 20 w 80"/>
                  <a:gd name="T33" fmla="*/ 6 h 50"/>
                  <a:gd name="T34" fmla="*/ 26 w 80"/>
                  <a:gd name="T35" fmla="*/ 2 h 50"/>
                  <a:gd name="T36" fmla="*/ 32 w 80"/>
                  <a:gd name="T37" fmla="*/ 0 h 50"/>
                  <a:gd name="T38" fmla="*/ 40 w 80"/>
                  <a:gd name="T39" fmla="*/ 0 h 50"/>
                  <a:gd name="T40" fmla="*/ 48 w 80"/>
                  <a:gd name="T41" fmla="*/ 4 h 50"/>
                  <a:gd name="T42" fmla="*/ 58 w 80"/>
                  <a:gd name="T43" fmla="*/ 8 h 50"/>
                  <a:gd name="T44" fmla="*/ 68 w 80"/>
                  <a:gd name="T45" fmla="*/ 18 h 50"/>
                  <a:gd name="T46" fmla="*/ 80 w 80"/>
                  <a:gd name="T4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50">
                    <a:moveTo>
                      <a:pt x="80" y="30"/>
                    </a:moveTo>
                    <a:lnTo>
                      <a:pt x="80" y="30"/>
                    </a:lnTo>
                    <a:lnTo>
                      <a:pt x="70" y="24"/>
                    </a:lnTo>
                    <a:lnTo>
                      <a:pt x="62" y="18"/>
                    </a:lnTo>
                    <a:lnTo>
                      <a:pt x="5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4" y="20"/>
                    </a:lnTo>
                    <a:lnTo>
                      <a:pt x="16" y="24"/>
                    </a:lnTo>
                    <a:lnTo>
                      <a:pt x="12" y="32"/>
                    </a:lnTo>
                    <a:lnTo>
                      <a:pt x="6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4" y="36"/>
                    </a:lnTo>
                    <a:lnTo>
                      <a:pt x="8" y="24"/>
                    </a:lnTo>
                    <a:lnTo>
                      <a:pt x="16" y="12"/>
                    </a:lnTo>
                    <a:lnTo>
                      <a:pt x="20" y="6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48" y="4"/>
                    </a:lnTo>
                    <a:lnTo>
                      <a:pt x="58" y="8"/>
                    </a:lnTo>
                    <a:lnTo>
                      <a:pt x="68" y="18"/>
                    </a:lnTo>
                    <a:lnTo>
                      <a:pt x="8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9" name="Freeform 10236"/>
              <p:cNvSpPr>
                <a:spLocks/>
              </p:cNvSpPr>
              <p:nvPr/>
            </p:nvSpPr>
            <p:spPr bwMode="auto">
              <a:xfrm>
                <a:off x="12685713" y="4116388"/>
                <a:ext cx="60325" cy="79375"/>
              </a:xfrm>
              <a:custGeom>
                <a:avLst/>
                <a:gdLst>
                  <a:gd name="T0" fmla="*/ 18 w 38"/>
                  <a:gd name="T1" fmla="*/ 0 h 50"/>
                  <a:gd name="T2" fmla="*/ 18 w 38"/>
                  <a:gd name="T3" fmla="*/ 0 h 50"/>
                  <a:gd name="T4" fmla="*/ 20 w 38"/>
                  <a:gd name="T5" fmla="*/ 4 h 50"/>
                  <a:gd name="T6" fmla="*/ 26 w 38"/>
                  <a:gd name="T7" fmla="*/ 14 h 50"/>
                  <a:gd name="T8" fmla="*/ 34 w 38"/>
                  <a:gd name="T9" fmla="*/ 28 h 50"/>
                  <a:gd name="T10" fmla="*/ 36 w 38"/>
                  <a:gd name="T11" fmla="*/ 38 h 50"/>
                  <a:gd name="T12" fmla="*/ 38 w 38"/>
                  <a:gd name="T13" fmla="*/ 50 h 50"/>
                  <a:gd name="T14" fmla="*/ 26 w 38"/>
                  <a:gd name="T15" fmla="*/ 30 h 50"/>
                  <a:gd name="T16" fmla="*/ 2 w 38"/>
                  <a:gd name="T17" fmla="*/ 42 h 50"/>
                  <a:gd name="T18" fmla="*/ 2 w 38"/>
                  <a:gd name="T19" fmla="*/ 42 h 50"/>
                  <a:gd name="T20" fmla="*/ 0 w 38"/>
                  <a:gd name="T21" fmla="*/ 36 h 50"/>
                  <a:gd name="T22" fmla="*/ 0 w 38"/>
                  <a:gd name="T23" fmla="*/ 24 h 50"/>
                  <a:gd name="T24" fmla="*/ 0 w 38"/>
                  <a:gd name="T25" fmla="*/ 16 h 50"/>
                  <a:gd name="T26" fmla="*/ 2 w 38"/>
                  <a:gd name="T27" fmla="*/ 10 h 50"/>
                  <a:gd name="T28" fmla="*/ 8 w 38"/>
                  <a:gd name="T29" fmla="*/ 4 h 50"/>
                  <a:gd name="T30" fmla="*/ 18 w 38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50">
                    <a:moveTo>
                      <a:pt x="18" y="0"/>
                    </a:moveTo>
                    <a:lnTo>
                      <a:pt x="18" y="0"/>
                    </a:lnTo>
                    <a:lnTo>
                      <a:pt x="20" y="4"/>
                    </a:lnTo>
                    <a:lnTo>
                      <a:pt x="26" y="14"/>
                    </a:lnTo>
                    <a:lnTo>
                      <a:pt x="34" y="28"/>
                    </a:lnTo>
                    <a:lnTo>
                      <a:pt x="36" y="38"/>
                    </a:lnTo>
                    <a:lnTo>
                      <a:pt x="38" y="50"/>
                    </a:lnTo>
                    <a:lnTo>
                      <a:pt x="26" y="3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8" y="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0" name="Freeform 10237"/>
              <p:cNvSpPr>
                <a:spLocks/>
              </p:cNvSpPr>
              <p:nvPr/>
            </p:nvSpPr>
            <p:spPr bwMode="auto">
              <a:xfrm>
                <a:off x="12685713" y="4116388"/>
                <a:ext cx="60325" cy="79375"/>
              </a:xfrm>
              <a:custGeom>
                <a:avLst/>
                <a:gdLst>
                  <a:gd name="T0" fmla="*/ 18 w 38"/>
                  <a:gd name="T1" fmla="*/ 0 h 50"/>
                  <a:gd name="T2" fmla="*/ 18 w 38"/>
                  <a:gd name="T3" fmla="*/ 0 h 50"/>
                  <a:gd name="T4" fmla="*/ 20 w 38"/>
                  <a:gd name="T5" fmla="*/ 4 h 50"/>
                  <a:gd name="T6" fmla="*/ 26 w 38"/>
                  <a:gd name="T7" fmla="*/ 14 h 50"/>
                  <a:gd name="T8" fmla="*/ 34 w 38"/>
                  <a:gd name="T9" fmla="*/ 28 h 50"/>
                  <a:gd name="T10" fmla="*/ 36 w 38"/>
                  <a:gd name="T11" fmla="*/ 38 h 50"/>
                  <a:gd name="T12" fmla="*/ 38 w 38"/>
                  <a:gd name="T13" fmla="*/ 50 h 50"/>
                  <a:gd name="T14" fmla="*/ 26 w 38"/>
                  <a:gd name="T15" fmla="*/ 30 h 50"/>
                  <a:gd name="T16" fmla="*/ 2 w 38"/>
                  <a:gd name="T17" fmla="*/ 42 h 50"/>
                  <a:gd name="T18" fmla="*/ 2 w 38"/>
                  <a:gd name="T19" fmla="*/ 42 h 50"/>
                  <a:gd name="T20" fmla="*/ 0 w 38"/>
                  <a:gd name="T21" fmla="*/ 36 h 50"/>
                  <a:gd name="T22" fmla="*/ 0 w 38"/>
                  <a:gd name="T23" fmla="*/ 24 h 50"/>
                  <a:gd name="T24" fmla="*/ 0 w 38"/>
                  <a:gd name="T25" fmla="*/ 16 h 50"/>
                  <a:gd name="T26" fmla="*/ 2 w 38"/>
                  <a:gd name="T27" fmla="*/ 10 h 50"/>
                  <a:gd name="T28" fmla="*/ 8 w 38"/>
                  <a:gd name="T29" fmla="*/ 4 h 50"/>
                  <a:gd name="T30" fmla="*/ 18 w 38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50">
                    <a:moveTo>
                      <a:pt x="18" y="0"/>
                    </a:moveTo>
                    <a:lnTo>
                      <a:pt x="18" y="0"/>
                    </a:lnTo>
                    <a:lnTo>
                      <a:pt x="20" y="4"/>
                    </a:lnTo>
                    <a:lnTo>
                      <a:pt x="26" y="14"/>
                    </a:lnTo>
                    <a:lnTo>
                      <a:pt x="34" y="28"/>
                    </a:lnTo>
                    <a:lnTo>
                      <a:pt x="36" y="38"/>
                    </a:lnTo>
                    <a:lnTo>
                      <a:pt x="38" y="50"/>
                    </a:lnTo>
                    <a:lnTo>
                      <a:pt x="26" y="3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36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8" y="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1" name="Freeform 10238"/>
              <p:cNvSpPr>
                <a:spLocks/>
              </p:cNvSpPr>
              <p:nvPr/>
            </p:nvSpPr>
            <p:spPr bwMode="auto">
              <a:xfrm>
                <a:off x="12622213" y="3960813"/>
                <a:ext cx="346075" cy="174625"/>
              </a:xfrm>
              <a:custGeom>
                <a:avLst/>
                <a:gdLst>
                  <a:gd name="T0" fmla="*/ 218 w 218"/>
                  <a:gd name="T1" fmla="*/ 110 h 110"/>
                  <a:gd name="T2" fmla="*/ 218 w 218"/>
                  <a:gd name="T3" fmla="*/ 110 h 110"/>
                  <a:gd name="T4" fmla="*/ 200 w 218"/>
                  <a:gd name="T5" fmla="*/ 108 h 110"/>
                  <a:gd name="T6" fmla="*/ 156 w 218"/>
                  <a:gd name="T7" fmla="*/ 104 h 110"/>
                  <a:gd name="T8" fmla="*/ 102 w 218"/>
                  <a:gd name="T9" fmla="*/ 104 h 110"/>
                  <a:gd name="T10" fmla="*/ 78 w 218"/>
                  <a:gd name="T11" fmla="*/ 104 h 110"/>
                  <a:gd name="T12" fmla="*/ 58 w 218"/>
                  <a:gd name="T13" fmla="*/ 108 h 110"/>
                  <a:gd name="T14" fmla="*/ 58 w 218"/>
                  <a:gd name="T15" fmla="*/ 108 h 110"/>
                  <a:gd name="T16" fmla="*/ 48 w 218"/>
                  <a:gd name="T17" fmla="*/ 108 h 110"/>
                  <a:gd name="T18" fmla="*/ 40 w 218"/>
                  <a:gd name="T19" fmla="*/ 108 h 110"/>
                  <a:gd name="T20" fmla="*/ 28 w 218"/>
                  <a:gd name="T21" fmla="*/ 108 h 110"/>
                  <a:gd name="T22" fmla="*/ 18 w 218"/>
                  <a:gd name="T23" fmla="*/ 104 h 110"/>
                  <a:gd name="T24" fmla="*/ 8 w 218"/>
                  <a:gd name="T25" fmla="*/ 98 h 110"/>
                  <a:gd name="T26" fmla="*/ 6 w 218"/>
                  <a:gd name="T27" fmla="*/ 92 h 110"/>
                  <a:gd name="T28" fmla="*/ 2 w 218"/>
                  <a:gd name="T29" fmla="*/ 86 h 110"/>
                  <a:gd name="T30" fmla="*/ 0 w 218"/>
                  <a:gd name="T31" fmla="*/ 80 h 110"/>
                  <a:gd name="T32" fmla="*/ 0 w 218"/>
                  <a:gd name="T33" fmla="*/ 72 h 110"/>
                  <a:gd name="T34" fmla="*/ 0 w 218"/>
                  <a:gd name="T35" fmla="*/ 72 h 110"/>
                  <a:gd name="T36" fmla="*/ 0 w 218"/>
                  <a:gd name="T37" fmla="*/ 64 h 110"/>
                  <a:gd name="T38" fmla="*/ 2 w 218"/>
                  <a:gd name="T39" fmla="*/ 56 h 110"/>
                  <a:gd name="T40" fmla="*/ 6 w 218"/>
                  <a:gd name="T41" fmla="*/ 50 h 110"/>
                  <a:gd name="T42" fmla="*/ 12 w 218"/>
                  <a:gd name="T43" fmla="*/ 44 h 110"/>
                  <a:gd name="T44" fmla="*/ 26 w 218"/>
                  <a:gd name="T45" fmla="*/ 36 h 110"/>
                  <a:gd name="T46" fmla="*/ 46 w 218"/>
                  <a:gd name="T47" fmla="*/ 30 h 110"/>
                  <a:gd name="T48" fmla="*/ 92 w 218"/>
                  <a:gd name="T49" fmla="*/ 18 h 110"/>
                  <a:gd name="T50" fmla="*/ 116 w 218"/>
                  <a:gd name="T51" fmla="*/ 10 h 110"/>
                  <a:gd name="T52" fmla="*/ 140 w 218"/>
                  <a:gd name="T53" fmla="*/ 0 h 110"/>
                  <a:gd name="T54" fmla="*/ 218 w 218"/>
                  <a:gd name="T5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8" h="110">
                    <a:moveTo>
                      <a:pt x="218" y="110"/>
                    </a:moveTo>
                    <a:lnTo>
                      <a:pt x="218" y="110"/>
                    </a:lnTo>
                    <a:lnTo>
                      <a:pt x="200" y="108"/>
                    </a:lnTo>
                    <a:lnTo>
                      <a:pt x="156" y="104"/>
                    </a:lnTo>
                    <a:lnTo>
                      <a:pt x="102" y="104"/>
                    </a:lnTo>
                    <a:lnTo>
                      <a:pt x="78" y="104"/>
                    </a:lnTo>
                    <a:lnTo>
                      <a:pt x="58" y="108"/>
                    </a:lnTo>
                    <a:lnTo>
                      <a:pt x="58" y="108"/>
                    </a:lnTo>
                    <a:lnTo>
                      <a:pt x="48" y="108"/>
                    </a:lnTo>
                    <a:lnTo>
                      <a:pt x="40" y="108"/>
                    </a:lnTo>
                    <a:lnTo>
                      <a:pt x="28" y="108"/>
                    </a:lnTo>
                    <a:lnTo>
                      <a:pt x="18" y="104"/>
                    </a:lnTo>
                    <a:lnTo>
                      <a:pt x="8" y="98"/>
                    </a:lnTo>
                    <a:lnTo>
                      <a:pt x="6" y="92"/>
                    </a:lnTo>
                    <a:lnTo>
                      <a:pt x="2" y="86"/>
                    </a:lnTo>
                    <a:lnTo>
                      <a:pt x="0" y="8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64"/>
                    </a:lnTo>
                    <a:lnTo>
                      <a:pt x="2" y="56"/>
                    </a:lnTo>
                    <a:lnTo>
                      <a:pt x="6" y="50"/>
                    </a:lnTo>
                    <a:lnTo>
                      <a:pt x="12" y="44"/>
                    </a:lnTo>
                    <a:lnTo>
                      <a:pt x="26" y="36"/>
                    </a:lnTo>
                    <a:lnTo>
                      <a:pt x="46" y="30"/>
                    </a:lnTo>
                    <a:lnTo>
                      <a:pt x="92" y="18"/>
                    </a:lnTo>
                    <a:lnTo>
                      <a:pt x="116" y="10"/>
                    </a:lnTo>
                    <a:lnTo>
                      <a:pt x="140" y="0"/>
                    </a:lnTo>
                    <a:lnTo>
                      <a:pt x="218" y="110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2" name="Freeform 10239"/>
              <p:cNvSpPr>
                <a:spLocks/>
              </p:cNvSpPr>
              <p:nvPr/>
            </p:nvSpPr>
            <p:spPr bwMode="auto">
              <a:xfrm>
                <a:off x="11784013" y="4005263"/>
                <a:ext cx="892175" cy="1304925"/>
              </a:xfrm>
              <a:custGeom>
                <a:avLst/>
                <a:gdLst>
                  <a:gd name="T0" fmla="*/ 498 w 562"/>
                  <a:gd name="T1" fmla="*/ 4 h 822"/>
                  <a:gd name="T2" fmla="*/ 472 w 562"/>
                  <a:gd name="T3" fmla="*/ 0 h 822"/>
                  <a:gd name="T4" fmla="*/ 424 w 562"/>
                  <a:gd name="T5" fmla="*/ 2 h 822"/>
                  <a:gd name="T6" fmla="*/ 380 w 562"/>
                  <a:gd name="T7" fmla="*/ 12 h 822"/>
                  <a:gd name="T8" fmla="*/ 330 w 562"/>
                  <a:gd name="T9" fmla="*/ 30 h 822"/>
                  <a:gd name="T10" fmla="*/ 276 w 562"/>
                  <a:gd name="T11" fmla="*/ 60 h 822"/>
                  <a:gd name="T12" fmla="*/ 218 w 562"/>
                  <a:gd name="T13" fmla="*/ 104 h 822"/>
                  <a:gd name="T14" fmla="*/ 188 w 562"/>
                  <a:gd name="T15" fmla="*/ 134 h 822"/>
                  <a:gd name="T16" fmla="*/ 158 w 562"/>
                  <a:gd name="T17" fmla="*/ 166 h 822"/>
                  <a:gd name="T18" fmla="*/ 106 w 562"/>
                  <a:gd name="T19" fmla="*/ 246 h 822"/>
                  <a:gd name="T20" fmla="*/ 64 w 562"/>
                  <a:gd name="T21" fmla="*/ 340 h 822"/>
                  <a:gd name="T22" fmla="*/ 30 w 562"/>
                  <a:gd name="T23" fmla="*/ 438 h 822"/>
                  <a:gd name="T24" fmla="*/ 10 w 562"/>
                  <a:gd name="T25" fmla="*/ 540 h 822"/>
                  <a:gd name="T26" fmla="*/ 0 w 562"/>
                  <a:gd name="T27" fmla="*/ 636 h 822"/>
                  <a:gd name="T28" fmla="*/ 4 w 562"/>
                  <a:gd name="T29" fmla="*/ 722 h 822"/>
                  <a:gd name="T30" fmla="*/ 14 w 562"/>
                  <a:gd name="T31" fmla="*/ 778 h 822"/>
                  <a:gd name="T32" fmla="*/ 26 w 562"/>
                  <a:gd name="T33" fmla="*/ 808 h 822"/>
                  <a:gd name="T34" fmla="*/ 34 w 562"/>
                  <a:gd name="T35" fmla="*/ 822 h 822"/>
                  <a:gd name="T36" fmla="*/ 162 w 562"/>
                  <a:gd name="T37" fmla="*/ 804 h 822"/>
                  <a:gd name="T38" fmla="*/ 276 w 562"/>
                  <a:gd name="T39" fmla="*/ 782 h 822"/>
                  <a:gd name="T40" fmla="*/ 352 w 562"/>
                  <a:gd name="T41" fmla="*/ 762 h 822"/>
                  <a:gd name="T42" fmla="*/ 416 w 562"/>
                  <a:gd name="T43" fmla="*/ 736 h 822"/>
                  <a:gd name="T44" fmla="*/ 450 w 562"/>
                  <a:gd name="T45" fmla="*/ 714 h 822"/>
                  <a:gd name="T46" fmla="*/ 464 w 562"/>
                  <a:gd name="T47" fmla="*/ 698 h 822"/>
                  <a:gd name="T48" fmla="*/ 470 w 562"/>
                  <a:gd name="T49" fmla="*/ 690 h 822"/>
                  <a:gd name="T50" fmla="*/ 454 w 562"/>
                  <a:gd name="T51" fmla="*/ 654 h 822"/>
                  <a:gd name="T52" fmla="*/ 432 w 562"/>
                  <a:gd name="T53" fmla="*/ 590 h 822"/>
                  <a:gd name="T54" fmla="*/ 422 w 562"/>
                  <a:gd name="T55" fmla="*/ 538 h 822"/>
                  <a:gd name="T56" fmla="*/ 418 w 562"/>
                  <a:gd name="T57" fmla="*/ 480 h 822"/>
                  <a:gd name="T58" fmla="*/ 424 w 562"/>
                  <a:gd name="T59" fmla="*/ 420 h 822"/>
                  <a:gd name="T60" fmla="*/ 446 w 562"/>
                  <a:gd name="T61" fmla="*/ 362 h 822"/>
                  <a:gd name="T62" fmla="*/ 464 w 562"/>
                  <a:gd name="T63" fmla="*/ 336 h 822"/>
                  <a:gd name="T64" fmla="*/ 486 w 562"/>
                  <a:gd name="T65" fmla="*/ 306 h 822"/>
                  <a:gd name="T66" fmla="*/ 518 w 562"/>
                  <a:gd name="T67" fmla="*/ 254 h 822"/>
                  <a:gd name="T68" fmla="*/ 538 w 562"/>
                  <a:gd name="T69" fmla="*/ 212 h 822"/>
                  <a:gd name="T70" fmla="*/ 552 w 562"/>
                  <a:gd name="T71" fmla="*/ 176 h 822"/>
                  <a:gd name="T72" fmla="*/ 558 w 562"/>
                  <a:gd name="T73" fmla="*/ 136 h 822"/>
                  <a:gd name="T74" fmla="*/ 560 w 562"/>
                  <a:gd name="T75" fmla="*/ 96 h 822"/>
                  <a:gd name="T76" fmla="*/ 562 w 562"/>
                  <a:gd name="T77" fmla="*/ 80 h 822"/>
                  <a:gd name="T78" fmla="*/ 556 w 562"/>
                  <a:gd name="T79" fmla="*/ 50 h 822"/>
                  <a:gd name="T80" fmla="*/ 552 w 562"/>
                  <a:gd name="T81" fmla="*/ 32 h 822"/>
                  <a:gd name="T82" fmla="*/ 538 w 562"/>
                  <a:gd name="T83" fmla="*/ 18 h 822"/>
                  <a:gd name="T84" fmla="*/ 498 w 562"/>
                  <a:gd name="T85" fmla="*/ 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2" h="822">
                    <a:moveTo>
                      <a:pt x="498" y="4"/>
                    </a:moveTo>
                    <a:lnTo>
                      <a:pt x="498" y="4"/>
                    </a:lnTo>
                    <a:lnTo>
                      <a:pt x="492" y="2"/>
                    </a:lnTo>
                    <a:lnTo>
                      <a:pt x="472" y="0"/>
                    </a:lnTo>
                    <a:lnTo>
                      <a:pt x="442" y="0"/>
                    </a:lnTo>
                    <a:lnTo>
                      <a:pt x="424" y="2"/>
                    </a:lnTo>
                    <a:lnTo>
                      <a:pt x="404" y="6"/>
                    </a:lnTo>
                    <a:lnTo>
                      <a:pt x="380" y="12"/>
                    </a:lnTo>
                    <a:lnTo>
                      <a:pt x="356" y="20"/>
                    </a:lnTo>
                    <a:lnTo>
                      <a:pt x="330" y="30"/>
                    </a:lnTo>
                    <a:lnTo>
                      <a:pt x="304" y="42"/>
                    </a:lnTo>
                    <a:lnTo>
                      <a:pt x="276" y="60"/>
                    </a:lnTo>
                    <a:lnTo>
                      <a:pt x="246" y="80"/>
                    </a:lnTo>
                    <a:lnTo>
                      <a:pt x="218" y="10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2" y="150"/>
                    </a:lnTo>
                    <a:lnTo>
                      <a:pt x="158" y="166"/>
                    </a:lnTo>
                    <a:lnTo>
                      <a:pt x="130" y="204"/>
                    </a:lnTo>
                    <a:lnTo>
                      <a:pt x="106" y="246"/>
                    </a:lnTo>
                    <a:lnTo>
                      <a:pt x="84" y="292"/>
                    </a:lnTo>
                    <a:lnTo>
                      <a:pt x="64" y="340"/>
                    </a:lnTo>
                    <a:lnTo>
                      <a:pt x="46" y="388"/>
                    </a:lnTo>
                    <a:lnTo>
                      <a:pt x="30" y="438"/>
                    </a:lnTo>
                    <a:lnTo>
                      <a:pt x="18" y="488"/>
                    </a:lnTo>
                    <a:lnTo>
                      <a:pt x="10" y="540"/>
                    </a:lnTo>
                    <a:lnTo>
                      <a:pt x="4" y="588"/>
                    </a:lnTo>
                    <a:lnTo>
                      <a:pt x="0" y="636"/>
                    </a:lnTo>
                    <a:lnTo>
                      <a:pt x="0" y="680"/>
                    </a:lnTo>
                    <a:lnTo>
                      <a:pt x="4" y="722"/>
                    </a:lnTo>
                    <a:lnTo>
                      <a:pt x="10" y="760"/>
                    </a:lnTo>
                    <a:lnTo>
                      <a:pt x="14" y="778"/>
                    </a:lnTo>
                    <a:lnTo>
                      <a:pt x="20" y="794"/>
                    </a:lnTo>
                    <a:lnTo>
                      <a:pt x="26" y="808"/>
                    </a:lnTo>
                    <a:lnTo>
                      <a:pt x="34" y="822"/>
                    </a:lnTo>
                    <a:lnTo>
                      <a:pt x="34" y="822"/>
                    </a:lnTo>
                    <a:lnTo>
                      <a:pt x="96" y="814"/>
                    </a:lnTo>
                    <a:lnTo>
                      <a:pt x="162" y="804"/>
                    </a:lnTo>
                    <a:lnTo>
                      <a:pt x="238" y="790"/>
                    </a:lnTo>
                    <a:lnTo>
                      <a:pt x="276" y="782"/>
                    </a:lnTo>
                    <a:lnTo>
                      <a:pt x="316" y="772"/>
                    </a:lnTo>
                    <a:lnTo>
                      <a:pt x="352" y="762"/>
                    </a:lnTo>
                    <a:lnTo>
                      <a:pt x="386" y="750"/>
                    </a:lnTo>
                    <a:lnTo>
                      <a:pt x="416" y="736"/>
                    </a:lnTo>
                    <a:lnTo>
                      <a:pt x="440" y="722"/>
                    </a:lnTo>
                    <a:lnTo>
                      <a:pt x="450" y="714"/>
                    </a:lnTo>
                    <a:lnTo>
                      <a:pt x="458" y="706"/>
                    </a:lnTo>
                    <a:lnTo>
                      <a:pt x="464" y="698"/>
                    </a:lnTo>
                    <a:lnTo>
                      <a:pt x="470" y="690"/>
                    </a:lnTo>
                    <a:lnTo>
                      <a:pt x="470" y="690"/>
                    </a:lnTo>
                    <a:lnTo>
                      <a:pt x="464" y="680"/>
                    </a:lnTo>
                    <a:lnTo>
                      <a:pt x="454" y="654"/>
                    </a:lnTo>
                    <a:lnTo>
                      <a:pt x="440" y="614"/>
                    </a:lnTo>
                    <a:lnTo>
                      <a:pt x="432" y="590"/>
                    </a:lnTo>
                    <a:lnTo>
                      <a:pt x="426" y="566"/>
                    </a:lnTo>
                    <a:lnTo>
                      <a:pt x="422" y="538"/>
                    </a:lnTo>
                    <a:lnTo>
                      <a:pt x="418" y="510"/>
                    </a:lnTo>
                    <a:lnTo>
                      <a:pt x="418" y="480"/>
                    </a:lnTo>
                    <a:lnTo>
                      <a:pt x="420" y="450"/>
                    </a:lnTo>
                    <a:lnTo>
                      <a:pt x="424" y="420"/>
                    </a:lnTo>
                    <a:lnTo>
                      <a:pt x="434" y="390"/>
                    </a:lnTo>
                    <a:lnTo>
                      <a:pt x="446" y="362"/>
                    </a:lnTo>
                    <a:lnTo>
                      <a:pt x="454" y="348"/>
                    </a:lnTo>
                    <a:lnTo>
                      <a:pt x="464" y="336"/>
                    </a:lnTo>
                    <a:lnTo>
                      <a:pt x="464" y="336"/>
                    </a:lnTo>
                    <a:lnTo>
                      <a:pt x="486" y="306"/>
                    </a:lnTo>
                    <a:lnTo>
                      <a:pt x="504" y="278"/>
                    </a:lnTo>
                    <a:lnTo>
                      <a:pt x="518" y="254"/>
                    </a:lnTo>
                    <a:lnTo>
                      <a:pt x="530" y="232"/>
                    </a:lnTo>
                    <a:lnTo>
                      <a:pt x="538" y="212"/>
                    </a:lnTo>
                    <a:lnTo>
                      <a:pt x="546" y="192"/>
                    </a:lnTo>
                    <a:lnTo>
                      <a:pt x="552" y="176"/>
                    </a:lnTo>
                    <a:lnTo>
                      <a:pt x="554" y="162"/>
                    </a:lnTo>
                    <a:lnTo>
                      <a:pt x="558" y="136"/>
                    </a:lnTo>
                    <a:lnTo>
                      <a:pt x="558" y="114"/>
                    </a:lnTo>
                    <a:lnTo>
                      <a:pt x="560" y="96"/>
                    </a:lnTo>
                    <a:lnTo>
                      <a:pt x="562" y="80"/>
                    </a:lnTo>
                    <a:lnTo>
                      <a:pt x="562" y="80"/>
                    </a:lnTo>
                    <a:lnTo>
                      <a:pt x="558" y="64"/>
                    </a:lnTo>
                    <a:lnTo>
                      <a:pt x="556" y="50"/>
                    </a:lnTo>
                    <a:lnTo>
                      <a:pt x="556" y="40"/>
                    </a:lnTo>
                    <a:lnTo>
                      <a:pt x="552" y="32"/>
                    </a:lnTo>
                    <a:lnTo>
                      <a:pt x="548" y="24"/>
                    </a:lnTo>
                    <a:lnTo>
                      <a:pt x="538" y="18"/>
                    </a:lnTo>
                    <a:lnTo>
                      <a:pt x="522" y="12"/>
                    </a:lnTo>
                    <a:lnTo>
                      <a:pt x="498" y="4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3" name="Freeform 10240"/>
              <p:cNvSpPr>
                <a:spLocks/>
              </p:cNvSpPr>
              <p:nvPr/>
            </p:nvSpPr>
            <p:spPr bwMode="auto">
              <a:xfrm>
                <a:off x="11784013" y="4005263"/>
                <a:ext cx="892175" cy="1304925"/>
              </a:xfrm>
              <a:custGeom>
                <a:avLst/>
                <a:gdLst>
                  <a:gd name="T0" fmla="*/ 498 w 562"/>
                  <a:gd name="T1" fmla="*/ 4 h 822"/>
                  <a:gd name="T2" fmla="*/ 472 w 562"/>
                  <a:gd name="T3" fmla="*/ 0 h 822"/>
                  <a:gd name="T4" fmla="*/ 424 w 562"/>
                  <a:gd name="T5" fmla="*/ 2 h 822"/>
                  <a:gd name="T6" fmla="*/ 380 w 562"/>
                  <a:gd name="T7" fmla="*/ 12 h 822"/>
                  <a:gd name="T8" fmla="*/ 330 w 562"/>
                  <a:gd name="T9" fmla="*/ 30 h 822"/>
                  <a:gd name="T10" fmla="*/ 276 w 562"/>
                  <a:gd name="T11" fmla="*/ 60 h 822"/>
                  <a:gd name="T12" fmla="*/ 218 w 562"/>
                  <a:gd name="T13" fmla="*/ 104 h 822"/>
                  <a:gd name="T14" fmla="*/ 188 w 562"/>
                  <a:gd name="T15" fmla="*/ 134 h 822"/>
                  <a:gd name="T16" fmla="*/ 158 w 562"/>
                  <a:gd name="T17" fmla="*/ 166 h 822"/>
                  <a:gd name="T18" fmla="*/ 106 w 562"/>
                  <a:gd name="T19" fmla="*/ 246 h 822"/>
                  <a:gd name="T20" fmla="*/ 64 w 562"/>
                  <a:gd name="T21" fmla="*/ 340 h 822"/>
                  <a:gd name="T22" fmla="*/ 30 w 562"/>
                  <a:gd name="T23" fmla="*/ 438 h 822"/>
                  <a:gd name="T24" fmla="*/ 10 w 562"/>
                  <a:gd name="T25" fmla="*/ 540 h 822"/>
                  <a:gd name="T26" fmla="*/ 0 w 562"/>
                  <a:gd name="T27" fmla="*/ 636 h 822"/>
                  <a:gd name="T28" fmla="*/ 4 w 562"/>
                  <a:gd name="T29" fmla="*/ 722 h 822"/>
                  <a:gd name="T30" fmla="*/ 14 w 562"/>
                  <a:gd name="T31" fmla="*/ 778 h 822"/>
                  <a:gd name="T32" fmla="*/ 26 w 562"/>
                  <a:gd name="T33" fmla="*/ 808 h 822"/>
                  <a:gd name="T34" fmla="*/ 34 w 562"/>
                  <a:gd name="T35" fmla="*/ 822 h 822"/>
                  <a:gd name="T36" fmla="*/ 162 w 562"/>
                  <a:gd name="T37" fmla="*/ 804 h 822"/>
                  <a:gd name="T38" fmla="*/ 276 w 562"/>
                  <a:gd name="T39" fmla="*/ 782 h 822"/>
                  <a:gd name="T40" fmla="*/ 352 w 562"/>
                  <a:gd name="T41" fmla="*/ 762 h 822"/>
                  <a:gd name="T42" fmla="*/ 416 w 562"/>
                  <a:gd name="T43" fmla="*/ 736 h 822"/>
                  <a:gd name="T44" fmla="*/ 450 w 562"/>
                  <a:gd name="T45" fmla="*/ 714 h 822"/>
                  <a:gd name="T46" fmla="*/ 464 w 562"/>
                  <a:gd name="T47" fmla="*/ 698 h 822"/>
                  <a:gd name="T48" fmla="*/ 470 w 562"/>
                  <a:gd name="T49" fmla="*/ 690 h 822"/>
                  <a:gd name="T50" fmla="*/ 454 w 562"/>
                  <a:gd name="T51" fmla="*/ 654 h 822"/>
                  <a:gd name="T52" fmla="*/ 432 w 562"/>
                  <a:gd name="T53" fmla="*/ 590 h 822"/>
                  <a:gd name="T54" fmla="*/ 422 w 562"/>
                  <a:gd name="T55" fmla="*/ 538 h 822"/>
                  <a:gd name="T56" fmla="*/ 418 w 562"/>
                  <a:gd name="T57" fmla="*/ 480 h 822"/>
                  <a:gd name="T58" fmla="*/ 424 w 562"/>
                  <a:gd name="T59" fmla="*/ 420 h 822"/>
                  <a:gd name="T60" fmla="*/ 446 w 562"/>
                  <a:gd name="T61" fmla="*/ 362 h 822"/>
                  <a:gd name="T62" fmla="*/ 464 w 562"/>
                  <a:gd name="T63" fmla="*/ 336 h 822"/>
                  <a:gd name="T64" fmla="*/ 486 w 562"/>
                  <a:gd name="T65" fmla="*/ 306 h 822"/>
                  <a:gd name="T66" fmla="*/ 518 w 562"/>
                  <a:gd name="T67" fmla="*/ 254 h 822"/>
                  <a:gd name="T68" fmla="*/ 538 w 562"/>
                  <a:gd name="T69" fmla="*/ 212 h 822"/>
                  <a:gd name="T70" fmla="*/ 552 w 562"/>
                  <a:gd name="T71" fmla="*/ 176 h 822"/>
                  <a:gd name="T72" fmla="*/ 558 w 562"/>
                  <a:gd name="T73" fmla="*/ 136 h 822"/>
                  <a:gd name="T74" fmla="*/ 560 w 562"/>
                  <a:gd name="T75" fmla="*/ 96 h 822"/>
                  <a:gd name="T76" fmla="*/ 562 w 562"/>
                  <a:gd name="T77" fmla="*/ 80 h 822"/>
                  <a:gd name="T78" fmla="*/ 556 w 562"/>
                  <a:gd name="T79" fmla="*/ 50 h 822"/>
                  <a:gd name="T80" fmla="*/ 552 w 562"/>
                  <a:gd name="T81" fmla="*/ 32 h 822"/>
                  <a:gd name="T82" fmla="*/ 538 w 562"/>
                  <a:gd name="T83" fmla="*/ 18 h 822"/>
                  <a:gd name="T84" fmla="*/ 498 w 562"/>
                  <a:gd name="T85" fmla="*/ 4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2" h="822">
                    <a:moveTo>
                      <a:pt x="498" y="4"/>
                    </a:moveTo>
                    <a:lnTo>
                      <a:pt x="498" y="4"/>
                    </a:lnTo>
                    <a:lnTo>
                      <a:pt x="492" y="2"/>
                    </a:lnTo>
                    <a:lnTo>
                      <a:pt x="472" y="0"/>
                    </a:lnTo>
                    <a:lnTo>
                      <a:pt x="442" y="0"/>
                    </a:lnTo>
                    <a:lnTo>
                      <a:pt x="424" y="2"/>
                    </a:lnTo>
                    <a:lnTo>
                      <a:pt x="404" y="6"/>
                    </a:lnTo>
                    <a:lnTo>
                      <a:pt x="380" y="12"/>
                    </a:lnTo>
                    <a:lnTo>
                      <a:pt x="356" y="20"/>
                    </a:lnTo>
                    <a:lnTo>
                      <a:pt x="330" y="30"/>
                    </a:lnTo>
                    <a:lnTo>
                      <a:pt x="304" y="42"/>
                    </a:lnTo>
                    <a:lnTo>
                      <a:pt x="276" y="60"/>
                    </a:lnTo>
                    <a:lnTo>
                      <a:pt x="246" y="80"/>
                    </a:lnTo>
                    <a:lnTo>
                      <a:pt x="218" y="10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2" y="150"/>
                    </a:lnTo>
                    <a:lnTo>
                      <a:pt x="158" y="166"/>
                    </a:lnTo>
                    <a:lnTo>
                      <a:pt x="130" y="204"/>
                    </a:lnTo>
                    <a:lnTo>
                      <a:pt x="106" y="246"/>
                    </a:lnTo>
                    <a:lnTo>
                      <a:pt x="84" y="292"/>
                    </a:lnTo>
                    <a:lnTo>
                      <a:pt x="64" y="340"/>
                    </a:lnTo>
                    <a:lnTo>
                      <a:pt x="46" y="388"/>
                    </a:lnTo>
                    <a:lnTo>
                      <a:pt x="30" y="438"/>
                    </a:lnTo>
                    <a:lnTo>
                      <a:pt x="18" y="488"/>
                    </a:lnTo>
                    <a:lnTo>
                      <a:pt x="10" y="540"/>
                    </a:lnTo>
                    <a:lnTo>
                      <a:pt x="4" y="588"/>
                    </a:lnTo>
                    <a:lnTo>
                      <a:pt x="0" y="636"/>
                    </a:lnTo>
                    <a:lnTo>
                      <a:pt x="0" y="680"/>
                    </a:lnTo>
                    <a:lnTo>
                      <a:pt x="4" y="722"/>
                    </a:lnTo>
                    <a:lnTo>
                      <a:pt x="10" y="760"/>
                    </a:lnTo>
                    <a:lnTo>
                      <a:pt x="14" y="778"/>
                    </a:lnTo>
                    <a:lnTo>
                      <a:pt x="20" y="794"/>
                    </a:lnTo>
                    <a:lnTo>
                      <a:pt x="26" y="808"/>
                    </a:lnTo>
                    <a:lnTo>
                      <a:pt x="34" y="822"/>
                    </a:lnTo>
                    <a:lnTo>
                      <a:pt x="34" y="822"/>
                    </a:lnTo>
                    <a:lnTo>
                      <a:pt x="96" y="814"/>
                    </a:lnTo>
                    <a:lnTo>
                      <a:pt x="162" y="804"/>
                    </a:lnTo>
                    <a:lnTo>
                      <a:pt x="238" y="790"/>
                    </a:lnTo>
                    <a:lnTo>
                      <a:pt x="276" y="782"/>
                    </a:lnTo>
                    <a:lnTo>
                      <a:pt x="316" y="772"/>
                    </a:lnTo>
                    <a:lnTo>
                      <a:pt x="352" y="762"/>
                    </a:lnTo>
                    <a:lnTo>
                      <a:pt x="386" y="750"/>
                    </a:lnTo>
                    <a:lnTo>
                      <a:pt x="416" y="736"/>
                    </a:lnTo>
                    <a:lnTo>
                      <a:pt x="440" y="722"/>
                    </a:lnTo>
                    <a:lnTo>
                      <a:pt x="450" y="714"/>
                    </a:lnTo>
                    <a:lnTo>
                      <a:pt x="458" y="706"/>
                    </a:lnTo>
                    <a:lnTo>
                      <a:pt x="464" y="698"/>
                    </a:lnTo>
                    <a:lnTo>
                      <a:pt x="470" y="690"/>
                    </a:lnTo>
                    <a:lnTo>
                      <a:pt x="470" y="690"/>
                    </a:lnTo>
                    <a:lnTo>
                      <a:pt x="464" y="680"/>
                    </a:lnTo>
                    <a:lnTo>
                      <a:pt x="454" y="654"/>
                    </a:lnTo>
                    <a:lnTo>
                      <a:pt x="440" y="614"/>
                    </a:lnTo>
                    <a:lnTo>
                      <a:pt x="432" y="590"/>
                    </a:lnTo>
                    <a:lnTo>
                      <a:pt x="426" y="566"/>
                    </a:lnTo>
                    <a:lnTo>
                      <a:pt x="422" y="538"/>
                    </a:lnTo>
                    <a:lnTo>
                      <a:pt x="418" y="510"/>
                    </a:lnTo>
                    <a:lnTo>
                      <a:pt x="418" y="480"/>
                    </a:lnTo>
                    <a:lnTo>
                      <a:pt x="420" y="450"/>
                    </a:lnTo>
                    <a:lnTo>
                      <a:pt x="424" y="420"/>
                    </a:lnTo>
                    <a:lnTo>
                      <a:pt x="434" y="390"/>
                    </a:lnTo>
                    <a:lnTo>
                      <a:pt x="446" y="362"/>
                    </a:lnTo>
                    <a:lnTo>
                      <a:pt x="454" y="348"/>
                    </a:lnTo>
                    <a:lnTo>
                      <a:pt x="464" y="336"/>
                    </a:lnTo>
                    <a:lnTo>
                      <a:pt x="464" y="336"/>
                    </a:lnTo>
                    <a:lnTo>
                      <a:pt x="486" y="306"/>
                    </a:lnTo>
                    <a:lnTo>
                      <a:pt x="504" y="278"/>
                    </a:lnTo>
                    <a:lnTo>
                      <a:pt x="518" y="254"/>
                    </a:lnTo>
                    <a:lnTo>
                      <a:pt x="530" y="232"/>
                    </a:lnTo>
                    <a:lnTo>
                      <a:pt x="538" y="212"/>
                    </a:lnTo>
                    <a:lnTo>
                      <a:pt x="546" y="192"/>
                    </a:lnTo>
                    <a:lnTo>
                      <a:pt x="552" y="176"/>
                    </a:lnTo>
                    <a:lnTo>
                      <a:pt x="554" y="162"/>
                    </a:lnTo>
                    <a:lnTo>
                      <a:pt x="558" y="136"/>
                    </a:lnTo>
                    <a:lnTo>
                      <a:pt x="558" y="114"/>
                    </a:lnTo>
                    <a:lnTo>
                      <a:pt x="560" y="96"/>
                    </a:lnTo>
                    <a:lnTo>
                      <a:pt x="562" y="80"/>
                    </a:lnTo>
                    <a:lnTo>
                      <a:pt x="562" y="80"/>
                    </a:lnTo>
                    <a:lnTo>
                      <a:pt x="558" y="64"/>
                    </a:lnTo>
                    <a:lnTo>
                      <a:pt x="556" y="50"/>
                    </a:lnTo>
                    <a:lnTo>
                      <a:pt x="556" y="40"/>
                    </a:lnTo>
                    <a:lnTo>
                      <a:pt x="552" y="32"/>
                    </a:lnTo>
                    <a:lnTo>
                      <a:pt x="548" y="24"/>
                    </a:lnTo>
                    <a:lnTo>
                      <a:pt x="538" y="18"/>
                    </a:lnTo>
                    <a:lnTo>
                      <a:pt x="522" y="12"/>
                    </a:lnTo>
                    <a:lnTo>
                      <a:pt x="49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4" name="Freeform 10242"/>
              <p:cNvSpPr>
                <a:spLocks/>
              </p:cNvSpPr>
              <p:nvPr/>
            </p:nvSpPr>
            <p:spPr bwMode="auto">
              <a:xfrm>
                <a:off x="11669713" y="5148263"/>
                <a:ext cx="381000" cy="171450"/>
              </a:xfrm>
              <a:custGeom>
                <a:avLst/>
                <a:gdLst>
                  <a:gd name="T0" fmla="*/ 240 w 240"/>
                  <a:gd name="T1" fmla="*/ 86 h 108"/>
                  <a:gd name="T2" fmla="*/ 240 w 240"/>
                  <a:gd name="T3" fmla="*/ 86 h 108"/>
                  <a:gd name="T4" fmla="*/ 234 w 240"/>
                  <a:gd name="T5" fmla="*/ 90 h 108"/>
                  <a:gd name="T6" fmla="*/ 218 w 240"/>
                  <a:gd name="T7" fmla="*/ 96 h 108"/>
                  <a:gd name="T8" fmla="*/ 192 w 240"/>
                  <a:gd name="T9" fmla="*/ 102 h 108"/>
                  <a:gd name="T10" fmla="*/ 178 w 240"/>
                  <a:gd name="T11" fmla="*/ 106 h 108"/>
                  <a:gd name="T12" fmla="*/ 160 w 240"/>
                  <a:gd name="T13" fmla="*/ 106 h 108"/>
                  <a:gd name="T14" fmla="*/ 142 w 240"/>
                  <a:gd name="T15" fmla="*/ 108 h 108"/>
                  <a:gd name="T16" fmla="*/ 124 w 240"/>
                  <a:gd name="T17" fmla="*/ 106 h 108"/>
                  <a:gd name="T18" fmla="*/ 104 w 240"/>
                  <a:gd name="T19" fmla="*/ 102 h 108"/>
                  <a:gd name="T20" fmla="*/ 84 w 240"/>
                  <a:gd name="T21" fmla="*/ 96 h 108"/>
                  <a:gd name="T22" fmla="*/ 62 w 240"/>
                  <a:gd name="T23" fmla="*/ 88 h 108"/>
                  <a:gd name="T24" fmla="*/ 42 w 240"/>
                  <a:gd name="T25" fmla="*/ 76 h 108"/>
                  <a:gd name="T26" fmla="*/ 22 w 240"/>
                  <a:gd name="T27" fmla="*/ 62 h 108"/>
                  <a:gd name="T28" fmla="*/ 0 w 240"/>
                  <a:gd name="T29" fmla="*/ 42 h 108"/>
                  <a:gd name="T30" fmla="*/ 0 w 240"/>
                  <a:gd name="T31" fmla="*/ 42 h 108"/>
                  <a:gd name="T32" fmla="*/ 12 w 240"/>
                  <a:gd name="T33" fmla="*/ 46 h 108"/>
                  <a:gd name="T34" fmla="*/ 24 w 240"/>
                  <a:gd name="T35" fmla="*/ 50 h 108"/>
                  <a:gd name="T36" fmla="*/ 38 w 240"/>
                  <a:gd name="T37" fmla="*/ 52 h 108"/>
                  <a:gd name="T38" fmla="*/ 46 w 240"/>
                  <a:gd name="T39" fmla="*/ 50 h 108"/>
                  <a:gd name="T40" fmla="*/ 52 w 240"/>
                  <a:gd name="T41" fmla="*/ 48 h 108"/>
                  <a:gd name="T42" fmla="*/ 58 w 240"/>
                  <a:gd name="T43" fmla="*/ 46 h 108"/>
                  <a:gd name="T44" fmla="*/ 64 w 240"/>
                  <a:gd name="T45" fmla="*/ 40 h 108"/>
                  <a:gd name="T46" fmla="*/ 70 w 240"/>
                  <a:gd name="T47" fmla="*/ 34 h 108"/>
                  <a:gd name="T48" fmla="*/ 72 w 240"/>
                  <a:gd name="T49" fmla="*/ 26 h 108"/>
                  <a:gd name="T50" fmla="*/ 74 w 240"/>
                  <a:gd name="T51" fmla="*/ 14 h 108"/>
                  <a:gd name="T52" fmla="*/ 74 w 240"/>
                  <a:gd name="T53" fmla="*/ 0 h 108"/>
                  <a:gd name="T54" fmla="*/ 74 w 240"/>
                  <a:gd name="T55" fmla="*/ 0 h 108"/>
                  <a:gd name="T56" fmla="*/ 76 w 240"/>
                  <a:gd name="T57" fmla="*/ 4 h 108"/>
                  <a:gd name="T58" fmla="*/ 80 w 240"/>
                  <a:gd name="T59" fmla="*/ 16 h 108"/>
                  <a:gd name="T60" fmla="*/ 88 w 240"/>
                  <a:gd name="T61" fmla="*/ 32 h 108"/>
                  <a:gd name="T62" fmla="*/ 94 w 240"/>
                  <a:gd name="T63" fmla="*/ 40 h 108"/>
                  <a:gd name="T64" fmla="*/ 102 w 240"/>
                  <a:gd name="T65" fmla="*/ 50 h 108"/>
                  <a:gd name="T66" fmla="*/ 112 w 240"/>
                  <a:gd name="T67" fmla="*/ 58 h 108"/>
                  <a:gd name="T68" fmla="*/ 124 w 240"/>
                  <a:gd name="T69" fmla="*/ 66 h 108"/>
                  <a:gd name="T70" fmla="*/ 136 w 240"/>
                  <a:gd name="T71" fmla="*/ 74 h 108"/>
                  <a:gd name="T72" fmla="*/ 152 w 240"/>
                  <a:gd name="T73" fmla="*/ 80 h 108"/>
                  <a:gd name="T74" fmla="*/ 170 w 240"/>
                  <a:gd name="T75" fmla="*/ 84 h 108"/>
                  <a:gd name="T76" fmla="*/ 190 w 240"/>
                  <a:gd name="T77" fmla="*/ 86 h 108"/>
                  <a:gd name="T78" fmla="*/ 214 w 240"/>
                  <a:gd name="T79" fmla="*/ 88 h 108"/>
                  <a:gd name="T80" fmla="*/ 240 w 240"/>
                  <a:gd name="T8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0" h="108">
                    <a:moveTo>
                      <a:pt x="240" y="86"/>
                    </a:moveTo>
                    <a:lnTo>
                      <a:pt x="240" y="86"/>
                    </a:lnTo>
                    <a:lnTo>
                      <a:pt x="234" y="90"/>
                    </a:lnTo>
                    <a:lnTo>
                      <a:pt x="218" y="96"/>
                    </a:lnTo>
                    <a:lnTo>
                      <a:pt x="192" y="102"/>
                    </a:lnTo>
                    <a:lnTo>
                      <a:pt x="178" y="106"/>
                    </a:lnTo>
                    <a:lnTo>
                      <a:pt x="160" y="106"/>
                    </a:lnTo>
                    <a:lnTo>
                      <a:pt x="142" y="108"/>
                    </a:lnTo>
                    <a:lnTo>
                      <a:pt x="124" y="106"/>
                    </a:lnTo>
                    <a:lnTo>
                      <a:pt x="104" y="102"/>
                    </a:lnTo>
                    <a:lnTo>
                      <a:pt x="84" y="96"/>
                    </a:lnTo>
                    <a:lnTo>
                      <a:pt x="62" y="88"/>
                    </a:lnTo>
                    <a:lnTo>
                      <a:pt x="42" y="76"/>
                    </a:lnTo>
                    <a:lnTo>
                      <a:pt x="22" y="6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2" y="46"/>
                    </a:lnTo>
                    <a:lnTo>
                      <a:pt x="24" y="50"/>
                    </a:lnTo>
                    <a:lnTo>
                      <a:pt x="38" y="52"/>
                    </a:lnTo>
                    <a:lnTo>
                      <a:pt x="46" y="50"/>
                    </a:lnTo>
                    <a:lnTo>
                      <a:pt x="52" y="48"/>
                    </a:lnTo>
                    <a:lnTo>
                      <a:pt x="58" y="46"/>
                    </a:lnTo>
                    <a:lnTo>
                      <a:pt x="64" y="40"/>
                    </a:lnTo>
                    <a:lnTo>
                      <a:pt x="70" y="34"/>
                    </a:lnTo>
                    <a:lnTo>
                      <a:pt x="72" y="26"/>
                    </a:lnTo>
                    <a:lnTo>
                      <a:pt x="74" y="1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6" y="4"/>
                    </a:lnTo>
                    <a:lnTo>
                      <a:pt x="80" y="16"/>
                    </a:lnTo>
                    <a:lnTo>
                      <a:pt x="88" y="32"/>
                    </a:lnTo>
                    <a:lnTo>
                      <a:pt x="94" y="40"/>
                    </a:lnTo>
                    <a:lnTo>
                      <a:pt x="102" y="50"/>
                    </a:lnTo>
                    <a:lnTo>
                      <a:pt x="112" y="58"/>
                    </a:lnTo>
                    <a:lnTo>
                      <a:pt x="124" y="66"/>
                    </a:lnTo>
                    <a:lnTo>
                      <a:pt x="136" y="74"/>
                    </a:lnTo>
                    <a:lnTo>
                      <a:pt x="152" y="80"/>
                    </a:lnTo>
                    <a:lnTo>
                      <a:pt x="170" y="84"/>
                    </a:lnTo>
                    <a:lnTo>
                      <a:pt x="190" y="86"/>
                    </a:lnTo>
                    <a:lnTo>
                      <a:pt x="214" y="88"/>
                    </a:lnTo>
                    <a:lnTo>
                      <a:pt x="240" y="86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5" name="Freeform 10243"/>
              <p:cNvSpPr>
                <a:spLocks/>
              </p:cNvSpPr>
              <p:nvPr/>
            </p:nvSpPr>
            <p:spPr bwMode="auto">
              <a:xfrm>
                <a:off x="11669713" y="5148263"/>
                <a:ext cx="381000" cy="171450"/>
              </a:xfrm>
              <a:custGeom>
                <a:avLst/>
                <a:gdLst>
                  <a:gd name="T0" fmla="*/ 240 w 240"/>
                  <a:gd name="T1" fmla="*/ 86 h 108"/>
                  <a:gd name="T2" fmla="*/ 240 w 240"/>
                  <a:gd name="T3" fmla="*/ 86 h 108"/>
                  <a:gd name="T4" fmla="*/ 234 w 240"/>
                  <a:gd name="T5" fmla="*/ 90 h 108"/>
                  <a:gd name="T6" fmla="*/ 218 w 240"/>
                  <a:gd name="T7" fmla="*/ 96 h 108"/>
                  <a:gd name="T8" fmla="*/ 192 w 240"/>
                  <a:gd name="T9" fmla="*/ 102 h 108"/>
                  <a:gd name="T10" fmla="*/ 178 w 240"/>
                  <a:gd name="T11" fmla="*/ 106 h 108"/>
                  <a:gd name="T12" fmla="*/ 160 w 240"/>
                  <a:gd name="T13" fmla="*/ 106 h 108"/>
                  <a:gd name="T14" fmla="*/ 142 w 240"/>
                  <a:gd name="T15" fmla="*/ 108 h 108"/>
                  <a:gd name="T16" fmla="*/ 124 w 240"/>
                  <a:gd name="T17" fmla="*/ 106 h 108"/>
                  <a:gd name="T18" fmla="*/ 104 w 240"/>
                  <a:gd name="T19" fmla="*/ 102 h 108"/>
                  <a:gd name="T20" fmla="*/ 84 w 240"/>
                  <a:gd name="T21" fmla="*/ 96 h 108"/>
                  <a:gd name="T22" fmla="*/ 62 w 240"/>
                  <a:gd name="T23" fmla="*/ 88 h 108"/>
                  <a:gd name="T24" fmla="*/ 42 w 240"/>
                  <a:gd name="T25" fmla="*/ 76 h 108"/>
                  <a:gd name="T26" fmla="*/ 22 w 240"/>
                  <a:gd name="T27" fmla="*/ 62 h 108"/>
                  <a:gd name="T28" fmla="*/ 0 w 240"/>
                  <a:gd name="T29" fmla="*/ 42 h 108"/>
                  <a:gd name="T30" fmla="*/ 0 w 240"/>
                  <a:gd name="T31" fmla="*/ 42 h 108"/>
                  <a:gd name="T32" fmla="*/ 12 w 240"/>
                  <a:gd name="T33" fmla="*/ 46 h 108"/>
                  <a:gd name="T34" fmla="*/ 24 w 240"/>
                  <a:gd name="T35" fmla="*/ 50 h 108"/>
                  <a:gd name="T36" fmla="*/ 38 w 240"/>
                  <a:gd name="T37" fmla="*/ 52 h 108"/>
                  <a:gd name="T38" fmla="*/ 46 w 240"/>
                  <a:gd name="T39" fmla="*/ 50 h 108"/>
                  <a:gd name="T40" fmla="*/ 52 w 240"/>
                  <a:gd name="T41" fmla="*/ 48 h 108"/>
                  <a:gd name="T42" fmla="*/ 58 w 240"/>
                  <a:gd name="T43" fmla="*/ 46 h 108"/>
                  <a:gd name="T44" fmla="*/ 64 w 240"/>
                  <a:gd name="T45" fmla="*/ 40 h 108"/>
                  <a:gd name="T46" fmla="*/ 70 w 240"/>
                  <a:gd name="T47" fmla="*/ 34 h 108"/>
                  <a:gd name="T48" fmla="*/ 72 w 240"/>
                  <a:gd name="T49" fmla="*/ 26 h 108"/>
                  <a:gd name="T50" fmla="*/ 74 w 240"/>
                  <a:gd name="T51" fmla="*/ 14 h 108"/>
                  <a:gd name="T52" fmla="*/ 74 w 240"/>
                  <a:gd name="T53" fmla="*/ 0 h 108"/>
                  <a:gd name="T54" fmla="*/ 74 w 240"/>
                  <a:gd name="T55" fmla="*/ 0 h 108"/>
                  <a:gd name="T56" fmla="*/ 76 w 240"/>
                  <a:gd name="T57" fmla="*/ 4 h 108"/>
                  <a:gd name="T58" fmla="*/ 80 w 240"/>
                  <a:gd name="T59" fmla="*/ 16 h 108"/>
                  <a:gd name="T60" fmla="*/ 88 w 240"/>
                  <a:gd name="T61" fmla="*/ 32 h 108"/>
                  <a:gd name="T62" fmla="*/ 94 w 240"/>
                  <a:gd name="T63" fmla="*/ 40 h 108"/>
                  <a:gd name="T64" fmla="*/ 102 w 240"/>
                  <a:gd name="T65" fmla="*/ 50 h 108"/>
                  <a:gd name="T66" fmla="*/ 112 w 240"/>
                  <a:gd name="T67" fmla="*/ 58 h 108"/>
                  <a:gd name="T68" fmla="*/ 124 w 240"/>
                  <a:gd name="T69" fmla="*/ 66 h 108"/>
                  <a:gd name="T70" fmla="*/ 136 w 240"/>
                  <a:gd name="T71" fmla="*/ 74 h 108"/>
                  <a:gd name="T72" fmla="*/ 152 w 240"/>
                  <a:gd name="T73" fmla="*/ 80 h 108"/>
                  <a:gd name="T74" fmla="*/ 170 w 240"/>
                  <a:gd name="T75" fmla="*/ 84 h 108"/>
                  <a:gd name="T76" fmla="*/ 190 w 240"/>
                  <a:gd name="T77" fmla="*/ 86 h 108"/>
                  <a:gd name="T78" fmla="*/ 214 w 240"/>
                  <a:gd name="T79" fmla="*/ 88 h 108"/>
                  <a:gd name="T80" fmla="*/ 240 w 240"/>
                  <a:gd name="T81" fmla="*/ 8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0" h="108">
                    <a:moveTo>
                      <a:pt x="240" y="86"/>
                    </a:moveTo>
                    <a:lnTo>
                      <a:pt x="240" y="86"/>
                    </a:lnTo>
                    <a:lnTo>
                      <a:pt x="234" y="90"/>
                    </a:lnTo>
                    <a:lnTo>
                      <a:pt x="218" y="96"/>
                    </a:lnTo>
                    <a:lnTo>
                      <a:pt x="192" y="102"/>
                    </a:lnTo>
                    <a:lnTo>
                      <a:pt x="178" y="106"/>
                    </a:lnTo>
                    <a:lnTo>
                      <a:pt x="160" y="106"/>
                    </a:lnTo>
                    <a:lnTo>
                      <a:pt x="142" y="108"/>
                    </a:lnTo>
                    <a:lnTo>
                      <a:pt x="124" y="106"/>
                    </a:lnTo>
                    <a:lnTo>
                      <a:pt x="104" y="102"/>
                    </a:lnTo>
                    <a:lnTo>
                      <a:pt x="84" y="96"/>
                    </a:lnTo>
                    <a:lnTo>
                      <a:pt x="62" y="88"/>
                    </a:lnTo>
                    <a:lnTo>
                      <a:pt x="42" y="76"/>
                    </a:lnTo>
                    <a:lnTo>
                      <a:pt x="22" y="6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2" y="46"/>
                    </a:lnTo>
                    <a:lnTo>
                      <a:pt x="24" y="50"/>
                    </a:lnTo>
                    <a:lnTo>
                      <a:pt x="38" y="52"/>
                    </a:lnTo>
                    <a:lnTo>
                      <a:pt x="46" y="50"/>
                    </a:lnTo>
                    <a:lnTo>
                      <a:pt x="52" y="48"/>
                    </a:lnTo>
                    <a:lnTo>
                      <a:pt x="58" y="46"/>
                    </a:lnTo>
                    <a:lnTo>
                      <a:pt x="64" y="40"/>
                    </a:lnTo>
                    <a:lnTo>
                      <a:pt x="70" y="34"/>
                    </a:lnTo>
                    <a:lnTo>
                      <a:pt x="72" y="26"/>
                    </a:lnTo>
                    <a:lnTo>
                      <a:pt x="74" y="1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6" y="4"/>
                    </a:lnTo>
                    <a:lnTo>
                      <a:pt x="80" y="16"/>
                    </a:lnTo>
                    <a:lnTo>
                      <a:pt x="88" y="32"/>
                    </a:lnTo>
                    <a:lnTo>
                      <a:pt x="94" y="40"/>
                    </a:lnTo>
                    <a:lnTo>
                      <a:pt x="102" y="50"/>
                    </a:lnTo>
                    <a:lnTo>
                      <a:pt x="112" y="58"/>
                    </a:lnTo>
                    <a:lnTo>
                      <a:pt x="124" y="66"/>
                    </a:lnTo>
                    <a:lnTo>
                      <a:pt x="136" y="74"/>
                    </a:lnTo>
                    <a:lnTo>
                      <a:pt x="152" y="80"/>
                    </a:lnTo>
                    <a:lnTo>
                      <a:pt x="170" y="84"/>
                    </a:lnTo>
                    <a:lnTo>
                      <a:pt x="190" y="86"/>
                    </a:lnTo>
                    <a:lnTo>
                      <a:pt x="214" y="88"/>
                    </a:lnTo>
                    <a:lnTo>
                      <a:pt x="240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6" name="Freeform 10244"/>
              <p:cNvSpPr>
                <a:spLocks/>
              </p:cNvSpPr>
              <p:nvPr/>
            </p:nvSpPr>
            <p:spPr bwMode="auto">
              <a:xfrm>
                <a:off x="11536363" y="3916363"/>
                <a:ext cx="1146175" cy="381000"/>
              </a:xfrm>
              <a:custGeom>
                <a:avLst/>
                <a:gdLst>
                  <a:gd name="T0" fmla="*/ 722 w 722"/>
                  <a:gd name="T1" fmla="*/ 156 h 240"/>
                  <a:gd name="T2" fmla="*/ 710 w 722"/>
                  <a:gd name="T3" fmla="*/ 126 h 240"/>
                  <a:gd name="T4" fmla="*/ 680 w 722"/>
                  <a:gd name="T5" fmla="*/ 88 h 240"/>
                  <a:gd name="T6" fmla="*/ 654 w 722"/>
                  <a:gd name="T7" fmla="*/ 68 h 240"/>
                  <a:gd name="T8" fmla="*/ 622 w 722"/>
                  <a:gd name="T9" fmla="*/ 50 h 240"/>
                  <a:gd name="T10" fmla="*/ 580 w 722"/>
                  <a:gd name="T11" fmla="*/ 34 h 240"/>
                  <a:gd name="T12" fmla="*/ 556 w 722"/>
                  <a:gd name="T13" fmla="*/ 30 h 240"/>
                  <a:gd name="T14" fmla="*/ 506 w 722"/>
                  <a:gd name="T15" fmla="*/ 32 h 240"/>
                  <a:gd name="T16" fmla="*/ 430 w 722"/>
                  <a:gd name="T17" fmla="*/ 48 h 240"/>
                  <a:gd name="T18" fmla="*/ 350 w 722"/>
                  <a:gd name="T19" fmla="*/ 64 h 240"/>
                  <a:gd name="T20" fmla="*/ 296 w 722"/>
                  <a:gd name="T21" fmla="*/ 66 h 240"/>
                  <a:gd name="T22" fmla="*/ 244 w 722"/>
                  <a:gd name="T23" fmla="*/ 56 h 240"/>
                  <a:gd name="T24" fmla="*/ 218 w 722"/>
                  <a:gd name="T25" fmla="*/ 42 h 240"/>
                  <a:gd name="T26" fmla="*/ 192 w 722"/>
                  <a:gd name="T27" fmla="*/ 24 h 240"/>
                  <a:gd name="T28" fmla="*/ 166 w 722"/>
                  <a:gd name="T29" fmla="*/ 0 h 240"/>
                  <a:gd name="T30" fmla="*/ 0 w 722"/>
                  <a:gd name="T31" fmla="*/ 20 h 240"/>
                  <a:gd name="T32" fmla="*/ 16 w 722"/>
                  <a:gd name="T33" fmla="*/ 100 h 240"/>
                  <a:gd name="T34" fmla="*/ 38 w 722"/>
                  <a:gd name="T35" fmla="*/ 184 h 240"/>
                  <a:gd name="T36" fmla="*/ 46 w 722"/>
                  <a:gd name="T37" fmla="*/ 198 h 240"/>
                  <a:gd name="T38" fmla="*/ 94 w 722"/>
                  <a:gd name="T39" fmla="*/ 220 h 240"/>
                  <a:gd name="T40" fmla="*/ 146 w 722"/>
                  <a:gd name="T41" fmla="*/ 234 h 240"/>
                  <a:gd name="T42" fmla="*/ 184 w 722"/>
                  <a:gd name="T43" fmla="*/ 240 h 240"/>
                  <a:gd name="T44" fmla="*/ 224 w 722"/>
                  <a:gd name="T45" fmla="*/ 236 h 240"/>
                  <a:gd name="T46" fmla="*/ 264 w 722"/>
                  <a:gd name="T47" fmla="*/ 224 h 240"/>
                  <a:gd name="T48" fmla="*/ 284 w 722"/>
                  <a:gd name="T49" fmla="*/ 214 h 240"/>
                  <a:gd name="T50" fmla="*/ 384 w 722"/>
                  <a:gd name="T51" fmla="*/ 152 h 240"/>
                  <a:gd name="T52" fmla="*/ 444 w 722"/>
                  <a:gd name="T53" fmla="*/ 122 h 240"/>
                  <a:gd name="T54" fmla="*/ 500 w 722"/>
                  <a:gd name="T55" fmla="*/ 102 h 240"/>
                  <a:gd name="T56" fmla="*/ 552 w 722"/>
                  <a:gd name="T57" fmla="*/ 94 h 240"/>
                  <a:gd name="T58" fmla="*/ 604 w 722"/>
                  <a:gd name="T59" fmla="*/ 100 h 240"/>
                  <a:gd name="T60" fmla="*/ 652 w 722"/>
                  <a:gd name="T61" fmla="*/ 122 h 240"/>
                  <a:gd name="T62" fmla="*/ 698 w 722"/>
                  <a:gd name="T63" fmla="*/ 162 h 240"/>
                  <a:gd name="T64" fmla="*/ 722 w 722"/>
                  <a:gd name="T65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2" h="240">
                    <a:moveTo>
                      <a:pt x="722" y="156"/>
                    </a:moveTo>
                    <a:lnTo>
                      <a:pt x="722" y="156"/>
                    </a:lnTo>
                    <a:lnTo>
                      <a:pt x="716" y="142"/>
                    </a:lnTo>
                    <a:lnTo>
                      <a:pt x="710" y="126"/>
                    </a:lnTo>
                    <a:lnTo>
                      <a:pt x="698" y="108"/>
                    </a:lnTo>
                    <a:lnTo>
                      <a:pt x="680" y="88"/>
                    </a:lnTo>
                    <a:lnTo>
                      <a:pt x="668" y="78"/>
                    </a:lnTo>
                    <a:lnTo>
                      <a:pt x="654" y="68"/>
                    </a:lnTo>
                    <a:lnTo>
                      <a:pt x="638" y="58"/>
                    </a:lnTo>
                    <a:lnTo>
                      <a:pt x="622" y="50"/>
                    </a:lnTo>
                    <a:lnTo>
                      <a:pt x="602" y="42"/>
                    </a:lnTo>
                    <a:lnTo>
                      <a:pt x="580" y="34"/>
                    </a:lnTo>
                    <a:lnTo>
                      <a:pt x="580" y="34"/>
                    </a:lnTo>
                    <a:lnTo>
                      <a:pt x="556" y="30"/>
                    </a:lnTo>
                    <a:lnTo>
                      <a:pt x="532" y="30"/>
                    </a:lnTo>
                    <a:lnTo>
                      <a:pt x="506" y="32"/>
                    </a:lnTo>
                    <a:lnTo>
                      <a:pt x="482" y="36"/>
                    </a:lnTo>
                    <a:lnTo>
                      <a:pt x="430" y="48"/>
                    </a:lnTo>
                    <a:lnTo>
                      <a:pt x="376" y="60"/>
                    </a:lnTo>
                    <a:lnTo>
                      <a:pt x="350" y="64"/>
                    </a:lnTo>
                    <a:lnTo>
                      <a:pt x="322" y="68"/>
                    </a:lnTo>
                    <a:lnTo>
                      <a:pt x="296" y="66"/>
                    </a:lnTo>
                    <a:lnTo>
                      <a:pt x="270" y="64"/>
                    </a:lnTo>
                    <a:lnTo>
                      <a:pt x="244" y="56"/>
                    </a:lnTo>
                    <a:lnTo>
                      <a:pt x="230" y="50"/>
                    </a:lnTo>
                    <a:lnTo>
                      <a:pt x="218" y="42"/>
                    </a:lnTo>
                    <a:lnTo>
                      <a:pt x="204" y="34"/>
                    </a:lnTo>
                    <a:lnTo>
                      <a:pt x="192" y="24"/>
                    </a:lnTo>
                    <a:lnTo>
                      <a:pt x="180" y="14"/>
                    </a:lnTo>
                    <a:lnTo>
                      <a:pt x="166" y="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4" y="44"/>
                    </a:lnTo>
                    <a:lnTo>
                      <a:pt x="16" y="100"/>
                    </a:lnTo>
                    <a:lnTo>
                      <a:pt x="30" y="160"/>
                    </a:lnTo>
                    <a:lnTo>
                      <a:pt x="38" y="184"/>
                    </a:lnTo>
                    <a:lnTo>
                      <a:pt x="46" y="198"/>
                    </a:lnTo>
                    <a:lnTo>
                      <a:pt x="46" y="198"/>
                    </a:lnTo>
                    <a:lnTo>
                      <a:pt x="70" y="210"/>
                    </a:lnTo>
                    <a:lnTo>
                      <a:pt x="94" y="220"/>
                    </a:lnTo>
                    <a:lnTo>
                      <a:pt x="128" y="230"/>
                    </a:lnTo>
                    <a:lnTo>
                      <a:pt x="146" y="234"/>
                    </a:lnTo>
                    <a:lnTo>
                      <a:pt x="164" y="238"/>
                    </a:lnTo>
                    <a:lnTo>
                      <a:pt x="184" y="240"/>
                    </a:lnTo>
                    <a:lnTo>
                      <a:pt x="204" y="238"/>
                    </a:lnTo>
                    <a:lnTo>
                      <a:pt x="224" y="236"/>
                    </a:lnTo>
                    <a:lnTo>
                      <a:pt x="244" y="232"/>
                    </a:lnTo>
                    <a:lnTo>
                      <a:pt x="264" y="224"/>
                    </a:lnTo>
                    <a:lnTo>
                      <a:pt x="284" y="214"/>
                    </a:lnTo>
                    <a:lnTo>
                      <a:pt x="284" y="214"/>
                    </a:lnTo>
                    <a:lnTo>
                      <a:pt x="352" y="172"/>
                    </a:lnTo>
                    <a:lnTo>
                      <a:pt x="384" y="152"/>
                    </a:lnTo>
                    <a:lnTo>
                      <a:pt x="414" y="136"/>
                    </a:lnTo>
                    <a:lnTo>
                      <a:pt x="444" y="122"/>
                    </a:lnTo>
                    <a:lnTo>
                      <a:pt x="472" y="112"/>
                    </a:lnTo>
                    <a:lnTo>
                      <a:pt x="500" y="102"/>
                    </a:lnTo>
                    <a:lnTo>
                      <a:pt x="526" y="96"/>
                    </a:lnTo>
                    <a:lnTo>
                      <a:pt x="552" y="94"/>
                    </a:lnTo>
                    <a:lnTo>
                      <a:pt x="578" y="96"/>
                    </a:lnTo>
                    <a:lnTo>
                      <a:pt x="604" y="100"/>
                    </a:lnTo>
                    <a:lnTo>
                      <a:pt x="628" y="108"/>
                    </a:lnTo>
                    <a:lnTo>
                      <a:pt x="652" y="122"/>
                    </a:lnTo>
                    <a:lnTo>
                      <a:pt x="676" y="140"/>
                    </a:lnTo>
                    <a:lnTo>
                      <a:pt x="698" y="162"/>
                    </a:lnTo>
                    <a:lnTo>
                      <a:pt x="722" y="190"/>
                    </a:lnTo>
                    <a:lnTo>
                      <a:pt x="722" y="156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7" name="Freeform 10245"/>
              <p:cNvSpPr>
                <a:spLocks/>
              </p:cNvSpPr>
              <p:nvPr/>
            </p:nvSpPr>
            <p:spPr bwMode="auto">
              <a:xfrm>
                <a:off x="12634913" y="4119563"/>
                <a:ext cx="98425" cy="63500"/>
              </a:xfrm>
              <a:custGeom>
                <a:avLst/>
                <a:gdLst>
                  <a:gd name="T0" fmla="*/ 62 w 62"/>
                  <a:gd name="T1" fmla="*/ 8 h 40"/>
                  <a:gd name="T2" fmla="*/ 34 w 62"/>
                  <a:gd name="T3" fmla="*/ 40 h 40"/>
                  <a:gd name="T4" fmla="*/ 34 w 62"/>
                  <a:gd name="T5" fmla="*/ 40 h 40"/>
                  <a:gd name="T6" fmla="*/ 28 w 62"/>
                  <a:gd name="T7" fmla="*/ 38 h 40"/>
                  <a:gd name="T8" fmla="*/ 16 w 62"/>
                  <a:gd name="T9" fmla="*/ 30 h 40"/>
                  <a:gd name="T10" fmla="*/ 10 w 62"/>
                  <a:gd name="T11" fmla="*/ 26 h 40"/>
                  <a:gd name="T12" fmla="*/ 4 w 62"/>
                  <a:gd name="T13" fmla="*/ 20 h 40"/>
                  <a:gd name="T14" fmla="*/ 0 w 62"/>
                  <a:gd name="T15" fmla="*/ 14 h 40"/>
                  <a:gd name="T16" fmla="*/ 0 w 62"/>
                  <a:gd name="T17" fmla="*/ 8 h 40"/>
                  <a:gd name="T18" fmla="*/ 0 w 62"/>
                  <a:gd name="T19" fmla="*/ 8 h 40"/>
                  <a:gd name="T20" fmla="*/ 0 w 62"/>
                  <a:gd name="T21" fmla="*/ 4 h 40"/>
                  <a:gd name="T22" fmla="*/ 2 w 62"/>
                  <a:gd name="T23" fmla="*/ 2 h 40"/>
                  <a:gd name="T24" fmla="*/ 10 w 62"/>
                  <a:gd name="T25" fmla="*/ 0 h 40"/>
                  <a:gd name="T26" fmla="*/ 20 w 62"/>
                  <a:gd name="T27" fmla="*/ 0 h 40"/>
                  <a:gd name="T28" fmla="*/ 32 w 62"/>
                  <a:gd name="T29" fmla="*/ 0 h 40"/>
                  <a:gd name="T30" fmla="*/ 52 w 62"/>
                  <a:gd name="T31" fmla="*/ 4 h 40"/>
                  <a:gd name="T32" fmla="*/ 62 w 62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0">
                    <a:moveTo>
                      <a:pt x="62" y="8"/>
                    </a:moveTo>
                    <a:lnTo>
                      <a:pt x="34" y="40"/>
                    </a:lnTo>
                    <a:lnTo>
                      <a:pt x="34" y="40"/>
                    </a:lnTo>
                    <a:lnTo>
                      <a:pt x="28" y="38"/>
                    </a:lnTo>
                    <a:lnTo>
                      <a:pt x="16" y="30"/>
                    </a:lnTo>
                    <a:lnTo>
                      <a:pt x="10" y="26"/>
                    </a:lnTo>
                    <a:lnTo>
                      <a:pt x="4" y="20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20" y="0"/>
                    </a:lnTo>
                    <a:lnTo>
                      <a:pt x="32" y="0"/>
                    </a:lnTo>
                    <a:lnTo>
                      <a:pt x="52" y="4"/>
                    </a:lnTo>
                    <a:lnTo>
                      <a:pt x="62" y="8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Freeform 10246"/>
              <p:cNvSpPr>
                <a:spLocks/>
              </p:cNvSpPr>
              <p:nvPr/>
            </p:nvSpPr>
            <p:spPr bwMode="auto">
              <a:xfrm>
                <a:off x="12634913" y="4119563"/>
                <a:ext cx="98425" cy="63500"/>
              </a:xfrm>
              <a:custGeom>
                <a:avLst/>
                <a:gdLst>
                  <a:gd name="T0" fmla="*/ 62 w 62"/>
                  <a:gd name="T1" fmla="*/ 8 h 40"/>
                  <a:gd name="T2" fmla="*/ 34 w 62"/>
                  <a:gd name="T3" fmla="*/ 40 h 40"/>
                  <a:gd name="T4" fmla="*/ 34 w 62"/>
                  <a:gd name="T5" fmla="*/ 40 h 40"/>
                  <a:gd name="T6" fmla="*/ 28 w 62"/>
                  <a:gd name="T7" fmla="*/ 38 h 40"/>
                  <a:gd name="T8" fmla="*/ 16 w 62"/>
                  <a:gd name="T9" fmla="*/ 30 h 40"/>
                  <a:gd name="T10" fmla="*/ 10 w 62"/>
                  <a:gd name="T11" fmla="*/ 26 h 40"/>
                  <a:gd name="T12" fmla="*/ 4 w 62"/>
                  <a:gd name="T13" fmla="*/ 20 h 40"/>
                  <a:gd name="T14" fmla="*/ 0 w 62"/>
                  <a:gd name="T15" fmla="*/ 14 h 40"/>
                  <a:gd name="T16" fmla="*/ 0 w 62"/>
                  <a:gd name="T17" fmla="*/ 8 h 40"/>
                  <a:gd name="T18" fmla="*/ 0 w 62"/>
                  <a:gd name="T19" fmla="*/ 8 h 40"/>
                  <a:gd name="T20" fmla="*/ 0 w 62"/>
                  <a:gd name="T21" fmla="*/ 4 h 40"/>
                  <a:gd name="T22" fmla="*/ 2 w 62"/>
                  <a:gd name="T23" fmla="*/ 2 h 40"/>
                  <a:gd name="T24" fmla="*/ 10 w 62"/>
                  <a:gd name="T25" fmla="*/ 0 h 40"/>
                  <a:gd name="T26" fmla="*/ 20 w 62"/>
                  <a:gd name="T27" fmla="*/ 0 h 40"/>
                  <a:gd name="T28" fmla="*/ 32 w 62"/>
                  <a:gd name="T29" fmla="*/ 0 h 40"/>
                  <a:gd name="T30" fmla="*/ 52 w 62"/>
                  <a:gd name="T31" fmla="*/ 4 h 40"/>
                  <a:gd name="T32" fmla="*/ 62 w 62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40">
                    <a:moveTo>
                      <a:pt x="62" y="8"/>
                    </a:moveTo>
                    <a:lnTo>
                      <a:pt x="34" y="40"/>
                    </a:lnTo>
                    <a:lnTo>
                      <a:pt x="34" y="40"/>
                    </a:lnTo>
                    <a:lnTo>
                      <a:pt x="28" y="38"/>
                    </a:lnTo>
                    <a:lnTo>
                      <a:pt x="16" y="30"/>
                    </a:lnTo>
                    <a:lnTo>
                      <a:pt x="10" y="26"/>
                    </a:lnTo>
                    <a:lnTo>
                      <a:pt x="4" y="20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10" y="0"/>
                    </a:lnTo>
                    <a:lnTo>
                      <a:pt x="20" y="0"/>
                    </a:lnTo>
                    <a:lnTo>
                      <a:pt x="32" y="0"/>
                    </a:lnTo>
                    <a:lnTo>
                      <a:pt x="52" y="4"/>
                    </a:lnTo>
                    <a:lnTo>
                      <a:pt x="62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Freeform 10247"/>
              <p:cNvSpPr>
                <a:spLocks/>
              </p:cNvSpPr>
              <p:nvPr/>
            </p:nvSpPr>
            <p:spPr bwMode="auto">
              <a:xfrm>
                <a:off x="12669838" y="4164013"/>
                <a:ext cx="22225" cy="73025"/>
              </a:xfrm>
              <a:custGeom>
                <a:avLst/>
                <a:gdLst>
                  <a:gd name="T0" fmla="*/ 8 w 14"/>
                  <a:gd name="T1" fmla="*/ 0 h 46"/>
                  <a:gd name="T2" fmla="*/ 8 w 14"/>
                  <a:gd name="T3" fmla="*/ 0 h 46"/>
                  <a:gd name="T4" fmla="*/ 10 w 14"/>
                  <a:gd name="T5" fmla="*/ 0 h 46"/>
                  <a:gd name="T6" fmla="*/ 12 w 14"/>
                  <a:gd name="T7" fmla="*/ 6 h 46"/>
                  <a:gd name="T8" fmla="*/ 14 w 14"/>
                  <a:gd name="T9" fmla="*/ 18 h 46"/>
                  <a:gd name="T10" fmla="*/ 14 w 14"/>
                  <a:gd name="T11" fmla="*/ 24 h 46"/>
                  <a:gd name="T12" fmla="*/ 12 w 14"/>
                  <a:gd name="T13" fmla="*/ 34 h 46"/>
                  <a:gd name="T14" fmla="*/ 12 w 14"/>
                  <a:gd name="T15" fmla="*/ 34 h 46"/>
                  <a:gd name="T16" fmla="*/ 10 w 14"/>
                  <a:gd name="T17" fmla="*/ 42 h 46"/>
                  <a:gd name="T18" fmla="*/ 8 w 14"/>
                  <a:gd name="T19" fmla="*/ 46 h 46"/>
                  <a:gd name="T20" fmla="*/ 6 w 14"/>
                  <a:gd name="T21" fmla="*/ 46 h 46"/>
                  <a:gd name="T22" fmla="*/ 4 w 14"/>
                  <a:gd name="T23" fmla="*/ 44 h 46"/>
                  <a:gd name="T24" fmla="*/ 2 w 14"/>
                  <a:gd name="T25" fmla="*/ 38 h 46"/>
                  <a:gd name="T26" fmla="*/ 0 w 14"/>
                  <a:gd name="T27" fmla="*/ 34 h 46"/>
                  <a:gd name="T28" fmla="*/ 8 w 14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46">
                    <a:moveTo>
                      <a:pt x="8" y="0"/>
                    </a:moveTo>
                    <a:lnTo>
                      <a:pt x="8" y="0"/>
                    </a:lnTo>
                    <a:lnTo>
                      <a:pt x="10" y="0"/>
                    </a:lnTo>
                    <a:lnTo>
                      <a:pt x="12" y="6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10" y="42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4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Freeform 10248"/>
              <p:cNvSpPr>
                <a:spLocks/>
              </p:cNvSpPr>
              <p:nvPr/>
            </p:nvSpPr>
            <p:spPr bwMode="auto">
              <a:xfrm>
                <a:off x="12384088" y="4306888"/>
                <a:ext cx="187325" cy="603250"/>
              </a:xfrm>
              <a:custGeom>
                <a:avLst/>
                <a:gdLst>
                  <a:gd name="T0" fmla="*/ 118 w 118"/>
                  <a:gd name="T1" fmla="*/ 56 h 380"/>
                  <a:gd name="T2" fmla="*/ 118 w 118"/>
                  <a:gd name="T3" fmla="*/ 56 h 380"/>
                  <a:gd name="T4" fmla="*/ 108 w 118"/>
                  <a:gd name="T5" fmla="*/ 54 h 380"/>
                  <a:gd name="T6" fmla="*/ 86 w 118"/>
                  <a:gd name="T7" fmla="*/ 44 h 380"/>
                  <a:gd name="T8" fmla="*/ 70 w 118"/>
                  <a:gd name="T9" fmla="*/ 36 h 380"/>
                  <a:gd name="T10" fmla="*/ 52 w 118"/>
                  <a:gd name="T11" fmla="*/ 26 h 380"/>
                  <a:gd name="T12" fmla="*/ 34 w 118"/>
                  <a:gd name="T13" fmla="*/ 14 h 380"/>
                  <a:gd name="T14" fmla="*/ 14 w 118"/>
                  <a:gd name="T15" fmla="*/ 0 h 380"/>
                  <a:gd name="T16" fmla="*/ 14 w 118"/>
                  <a:gd name="T17" fmla="*/ 0 h 380"/>
                  <a:gd name="T18" fmla="*/ 8 w 118"/>
                  <a:gd name="T19" fmla="*/ 44 h 380"/>
                  <a:gd name="T20" fmla="*/ 2 w 118"/>
                  <a:gd name="T21" fmla="*/ 92 h 380"/>
                  <a:gd name="T22" fmla="*/ 0 w 118"/>
                  <a:gd name="T23" fmla="*/ 150 h 380"/>
                  <a:gd name="T24" fmla="*/ 0 w 118"/>
                  <a:gd name="T25" fmla="*/ 180 h 380"/>
                  <a:gd name="T26" fmla="*/ 0 w 118"/>
                  <a:gd name="T27" fmla="*/ 212 h 380"/>
                  <a:gd name="T28" fmla="*/ 4 w 118"/>
                  <a:gd name="T29" fmla="*/ 244 h 380"/>
                  <a:gd name="T30" fmla="*/ 8 w 118"/>
                  <a:gd name="T31" fmla="*/ 276 h 380"/>
                  <a:gd name="T32" fmla="*/ 14 w 118"/>
                  <a:gd name="T33" fmla="*/ 306 h 380"/>
                  <a:gd name="T34" fmla="*/ 24 w 118"/>
                  <a:gd name="T35" fmla="*/ 334 h 380"/>
                  <a:gd name="T36" fmla="*/ 36 w 118"/>
                  <a:gd name="T37" fmla="*/ 358 h 380"/>
                  <a:gd name="T38" fmla="*/ 50 w 118"/>
                  <a:gd name="T39" fmla="*/ 380 h 380"/>
                  <a:gd name="T40" fmla="*/ 50 w 118"/>
                  <a:gd name="T41" fmla="*/ 380 h 380"/>
                  <a:gd name="T42" fmla="*/ 48 w 118"/>
                  <a:gd name="T43" fmla="*/ 356 h 380"/>
                  <a:gd name="T44" fmla="*/ 48 w 118"/>
                  <a:gd name="T45" fmla="*/ 326 h 380"/>
                  <a:gd name="T46" fmla="*/ 50 w 118"/>
                  <a:gd name="T47" fmla="*/ 288 h 380"/>
                  <a:gd name="T48" fmla="*/ 58 w 118"/>
                  <a:gd name="T49" fmla="*/ 240 h 380"/>
                  <a:gd name="T50" fmla="*/ 62 w 118"/>
                  <a:gd name="T51" fmla="*/ 214 h 380"/>
                  <a:gd name="T52" fmla="*/ 70 w 118"/>
                  <a:gd name="T53" fmla="*/ 184 h 380"/>
                  <a:gd name="T54" fmla="*/ 78 w 118"/>
                  <a:gd name="T55" fmla="*/ 154 h 380"/>
                  <a:gd name="T56" fmla="*/ 90 w 118"/>
                  <a:gd name="T57" fmla="*/ 124 h 380"/>
                  <a:gd name="T58" fmla="*/ 102 w 118"/>
                  <a:gd name="T59" fmla="*/ 90 h 380"/>
                  <a:gd name="T60" fmla="*/ 118 w 118"/>
                  <a:gd name="T61" fmla="*/ 5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380">
                    <a:moveTo>
                      <a:pt x="118" y="56"/>
                    </a:moveTo>
                    <a:lnTo>
                      <a:pt x="118" y="56"/>
                    </a:lnTo>
                    <a:lnTo>
                      <a:pt x="108" y="54"/>
                    </a:lnTo>
                    <a:lnTo>
                      <a:pt x="86" y="44"/>
                    </a:lnTo>
                    <a:lnTo>
                      <a:pt x="70" y="36"/>
                    </a:lnTo>
                    <a:lnTo>
                      <a:pt x="52" y="26"/>
                    </a:lnTo>
                    <a:lnTo>
                      <a:pt x="34" y="1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4"/>
                    </a:lnTo>
                    <a:lnTo>
                      <a:pt x="2" y="92"/>
                    </a:lnTo>
                    <a:lnTo>
                      <a:pt x="0" y="150"/>
                    </a:lnTo>
                    <a:lnTo>
                      <a:pt x="0" y="180"/>
                    </a:lnTo>
                    <a:lnTo>
                      <a:pt x="0" y="212"/>
                    </a:lnTo>
                    <a:lnTo>
                      <a:pt x="4" y="244"/>
                    </a:lnTo>
                    <a:lnTo>
                      <a:pt x="8" y="276"/>
                    </a:lnTo>
                    <a:lnTo>
                      <a:pt x="14" y="306"/>
                    </a:lnTo>
                    <a:lnTo>
                      <a:pt x="24" y="334"/>
                    </a:lnTo>
                    <a:lnTo>
                      <a:pt x="36" y="358"/>
                    </a:lnTo>
                    <a:lnTo>
                      <a:pt x="50" y="380"/>
                    </a:lnTo>
                    <a:lnTo>
                      <a:pt x="50" y="380"/>
                    </a:lnTo>
                    <a:lnTo>
                      <a:pt x="48" y="356"/>
                    </a:lnTo>
                    <a:lnTo>
                      <a:pt x="48" y="326"/>
                    </a:lnTo>
                    <a:lnTo>
                      <a:pt x="50" y="288"/>
                    </a:lnTo>
                    <a:lnTo>
                      <a:pt x="58" y="240"/>
                    </a:lnTo>
                    <a:lnTo>
                      <a:pt x="62" y="214"/>
                    </a:lnTo>
                    <a:lnTo>
                      <a:pt x="70" y="184"/>
                    </a:lnTo>
                    <a:lnTo>
                      <a:pt x="78" y="154"/>
                    </a:lnTo>
                    <a:lnTo>
                      <a:pt x="90" y="124"/>
                    </a:lnTo>
                    <a:lnTo>
                      <a:pt x="102" y="90"/>
                    </a:lnTo>
                    <a:lnTo>
                      <a:pt x="118" y="56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Freeform 10249"/>
              <p:cNvSpPr>
                <a:spLocks/>
              </p:cNvSpPr>
              <p:nvPr/>
            </p:nvSpPr>
            <p:spPr bwMode="auto">
              <a:xfrm>
                <a:off x="12384088" y="4306888"/>
                <a:ext cx="187325" cy="603250"/>
              </a:xfrm>
              <a:custGeom>
                <a:avLst/>
                <a:gdLst>
                  <a:gd name="T0" fmla="*/ 118 w 118"/>
                  <a:gd name="T1" fmla="*/ 56 h 380"/>
                  <a:gd name="T2" fmla="*/ 118 w 118"/>
                  <a:gd name="T3" fmla="*/ 56 h 380"/>
                  <a:gd name="T4" fmla="*/ 108 w 118"/>
                  <a:gd name="T5" fmla="*/ 54 h 380"/>
                  <a:gd name="T6" fmla="*/ 86 w 118"/>
                  <a:gd name="T7" fmla="*/ 44 h 380"/>
                  <a:gd name="T8" fmla="*/ 70 w 118"/>
                  <a:gd name="T9" fmla="*/ 36 h 380"/>
                  <a:gd name="T10" fmla="*/ 52 w 118"/>
                  <a:gd name="T11" fmla="*/ 26 h 380"/>
                  <a:gd name="T12" fmla="*/ 34 w 118"/>
                  <a:gd name="T13" fmla="*/ 14 h 380"/>
                  <a:gd name="T14" fmla="*/ 14 w 118"/>
                  <a:gd name="T15" fmla="*/ 0 h 380"/>
                  <a:gd name="T16" fmla="*/ 14 w 118"/>
                  <a:gd name="T17" fmla="*/ 0 h 380"/>
                  <a:gd name="T18" fmla="*/ 8 w 118"/>
                  <a:gd name="T19" fmla="*/ 44 h 380"/>
                  <a:gd name="T20" fmla="*/ 2 w 118"/>
                  <a:gd name="T21" fmla="*/ 92 h 380"/>
                  <a:gd name="T22" fmla="*/ 0 w 118"/>
                  <a:gd name="T23" fmla="*/ 150 h 380"/>
                  <a:gd name="T24" fmla="*/ 0 w 118"/>
                  <a:gd name="T25" fmla="*/ 180 h 380"/>
                  <a:gd name="T26" fmla="*/ 0 w 118"/>
                  <a:gd name="T27" fmla="*/ 212 h 380"/>
                  <a:gd name="T28" fmla="*/ 4 w 118"/>
                  <a:gd name="T29" fmla="*/ 244 h 380"/>
                  <a:gd name="T30" fmla="*/ 8 w 118"/>
                  <a:gd name="T31" fmla="*/ 276 h 380"/>
                  <a:gd name="T32" fmla="*/ 14 w 118"/>
                  <a:gd name="T33" fmla="*/ 306 h 380"/>
                  <a:gd name="T34" fmla="*/ 24 w 118"/>
                  <a:gd name="T35" fmla="*/ 334 h 380"/>
                  <a:gd name="T36" fmla="*/ 36 w 118"/>
                  <a:gd name="T37" fmla="*/ 358 h 380"/>
                  <a:gd name="T38" fmla="*/ 50 w 118"/>
                  <a:gd name="T39" fmla="*/ 380 h 380"/>
                  <a:gd name="T40" fmla="*/ 50 w 118"/>
                  <a:gd name="T41" fmla="*/ 380 h 380"/>
                  <a:gd name="T42" fmla="*/ 48 w 118"/>
                  <a:gd name="T43" fmla="*/ 356 h 380"/>
                  <a:gd name="T44" fmla="*/ 48 w 118"/>
                  <a:gd name="T45" fmla="*/ 326 h 380"/>
                  <a:gd name="T46" fmla="*/ 50 w 118"/>
                  <a:gd name="T47" fmla="*/ 288 h 380"/>
                  <a:gd name="T48" fmla="*/ 58 w 118"/>
                  <a:gd name="T49" fmla="*/ 240 h 380"/>
                  <a:gd name="T50" fmla="*/ 62 w 118"/>
                  <a:gd name="T51" fmla="*/ 214 h 380"/>
                  <a:gd name="T52" fmla="*/ 70 w 118"/>
                  <a:gd name="T53" fmla="*/ 184 h 380"/>
                  <a:gd name="T54" fmla="*/ 78 w 118"/>
                  <a:gd name="T55" fmla="*/ 154 h 380"/>
                  <a:gd name="T56" fmla="*/ 90 w 118"/>
                  <a:gd name="T57" fmla="*/ 124 h 380"/>
                  <a:gd name="T58" fmla="*/ 102 w 118"/>
                  <a:gd name="T59" fmla="*/ 90 h 380"/>
                  <a:gd name="T60" fmla="*/ 118 w 118"/>
                  <a:gd name="T61" fmla="*/ 5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380">
                    <a:moveTo>
                      <a:pt x="118" y="56"/>
                    </a:moveTo>
                    <a:lnTo>
                      <a:pt x="118" y="56"/>
                    </a:lnTo>
                    <a:lnTo>
                      <a:pt x="108" y="54"/>
                    </a:lnTo>
                    <a:lnTo>
                      <a:pt x="86" y="44"/>
                    </a:lnTo>
                    <a:lnTo>
                      <a:pt x="70" y="36"/>
                    </a:lnTo>
                    <a:lnTo>
                      <a:pt x="52" y="26"/>
                    </a:lnTo>
                    <a:lnTo>
                      <a:pt x="34" y="1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4"/>
                    </a:lnTo>
                    <a:lnTo>
                      <a:pt x="2" y="92"/>
                    </a:lnTo>
                    <a:lnTo>
                      <a:pt x="0" y="150"/>
                    </a:lnTo>
                    <a:lnTo>
                      <a:pt x="0" y="180"/>
                    </a:lnTo>
                    <a:lnTo>
                      <a:pt x="0" y="212"/>
                    </a:lnTo>
                    <a:lnTo>
                      <a:pt x="4" y="244"/>
                    </a:lnTo>
                    <a:lnTo>
                      <a:pt x="8" y="276"/>
                    </a:lnTo>
                    <a:lnTo>
                      <a:pt x="14" y="306"/>
                    </a:lnTo>
                    <a:lnTo>
                      <a:pt x="24" y="334"/>
                    </a:lnTo>
                    <a:lnTo>
                      <a:pt x="36" y="358"/>
                    </a:lnTo>
                    <a:lnTo>
                      <a:pt x="50" y="380"/>
                    </a:lnTo>
                    <a:lnTo>
                      <a:pt x="50" y="380"/>
                    </a:lnTo>
                    <a:lnTo>
                      <a:pt x="48" y="356"/>
                    </a:lnTo>
                    <a:lnTo>
                      <a:pt x="48" y="326"/>
                    </a:lnTo>
                    <a:lnTo>
                      <a:pt x="50" y="288"/>
                    </a:lnTo>
                    <a:lnTo>
                      <a:pt x="58" y="240"/>
                    </a:lnTo>
                    <a:lnTo>
                      <a:pt x="62" y="214"/>
                    </a:lnTo>
                    <a:lnTo>
                      <a:pt x="70" y="184"/>
                    </a:lnTo>
                    <a:lnTo>
                      <a:pt x="78" y="154"/>
                    </a:lnTo>
                    <a:lnTo>
                      <a:pt x="90" y="124"/>
                    </a:lnTo>
                    <a:lnTo>
                      <a:pt x="102" y="90"/>
                    </a:lnTo>
                    <a:lnTo>
                      <a:pt x="118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2" name="Freeform 10250"/>
              <p:cNvSpPr>
                <a:spLocks/>
              </p:cNvSpPr>
              <p:nvPr/>
            </p:nvSpPr>
            <p:spPr bwMode="auto">
              <a:xfrm>
                <a:off x="12441238" y="4075113"/>
                <a:ext cx="190500" cy="320675"/>
              </a:xfrm>
              <a:custGeom>
                <a:avLst/>
                <a:gdLst>
                  <a:gd name="T0" fmla="*/ 108 w 120"/>
                  <a:gd name="T1" fmla="*/ 0 h 202"/>
                  <a:gd name="T2" fmla="*/ 108 w 120"/>
                  <a:gd name="T3" fmla="*/ 0 h 202"/>
                  <a:gd name="T4" fmla="*/ 100 w 120"/>
                  <a:gd name="T5" fmla="*/ 6 h 202"/>
                  <a:gd name="T6" fmla="*/ 88 w 120"/>
                  <a:gd name="T7" fmla="*/ 10 h 202"/>
                  <a:gd name="T8" fmla="*/ 74 w 120"/>
                  <a:gd name="T9" fmla="*/ 16 h 202"/>
                  <a:gd name="T10" fmla="*/ 58 w 120"/>
                  <a:gd name="T11" fmla="*/ 20 h 202"/>
                  <a:gd name="T12" fmla="*/ 40 w 120"/>
                  <a:gd name="T13" fmla="*/ 22 h 202"/>
                  <a:gd name="T14" fmla="*/ 20 w 120"/>
                  <a:gd name="T15" fmla="*/ 22 h 202"/>
                  <a:gd name="T16" fmla="*/ 0 w 120"/>
                  <a:gd name="T17" fmla="*/ 18 h 202"/>
                  <a:gd name="T18" fmla="*/ 0 w 120"/>
                  <a:gd name="T19" fmla="*/ 18 h 202"/>
                  <a:gd name="T20" fmla="*/ 8 w 120"/>
                  <a:gd name="T21" fmla="*/ 40 h 202"/>
                  <a:gd name="T22" fmla="*/ 28 w 120"/>
                  <a:gd name="T23" fmla="*/ 94 h 202"/>
                  <a:gd name="T24" fmla="*/ 40 w 120"/>
                  <a:gd name="T25" fmla="*/ 124 h 202"/>
                  <a:gd name="T26" fmla="*/ 54 w 120"/>
                  <a:gd name="T27" fmla="*/ 154 h 202"/>
                  <a:gd name="T28" fmla="*/ 68 w 120"/>
                  <a:gd name="T29" fmla="*/ 182 h 202"/>
                  <a:gd name="T30" fmla="*/ 82 w 120"/>
                  <a:gd name="T31" fmla="*/ 202 h 202"/>
                  <a:gd name="T32" fmla="*/ 82 w 120"/>
                  <a:gd name="T33" fmla="*/ 202 h 202"/>
                  <a:gd name="T34" fmla="*/ 92 w 120"/>
                  <a:gd name="T35" fmla="*/ 184 h 202"/>
                  <a:gd name="T36" fmla="*/ 100 w 120"/>
                  <a:gd name="T37" fmla="*/ 162 h 202"/>
                  <a:gd name="T38" fmla="*/ 108 w 120"/>
                  <a:gd name="T39" fmla="*/ 136 h 202"/>
                  <a:gd name="T40" fmla="*/ 116 w 120"/>
                  <a:gd name="T41" fmla="*/ 104 h 202"/>
                  <a:gd name="T42" fmla="*/ 118 w 120"/>
                  <a:gd name="T43" fmla="*/ 88 h 202"/>
                  <a:gd name="T44" fmla="*/ 120 w 120"/>
                  <a:gd name="T45" fmla="*/ 70 h 202"/>
                  <a:gd name="T46" fmla="*/ 120 w 120"/>
                  <a:gd name="T47" fmla="*/ 52 h 202"/>
                  <a:gd name="T48" fmla="*/ 118 w 120"/>
                  <a:gd name="T49" fmla="*/ 36 h 202"/>
                  <a:gd name="T50" fmla="*/ 114 w 120"/>
                  <a:gd name="T51" fmla="*/ 18 h 202"/>
                  <a:gd name="T52" fmla="*/ 108 w 120"/>
                  <a:gd name="T5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202">
                    <a:moveTo>
                      <a:pt x="108" y="0"/>
                    </a:moveTo>
                    <a:lnTo>
                      <a:pt x="108" y="0"/>
                    </a:lnTo>
                    <a:lnTo>
                      <a:pt x="100" y="6"/>
                    </a:lnTo>
                    <a:lnTo>
                      <a:pt x="88" y="10"/>
                    </a:lnTo>
                    <a:lnTo>
                      <a:pt x="74" y="16"/>
                    </a:lnTo>
                    <a:lnTo>
                      <a:pt x="58" y="20"/>
                    </a:lnTo>
                    <a:lnTo>
                      <a:pt x="40" y="22"/>
                    </a:lnTo>
                    <a:lnTo>
                      <a:pt x="2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40"/>
                    </a:lnTo>
                    <a:lnTo>
                      <a:pt x="28" y="94"/>
                    </a:lnTo>
                    <a:lnTo>
                      <a:pt x="40" y="124"/>
                    </a:lnTo>
                    <a:lnTo>
                      <a:pt x="54" y="154"/>
                    </a:lnTo>
                    <a:lnTo>
                      <a:pt x="68" y="182"/>
                    </a:lnTo>
                    <a:lnTo>
                      <a:pt x="82" y="202"/>
                    </a:lnTo>
                    <a:lnTo>
                      <a:pt x="82" y="202"/>
                    </a:lnTo>
                    <a:lnTo>
                      <a:pt x="92" y="184"/>
                    </a:lnTo>
                    <a:lnTo>
                      <a:pt x="100" y="162"/>
                    </a:lnTo>
                    <a:lnTo>
                      <a:pt x="108" y="136"/>
                    </a:lnTo>
                    <a:lnTo>
                      <a:pt x="116" y="104"/>
                    </a:lnTo>
                    <a:lnTo>
                      <a:pt x="118" y="88"/>
                    </a:lnTo>
                    <a:lnTo>
                      <a:pt x="120" y="70"/>
                    </a:lnTo>
                    <a:lnTo>
                      <a:pt x="120" y="52"/>
                    </a:lnTo>
                    <a:lnTo>
                      <a:pt x="118" y="36"/>
                    </a:lnTo>
                    <a:lnTo>
                      <a:pt x="114" y="1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676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3" name="Freeform 10251"/>
              <p:cNvSpPr>
                <a:spLocks/>
              </p:cNvSpPr>
              <p:nvPr/>
            </p:nvSpPr>
            <p:spPr bwMode="auto">
              <a:xfrm>
                <a:off x="12441238" y="4075113"/>
                <a:ext cx="190500" cy="320675"/>
              </a:xfrm>
              <a:custGeom>
                <a:avLst/>
                <a:gdLst>
                  <a:gd name="T0" fmla="*/ 108 w 120"/>
                  <a:gd name="T1" fmla="*/ 0 h 202"/>
                  <a:gd name="T2" fmla="*/ 108 w 120"/>
                  <a:gd name="T3" fmla="*/ 0 h 202"/>
                  <a:gd name="T4" fmla="*/ 100 w 120"/>
                  <a:gd name="T5" fmla="*/ 6 h 202"/>
                  <a:gd name="T6" fmla="*/ 88 w 120"/>
                  <a:gd name="T7" fmla="*/ 10 h 202"/>
                  <a:gd name="T8" fmla="*/ 74 w 120"/>
                  <a:gd name="T9" fmla="*/ 16 h 202"/>
                  <a:gd name="T10" fmla="*/ 58 w 120"/>
                  <a:gd name="T11" fmla="*/ 20 h 202"/>
                  <a:gd name="T12" fmla="*/ 40 w 120"/>
                  <a:gd name="T13" fmla="*/ 22 h 202"/>
                  <a:gd name="T14" fmla="*/ 20 w 120"/>
                  <a:gd name="T15" fmla="*/ 22 h 202"/>
                  <a:gd name="T16" fmla="*/ 0 w 120"/>
                  <a:gd name="T17" fmla="*/ 18 h 202"/>
                  <a:gd name="T18" fmla="*/ 0 w 120"/>
                  <a:gd name="T19" fmla="*/ 18 h 202"/>
                  <a:gd name="T20" fmla="*/ 8 w 120"/>
                  <a:gd name="T21" fmla="*/ 40 h 202"/>
                  <a:gd name="T22" fmla="*/ 28 w 120"/>
                  <a:gd name="T23" fmla="*/ 94 h 202"/>
                  <a:gd name="T24" fmla="*/ 40 w 120"/>
                  <a:gd name="T25" fmla="*/ 124 h 202"/>
                  <a:gd name="T26" fmla="*/ 54 w 120"/>
                  <a:gd name="T27" fmla="*/ 154 h 202"/>
                  <a:gd name="T28" fmla="*/ 68 w 120"/>
                  <a:gd name="T29" fmla="*/ 182 h 202"/>
                  <a:gd name="T30" fmla="*/ 82 w 120"/>
                  <a:gd name="T31" fmla="*/ 202 h 202"/>
                  <a:gd name="T32" fmla="*/ 82 w 120"/>
                  <a:gd name="T33" fmla="*/ 202 h 202"/>
                  <a:gd name="T34" fmla="*/ 92 w 120"/>
                  <a:gd name="T35" fmla="*/ 184 h 202"/>
                  <a:gd name="T36" fmla="*/ 100 w 120"/>
                  <a:gd name="T37" fmla="*/ 162 h 202"/>
                  <a:gd name="T38" fmla="*/ 108 w 120"/>
                  <a:gd name="T39" fmla="*/ 136 h 202"/>
                  <a:gd name="T40" fmla="*/ 116 w 120"/>
                  <a:gd name="T41" fmla="*/ 104 h 202"/>
                  <a:gd name="T42" fmla="*/ 118 w 120"/>
                  <a:gd name="T43" fmla="*/ 88 h 202"/>
                  <a:gd name="T44" fmla="*/ 120 w 120"/>
                  <a:gd name="T45" fmla="*/ 70 h 202"/>
                  <a:gd name="T46" fmla="*/ 120 w 120"/>
                  <a:gd name="T47" fmla="*/ 52 h 202"/>
                  <a:gd name="T48" fmla="*/ 118 w 120"/>
                  <a:gd name="T49" fmla="*/ 36 h 202"/>
                  <a:gd name="T50" fmla="*/ 114 w 120"/>
                  <a:gd name="T51" fmla="*/ 18 h 202"/>
                  <a:gd name="T52" fmla="*/ 108 w 120"/>
                  <a:gd name="T5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202">
                    <a:moveTo>
                      <a:pt x="108" y="0"/>
                    </a:moveTo>
                    <a:lnTo>
                      <a:pt x="108" y="0"/>
                    </a:lnTo>
                    <a:lnTo>
                      <a:pt x="100" y="6"/>
                    </a:lnTo>
                    <a:lnTo>
                      <a:pt x="88" y="10"/>
                    </a:lnTo>
                    <a:lnTo>
                      <a:pt x="74" y="16"/>
                    </a:lnTo>
                    <a:lnTo>
                      <a:pt x="58" y="20"/>
                    </a:lnTo>
                    <a:lnTo>
                      <a:pt x="40" y="22"/>
                    </a:lnTo>
                    <a:lnTo>
                      <a:pt x="2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40"/>
                    </a:lnTo>
                    <a:lnTo>
                      <a:pt x="28" y="94"/>
                    </a:lnTo>
                    <a:lnTo>
                      <a:pt x="40" y="124"/>
                    </a:lnTo>
                    <a:lnTo>
                      <a:pt x="54" y="154"/>
                    </a:lnTo>
                    <a:lnTo>
                      <a:pt x="68" y="182"/>
                    </a:lnTo>
                    <a:lnTo>
                      <a:pt x="82" y="202"/>
                    </a:lnTo>
                    <a:lnTo>
                      <a:pt x="82" y="202"/>
                    </a:lnTo>
                    <a:lnTo>
                      <a:pt x="92" y="184"/>
                    </a:lnTo>
                    <a:lnTo>
                      <a:pt x="100" y="162"/>
                    </a:lnTo>
                    <a:lnTo>
                      <a:pt x="108" y="136"/>
                    </a:lnTo>
                    <a:lnTo>
                      <a:pt x="116" y="104"/>
                    </a:lnTo>
                    <a:lnTo>
                      <a:pt x="118" y="88"/>
                    </a:lnTo>
                    <a:lnTo>
                      <a:pt x="120" y="70"/>
                    </a:lnTo>
                    <a:lnTo>
                      <a:pt x="120" y="52"/>
                    </a:lnTo>
                    <a:lnTo>
                      <a:pt x="118" y="36"/>
                    </a:lnTo>
                    <a:lnTo>
                      <a:pt x="114" y="18"/>
                    </a:lnTo>
                    <a:lnTo>
                      <a:pt x="1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Freeform 10252"/>
              <p:cNvSpPr>
                <a:spLocks/>
              </p:cNvSpPr>
              <p:nvPr/>
            </p:nvSpPr>
            <p:spPr bwMode="auto">
              <a:xfrm>
                <a:off x="12561888" y="3983038"/>
                <a:ext cx="171450" cy="200025"/>
              </a:xfrm>
              <a:custGeom>
                <a:avLst/>
                <a:gdLst>
                  <a:gd name="T0" fmla="*/ 0 w 108"/>
                  <a:gd name="T1" fmla="*/ 0 h 126"/>
                  <a:gd name="T2" fmla="*/ 56 w 108"/>
                  <a:gd name="T3" fmla="*/ 6 h 126"/>
                  <a:gd name="T4" fmla="*/ 108 w 108"/>
                  <a:gd name="T5" fmla="*/ 94 h 126"/>
                  <a:gd name="T6" fmla="*/ 34 w 108"/>
                  <a:gd name="T7" fmla="*/ 126 h 126"/>
                  <a:gd name="T8" fmla="*/ 34 w 108"/>
                  <a:gd name="T9" fmla="*/ 126 h 126"/>
                  <a:gd name="T10" fmla="*/ 28 w 108"/>
                  <a:gd name="T11" fmla="*/ 112 h 126"/>
                  <a:gd name="T12" fmla="*/ 14 w 108"/>
                  <a:gd name="T13" fmla="*/ 80 h 126"/>
                  <a:gd name="T14" fmla="*/ 8 w 108"/>
                  <a:gd name="T15" fmla="*/ 60 h 126"/>
                  <a:gd name="T16" fmla="*/ 2 w 108"/>
                  <a:gd name="T17" fmla="*/ 38 h 126"/>
                  <a:gd name="T18" fmla="*/ 0 w 108"/>
                  <a:gd name="T19" fmla="*/ 18 h 126"/>
                  <a:gd name="T20" fmla="*/ 0 w 108"/>
                  <a:gd name="T2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26">
                    <a:moveTo>
                      <a:pt x="0" y="0"/>
                    </a:moveTo>
                    <a:lnTo>
                      <a:pt x="56" y="6"/>
                    </a:lnTo>
                    <a:lnTo>
                      <a:pt x="108" y="94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28" y="112"/>
                    </a:lnTo>
                    <a:lnTo>
                      <a:pt x="14" y="80"/>
                    </a:lnTo>
                    <a:lnTo>
                      <a:pt x="8" y="60"/>
                    </a:lnTo>
                    <a:lnTo>
                      <a:pt x="2" y="3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Freeform 10253"/>
              <p:cNvSpPr>
                <a:spLocks/>
              </p:cNvSpPr>
              <p:nvPr/>
            </p:nvSpPr>
            <p:spPr bwMode="auto">
              <a:xfrm>
                <a:off x="12561888" y="3983038"/>
                <a:ext cx="171450" cy="200025"/>
              </a:xfrm>
              <a:custGeom>
                <a:avLst/>
                <a:gdLst>
                  <a:gd name="T0" fmla="*/ 0 w 108"/>
                  <a:gd name="T1" fmla="*/ 0 h 126"/>
                  <a:gd name="T2" fmla="*/ 56 w 108"/>
                  <a:gd name="T3" fmla="*/ 6 h 126"/>
                  <a:gd name="T4" fmla="*/ 108 w 108"/>
                  <a:gd name="T5" fmla="*/ 94 h 126"/>
                  <a:gd name="T6" fmla="*/ 34 w 108"/>
                  <a:gd name="T7" fmla="*/ 126 h 126"/>
                  <a:gd name="T8" fmla="*/ 34 w 108"/>
                  <a:gd name="T9" fmla="*/ 126 h 126"/>
                  <a:gd name="T10" fmla="*/ 28 w 108"/>
                  <a:gd name="T11" fmla="*/ 112 h 126"/>
                  <a:gd name="T12" fmla="*/ 14 w 108"/>
                  <a:gd name="T13" fmla="*/ 80 h 126"/>
                  <a:gd name="T14" fmla="*/ 8 w 108"/>
                  <a:gd name="T15" fmla="*/ 60 h 126"/>
                  <a:gd name="T16" fmla="*/ 2 w 108"/>
                  <a:gd name="T17" fmla="*/ 38 h 126"/>
                  <a:gd name="T18" fmla="*/ 0 w 108"/>
                  <a:gd name="T19" fmla="*/ 18 h 126"/>
                  <a:gd name="T20" fmla="*/ 0 w 108"/>
                  <a:gd name="T2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26">
                    <a:moveTo>
                      <a:pt x="0" y="0"/>
                    </a:moveTo>
                    <a:lnTo>
                      <a:pt x="56" y="6"/>
                    </a:lnTo>
                    <a:lnTo>
                      <a:pt x="108" y="94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28" y="112"/>
                    </a:lnTo>
                    <a:lnTo>
                      <a:pt x="14" y="80"/>
                    </a:lnTo>
                    <a:lnTo>
                      <a:pt x="8" y="60"/>
                    </a:lnTo>
                    <a:lnTo>
                      <a:pt x="2" y="38"/>
                    </a:lnTo>
                    <a:lnTo>
                      <a:pt x="0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Freeform 10254"/>
              <p:cNvSpPr>
                <a:spLocks/>
              </p:cNvSpPr>
              <p:nvPr/>
            </p:nvSpPr>
            <p:spPr bwMode="auto">
              <a:xfrm>
                <a:off x="12111038" y="5065713"/>
                <a:ext cx="419100" cy="203200"/>
              </a:xfrm>
              <a:custGeom>
                <a:avLst/>
                <a:gdLst>
                  <a:gd name="T0" fmla="*/ 0 w 264"/>
                  <a:gd name="T1" fmla="*/ 128 h 128"/>
                  <a:gd name="T2" fmla="*/ 0 w 264"/>
                  <a:gd name="T3" fmla="*/ 128 h 128"/>
                  <a:gd name="T4" fmla="*/ 36 w 264"/>
                  <a:gd name="T5" fmla="*/ 118 h 128"/>
                  <a:gd name="T6" fmla="*/ 116 w 264"/>
                  <a:gd name="T7" fmla="*/ 94 h 128"/>
                  <a:gd name="T8" fmla="*/ 162 w 264"/>
                  <a:gd name="T9" fmla="*/ 80 h 128"/>
                  <a:gd name="T10" fmla="*/ 204 w 264"/>
                  <a:gd name="T11" fmla="*/ 66 h 128"/>
                  <a:gd name="T12" fmla="*/ 236 w 264"/>
                  <a:gd name="T13" fmla="*/ 50 h 128"/>
                  <a:gd name="T14" fmla="*/ 246 w 264"/>
                  <a:gd name="T15" fmla="*/ 44 h 128"/>
                  <a:gd name="T16" fmla="*/ 254 w 264"/>
                  <a:gd name="T17" fmla="*/ 38 h 128"/>
                  <a:gd name="T18" fmla="*/ 244 w 264"/>
                  <a:gd name="T19" fmla="*/ 18 h 128"/>
                  <a:gd name="T20" fmla="*/ 264 w 264"/>
                  <a:gd name="T21" fmla="*/ 24 h 128"/>
                  <a:gd name="T22" fmla="*/ 264 w 264"/>
                  <a:gd name="T23" fmla="*/ 24 h 128"/>
                  <a:gd name="T24" fmla="*/ 250 w 264"/>
                  <a:gd name="T25" fmla="*/ 14 h 128"/>
                  <a:gd name="T26" fmla="*/ 238 w 264"/>
                  <a:gd name="T27" fmla="*/ 6 h 128"/>
                  <a:gd name="T28" fmla="*/ 230 w 264"/>
                  <a:gd name="T29" fmla="*/ 0 h 128"/>
                  <a:gd name="T30" fmla="*/ 230 w 264"/>
                  <a:gd name="T31" fmla="*/ 36 h 128"/>
                  <a:gd name="T32" fmla="*/ 230 w 264"/>
                  <a:gd name="T33" fmla="*/ 36 h 128"/>
                  <a:gd name="T34" fmla="*/ 204 w 264"/>
                  <a:gd name="T35" fmla="*/ 50 h 128"/>
                  <a:gd name="T36" fmla="*/ 142 w 264"/>
                  <a:gd name="T37" fmla="*/ 78 h 128"/>
                  <a:gd name="T38" fmla="*/ 104 w 264"/>
                  <a:gd name="T39" fmla="*/ 94 h 128"/>
                  <a:gd name="T40" fmla="*/ 66 w 264"/>
                  <a:gd name="T41" fmla="*/ 110 h 128"/>
                  <a:gd name="T42" fmla="*/ 30 w 264"/>
                  <a:gd name="T43" fmla="*/ 122 h 128"/>
                  <a:gd name="T44" fmla="*/ 0 w 264"/>
                  <a:gd name="T4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8">
                    <a:moveTo>
                      <a:pt x="0" y="128"/>
                    </a:moveTo>
                    <a:lnTo>
                      <a:pt x="0" y="128"/>
                    </a:lnTo>
                    <a:lnTo>
                      <a:pt x="36" y="118"/>
                    </a:lnTo>
                    <a:lnTo>
                      <a:pt x="116" y="94"/>
                    </a:lnTo>
                    <a:lnTo>
                      <a:pt x="162" y="80"/>
                    </a:lnTo>
                    <a:lnTo>
                      <a:pt x="204" y="66"/>
                    </a:lnTo>
                    <a:lnTo>
                      <a:pt x="236" y="50"/>
                    </a:lnTo>
                    <a:lnTo>
                      <a:pt x="246" y="44"/>
                    </a:lnTo>
                    <a:lnTo>
                      <a:pt x="254" y="38"/>
                    </a:lnTo>
                    <a:lnTo>
                      <a:pt x="244" y="18"/>
                    </a:lnTo>
                    <a:lnTo>
                      <a:pt x="264" y="24"/>
                    </a:lnTo>
                    <a:lnTo>
                      <a:pt x="264" y="24"/>
                    </a:lnTo>
                    <a:lnTo>
                      <a:pt x="250" y="14"/>
                    </a:lnTo>
                    <a:lnTo>
                      <a:pt x="238" y="6"/>
                    </a:lnTo>
                    <a:lnTo>
                      <a:pt x="230" y="0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04" y="50"/>
                    </a:lnTo>
                    <a:lnTo>
                      <a:pt x="142" y="78"/>
                    </a:lnTo>
                    <a:lnTo>
                      <a:pt x="104" y="94"/>
                    </a:lnTo>
                    <a:lnTo>
                      <a:pt x="66" y="110"/>
                    </a:lnTo>
                    <a:lnTo>
                      <a:pt x="30" y="122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7" name="Freeform 10255"/>
              <p:cNvSpPr>
                <a:spLocks/>
              </p:cNvSpPr>
              <p:nvPr/>
            </p:nvSpPr>
            <p:spPr bwMode="auto">
              <a:xfrm>
                <a:off x="12111038" y="5065713"/>
                <a:ext cx="419100" cy="203200"/>
              </a:xfrm>
              <a:custGeom>
                <a:avLst/>
                <a:gdLst>
                  <a:gd name="T0" fmla="*/ 0 w 264"/>
                  <a:gd name="T1" fmla="*/ 128 h 128"/>
                  <a:gd name="T2" fmla="*/ 0 w 264"/>
                  <a:gd name="T3" fmla="*/ 128 h 128"/>
                  <a:gd name="T4" fmla="*/ 36 w 264"/>
                  <a:gd name="T5" fmla="*/ 118 h 128"/>
                  <a:gd name="T6" fmla="*/ 116 w 264"/>
                  <a:gd name="T7" fmla="*/ 94 h 128"/>
                  <a:gd name="T8" fmla="*/ 162 w 264"/>
                  <a:gd name="T9" fmla="*/ 80 h 128"/>
                  <a:gd name="T10" fmla="*/ 204 w 264"/>
                  <a:gd name="T11" fmla="*/ 66 h 128"/>
                  <a:gd name="T12" fmla="*/ 236 w 264"/>
                  <a:gd name="T13" fmla="*/ 50 h 128"/>
                  <a:gd name="T14" fmla="*/ 246 w 264"/>
                  <a:gd name="T15" fmla="*/ 44 h 128"/>
                  <a:gd name="T16" fmla="*/ 254 w 264"/>
                  <a:gd name="T17" fmla="*/ 38 h 128"/>
                  <a:gd name="T18" fmla="*/ 244 w 264"/>
                  <a:gd name="T19" fmla="*/ 18 h 128"/>
                  <a:gd name="T20" fmla="*/ 264 w 264"/>
                  <a:gd name="T21" fmla="*/ 24 h 128"/>
                  <a:gd name="T22" fmla="*/ 264 w 264"/>
                  <a:gd name="T23" fmla="*/ 24 h 128"/>
                  <a:gd name="T24" fmla="*/ 250 w 264"/>
                  <a:gd name="T25" fmla="*/ 14 h 128"/>
                  <a:gd name="T26" fmla="*/ 238 w 264"/>
                  <a:gd name="T27" fmla="*/ 6 h 128"/>
                  <a:gd name="T28" fmla="*/ 230 w 264"/>
                  <a:gd name="T29" fmla="*/ 0 h 128"/>
                  <a:gd name="T30" fmla="*/ 230 w 264"/>
                  <a:gd name="T31" fmla="*/ 36 h 128"/>
                  <a:gd name="T32" fmla="*/ 230 w 264"/>
                  <a:gd name="T33" fmla="*/ 36 h 128"/>
                  <a:gd name="T34" fmla="*/ 204 w 264"/>
                  <a:gd name="T35" fmla="*/ 50 h 128"/>
                  <a:gd name="T36" fmla="*/ 142 w 264"/>
                  <a:gd name="T37" fmla="*/ 78 h 128"/>
                  <a:gd name="T38" fmla="*/ 104 w 264"/>
                  <a:gd name="T39" fmla="*/ 94 h 128"/>
                  <a:gd name="T40" fmla="*/ 66 w 264"/>
                  <a:gd name="T41" fmla="*/ 110 h 128"/>
                  <a:gd name="T42" fmla="*/ 30 w 264"/>
                  <a:gd name="T43" fmla="*/ 122 h 128"/>
                  <a:gd name="T44" fmla="*/ 0 w 264"/>
                  <a:gd name="T4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8">
                    <a:moveTo>
                      <a:pt x="0" y="128"/>
                    </a:moveTo>
                    <a:lnTo>
                      <a:pt x="0" y="128"/>
                    </a:lnTo>
                    <a:lnTo>
                      <a:pt x="36" y="118"/>
                    </a:lnTo>
                    <a:lnTo>
                      <a:pt x="116" y="94"/>
                    </a:lnTo>
                    <a:lnTo>
                      <a:pt x="162" y="80"/>
                    </a:lnTo>
                    <a:lnTo>
                      <a:pt x="204" y="66"/>
                    </a:lnTo>
                    <a:lnTo>
                      <a:pt x="236" y="50"/>
                    </a:lnTo>
                    <a:lnTo>
                      <a:pt x="246" y="44"/>
                    </a:lnTo>
                    <a:lnTo>
                      <a:pt x="254" y="38"/>
                    </a:lnTo>
                    <a:lnTo>
                      <a:pt x="244" y="18"/>
                    </a:lnTo>
                    <a:lnTo>
                      <a:pt x="264" y="24"/>
                    </a:lnTo>
                    <a:lnTo>
                      <a:pt x="264" y="24"/>
                    </a:lnTo>
                    <a:lnTo>
                      <a:pt x="250" y="14"/>
                    </a:lnTo>
                    <a:lnTo>
                      <a:pt x="238" y="6"/>
                    </a:lnTo>
                    <a:lnTo>
                      <a:pt x="230" y="0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04" y="50"/>
                    </a:lnTo>
                    <a:lnTo>
                      <a:pt x="142" y="78"/>
                    </a:lnTo>
                    <a:lnTo>
                      <a:pt x="104" y="94"/>
                    </a:lnTo>
                    <a:lnTo>
                      <a:pt x="66" y="110"/>
                    </a:lnTo>
                    <a:lnTo>
                      <a:pt x="30" y="122"/>
                    </a:lnTo>
                    <a:lnTo>
                      <a:pt x="0" y="1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8" name="Freeform 10256"/>
              <p:cNvSpPr>
                <a:spLocks/>
              </p:cNvSpPr>
              <p:nvPr/>
            </p:nvSpPr>
            <p:spPr bwMode="auto">
              <a:xfrm>
                <a:off x="12263438" y="4075113"/>
                <a:ext cx="1016000" cy="809625"/>
              </a:xfrm>
              <a:custGeom>
                <a:avLst/>
                <a:gdLst>
                  <a:gd name="T0" fmla="*/ 146 w 640"/>
                  <a:gd name="T1" fmla="*/ 0 h 510"/>
                  <a:gd name="T2" fmla="*/ 152 w 640"/>
                  <a:gd name="T3" fmla="*/ 4 h 510"/>
                  <a:gd name="T4" fmla="*/ 152 w 640"/>
                  <a:gd name="T5" fmla="*/ 24 h 510"/>
                  <a:gd name="T6" fmla="*/ 136 w 640"/>
                  <a:gd name="T7" fmla="*/ 80 h 510"/>
                  <a:gd name="T8" fmla="*/ 112 w 640"/>
                  <a:gd name="T9" fmla="*/ 156 h 510"/>
                  <a:gd name="T10" fmla="*/ 102 w 640"/>
                  <a:gd name="T11" fmla="*/ 216 h 510"/>
                  <a:gd name="T12" fmla="*/ 100 w 640"/>
                  <a:gd name="T13" fmla="*/ 276 h 510"/>
                  <a:gd name="T14" fmla="*/ 112 w 640"/>
                  <a:gd name="T15" fmla="*/ 338 h 510"/>
                  <a:gd name="T16" fmla="*/ 126 w 640"/>
                  <a:gd name="T17" fmla="*/ 366 h 510"/>
                  <a:gd name="T18" fmla="*/ 132 w 640"/>
                  <a:gd name="T19" fmla="*/ 378 h 510"/>
                  <a:gd name="T20" fmla="*/ 150 w 640"/>
                  <a:gd name="T21" fmla="*/ 398 h 510"/>
                  <a:gd name="T22" fmla="*/ 170 w 640"/>
                  <a:gd name="T23" fmla="*/ 412 h 510"/>
                  <a:gd name="T24" fmla="*/ 192 w 640"/>
                  <a:gd name="T25" fmla="*/ 422 h 510"/>
                  <a:gd name="T26" fmla="*/ 228 w 640"/>
                  <a:gd name="T27" fmla="*/ 428 h 510"/>
                  <a:gd name="T28" fmla="*/ 286 w 640"/>
                  <a:gd name="T29" fmla="*/ 426 h 510"/>
                  <a:gd name="T30" fmla="*/ 348 w 640"/>
                  <a:gd name="T31" fmla="*/ 410 h 510"/>
                  <a:gd name="T32" fmla="*/ 412 w 640"/>
                  <a:gd name="T33" fmla="*/ 386 h 510"/>
                  <a:gd name="T34" fmla="*/ 510 w 640"/>
                  <a:gd name="T35" fmla="*/ 338 h 510"/>
                  <a:gd name="T36" fmla="*/ 574 w 640"/>
                  <a:gd name="T37" fmla="*/ 304 h 510"/>
                  <a:gd name="T38" fmla="*/ 592 w 640"/>
                  <a:gd name="T39" fmla="*/ 328 h 510"/>
                  <a:gd name="T40" fmla="*/ 614 w 640"/>
                  <a:gd name="T41" fmla="*/ 348 h 510"/>
                  <a:gd name="T42" fmla="*/ 640 w 640"/>
                  <a:gd name="T43" fmla="*/ 362 h 510"/>
                  <a:gd name="T44" fmla="*/ 622 w 640"/>
                  <a:gd name="T45" fmla="*/ 372 h 510"/>
                  <a:gd name="T46" fmla="*/ 538 w 640"/>
                  <a:gd name="T47" fmla="*/ 416 h 510"/>
                  <a:gd name="T48" fmla="*/ 458 w 640"/>
                  <a:gd name="T49" fmla="*/ 452 h 510"/>
                  <a:gd name="T50" fmla="*/ 366 w 640"/>
                  <a:gd name="T51" fmla="*/ 484 h 510"/>
                  <a:gd name="T52" fmla="*/ 270 w 640"/>
                  <a:gd name="T53" fmla="*/ 506 h 510"/>
                  <a:gd name="T54" fmla="*/ 224 w 640"/>
                  <a:gd name="T55" fmla="*/ 510 h 510"/>
                  <a:gd name="T56" fmla="*/ 182 w 640"/>
                  <a:gd name="T57" fmla="*/ 508 h 510"/>
                  <a:gd name="T58" fmla="*/ 142 w 640"/>
                  <a:gd name="T59" fmla="*/ 498 h 510"/>
                  <a:gd name="T60" fmla="*/ 106 w 640"/>
                  <a:gd name="T61" fmla="*/ 482 h 510"/>
                  <a:gd name="T62" fmla="*/ 74 w 640"/>
                  <a:gd name="T63" fmla="*/ 456 h 510"/>
                  <a:gd name="T64" fmla="*/ 60 w 640"/>
                  <a:gd name="T65" fmla="*/ 438 h 510"/>
                  <a:gd name="T66" fmla="*/ 36 w 640"/>
                  <a:gd name="T67" fmla="*/ 400 h 510"/>
                  <a:gd name="T68" fmla="*/ 18 w 640"/>
                  <a:gd name="T69" fmla="*/ 362 h 510"/>
                  <a:gd name="T70" fmla="*/ 6 w 640"/>
                  <a:gd name="T71" fmla="*/ 322 h 510"/>
                  <a:gd name="T72" fmla="*/ 2 w 640"/>
                  <a:gd name="T73" fmla="*/ 282 h 510"/>
                  <a:gd name="T74" fmla="*/ 2 w 640"/>
                  <a:gd name="T75" fmla="*/ 224 h 510"/>
                  <a:gd name="T76" fmla="*/ 18 w 640"/>
                  <a:gd name="T77" fmla="*/ 152 h 510"/>
                  <a:gd name="T78" fmla="*/ 46 w 640"/>
                  <a:gd name="T79" fmla="*/ 88 h 510"/>
                  <a:gd name="T80" fmla="*/ 80 w 640"/>
                  <a:gd name="T81" fmla="*/ 38 h 510"/>
                  <a:gd name="T82" fmla="*/ 114 w 640"/>
                  <a:gd name="T83" fmla="*/ 8 h 510"/>
                  <a:gd name="T84" fmla="*/ 130 w 640"/>
                  <a:gd name="T85" fmla="*/ 0 h 510"/>
                  <a:gd name="T86" fmla="*/ 146 w 640"/>
                  <a:gd name="T8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0" h="510">
                    <a:moveTo>
                      <a:pt x="146" y="0"/>
                    </a:moveTo>
                    <a:lnTo>
                      <a:pt x="146" y="0"/>
                    </a:lnTo>
                    <a:lnTo>
                      <a:pt x="148" y="2"/>
                    </a:lnTo>
                    <a:lnTo>
                      <a:pt x="152" y="4"/>
                    </a:lnTo>
                    <a:lnTo>
                      <a:pt x="154" y="12"/>
                    </a:lnTo>
                    <a:lnTo>
                      <a:pt x="152" y="24"/>
                    </a:lnTo>
                    <a:lnTo>
                      <a:pt x="148" y="40"/>
                    </a:lnTo>
                    <a:lnTo>
                      <a:pt x="136" y="80"/>
                    </a:lnTo>
                    <a:lnTo>
                      <a:pt x="120" y="128"/>
                    </a:lnTo>
                    <a:lnTo>
                      <a:pt x="112" y="156"/>
                    </a:lnTo>
                    <a:lnTo>
                      <a:pt x="106" y="186"/>
                    </a:lnTo>
                    <a:lnTo>
                      <a:pt x="102" y="216"/>
                    </a:lnTo>
                    <a:lnTo>
                      <a:pt x="100" y="246"/>
                    </a:lnTo>
                    <a:lnTo>
                      <a:pt x="100" y="276"/>
                    </a:lnTo>
                    <a:lnTo>
                      <a:pt x="104" y="306"/>
                    </a:lnTo>
                    <a:lnTo>
                      <a:pt x="112" y="338"/>
                    </a:lnTo>
                    <a:lnTo>
                      <a:pt x="118" y="352"/>
                    </a:lnTo>
                    <a:lnTo>
                      <a:pt x="126" y="366"/>
                    </a:lnTo>
                    <a:lnTo>
                      <a:pt x="126" y="366"/>
                    </a:lnTo>
                    <a:lnTo>
                      <a:pt x="132" y="378"/>
                    </a:lnTo>
                    <a:lnTo>
                      <a:pt x="140" y="388"/>
                    </a:lnTo>
                    <a:lnTo>
                      <a:pt x="150" y="398"/>
                    </a:lnTo>
                    <a:lnTo>
                      <a:pt x="158" y="406"/>
                    </a:lnTo>
                    <a:lnTo>
                      <a:pt x="170" y="412"/>
                    </a:lnTo>
                    <a:lnTo>
                      <a:pt x="180" y="418"/>
                    </a:lnTo>
                    <a:lnTo>
                      <a:pt x="192" y="422"/>
                    </a:lnTo>
                    <a:lnTo>
                      <a:pt x="204" y="426"/>
                    </a:lnTo>
                    <a:lnTo>
                      <a:pt x="228" y="428"/>
                    </a:lnTo>
                    <a:lnTo>
                      <a:pt x="256" y="428"/>
                    </a:lnTo>
                    <a:lnTo>
                      <a:pt x="286" y="426"/>
                    </a:lnTo>
                    <a:lnTo>
                      <a:pt x="316" y="418"/>
                    </a:lnTo>
                    <a:lnTo>
                      <a:pt x="348" y="410"/>
                    </a:lnTo>
                    <a:lnTo>
                      <a:pt x="380" y="398"/>
                    </a:lnTo>
                    <a:lnTo>
                      <a:pt x="412" y="386"/>
                    </a:lnTo>
                    <a:lnTo>
                      <a:pt x="446" y="370"/>
                    </a:lnTo>
                    <a:lnTo>
                      <a:pt x="510" y="338"/>
                    </a:lnTo>
                    <a:lnTo>
                      <a:pt x="574" y="304"/>
                    </a:lnTo>
                    <a:lnTo>
                      <a:pt x="574" y="304"/>
                    </a:lnTo>
                    <a:lnTo>
                      <a:pt x="578" y="312"/>
                    </a:lnTo>
                    <a:lnTo>
                      <a:pt x="592" y="328"/>
                    </a:lnTo>
                    <a:lnTo>
                      <a:pt x="602" y="340"/>
                    </a:lnTo>
                    <a:lnTo>
                      <a:pt x="614" y="348"/>
                    </a:lnTo>
                    <a:lnTo>
                      <a:pt x="626" y="356"/>
                    </a:lnTo>
                    <a:lnTo>
                      <a:pt x="640" y="362"/>
                    </a:lnTo>
                    <a:lnTo>
                      <a:pt x="640" y="362"/>
                    </a:lnTo>
                    <a:lnTo>
                      <a:pt x="622" y="372"/>
                    </a:lnTo>
                    <a:lnTo>
                      <a:pt x="572" y="400"/>
                    </a:lnTo>
                    <a:lnTo>
                      <a:pt x="538" y="416"/>
                    </a:lnTo>
                    <a:lnTo>
                      <a:pt x="500" y="434"/>
                    </a:lnTo>
                    <a:lnTo>
                      <a:pt x="458" y="452"/>
                    </a:lnTo>
                    <a:lnTo>
                      <a:pt x="412" y="470"/>
                    </a:lnTo>
                    <a:lnTo>
                      <a:pt x="366" y="484"/>
                    </a:lnTo>
                    <a:lnTo>
                      <a:pt x="318" y="498"/>
                    </a:lnTo>
                    <a:lnTo>
                      <a:pt x="270" y="506"/>
                    </a:lnTo>
                    <a:lnTo>
                      <a:pt x="248" y="508"/>
                    </a:lnTo>
                    <a:lnTo>
                      <a:pt x="224" y="510"/>
                    </a:lnTo>
                    <a:lnTo>
                      <a:pt x="202" y="510"/>
                    </a:lnTo>
                    <a:lnTo>
                      <a:pt x="182" y="508"/>
                    </a:lnTo>
                    <a:lnTo>
                      <a:pt x="160" y="504"/>
                    </a:lnTo>
                    <a:lnTo>
                      <a:pt x="142" y="498"/>
                    </a:lnTo>
                    <a:lnTo>
                      <a:pt x="122" y="492"/>
                    </a:lnTo>
                    <a:lnTo>
                      <a:pt x="106" y="482"/>
                    </a:lnTo>
                    <a:lnTo>
                      <a:pt x="90" y="470"/>
                    </a:lnTo>
                    <a:lnTo>
                      <a:pt x="74" y="456"/>
                    </a:lnTo>
                    <a:lnTo>
                      <a:pt x="74" y="456"/>
                    </a:lnTo>
                    <a:lnTo>
                      <a:pt x="60" y="438"/>
                    </a:lnTo>
                    <a:lnTo>
                      <a:pt x="46" y="420"/>
                    </a:lnTo>
                    <a:lnTo>
                      <a:pt x="36" y="400"/>
                    </a:lnTo>
                    <a:lnTo>
                      <a:pt x="26" y="382"/>
                    </a:lnTo>
                    <a:lnTo>
                      <a:pt x="18" y="362"/>
                    </a:lnTo>
                    <a:lnTo>
                      <a:pt x="12" y="342"/>
                    </a:lnTo>
                    <a:lnTo>
                      <a:pt x="6" y="322"/>
                    </a:lnTo>
                    <a:lnTo>
                      <a:pt x="4" y="302"/>
                    </a:lnTo>
                    <a:lnTo>
                      <a:pt x="2" y="282"/>
                    </a:lnTo>
                    <a:lnTo>
                      <a:pt x="0" y="262"/>
                    </a:lnTo>
                    <a:lnTo>
                      <a:pt x="2" y="224"/>
                    </a:lnTo>
                    <a:lnTo>
                      <a:pt x="8" y="186"/>
                    </a:lnTo>
                    <a:lnTo>
                      <a:pt x="18" y="152"/>
                    </a:lnTo>
                    <a:lnTo>
                      <a:pt x="32" y="118"/>
                    </a:lnTo>
                    <a:lnTo>
                      <a:pt x="46" y="88"/>
                    </a:lnTo>
                    <a:lnTo>
                      <a:pt x="62" y="60"/>
                    </a:lnTo>
                    <a:lnTo>
                      <a:pt x="80" y="38"/>
                    </a:lnTo>
                    <a:lnTo>
                      <a:pt x="98" y="20"/>
                    </a:lnTo>
                    <a:lnTo>
                      <a:pt x="114" y="8"/>
                    </a:lnTo>
                    <a:lnTo>
                      <a:pt x="122" y="4"/>
                    </a:lnTo>
                    <a:lnTo>
                      <a:pt x="130" y="0"/>
                    </a:lnTo>
                    <a:lnTo>
                      <a:pt x="138" y="0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9" name="Freeform 10257"/>
              <p:cNvSpPr>
                <a:spLocks/>
              </p:cNvSpPr>
              <p:nvPr/>
            </p:nvSpPr>
            <p:spPr bwMode="auto">
              <a:xfrm>
                <a:off x="12263438" y="4075113"/>
                <a:ext cx="1016000" cy="809625"/>
              </a:xfrm>
              <a:custGeom>
                <a:avLst/>
                <a:gdLst>
                  <a:gd name="T0" fmla="*/ 146 w 640"/>
                  <a:gd name="T1" fmla="*/ 0 h 510"/>
                  <a:gd name="T2" fmla="*/ 152 w 640"/>
                  <a:gd name="T3" fmla="*/ 4 h 510"/>
                  <a:gd name="T4" fmla="*/ 152 w 640"/>
                  <a:gd name="T5" fmla="*/ 24 h 510"/>
                  <a:gd name="T6" fmla="*/ 136 w 640"/>
                  <a:gd name="T7" fmla="*/ 80 h 510"/>
                  <a:gd name="T8" fmla="*/ 112 w 640"/>
                  <a:gd name="T9" fmla="*/ 156 h 510"/>
                  <a:gd name="T10" fmla="*/ 102 w 640"/>
                  <a:gd name="T11" fmla="*/ 216 h 510"/>
                  <a:gd name="T12" fmla="*/ 100 w 640"/>
                  <a:gd name="T13" fmla="*/ 276 h 510"/>
                  <a:gd name="T14" fmla="*/ 112 w 640"/>
                  <a:gd name="T15" fmla="*/ 338 h 510"/>
                  <a:gd name="T16" fmla="*/ 126 w 640"/>
                  <a:gd name="T17" fmla="*/ 366 h 510"/>
                  <a:gd name="T18" fmla="*/ 132 w 640"/>
                  <a:gd name="T19" fmla="*/ 378 h 510"/>
                  <a:gd name="T20" fmla="*/ 150 w 640"/>
                  <a:gd name="T21" fmla="*/ 398 h 510"/>
                  <a:gd name="T22" fmla="*/ 170 w 640"/>
                  <a:gd name="T23" fmla="*/ 412 h 510"/>
                  <a:gd name="T24" fmla="*/ 192 w 640"/>
                  <a:gd name="T25" fmla="*/ 422 h 510"/>
                  <a:gd name="T26" fmla="*/ 228 w 640"/>
                  <a:gd name="T27" fmla="*/ 428 h 510"/>
                  <a:gd name="T28" fmla="*/ 286 w 640"/>
                  <a:gd name="T29" fmla="*/ 426 h 510"/>
                  <a:gd name="T30" fmla="*/ 348 w 640"/>
                  <a:gd name="T31" fmla="*/ 410 h 510"/>
                  <a:gd name="T32" fmla="*/ 412 w 640"/>
                  <a:gd name="T33" fmla="*/ 386 h 510"/>
                  <a:gd name="T34" fmla="*/ 510 w 640"/>
                  <a:gd name="T35" fmla="*/ 338 h 510"/>
                  <a:gd name="T36" fmla="*/ 574 w 640"/>
                  <a:gd name="T37" fmla="*/ 304 h 510"/>
                  <a:gd name="T38" fmla="*/ 592 w 640"/>
                  <a:gd name="T39" fmla="*/ 328 h 510"/>
                  <a:gd name="T40" fmla="*/ 614 w 640"/>
                  <a:gd name="T41" fmla="*/ 348 h 510"/>
                  <a:gd name="T42" fmla="*/ 640 w 640"/>
                  <a:gd name="T43" fmla="*/ 362 h 510"/>
                  <a:gd name="T44" fmla="*/ 622 w 640"/>
                  <a:gd name="T45" fmla="*/ 372 h 510"/>
                  <a:gd name="T46" fmla="*/ 538 w 640"/>
                  <a:gd name="T47" fmla="*/ 416 h 510"/>
                  <a:gd name="T48" fmla="*/ 458 w 640"/>
                  <a:gd name="T49" fmla="*/ 452 h 510"/>
                  <a:gd name="T50" fmla="*/ 366 w 640"/>
                  <a:gd name="T51" fmla="*/ 484 h 510"/>
                  <a:gd name="T52" fmla="*/ 270 w 640"/>
                  <a:gd name="T53" fmla="*/ 506 h 510"/>
                  <a:gd name="T54" fmla="*/ 224 w 640"/>
                  <a:gd name="T55" fmla="*/ 510 h 510"/>
                  <a:gd name="T56" fmla="*/ 182 w 640"/>
                  <a:gd name="T57" fmla="*/ 508 h 510"/>
                  <a:gd name="T58" fmla="*/ 142 w 640"/>
                  <a:gd name="T59" fmla="*/ 498 h 510"/>
                  <a:gd name="T60" fmla="*/ 106 w 640"/>
                  <a:gd name="T61" fmla="*/ 482 h 510"/>
                  <a:gd name="T62" fmla="*/ 74 w 640"/>
                  <a:gd name="T63" fmla="*/ 456 h 510"/>
                  <a:gd name="T64" fmla="*/ 60 w 640"/>
                  <a:gd name="T65" fmla="*/ 438 h 510"/>
                  <a:gd name="T66" fmla="*/ 36 w 640"/>
                  <a:gd name="T67" fmla="*/ 400 h 510"/>
                  <a:gd name="T68" fmla="*/ 18 w 640"/>
                  <a:gd name="T69" fmla="*/ 362 h 510"/>
                  <a:gd name="T70" fmla="*/ 6 w 640"/>
                  <a:gd name="T71" fmla="*/ 322 h 510"/>
                  <a:gd name="T72" fmla="*/ 2 w 640"/>
                  <a:gd name="T73" fmla="*/ 282 h 510"/>
                  <a:gd name="T74" fmla="*/ 2 w 640"/>
                  <a:gd name="T75" fmla="*/ 224 h 510"/>
                  <a:gd name="T76" fmla="*/ 18 w 640"/>
                  <a:gd name="T77" fmla="*/ 152 h 510"/>
                  <a:gd name="T78" fmla="*/ 46 w 640"/>
                  <a:gd name="T79" fmla="*/ 88 h 510"/>
                  <a:gd name="T80" fmla="*/ 80 w 640"/>
                  <a:gd name="T81" fmla="*/ 38 h 510"/>
                  <a:gd name="T82" fmla="*/ 114 w 640"/>
                  <a:gd name="T83" fmla="*/ 8 h 510"/>
                  <a:gd name="T84" fmla="*/ 130 w 640"/>
                  <a:gd name="T85" fmla="*/ 0 h 510"/>
                  <a:gd name="T86" fmla="*/ 146 w 640"/>
                  <a:gd name="T87" fmla="*/ 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0" h="510">
                    <a:moveTo>
                      <a:pt x="146" y="0"/>
                    </a:moveTo>
                    <a:lnTo>
                      <a:pt x="146" y="0"/>
                    </a:lnTo>
                    <a:lnTo>
                      <a:pt x="148" y="2"/>
                    </a:lnTo>
                    <a:lnTo>
                      <a:pt x="152" y="4"/>
                    </a:lnTo>
                    <a:lnTo>
                      <a:pt x="154" y="12"/>
                    </a:lnTo>
                    <a:lnTo>
                      <a:pt x="152" y="24"/>
                    </a:lnTo>
                    <a:lnTo>
                      <a:pt x="148" y="40"/>
                    </a:lnTo>
                    <a:lnTo>
                      <a:pt x="136" y="80"/>
                    </a:lnTo>
                    <a:lnTo>
                      <a:pt x="120" y="128"/>
                    </a:lnTo>
                    <a:lnTo>
                      <a:pt x="112" y="156"/>
                    </a:lnTo>
                    <a:lnTo>
                      <a:pt x="106" y="186"/>
                    </a:lnTo>
                    <a:lnTo>
                      <a:pt x="102" y="216"/>
                    </a:lnTo>
                    <a:lnTo>
                      <a:pt x="100" y="246"/>
                    </a:lnTo>
                    <a:lnTo>
                      <a:pt x="100" y="276"/>
                    </a:lnTo>
                    <a:lnTo>
                      <a:pt x="104" y="306"/>
                    </a:lnTo>
                    <a:lnTo>
                      <a:pt x="112" y="338"/>
                    </a:lnTo>
                    <a:lnTo>
                      <a:pt x="118" y="352"/>
                    </a:lnTo>
                    <a:lnTo>
                      <a:pt x="126" y="366"/>
                    </a:lnTo>
                    <a:lnTo>
                      <a:pt x="126" y="366"/>
                    </a:lnTo>
                    <a:lnTo>
                      <a:pt x="132" y="378"/>
                    </a:lnTo>
                    <a:lnTo>
                      <a:pt x="140" y="388"/>
                    </a:lnTo>
                    <a:lnTo>
                      <a:pt x="150" y="398"/>
                    </a:lnTo>
                    <a:lnTo>
                      <a:pt x="158" y="406"/>
                    </a:lnTo>
                    <a:lnTo>
                      <a:pt x="170" y="412"/>
                    </a:lnTo>
                    <a:lnTo>
                      <a:pt x="180" y="418"/>
                    </a:lnTo>
                    <a:lnTo>
                      <a:pt x="192" y="422"/>
                    </a:lnTo>
                    <a:lnTo>
                      <a:pt x="204" y="426"/>
                    </a:lnTo>
                    <a:lnTo>
                      <a:pt x="228" y="428"/>
                    </a:lnTo>
                    <a:lnTo>
                      <a:pt x="256" y="428"/>
                    </a:lnTo>
                    <a:lnTo>
                      <a:pt x="286" y="426"/>
                    </a:lnTo>
                    <a:lnTo>
                      <a:pt x="316" y="418"/>
                    </a:lnTo>
                    <a:lnTo>
                      <a:pt x="348" y="410"/>
                    </a:lnTo>
                    <a:lnTo>
                      <a:pt x="380" y="398"/>
                    </a:lnTo>
                    <a:lnTo>
                      <a:pt x="412" y="386"/>
                    </a:lnTo>
                    <a:lnTo>
                      <a:pt x="446" y="370"/>
                    </a:lnTo>
                    <a:lnTo>
                      <a:pt x="510" y="338"/>
                    </a:lnTo>
                    <a:lnTo>
                      <a:pt x="574" y="304"/>
                    </a:lnTo>
                    <a:lnTo>
                      <a:pt x="574" y="304"/>
                    </a:lnTo>
                    <a:lnTo>
                      <a:pt x="578" y="312"/>
                    </a:lnTo>
                    <a:lnTo>
                      <a:pt x="592" y="328"/>
                    </a:lnTo>
                    <a:lnTo>
                      <a:pt x="602" y="340"/>
                    </a:lnTo>
                    <a:lnTo>
                      <a:pt x="614" y="348"/>
                    </a:lnTo>
                    <a:lnTo>
                      <a:pt x="626" y="356"/>
                    </a:lnTo>
                    <a:lnTo>
                      <a:pt x="640" y="362"/>
                    </a:lnTo>
                    <a:lnTo>
                      <a:pt x="640" y="362"/>
                    </a:lnTo>
                    <a:lnTo>
                      <a:pt x="622" y="372"/>
                    </a:lnTo>
                    <a:lnTo>
                      <a:pt x="572" y="400"/>
                    </a:lnTo>
                    <a:lnTo>
                      <a:pt x="538" y="416"/>
                    </a:lnTo>
                    <a:lnTo>
                      <a:pt x="500" y="434"/>
                    </a:lnTo>
                    <a:lnTo>
                      <a:pt x="458" y="452"/>
                    </a:lnTo>
                    <a:lnTo>
                      <a:pt x="412" y="470"/>
                    </a:lnTo>
                    <a:lnTo>
                      <a:pt x="366" y="484"/>
                    </a:lnTo>
                    <a:lnTo>
                      <a:pt x="318" y="498"/>
                    </a:lnTo>
                    <a:lnTo>
                      <a:pt x="270" y="506"/>
                    </a:lnTo>
                    <a:lnTo>
                      <a:pt x="248" y="508"/>
                    </a:lnTo>
                    <a:lnTo>
                      <a:pt x="224" y="510"/>
                    </a:lnTo>
                    <a:lnTo>
                      <a:pt x="202" y="510"/>
                    </a:lnTo>
                    <a:lnTo>
                      <a:pt x="182" y="508"/>
                    </a:lnTo>
                    <a:lnTo>
                      <a:pt x="160" y="504"/>
                    </a:lnTo>
                    <a:lnTo>
                      <a:pt x="142" y="498"/>
                    </a:lnTo>
                    <a:lnTo>
                      <a:pt x="122" y="492"/>
                    </a:lnTo>
                    <a:lnTo>
                      <a:pt x="106" y="482"/>
                    </a:lnTo>
                    <a:lnTo>
                      <a:pt x="90" y="470"/>
                    </a:lnTo>
                    <a:lnTo>
                      <a:pt x="74" y="456"/>
                    </a:lnTo>
                    <a:lnTo>
                      <a:pt x="74" y="456"/>
                    </a:lnTo>
                    <a:lnTo>
                      <a:pt x="60" y="438"/>
                    </a:lnTo>
                    <a:lnTo>
                      <a:pt x="46" y="420"/>
                    </a:lnTo>
                    <a:lnTo>
                      <a:pt x="36" y="400"/>
                    </a:lnTo>
                    <a:lnTo>
                      <a:pt x="26" y="382"/>
                    </a:lnTo>
                    <a:lnTo>
                      <a:pt x="18" y="362"/>
                    </a:lnTo>
                    <a:lnTo>
                      <a:pt x="12" y="342"/>
                    </a:lnTo>
                    <a:lnTo>
                      <a:pt x="6" y="322"/>
                    </a:lnTo>
                    <a:lnTo>
                      <a:pt x="4" y="302"/>
                    </a:lnTo>
                    <a:lnTo>
                      <a:pt x="2" y="282"/>
                    </a:lnTo>
                    <a:lnTo>
                      <a:pt x="0" y="262"/>
                    </a:lnTo>
                    <a:lnTo>
                      <a:pt x="2" y="224"/>
                    </a:lnTo>
                    <a:lnTo>
                      <a:pt x="8" y="186"/>
                    </a:lnTo>
                    <a:lnTo>
                      <a:pt x="18" y="152"/>
                    </a:lnTo>
                    <a:lnTo>
                      <a:pt x="32" y="118"/>
                    </a:lnTo>
                    <a:lnTo>
                      <a:pt x="46" y="88"/>
                    </a:lnTo>
                    <a:lnTo>
                      <a:pt x="62" y="60"/>
                    </a:lnTo>
                    <a:lnTo>
                      <a:pt x="80" y="38"/>
                    </a:lnTo>
                    <a:lnTo>
                      <a:pt x="98" y="20"/>
                    </a:lnTo>
                    <a:lnTo>
                      <a:pt x="114" y="8"/>
                    </a:lnTo>
                    <a:lnTo>
                      <a:pt x="122" y="4"/>
                    </a:lnTo>
                    <a:lnTo>
                      <a:pt x="130" y="0"/>
                    </a:lnTo>
                    <a:lnTo>
                      <a:pt x="138" y="0"/>
                    </a:lnTo>
                    <a:lnTo>
                      <a:pt x="1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0" name="Freeform 10259"/>
              <p:cNvSpPr>
                <a:spLocks/>
              </p:cNvSpPr>
              <p:nvPr/>
            </p:nvSpPr>
            <p:spPr bwMode="auto">
              <a:xfrm>
                <a:off x="12250738" y="4116388"/>
                <a:ext cx="171450" cy="717550"/>
              </a:xfrm>
              <a:custGeom>
                <a:avLst/>
                <a:gdLst>
                  <a:gd name="T0" fmla="*/ 94 w 108"/>
                  <a:gd name="T1" fmla="*/ 0 h 452"/>
                  <a:gd name="T2" fmla="*/ 94 w 108"/>
                  <a:gd name="T3" fmla="*/ 0 h 452"/>
                  <a:gd name="T4" fmla="*/ 84 w 108"/>
                  <a:gd name="T5" fmla="*/ 12 h 452"/>
                  <a:gd name="T6" fmla="*/ 64 w 108"/>
                  <a:gd name="T7" fmla="*/ 44 h 452"/>
                  <a:gd name="T8" fmla="*/ 50 w 108"/>
                  <a:gd name="T9" fmla="*/ 66 h 452"/>
                  <a:gd name="T10" fmla="*/ 36 w 108"/>
                  <a:gd name="T11" fmla="*/ 90 h 452"/>
                  <a:gd name="T12" fmla="*/ 24 w 108"/>
                  <a:gd name="T13" fmla="*/ 120 h 452"/>
                  <a:gd name="T14" fmla="*/ 14 w 108"/>
                  <a:gd name="T15" fmla="*/ 152 h 452"/>
                  <a:gd name="T16" fmla="*/ 4 w 108"/>
                  <a:gd name="T17" fmla="*/ 186 h 452"/>
                  <a:gd name="T18" fmla="*/ 0 w 108"/>
                  <a:gd name="T19" fmla="*/ 222 h 452"/>
                  <a:gd name="T20" fmla="*/ 0 w 108"/>
                  <a:gd name="T21" fmla="*/ 240 h 452"/>
                  <a:gd name="T22" fmla="*/ 0 w 108"/>
                  <a:gd name="T23" fmla="*/ 258 h 452"/>
                  <a:gd name="T24" fmla="*/ 4 w 108"/>
                  <a:gd name="T25" fmla="*/ 278 h 452"/>
                  <a:gd name="T26" fmla="*/ 8 w 108"/>
                  <a:gd name="T27" fmla="*/ 298 h 452"/>
                  <a:gd name="T28" fmla="*/ 12 w 108"/>
                  <a:gd name="T29" fmla="*/ 316 h 452"/>
                  <a:gd name="T30" fmla="*/ 20 w 108"/>
                  <a:gd name="T31" fmla="*/ 336 h 452"/>
                  <a:gd name="T32" fmla="*/ 30 w 108"/>
                  <a:gd name="T33" fmla="*/ 356 h 452"/>
                  <a:gd name="T34" fmla="*/ 40 w 108"/>
                  <a:gd name="T35" fmla="*/ 376 h 452"/>
                  <a:gd name="T36" fmla="*/ 54 w 108"/>
                  <a:gd name="T37" fmla="*/ 394 h 452"/>
                  <a:gd name="T38" fmla="*/ 70 w 108"/>
                  <a:gd name="T39" fmla="*/ 414 h 452"/>
                  <a:gd name="T40" fmla="*/ 88 w 108"/>
                  <a:gd name="T41" fmla="*/ 434 h 452"/>
                  <a:gd name="T42" fmla="*/ 108 w 108"/>
                  <a:gd name="T43" fmla="*/ 452 h 452"/>
                  <a:gd name="T44" fmla="*/ 108 w 108"/>
                  <a:gd name="T45" fmla="*/ 452 h 452"/>
                  <a:gd name="T46" fmla="*/ 100 w 108"/>
                  <a:gd name="T47" fmla="*/ 446 h 452"/>
                  <a:gd name="T48" fmla="*/ 78 w 108"/>
                  <a:gd name="T49" fmla="*/ 424 h 452"/>
                  <a:gd name="T50" fmla="*/ 66 w 108"/>
                  <a:gd name="T51" fmla="*/ 408 h 452"/>
                  <a:gd name="T52" fmla="*/ 52 w 108"/>
                  <a:gd name="T53" fmla="*/ 390 h 452"/>
                  <a:gd name="T54" fmla="*/ 40 w 108"/>
                  <a:gd name="T55" fmla="*/ 366 h 452"/>
                  <a:gd name="T56" fmla="*/ 28 w 108"/>
                  <a:gd name="T57" fmla="*/ 340 h 452"/>
                  <a:gd name="T58" fmla="*/ 18 w 108"/>
                  <a:gd name="T59" fmla="*/ 310 h 452"/>
                  <a:gd name="T60" fmla="*/ 12 w 108"/>
                  <a:gd name="T61" fmla="*/ 278 h 452"/>
                  <a:gd name="T62" fmla="*/ 12 w 108"/>
                  <a:gd name="T63" fmla="*/ 260 h 452"/>
                  <a:gd name="T64" fmla="*/ 10 w 108"/>
                  <a:gd name="T65" fmla="*/ 240 h 452"/>
                  <a:gd name="T66" fmla="*/ 12 w 108"/>
                  <a:gd name="T67" fmla="*/ 220 h 452"/>
                  <a:gd name="T68" fmla="*/ 14 w 108"/>
                  <a:gd name="T69" fmla="*/ 200 h 452"/>
                  <a:gd name="T70" fmla="*/ 18 w 108"/>
                  <a:gd name="T71" fmla="*/ 178 h 452"/>
                  <a:gd name="T72" fmla="*/ 22 w 108"/>
                  <a:gd name="T73" fmla="*/ 156 h 452"/>
                  <a:gd name="T74" fmla="*/ 30 w 108"/>
                  <a:gd name="T75" fmla="*/ 132 h 452"/>
                  <a:gd name="T76" fmla="*/ 38 w 108"/>
                  <a:gd name="T77" fmla="*/ 108 h 452"/>
                  <a:gd name="T78" fmla="*/ 50 w 108"/>
                  <a:gd name="T79" fmla="*/ 82 h 452"/>
                  <a:gd name="T80" fmla="*/ 62 w 108"/>
                  <a:gd name="T81" fmla="*/ 56 h 452"/>
                  <a:gd name="T82" fmla="*/ 76 w 108"/>
                  <a:gd name="T83" fmla="*/ 28 h 452"/>
                  <a:gd name="T84" fmla="*/ 94 w 108"/>
                  <a:gd name="T85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" h="452">
                    <a:moveTo>
                      <a:pt x="94" y="0"/>
                    </a:moveTo>
                    <a:lnTo>
                      <a:pt x="94" y="0"/>
                    </a:lnTo>
                    <a:lnTo>
                      <a:pt x="84" y="12"/>
                    </a:lnTo>
                    <a:lnTo>
                      <a:pt x="64" y="44"/>
                    </a:lnTo>
                    <a:lnTo>
                      <a:pt x="50" y="66"/>
                    </a:lnTo>
                    <a:lnTo>
                      <a:pt x="36" y="90"/>
                    </a:lnTo>
                    <a:lnTo>
                      <a:pt x="24" y="120"/>
                    </a:lnTo>
                    <a:lnTo>
                      <a:pt x="14" y="152"/>
                    </a:lnTo>
                    <a:lnTo>
                      <a:pt x="4" y="186"/>
                    </a:lnTo>
                    <a:lnTo>
                      <a:pt x="0" y="222"/>
                    </a:lnTo>
                    <a:lnTo>
                      <a:pt x="0" y="240"/>
                    </a:lnTo>
                    <a:lnTo>
                      <a:pt x="0" y="258"/>
                    </a:lnTo>
                    <a:lnTo>
                      <a:pt x="4" y="278"/>
                    </a:lnTo>
                    <a:lnTo>
                      <a:pt x="8" y="298"/>
                    </a:lnTo>
                    <a:lnTo>
                      <a:pt x="12" y="316"/>
                    </a:lnTo>
                    <a:lnTo>
                      <a:pt x="20" y="336"/>
                    </a:lnTo>
                    <a:lnTo>
                      <a:pt x="30" y="356"/>
                    </a:lnTo>
                    <a:lnTo>
                      <a:pt x="40" y="376"/>
                    </a:lnTo>
                    <a:lnTo>
                      <a:pt x="54" y="394"/>
                    </a:lnTo>
                    <a:lnTo>
                      <a:pt x="70" y="414"/>
                    </a:lnTo>
                    <a:lnTo>
                      <a:pt x="88" y="434"/>
                    </a:lnTo>
                    <a:lnTo>
                      <a:pt x="108" y="452"/>
                    </a:lnTo>
                    <a:lnTo>
                      <a:pt x="108" y="452"/>
                    </a:lnTo>
                    <a:lnTo>
                      <a:pt x="100" y="446"/>
                    </a:lnTo>
                    <a:lnTo>
                      <a:pt x="78" y="424"/>
                    </a:lnTo>
                    <a:lnTo>
                      <a:pt x="66" y="408"/>
                    </a:lnTo>
                    <a:lnTo>
                      <a:pt x="52" y="390"/>
                    </a:lnTo>
                    <a:lnTo>
                      <a:pt x="40" y="366"/>
                    </a:lnTo>
                    <a:lnTo>
                      <a:pt x="28" y="340"/>
                    </a:lnTo>
                    <a:lnTo>
                      <a:pt x="18" y="310"/>
                    </a:lnTo>
                    <a:lnTo>
                      <a:pt x="12" y="278"/>
                    </a:lnTo>
                    <a:lnTo>
                      <a:pt x="12" y="260"/>
                    </a:lnTo>
                    <a:lnTo>
                      <a:pt x="10" y="240"/>
                    </a:lnTo>
                    <a:lnTo>
                      <a:pt x="12" y="220"/>
                    </a:lnTo>
                    <a:lnTo>
                      <a:pt x="14" y="200"/>
                    </a:lnTo>
                    <a:lnTo>
                      <a:pt x="18" y="178"/>
                    </a:lnTo>
                    <a:lnTo>
                      <a:pt x="22" y="156"/>
                    </a:lnTo>
                    <a:lnTo>
                      <a:pt x="30" y="132"/>
                    </a:lnTo>
                    <a:lnTo>
                      <a:pt x="38" y="108"/>
                    </a:lnTo>
                    <a:lnTo>
                      <a:pt x="50" y="82"/>
                    </a:lnTo>
                    <a:lnTo>
                      <a:pt x="62" y="56"/>
                    </a:lnTo>
                    <a:lnTo>
                      <a:pt x="76" y="28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242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1" name="Freeform 10260"/>
              <p:cNvSpPr>
                <a:spLocks/>
              </p:cNvSpPr>
              <p:nvPr/>
            </p:nvSpPr>
            <p:spPr bwMode="auto">
              <a:xfrm>
                <a:off x="12250738" y="4116388"/>
                <a:ext cx="171450" cy="717550"/>
              </a:xfrm>
              <a:custGeom>
                <a:avLst/>
                <a:gdLst>
                  <a:gd name="T0" fmla="*/ 94 w 108"/>
                  <a:gd name="T1" fmla="*/ 0 h 452"/>
                  <a:gd name="T2" fmla="*/ 94 w 108"/>
                  <a:gd name="T3" fmla="*/ 0 h 452"/>
                  <a:gd name="T4" fmla="*/ 84 w 108"/>
                  <a:gd name="T5" fmla="*/ 12 h 452"/>
                  <a:gd name="T6" fmla="*/ 64 w 108"/>
                  <a:gd name="T7" fmla="*/ 44 h 452"/>
                  <a:gd name="T8" fmla="*/ 50 w 108"/>
                  <a:gd name="T9" fmla="*/ 66 h 452"/>
                  <a:gd name="T10" fmla="*/ 36 w 108"/>
                  <a:gd name="T11" fmla="*/ 90 h 452"/>
                  <a:gd name="T12" fmla="*/ 24 w 108"/>
                  <a:gd name="T13" fmla="*/ 120 h 452"/>
                  <a:gd name="T14" fmla="*/ 14 w 108"/>
                  <a:gd name="T15" fmla="*/ 152 h 452"/>
                  <a:gd name="T16" fmla="*/ 4 w 108"/>
                  <a:gd name="T17" fmla="*/ 186 h 452"/>
                  <a:gd name="T18" fmla="*/ 0 w 108"/>
                  <a:gd name="T19" fmla="*/ 222 h 452"/>
                  <a:gd name="T20" fmla="*/ 0 w 108"/>
                  <a:gd name="T21" fmla="*/ 240 h 452"/>
                  <a:gd name="T22" fmla="*/ 0 w 108"/>
                  <a:gd name="T23" fmla="*/ 258 h 452"/>
                  <a:gd name="T24" fmla="*/ 4 w 108"/>
                  <a:gd name="T25" fmla="*/ 278 h 452"/>
                  <a:gd name="T26" fmla="*/ 8 w 108"/>
                  <a:gd name="T27" fmla="*/ 298 h 452"/>
                  <a:gd name="T28" fmla="*/ 12 w 108"/>
                  <a:gd name="T29" fmla="*/ 316 h 452"/>
                  <a:gd name="T30" fmla="*/ 20 w 108"/>
                  <a:gd name="T31" fmla="*/ 336 h 452"/>
                  <a:gd name="T32" fmla="*/ 30 w 108"/>
                  <a:gd name="T33" fmla="*/ 356 h 452"/>
                  <a:gd name="T34" fmla="*/ 40 w 108"/>
                  <a:gd name="T35" fmla="*/ 376 h 452"/>
                  <a:gd name="T36" fmla="*/ 54 w 108"/>
                  <a:gd name="T37" fmla="*/ 394 h 452"/>
                  <a:gd name="T38" fmla="*/ 70 w 108"/>
                  <a:gd name="T39" fmla="*/ 414 h 452"/>
                  <a:gd name="T40" fmla="*/ 88 w 108"/>
                  <a:gd name="T41" fmla="*/ 434 h 452"/>
                  <a:gd name="T42" fmla="*/ 108 w 108"/>
                  <a:gd name="T43" fmla="*/ 452 h 452"/>
                  <a:gd name="T44" fmla="*/ 108 w 108"/>
                  <a:gd name="T45" fmla="*/ 452 h 452"/>
                  <a:gd name="T46" fmla="*/ 100 w 108"/>
                  <a:gd name="T47" fmla="*/ 446 h 452"/>
                  <a:gd name="T48" fmla="*/ 78 w 108"/>
                  <a:gd name="T49" fmla="*/ 424 h 452"/>
                  <a:gd name="T50" fmla="*/ 66 w 108"/>
                  <a:gd name="T51" fmla="*/ 408 h 452"/>
                  <a:gd name="T52" fmla="*/ 52 w 108"/>
                  <a:gd name="T53" fmla="*/ 390 h 452"/>
                  <a:gd name="T54" fmla="*/ 40 w 108"/>
                  <a:gd name="T55" fmla="*/ 366 h 452"/>
                  <a:gd name="T56" fmla="*/ 28 w 108"/>
                  <a:gd name="T57" fmla="*/ 340 h 452"/>
                  <a:gd name="T58" fmla="*/ 18 w 108"/>
                  <a:gd name="T59" fmla="*/ 310 h 452"/>
                  <a:gd name="T60" fmla="*/ 12 w 108"/>
                  <a:gd name="T61" fmla="*/ 278 h 452"/>
                  <a:gd name="T62" fmla="*/ 12 w 108"/>
                  <a:gd name="T63" fmla="*/ 260 h 452"/>
                  <a:gd name="T64" fmla="*/ 10 w 108"/>
                  <a:gd name="T65" fmla="*/ 240 h 452"/>
                  <a:gd name="T66" fmla="*/ 12 w 108"/>
                  <a:gd name="T67" fmla="*/ 220 h 452"/>
                  <a:gd name="T68" fmla="*/ 14 w 108"/>
                  <a:gd name="T69" fmla="*/ 200 h 452"/>
                  <a:gd name="T70" fmla="*/ 18 w 108"/>
                  <a:gd name="T71" fmla="*/ 178 h 452"/>
                  <a:gd name="T72" fmla="*/ 22 w 108"/>
                  <a:gd name="T73" fmla="*/ 156 h 452"/>
                  <a:gd name="T74" fmla="*/ 30 w 108"/>
                  <a:gd name="T75" fmla="*/ 132 h 452"/>
                  <a:gd name="T76" fmla="*/ 38 w 108"/>
                  <a:gd name="T77" fmla="*/ 108 h 452"/>
                  <a:gd name="T78" fmla="*/ 50 w 108"/>
                  <a:gd name="T79" fmla="*/ 82 h 452"/>
                  <a:gd name="T80" fmla="*/ 62 w 108"/>
                  <a:gd name="T81" fmla="*/ 56 h 452"/>
                  <a:gd name="T82" fmla="*/ 76 w 108"/>
                  <a:gd name="T83" fmla="*/ 28 h 452"/>
                  <a:gd name="T84" fmla="*/ 94 w 108"/>
                  <a:gd name="T85" fmla="*/ 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" h="452">
                    <a:moveTo>
                      <a:pt x="94" y="0"/>
                    </a:moveTo>
                    <a:lnTo>
                      <a:pt x="94" y="0"/>
                    </a:lnTo>
                    <a:lnTo>
                      <a:pt x="84" y="12"/>
                    </a:lnTo>
                    <a:lnTo>
                      <a:pt x="64" y="44"/>
                    </a:lnTo>
                    <a:lnTo>
                      <a:pt x="50" y="66"/>
                    </a:lnTo>
                    <a:lnTo>
                      <a:pt x="36" y="90"/>
                    </a:lnTo>
                    <a:lnTo>
                      <a:pt x="24" y="120"/>
                    </a:lnTo>
                    <a:lnTo>
                      <a:pt x="14" y="152"/>
                    </a:lnTo>
                    <a:lnTo>
                      <a:pt x="4" y="186"/>
                    </a:lnTo>
                    <a:lnTo>
                      <a:pt x="0" y="222"/>
                    </a:lnTo>
                    <a:lnTo>
                      <a:pt x="0" y="240"/>
                    </a:lnTo>
                    <a:lnTo>
                      <a:pt x="0" y="258"/>
                    </a:lnTo>
                    <a:lnTo>
                      <a:pt x="4" y="278"/>
                    </a:lnTo>
                    <a:lnTo>
                      <a:pt x="8" y="298"/>
                    </a:lnTo>
                    <a:lnTo>
                      <a:pt x="12" y="316"/>
                    </a:lnTo>
                    <a:lnTo>
                      <a:pt x="20" y="336"/>
                    </a:lnTo>
                    <a:lnTo>
                      <a:pt x="30" y="356"/>
                    </a:lnTo>
                    <a:lnTo>
                      <a:pt x="40" y="376"/>
                    </a:lnTo>
                    <a:lnTo>
                      <a:pt x="54" y="394"/>
                    </a:lnTo>
                    <a:lnTo>
                      <a:pt x="70" y="414"/>
                    </a:lnTo>
                    <a:lnTo>
                      <a:pt x="88" y="434"/>
                    </a:lnTo>
                    <a:lnTo>
                      <a:pt x="108" y="452"/>
                    </a:lnTo>
                    <a:lnTo>
                      <a:pt x="108" y="452"/>
                    </a:lnTo>
                    <a:lnTo>
                      <a:pt x="100" y="446"/>
                    </a:lnTo>
                    <a:lnTo>
                      <a:pt x="78" y="424"/>
                    </a:lnTo>
                    <a:lnTo>
                      <a:pt x="66" y="408"/>
                    </a:lnTo>
                    <a:lnTo>
                      <a:pt x="52" y="390"/>
                    </a:lnTo>
                    <a:lnTo>
                      <a:pt x="40" y="366"/>
                    </a:lnTo>
                    <a:lnTo>
                      <a:pt x="28" y="340"/>
                    </a:lnTo>
                    <a:lnTo>
                      <a:pt x="18" y="310"/>
                    </a:lnTo>
                    <a:lnTo>
                      <a:pt x="12" y="278"/>
                    </a:lnTo>
                    <a:lnTo>
                      <a:pt x="12" y="260"/>
                    </a:lnTo>
                    <a:lnTo>
                      <a:pt x="10" y="240"/>
                    </a:lnTo>
                    <a:lnTo>
                      <a:pt x="12" y="220"/>
                    </a:lnTo>
                    <a:lnTo>
                      <a:pt x="14" y="200"/>
                    </a:lnTo>
                    <a:lnTo>
                      <a:pt x="18" y="178"/>
                    </a:lnTo>
                    <a:lnTo>
                      <a:pt x="22" y="156"/>
                    </a:lnTo>
                    <a:lnTo>
                      <a:pt x="30" y="132"/>
                    </a:lnTo>
                    <a:lnTo>
                      <a:pt x="38" y="108"/>
                    </a:lnTo>
                    <a:lnTo>
                      <a:pt x="50" y="82"/>
                    </a:lnTo>
                    <a:lnTo>
                      <a:pt x="62" y="56"/>
                    </a:lnTo>
                    <a:lnTo>
                      <a:pt x="76" y="28"/>
                    </a:lnTo>
                    <a:lnTo>
                      <a:pt x="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2" name="Freeform 10261"/>
              <p:cNvSpPr>
                <a:spLocks/>
              </p:cNvSpPr>
              <p:nvPr/>
            </p:nvSpPr>
            <p:spPr bwMode="auto">
              <a:xfrm>
                <a:off x="13171488" y="4357688"/>
                <a:ext cx="304800" cy="295275"/>
              </a:xfrm>
              <a:custGeom>
                <a:avLst/>
                <a:gdLst>
                  <a:gd name="T0" fmla="*/ 2 w 192"/>
                  <a:gd name="T1" fmla="*/ 126 h 186"/>
                  <a:gd name="T2" fmla="*/ 2 w 192"/>
                  <a:gd name="T3" fmla="*/ 74 h 186"/>
                  <a:gd name="T4" fmla="*/ 10 w 192"/>
                  <a:gd name="T5" fmla="*/ 34 h 186"/>
                  <a:gd name="T6" fmla="*/ 22 w 192"/>
                  <a:gd name="T7" fmla="*/ 12 h 186"/>
                  <a:gd name="T8" fmla="*/ 28 w 192"/>
                  <a:gd name="T9" fmla="*/ 6 h 186"/>
                  <a:gd name="T10" fmla="*/ 46 w 192"/>
                  <a:gd name="T11" fmla="*/ 0 h 186"/>
                  <a:gd name="T12" fmla="*/ 62 w 192"/>
                  <a:gd name="T13" fmla="*/ 0 h 186"/>
                  <a:gd name="T14" fmla="*/ 80 w 192"/>
                  <a:gd name="T15" fmla="*/ 10 h 186"/>
                  <a:gd name="T16" fmla="*/ 88 w 192"/>
                  <a:gd name="T17" fmla="*/ 8 h 186"/>
                  <a:gd name="T18" fmla="*/ 122 w 192"/>
                  <a:gd name="T19" fmla="*/ 8 h 186"/>
                  <a:gd name="T20" fmla="*/ 140 w 192"/>
                  <a:gd name="T21" fmla="*/ 20 h 186"/>
                  <a:gd name="T22" fmla="*/ 146 w 192"/>
                  <a:gd name="T23" fmla="*/ 30 h 186"/>
                  <a:gd name="T24" fmla="*/ 156 w 192"/>
                  <a:gd name="T25" fmla="*/ 32 h 186"/>
                  <a:gd name="T26" fmla="*/ 174 w 192"/>
                  <a:gd name="T27" fmla="*/ 44 h 186"/>
                  <a:gd name="T28" fmla="*/ 190 w 192"/>
                  <a:gd name="T29" fmla="*/ 68 h 186"/>
                  <a:gd name="T30" fmla="*/ 192 w 192"/>
                  <a:gd name="T31" fmla="*/ 86 h 186"/>
                  <a:gd name="T32" fmla="*/ 188 w 192"/>
                  <a:gd name="T33" fmla="*/ 108 h 186"/>
                  <a:gd name="T34" fmla="*/ 186 w 192"/>
                  <a:gd name="T35" fmla="*/ 110 h 186"/>
                  <a:gd name="T36" fmla="*/ 172 w 192"/>
                  <a:gd name="T37" fmla="*/ 114 h 186"/>
                  <a:gd name="T38" fmla="*/ 162 w 192"/>
                  <a:gd name="T39" fmla="*/ 110 h 186"/>
                  <a:gd name="T40" fmla="*/ 156 w 192"/>
                  <a:gd name="T41" fmla="*/ 102 h 186"/>
                  <a:gd name="T42" fmla="*/ 144 w 192"/>
                  <a:gd name="T43" fmla="*/ 86 h 186"/>
                  <a:gd name="T44" fmla="*/ 128 w 192"/>
                  <a:gd name="T45" fmla="*/ 74 h 186"/>
                  <a:gd name="T46" fmla="*/ 114 w 192"/>
                  <a:gd name="T47" fmla="*/ 72 h 186"/>
                  <a:gd name="T48" fmla="*/ 104 w 192"/>
                  <a:gd name="T49" fmla="*/ 88 h 186"/>
                  <a:gd name="T50" fmla="*/ 102 w 192"/>
                  <a:gd name="T51" fmla="*/ 102 h 186"/>
                  <a:gd name="T52" fmla="*/ 102 w 192"/>
                  <a:gd name="T53" fmla="*/ 146 h 186"/>
                  <a:gd name="T54" fmla="*/ 94 w 192"/>
                  <a:gd name="T55" fmla="*/ 168 h 186"/>
                  <a:gd name="T56" fmla="*/ 84 w 192"/>
                  <a:gd name="T57" fmla="*/ 178 h 186"/>
                  <a:gd name="T58" fmla="*/ 68 w 192"/>
                  <a:gd name="T59" fmla="*/ 184 h 186"/>
                  <a:gd name="T60" fmla="*/ 52 w 192"/>
                  <a:gd name="T61" fmla="*/ 186 h 186"/>
                  <a:gd name="T62" fmla="*/ 26 w 192"/>
                  <a:gd name="T63" fmla="*/ 178 h 186"/>
                  <a:gd name="T64" fmla="*/ 10 w 192"/>
                  <a:gd name="T65" fmla="*/ 160 h 186"/>
                  <a:gd name="T66" fmla="*/ 2 w 192"/>
                  <a:gd name="T67" fmla="*/ 13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2" h="186">
                    <a:moveTo>
                      <a:pt x="2" y="126"/>
                    </a:moveTo>
                    <a:lnTo>
                      <a:pt x="2" y="126"/>
                    </a:lnTo>
                    <a:lnTo>
                      <a:pt x="0" y="110"/>
                    </a:lnTo>
                    <a:lnTo>
                      <a:pt x="2" y="74"/>
                    </a:lnTo>
                    <a:lnTo>
                      <a:pt x="6" y="54"/>
                    </a:lnTo>
                    <a:lnTo>
                      <a:pt x="10" y="34"/>
                    </a:lnTo>
                    <a:lnTo>
                      <a:pt x="18" y="18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72" y="4"/>
                    </a:lnTo>
                    <a:lnTo>
                      <a:pt x="80" y="10"/>
                    </a:lnTo>
                    <a:lnTo>
                      <a:pt x="80" y="10"/>
                    </a:lnTo>
                    <a:lnTo>
                      <a:pt x="88" y="8"/>
                    </a:lnTo>
                    <a:lnTo>
                      <a:pt x="110" y="8"/>
                    </a:lnTo>
                    <a:lnTo>
                      <a:pt x="122" y="8"/>
                    </a:lnTo>
                    <a:lnTo>
                      <a:pt x="132" y="12"/>
                    </a:lnTo>
                    <a:lnTo>
                      <a:pt x="140" y="20"/>
                    </a:lnTo>
                    <a:lnTo>
                      <a:pt x="144" y="24"/>
                    </a:lnTo>
                    <a:lnTo>
                      <a:pt x="146" y="30"/>
                    </a:lnTo>
                    <a:lnTo>
                      <a:pt x="146" y="30"/>
                    </a:lnTo>
                    <a:lnTo>
                      <a:pt x="156" y="32"/>
                    </a:lnTo>
                    <a:lnTo>
                      <a:pt x="164" y="38"/>
                    </a:lnTo>
                    <a:lnTo>
                      <a:pt x="174" y="44"/>
                    </a:lnTo>
                    <a:lnTo>
                      <a:pt x="184" y="56"/>
                    </a:lnTo>
                    <a:lnTo>
                      <a:pt x="190" y="68"/>
                    </a:lnTo>
                    <a:lnTo>
                      <a:pt x="192" y="78"/>
                    </a:lnTo>
                    <a:lnTo>
                      <a:pt x="192" y="86"/>
                    </a:lnTo>
                    <a:lnTo>
                      <a:pt x="192" y="96"/>
                    </a:lnTo>
                    <a:lnTo>
                      <a:pt x="188" y="108"/>
                    </a:lnTo>
                    <a:lnTo>
                      <a:pt x="188" y="108"/>
                    </a:lnTo>
                    <a:lnTo>
                      <a:pt x="186" y="110"/>
                    </a:lnTo>
                    <a:lnTo>
                      <a:pt x="178" y="114"/>
                    </a:lnTo>
                    <a:lnTo>
                      <a:pt x="172" y="114"/>
                    </a:lnTo>
                    <a:lnTo>
                      <a:pt x="166" y="112"/>
                    </a:lnTo>
                    <a:lnTo>
                      <a:pt x="162" y="110"/>
                    </a:lnTo>
                    <a:lnTo>
                      <a:pt x="156" y="102"/>
                    </a:lnTo>
                    <a:lnTo>
                      <a:pt x="156" y="102"/>
                    </a:lnTo>
                    <a:lnTo>
                      <a:pt x="150" y="94"/>
                    </a:lnTo>
                    <a:lnTo>
                      <a:pt x="144" y="86"/>
                    </a:lnTo>
                    <a:lnTo>
                      <a:pt x="136" y="78"/>
                    </a:lnTo>
                    <a:lnTo>
                      <a:pt x="128" y="74"/>
                    </a:lnTo>
                    <a:lnTo>
                      <a:pt x="120" y="72"/>
                    </a:lnTo>
                    <a:lnTo>
                      <a:pt x="114" y="72"/>
                    </a:lnTo>
                    <a:lnTo>
                      <a:pt x="108" y="78"/>
                    </a:lnTo>
                    <a:lnTo>
                      <a:pt x="104" y="88"/>
                    </a:lnTo>
                    <a:lnTo>
                      <a:pt x="104" y="88"/>
                    </a:lnTo>
                    <a:lnTo>
                      <a:pt x="102" y="102"/>
                    </a:lnTo>
                    <a:lnTo>
                      <a:pt x="102" y="116"/>
                    </a:lnTo>
                    <a:lnTo>
                      <a:pt x="102" y="146"/>
                    </a:lnTo>
                    <a:lnTo>
                      <a:pt x="100" y="158"/>
                    </a:lnTo>
                    <a:lnTo>
                      <a:pt x="94" y="168"/>
                    </a:lnTo>
                    <a:lnTo>
                      <a:pt x="90" y="174"/>
                    </a:lnTo>
                    <a:lnTo>
                      <a:pt x="84" y="178"/>
                    </a:lnTo>
                    <a:lnTo>
                      <a:pt x="76" y="182"/>
                    </a:lnTo>
                    <a:lnTo>
                      <a:pt x="68" y="184"/>
                    </a:lnTo>
                    <a:lnTo>
                      <a:pt x="68" y="184"/>
                    </a:lnTo>
                    <a:lnTo>
                      <a:pt x="52" y="186"/>
                    </a:lnTo>
                    <a:lnTo>
                      <a:pt x="38" y="184"/>
                    </a:lnTo>
                    <a:lnTo>
                      <a:pt x="26" y="178"/>
                    </a:lnTo>
                    <a:lnTo>
                      <a:pt x="18" y="170"/>
                    </a:lnTo>
                    <a:lnTo>
                      <a:pt x="10" y="160"/>
                    </a:lnTo>
                    <a:lnTo>
                      <a:pt x="6" y="148"/>
                    </a:lnTo>
                    <a:lnTo>
                      <a:pt x="2" y="136"/>
                    </a:lnTo>
                    <a:lnTo>
                      <a:pt x="2" y="126"/>
                    </a:lnTo>
                    <a:close/>
                  </a:path>
                </a:pathLst>
              </a:custGeom>
              <a:solidFill>
                <a:srgbClr val="FE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3" name="Freeform 10262"/>
              <p:cNvSpPr>
                <a:spLocks/>
              </p:cNvSpPr>
              <p:nvPr/>
            </p:nvSpPr>
            <p:spPr bwMode="auto">
              <a:xfrm>
                <a:off x="13171488" y="4357688"/>
                <a:ext cx="304800" cy="295275"/>
              </a:xfrm>
              <a:custGeom>
                <a:avLst/>
                <a:gdLst>
                  <a:gd name="T0" fmla="*/ 2 w 192"/>
                  <a:gd name="T1" fmla="*/ 126 h 186"/>
                  <a:gd name="T2" fmla="*/ 2 w 192"/>
                  <a:gd name="T3" fmla="*/ 74 h 186"/>
                  <a:gd name="T4" fmla="*/ 10 w 192"/>
                  <a:gd name="T5" fmla="*/ 34 h 186"/>
                  <a:gd name="T6" fmla="*/ 22 w 192"/>
                  <a:gd name="T7" fmla="*/ 12 h 186"/>
                  <a:gd name="T8" fmla="*/ 28 w 192"/>
                  <a:gd name="T9" fmla="*/ 6 h 186"/>
                  <a:gd name="T10" fmla="*/ 46 w 192"/>
                  <a:gd name="T11" fmla="*/ 0 h 186"/>
                  <a:gd name="T12" fmla="*/ 62 w 192"/>
                  <a:gd name="T13" fmla="*/ 0 h 186"/>
                  <a:gd name="T14" fmla="*/ 80 w 192"/>
                  <a:gd name="T15" fmla="*/ 10 h 186"/>
                  <a:gd name="T16" fmla="*/ 88 w 192"/>
                  <a:gd name="T17" fmla="*/ 8 h 186"/>
                  <a:gd name="T18" fmla="*/ 122 w 192"/>
                  <a:gd name="T19" fmla="*/ 8 h 186"/>
                  <a:gd name="T20" fmla="*/ 140 w 192"/>
                  <a:gd name="T21" fmla="*/ 20 h 186"/>
                  <a:gd name="T22" fmla="*/ 146 w 192"/>
                  <a:gd name="T23" fmla="*/ 30 h 186"/>
                  <a:gd name="T24" fmla="*/ 156 w 192"/>
                  <a:gd name="T25" fmla="*/ 32 h 186"/>
                  <a:gd name="T26" fmla="*/ 174 w 192"/>
                  <a:gd name="T27" fmla="*/ 44 h 186"/>
                  <a:gd name="T28" fmla="*/ 190 w 192"/>
                  <a:gd name="T29" fmla="*/ 68 h 186"/>
                  <a:gd name="T30" fmla="*/ 192 w 192"/>
                  <a:gd name="T31" fmla="*/ 86 h 186"/>
                  <a:gd name="T32" fmla="*/ 188 w 192"/>
                  <a:gd name="T33" fmla="*/ 108 h 186"/>
                  <a:gd name="T34" fmla="*/ 186 w 192"/>
                  <a:gd name="T35" fmla="*/ 110 h 186"/>
                  <a:gd name="T36" fmla="*/ 172 w 192"/>
                  <a:gd name="T37" fmla="*/ 114 h 186"/>
                  <a:gd name="T38" fmla="*/ 162 w 192"/>
                  <a:gd name="T39" fmla="*/ 110 h 186"/>
                  <a:gd name="T40" fmla="*/ 156 w 192"/>
                  <a:gd name="T41" fmla="*/ 102 h 186"/>
                  <a:gd name="T42" fmla="*/ 144 w 192"/>
                  <a:gd name="T43" fmla="*/ 86 h 186"/>
                  <a:gd name="T44" fmla="*/ 128 w 192"/>
                  <a:gd name="T45" fmla="*/ 74 h 186"/>
                  <a:gd name="T46" fmla="*/ 114 w 192"/>
                  <a:gd name="T47" fmla="*/ 72 h 186"/>
                  <a:gd name="T48" fmla="*/ 104 w 192"/>
                  <a:gd name="T49" fmla="*/ 88 h 186"/>
                  <a:gd name="T50" fmla="*/ 102 w 192"/>
                  <a:gd name="T51" fmla="*/ 102 h 186"/>
                  <a:gd name="T52" fmla="*/ 102 w 192"/>
                  <a:gd name="T53" fmla="*/ 146 h 186"/>
                  <a:gd name="T54" fmla="*/ 94 w 192"/>
                  <a:gd name="T55" fmla="*/ 168 h 186"/>
                  <a:gd name="T56" fmla="*/ 84 w 192"/>
                  <a:gd name="T57" fmla="*/ 178 h 186"/>
                  <a:gd name="T58" fmla="*/ 68 w 192"/>
                  <a:gd name="T59" fmla="*/ 184 h 186"/>
                  <a:gd name="T60" fmla="*/ 52 w 192"/>
                  <a:gd name="T61" fmla="*/ 186 h 186"/>
                  <a:gd name="T62" fmla="*/ 26 w 192"/>
                  <a:gd name="T63" fmla="*/ 178 h 186"/>
                  <a:gd name="T64" fmla="*/ 10 w 192"/>
                  <a:gd name="T65" fmla="*/ 160 h 186"/>
                  <a:gd name="T66" fmla="*/ 2 w 192"/>
                  <a:gd name="T67" fmla="*/ 13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2" h="186">
                    <a:moveTo>
                      <a:pt x="2" y="126"/>
                    </a:moveTo>
                    <a:lnTo>
                      <a:pt x="2" y="126"/>
                    </a:lnTo>
                    <a:lnTo>
                      <a:pt x="0" y="110"/>
                    </a:lnTo>
                    <a:lnTo>
                      <a:pt x="2" y="74"/>
                    </a:lnTo>
                    <a:lnTo>
                      <a:pt x="6" y="54"/>
                    </a:lnTo>
                    <a:lnTo>
                      <a:pt x="10" y="34"/>
                    </a:lnTo>
                    <a:lnTo>
                      <a:pt x="18" y="18"/>
                    </a:lnTo>
                    <a:lnTo>
                      <a:pt x="22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72" y="4"/>
                    </a:lnTo>
                    <a:lnTo>
                      <a:pt x="80" y="10"/>
                    </a:lnTo>
                    <a:lnTo>
                      <a:pt x="80" y="10"/>
                    </a:lnTo>
                    <a:lnTo>
                      <a:pt x="88" y="8"/>
                    </a:lnTo>
                    <a:lnTo>
                      <a:pt x="110" y="8"/>
                    </a:lnTo>
                    <a:lnTo>
                      <a:pt x="122" y="8"/>
                    </a:lnTo>
                    <a:lnTo>
                      <a:pt x="132" y="12"/>
                    </a:lnTo>
                    <a:lnTo>
                      <a:pt x="140" y="20"/>
                    </a:lnTo>
                    <a:lnTo>
                      <a:pt x="144" y="24"/>
                    </a:lnTo>
                    <a:lnTo>
                      <a:pt x="146" y="30"/>
                    </a:lnTo>
                    <a:lnTo>
                      <a:pt x="146" y="30"/>
                    </a:lnTo>
                    <a:lnTo>
                      <a:pt x="156" y="32"/>
                    </a:lnTo>
                    <a:lnTo>
                      <a:pt x="164" y="38"/>
                    </a:lnTo>
                    <a:lnTo>
                      <a:pt x="174" y="44"/>
                    </a:lnTo>
                    <a:lnTo>
                      <a:pt x="184" y="56"/>
                    </a:lnTo>
                    <a:lnTo>
                      <a:pt x="190" y="68"/>
                    </a:lnTo>
                    <a:lnTo>
                      <a:pt x="192" y="78"/>
                    </a:lnTo>
                    <a:lnTo>
                      <a:pt x="192" y="86"/>
                    </a:lnTo>
                    <a:lnTo>
                      <a:pt x="192" y="96"/>
                    </a:lnTo>
                    <a:lnTo>
                      <a:pt x="188" y="108"/>
                    </a:lnTo>
                    <a:lnTo>
                      <a:pt x="188" y="108"/>
                    </a:lnTo>
                    <a:lnTo>
                      <a:pt x="186" y="110"/>
                    </a:lnTo>
                    <a:lnTo>
                      <a:pt x="178" y="114"/>
                    </a:lnTo>
                    <a:lnTo>
                      <a:pt x="172" y="114"/>
                    </a:lnTo>
                    <a:lnTo>
                      <a:pt x="166" y="112"/>
                    </a:lnTo>
                    <a:lnTo>
                      <a:pt x="162" y="110"/>
                    </a:lnTo>
                    <a:lnTo>
                      <a:pt x="156" y="102"/>
                    </a:lnTo>
                    <a:lnTo>
                      <a:pt x="156" y="102"/>
                    </a:lnTo>
                    <a:lnTo>
                      <a:pt x="150" y="94"/>
                    </a:lnTo>
                    <a:lnTo>
                      <a:pt x="144" y="86"/>
                    </a:lnTo>
                    <a:lnTo>
                      <a:pt x="136" y="78"/>
                    </a:lnTo>
                    <a:lnTo>
                      <a:pt x="128" y="74"/>
                    </a:lnTo>
                    <a:lnTo>
                      <a:pt x="120" y="72"/>
                    </a:lnTo>
                    <a:lnTo>
                      <a:pt x="114" y="72"/>
                    </a:lnTo>
                    <a:lnTo>
                      <a:pt x="108" y="78"/>
                    </a:lnTo>
                    <a:lnTo>
                      <a:pt x="104" y="88"/>
                    </a:lnTo>
                    <a:lnTo>
                      <a:pt x="104" y="88"/>
                    </a:lnTo>
                    <a:lnTo>
                      <a:pt x="102" y="102"/>
                    </a:lnTo>
                    <a:lnTo>
                      <a:pt x="102" y="116"/>
                    </a:lnTo>
                    <a:lnTo>
                      <a:pt x="102" y="146"/>
                    </a:lnTo>
                    <a:lnTo>
                      <a:pt x="100" y="158"/>
                    </a:lnTo>
                    <a:lnTo>
                      <a:pt x="94" y="168"/>
                    </a:lnTo>
                    <a:lnTo>
                      <a:pt x="90" y="174"/>
                    </a:lnTo>
                    <a:lnTo>
                      <a:pt x="84" y="178"/>
                    </a:lnTo>
                    <a:lnTo>
                      <a:pt x="76" y="182"/>
                    </a:lnTo>
                    <a:lnTo>
                      <a:pt x="68" y="184"/>
                    </a:lnTo>
                    <a:lnTo>
                      <a:pt x="68" y="184"/>
                    </a:lnTo>
                    <a:lnTo>
                      <a:pt x="52" y="186"/>
                    </a:lnTo>
                    <a:lnTo>
                      <a:pt x="38" y="184"/>
                    </a:lnTo>
                    <a:lnTo>
                      <a:pt x="26" y="178"/>
                    </a:lnTo>
                    <a:lnTo>
                      <a:pt x="18" y="170"/>
                    </a:lnTo>
                    <a:lnTo>
                      <a:pt x="10" y="160"/>
                    </a:lnTo>
                    <a:lnTo>
                      <a:pt x="6" y="148"/>
                    </a:lnTo>
                    <a:lnTo>
                      <a:pt x="2" y="136"/>
                    </a:lnTo>
                    <a:lnTo>
                      <a:pt x="2" y="1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4" name="Freeform 10263"/>
              <p:cNvSpPr>
                <a:spLocks/>
              </p:cNvSpPr>
              <p:nvPr/>
            </p:nvSpPr>
            <p:spPr bwMode="auto">
              <a:xfrm>
                <a:off x="13234988" y="4405313"/>
                <a:ext cx="200025" cy="200025"/>
              </a:xfrm>
              <a:custGeom>
                <a:avLst/>
                <a:gdLst>
                  <a:gd name="T0" fmla="*/ 126 w 126"/>
                  <a:gd name="T1" fmla="*/ 68 h 126"/>
                  <a:gd name="T2" fmla="*/ 126 w 126"/>
                  <a:gd name="T3" fmla="*/ 68 h 126"/>
                  <a:gd name="T4" fmla="*/ 124 w 126"/>
                  <a:gd name="T5" fmla="*/ 80 h 126"/>
                  <a:gd name="T6" fmla="*/ 118 w 126"/>
                  <a:gd name="T7" fmla="*/ 92 h 126"/>
                  <a:gd name="T8" fmla="*/ 112 w 126"/>
                  <a:gd name="T9" fmla="*/ 102 h 126"/>
                  <a:gd name="T10" fmla="*/ 104 w 126"/>
                  <a:gd name="T11" fmla="*/ 110 h 126"/>
                  <a:gd name="T12" fmla="*/ 94 w 126"/>
                  <a:gd name="T13" fmla="*/ 118 h 126"/>
                  <a:gd name="T14" fmla="*/ 82 w 126"/>
                  <a:gd name="T15" fmla="*/ 122 h 126"/>
                  <a:gd name="T16" fmla="*/ 70 w 126"/>
                  <a:gd name="T17" fmla="*/ 126 h 126"/>
                  <a:gd name="T18" fmla="*/ 58 w 126"/>
                  <a:gd name="T19" fmla="*/ 126 h 126"/>
                  <a:gd name="T20" fmla="*/ 58 w 126"/>
                  <a:gd name="T21" fmla="*/ 126 h 126"/>
                  <a:gd name="T22" fmla="*/ 46 w 126"/>
                  <a:gd name="T23" fmla="*/ 124 h 126"/>
                  <a:gd name="T24" fmla="*/ 34 w 126"/>
                  <a:gd name="T25" fmla="*/ 118 h 126"/>
                  <a:gd name="T26" fmla="*/ 24 w 126"/>
                  <a:gd name="T27" fmla="*/ 112 h 126"/>
                  <a:gd name="T28" fmla="*/ 14 w 126"/>
                  <a:gd name="T29" fmla="*/ 104 h 126"/>
                  <a:gd name="T30" fmla="*/ 8 w 126"/>
                  <a:gd name="T31" fmla="*/ 94 h 126"/>
                  <a:gd name="T32" fmla="*/ 4 w 126"/>
                  <a:gd name="T33" fmla="*/ 82 h 126"/>
                  <a:gd name="T34" fmla="*/ 0 w 126"/>
                  <a:gd name="T35" fmla="*/ 70 h 126"/>
                  <a:gd name="T36" fmla="*/ 0 w 126"/>
                  <a:gd name="T37" fmla="*/ 58 h 126"/>
                  <a:gd name="T38" fmla="*/ 0 w 126"/>
                  <a:gd name="T39" fmla="*/ 58 h 126"/>
                  <a:gd name="T40" fmla="*/ 2 w 126"/>
                  <a:gd name="T41" fmla="*/ 46 h 126"/>
                  <a:gd name="T42" fmla="*/ 6 w 126"/>
                  <a:gd name="T43" fmla="*/ 34 h 126"/>
                  <a:gd name="T44" fmla="*/ 14 w 126"/>
                  <a:gd name="T45" fmla="*/ 24 h 126"/>
                  <a:gd name="T46" fmla="*/ 22 w 126"/>
                  <a:gd name="T47" fmla="*/ 16 h 126"/>
                  <a:gd name="T48" fmla="*/ 32 w 126"/>
                  <a:gd name="T49" fmla="*/ 8 h 126"/>
                  <a:gd name="T50" fmla="*/ 42 w 126"/>
                  <a:gd name="T51" fmla="*/ 4 h 126"/>
                  <a:gd name="T52" fmla="*/ 54 w 126"/>
                  <a:gd name="T53" fmla="*/ 0 h 126"/>
                  <a:gd name="T54" fmla="*/ 68 w 126"/>
                  <a:gd name="T55" fmla="*/ 0 h 126"/>
                  <a:gd name="T56" fmla="*/ 68 w 126"/>
                  <a:gd name="T57" fmla="*/ 0 h 126"/>
                  <a:gd name="T58" fmla="*/ 80 w 126"/>
                  <a:gd name="T59" fmla="*/ 2 h 126"/>
                  <a:gd name="T60" fmla="*/ 92 w 126"/>
                  <a:gd name="T61" fmla="*/ 6 h 126"/>
                  <a:gd name="T62" fmla="*/ 102 w 126"/>
                  <a:gd name="T63" fmla="*/ 14 h 126"/>
                  <a:gd name="T64" fmla="*/ 110 w 126"/>
                  <a:gd name="T65" fmla="*/ 22 h 126"/>
                  <a:gd name="T66" fmla="*/ 118 w 126"/>
                  <a:gd name="T67" fmla="*/ 32 h 126"/>
                  <a:gd name="T68" fmla="*/ 122 w 126"/>
                  <a:gd name="T69" fmla="*/ 42 h 126"/>
                  <a:gd name="T70" fmla="*/ 126 w 126"/>
                  <a:gd name="T71" fmla="*/ 54 h 126"/>
                  <a:gd name="T72" fmla="*/ 126 w 126"/>
                  <a:gd name="T73" fmla="*/ 6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6">
                    <a:moveTo>
                      <a:pt x="126" y="68"/>
                    </a:moveTo>
                    <a:lnTo>
                      <a:pt x="126" y="68"/>
                    </a:lnTo>
                    <a:lnTo>
                      <a:pt x="124" y="80"/>
                    </a:lnTo>
                    <a:lnTo>
                      <a:pt x="118" y="92"/>
                    </a:lnTo>
                    <a:lnTo>
                      <a:pt x="112" y="102"/>
                    </a:lnTo>
                    <a:lnTo>
                      <a:pt x="104" y="110"/>
                    </a:lnTo>
                    <a:lnTo>
                      <a:pt x="94" y="118"/>
                    </a:lnTo>
                    <a:lnTo>
                      <a:pt x="82" y="122"/>
                    </a:lnTo>
                    <a:lnTo>
                      <a:pt x="70" y="126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46" y="124"/>
                    </a:lnTo>
                    <a:lnTo>
                      <a:pt x="34" y="118"/>
                    </a:lnTo>
                    <a:lnTo>
                      <a:pt x="24" y="112"/>
                    </a:lnTo>
                    <a:lnTo>
                      <a:pt x="14" y="104"/>
                    </a:lnTo>
                    <a:lnTo>
                      <a:pt x="8" y="94"/>
                    </a:lnTo>
                    <a:lnTo>
                      <a:pt x="4" y="82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4" y="24"/>
                    </a:lnTo>
                    <a:lnTo>
                      <a:pt x="22" y="16"/>
                    </a:lnTo>
                    <a:lnTo>
                      <a:pt x="32" y="8"/>
                    </a:lnTo>
                    <a:lnTo>
                      <a:pt x="42" y="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0" y="2"/>
                    </a:lnTo>
                    <a:lnTo>
                      <a:pt x="92" y="6"/>
                    </a:lnTo>
                    <a:lnTo>
                      <a:pt x="102" y="14"/>
                    </a:lnTo>
                    <a:lnTo>
                      <a:pt x="110" y="22"/>
                    </a:lnTo>
                    <a:lnTo>
                      <a:pt x="118" y="32"/>
                    </a:lnTo>
                    <a:lnTo>
                      <a:pt x="122" y="42"/>
                    </a:lnTo>
                    <a:lnTo>
                      <a:pt x="126" y="54"/>
                    </a:lnTo>
                    <a:lnTo>
                      <a:pt x="126" y="68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5" name="Freeform 10264"/>
              <p:cNvSpPr>
                <a:spLocks/>
              </p:cNvSpPr>
              <p:nvPr/>
            </p:nvSpPr>
            <p:spPr bwMode="auto">
              <a:xfrm>
                <a:off x="13234988" y="4405313"/>
                <a:ext cx="200025" cy="200025"/>
              </a:xfrm>
              <a:custGeom>
                <a:avLst/>
                <a:gdLst>
                  <a:gd name="T0" fmla="*/ 126 w 126"/>
                  <a:gd name="T1" fmla="*/ 68 h 126"/>
                  <a:gd name="T2" fmla="*/ 126 w 126"/>
                  <a:gd name="T3" fmla="*/ 68 h 126"/>
                  <a:gd name="T4" fmla="*/ 124 w 126"/>
                  <a:gd name="T5" fmla="*/ 80 h 126"/>
                  <a:gd name="T6" fmla="*/ 118 w 126"/>
                  <a:gd name="T7" fmla="*/ 92 h 126"/>
                  <a:gd name="T8" fmla="*/ 112 w 126"/>
                  <a:gd name="T9" fmla="*/ 102 h 126"/>
                  <a:gd name="T10" fmla="*/ 104 w 126"/>
                  <a:gd name="T11" fmla="*/ 110 h 126"/>
                  <a:gd name="T12" fmla="*/ 94 w 126"/>
                  <a:gd name="T13" fmla="*/ 118 h 126"/>
                  <a:gd name="T14" fmla="*/ 82 w 126"/>
                  <a:gd name="T15" fmla="*/ 122 h 126"/>
                  <a:gd name="T16" fmla="*/ 70 w 126"/>
                  <a:gd name="T17" fmla="*/ 126 h 126"/>
                  <a:gd name="T18" fmla="*/ 58 w 126"/>
                  <a:gd name="T19" fmla="*/ 126 h 126"/>
                  <a:gd name="T20" fmla="*/ 58 w 126"/>
                  <a:gd name="T21" fmla="*/ 126 h 126"/>
                  <a:gd name="T22" fmla="*/ 46 w 126"/>
                  <a:gd name="T23" fmla="*/ 124 h 126"/>
                  <a:gd name="T24" fmla="*/ 34 w 126"/>
                  <a:gd name="T25" fmla="*/ 118 h 126"/>
                  <a:gd name="T26" fmla="*/ 24 w 126"/>
                  <a:gd name="T27" fmla="*/ 112 h 126"/>
                  <a:gd name="T28" fmla="*/ 14 w 126"/>
                  <a:gd name="T29" fmla="*/ 104 h 126"/>
                  <a:gd name="T30" fmla="*/ 8 w 126"/>
                  <a:gd name="T31" fmla="*/ 94 h 126"/>
                  <a:gd name="T32" fmla="*/ 4 w 126"/>
                  <a:gd name="T33" fmla="*/ 82 h 126"/>
                  <a:gd name="T34" fmla="*/ 0 w 126"/>
                  <a:gd name="T35" fmla="*/ 70 h 126"/>
                  <a:gd name="T36" fmla="*/ 0 w 126"/>
                  <a:gd name="T37" fmla="*/ 58 h 126"/>
                  <a:gd name="T38" fmla="*/ 0 w 126"/>
                  <a:gd name="T39" fmla="*/ 58 h 126"/>
                  <a:gd name="T40" fmla="*/ 2 w 126"/>
                  <a:gd name="T41" fmla="*/ 46 h 126"/>
                  <a:gd name="T42" fmla="*/ 6 w 126"/>
                  <a:gd name="T43" fmla="*/ 34 h 126"/>
                  <a:gd name="T44" fmla="*/ 14 w 126"/>
                  <a:gd name="T45" fmla="*/ 24 h 126"/>
                  <a:gd name="T46" fmla="*/ 22 w 126"/>
                  <a:gd name="T47" fmla="*/ 16 h 126"/>
                  <a:gd name="T48" fmla="*/ 32 w 126"/>
                  <a:gd name="T49" fmla="*/ 8 h 126"/>
                  <a:gd name="T50" fmla="*/ 42 w 126"/>
                  <a:gd name="T51" fmla="*/ 4 h 126"/>
                  <a:gd name="T52" fmla="*/ 54 w 126"/>
                  <a:gd name="T53" fmla="*/ 0 h 126"/>
                  <a:gd name="T54" fmla="*/ 68 w 126"/>
                  <a:gd name="T55" fmla="*/ 0 h 126"/>
                  <a:gd name="T56" fmla="*/ 68 w 126"/>
                  <a:gd name="T57" fmla="*/ 0 h 126"/>
                  <a:gd name="T58" fmla="*/ 80 w 126"/>
                  <a:gd name="T59" fmla="*/ 2 h 126"/>
                  <a:gd name="T60" fmla="*/ 92 w 126"/>
                  <a:gd name="T61" fmla="*/ 6 h 126"/>
                  <a:gd name="T62" fmla="*/ 102 w 126"/>
                  <a:gd name="T63" fmla="*/ 14 h 126"/>
                  <a:gd name="T64" fmla="*/ 110 w 126"/>
                  <a:gd name="T65" fmla="*/ 22 h 126"/>
                  <a:gd name="T66" fmla="*/ 118 w 126"/>
                  <a:gd name="T67" fmla="*/ 32 h 126"/>
                  <a:gd name="T68" fmla="*/ 122 w 126"/>
                  <a:gd name="T69" fmla="*/ 42 h 126"/>
                  <a:gd name="T70" fmla="*/ 126 w 126"/>
                  <a:gd name="T71" fmla="*/ 54 h 126"/>
                  <a:gd name="T72" fmla="*/ 126 w 126"/>
                  <a:gd name="T73" fmla="*/ 6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6">
                    <a:moveTo>
                      <a:pt x="126" y="68"/>
                    </a:moveTo>
                    <a:lnTo>
                      <a:pt x="126" y="68"/>
                    </a:lnTo>
                    <a:lnTo>
                      <a:pt x="124" y="80"/>
                    </a:lnTo>
                    <a:lnTo>
                      <a:pt x="118" y="92"/>
                    </a:lnTo>
                    <a:lnTo>
                      <a:pt x="112" y="102"/>
                    </a:lnTo>
                    <a:lnTo>
                      <a:pt x="104" y="110"/>
                    </a:lnTo>
                    <a:lnTo>
                      <a:pt x="94" y="118"/>
                    </a:lnTo>
                    <a:lnTo>
                      <a:pt x="82" y="122"/>
                    </a:lnTo>
                    <a:lnTo>
                      <a:pt x="70" y="126"/>
                    </a:lnTo>
                    <a:lnTo>
                      <a:pt x="58" y="126"/>
                    </a:lnTo>
                    <a:lnTo>
                      <a:pt x="58" y="126"/>
                    </a:lnTo>
                    <a:lnTo>
                      <a:pt x="46" y="124"/>
                    </a:lnTo>
                    <a:lnTo>
                      <a:pt x="34" y="118"/>
                    </a:lnTo>
                    <a:lnTo>
                      <a:pt x="24" y="112"/>
                    </a:lnTo>
                    <a:lnTo>
                      <a:pt x="14" y="104"/>
                    </a:lnTo>
                    <a:lnTo>
                      <a:pt x="8" y="94"/>
                    </a:lnTo>
                    <a:lnTo>
                      <a:pt x="4" y="82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4" y="24"/>
                    </a:lnTo>
                    <a:lnTo>
                      <a:pt x="22" y="16"/>
                    </a:lnTo>
                    <a:lnTo>
                      <a:pt x="32" y="8"/>
                    </a:lnTo>
                    <a:lnTo>
                      <a:pt x="42" y="4"/>
                    </a:lnTo>
                    <a:lnTo>
                      <a:pt x="54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0" y="2"/>
                    </a:lnTo>
                    <a:lnTo>
                      <a:pt x="92" y="6"/>
                    </a:lnTo>
                    <a:lnTo>
                      <a:pt x="102" y="14"/>
                    </a:lnTo>
                    <a:lnTo>
                      <a:pt x="110" y="22"/>
                    </a:lnTo>
                    <a:lnTo>
                      <a:pt x="118" y="32"/>
                    </a:lnTo>
                    <a:lnTo>
                      <a:pt x="122" y="42"/>
                    </a:lnTo>
                    <a:lnTo>
                      <a:pt x="126" y="54"/>
                    </a:lnTo>
                    <a:lnTo>
                      <a:pt x="126" y="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6" name="Freeform 10265"/>
              <p:cNvSpPr>
                <a:spLocks/>
              </p:cNvSpPr>
              <p:nvPr/>
            </p:nvSpPr>
            <p:spPr bwMode="auto">
              <a:xfrm>
                <a:off x="13273088" y="4443413"/>
                <a:ext cx="123825" cy="123825"/>
              </a:xfrm>
              <a:custGeom>
                <a:avLst/>
                <a:gdLst>
                  <a:gd name="T0" fmla="*/ 78 w 78"/>
                  <a:gd name="T1" fmla="*/ 42 h 78"/>
                  <a:gd name="T2" fmla="*/ 78 w 78"/>
                  <a:gd name="T3" fmla="*/ 42 h 78"/>
                  <a:gd name="T4" fmla="*/ 76 w 78"/>
                  <a:gd name="T5" fmla="*/ 50 h 78"/>
                  <a:gd name="T6" fmla="*/ 74 w 78"/>
                  <a:gd name="T7" fmla="*/ 56 h 78"/>
                  <a:gd name="T8" fmla="*/ 70 w 78"/>
                  <a:gd name="T9" fmla="*/ 64 h 78"/>
                  <a:gd name="T10" fmla="*/ 64 w 78"/>
                  <a:gd name="T11" fmla="*/ 68 h 78"/>
                  <a:gd name="T12" fmla="*/ 58 w 78"/>
                  <a:gd name="T13" fmla="*/ 74 h 78"/>
                  <a:gd name="T14" fmla="*/ 52 w 78"/>
                  <a:gd name="T15" fmla="*/ 76 h 78"/>
                  <a:gd name="T16" fmla="*/ 44 w 78"/>
                  <a:gd name="T17" fmla="*/ 78 h 78"/>
                  <a:gd name="T18" fmla="*/ 36 w 78"/>
                  <a:gd name="T19" fmla="*/ 78 h 78"/>
                  <a:gd name="T20" fmla="*/ 36 w 78"/>
                  <a:gd name="T21" fmla="*/ 78 h 78"/>
                  <a:gd name="T22" fmla="*/ 28 w 78"/>
                  <a:gd name="T23" fmla="*/ 76 h 78"/>
                  <a:gd name="T24" fmla="*/ 20 w 78"/>
                  <a:gd name="T25" fmla="*/ 74 h 78"/>
                  <a:gd name="T26" fmla="*/ 14 w 78"/>
                  <a:gd name="T27" fmla="*/ 70 h 78"/>
                  <a:gd name="T28" fmla="*/ 8 w 78"/>
                  <a:gd name="T29" fmla="*/ 64 h 78"/>
                  <a:gd name="T30" fmla="*/ 4 w 78"/>
                  <a:gd name="T31" fmla="*/ 58 h 78"/>
                  <a:gd name="T32" fmla="*/ 2 w 78"/>
                  <a:gd name="T33" fmla="*/ 52 h 78"/>
                  <a:gd name="T34" fmla="*/ 0 w 78"/>
                  <a:gd name="T35" fmla="*/ 44 h 78"/>
                  <a:gd name="T36" fmla="*/ 0 w 78"/>
                  <a:gd name="T37" fmla="*/ 36 h 78"/>
                  <a:gd name="T38" fmla="*/ 0 w 78"/>
                  <a:gd name="T39" fmla="*/ 36 h 78"/>
                  <a:gd name="T40" fmla="*/ 0 w 78"/>
                  <a:gd name="T41" fmla="*/ 28 h 78"/>
                  <a:gd name="T42" fmla="*/ 4 w 78"/>
                  <a:gd name="T43" fmla="*/ 20 h 78"/>
                  <a:gd name="T44" fmla="*/ 8 w 78"/>
                  <a:gd name="T45" fmla="*/ 14 h 78"/>
                  <a:gd name="T46" fmla="*/ 12 w 78"/>
                  <a:gd name="T47" fmla="*/ 8 h 78"/>
                  <a:gd name="T48" fmla="*/ 20 w 78"/>
                  <a:gd name="T49" fmla="*/ 4 h 78"/>
                  <a:gd name="T50" fmla="*/ 26 w 78"/>
                  <a:gd name="T51" fmla="*/ 2 h 78"/>
                  <a:gd name="T52" fmla="*/ 34 w 78"/>
                  <a:gd name="T53" fmla="*/ 0 h 78"/>
                  <a:gd name="T54" fmla="*/ 42 w 78"/>
                  <a:gd name="T55" fmla="*/ 0 h 78"/>
                  <a:gd name="T56" fmla="*/ 42 w 78"/>
                  <a:gd name="T57" fmla="*/ 0 h 78"/>
                  <a:gd name="T58" fmla="*/ 50 w 78"/>
                  <a:gd name="T59" fmla="*/ 0 h 78"/>
                  <a:gd name="T60" fmla="*/ 56 w 78"/>
                  <a:gd name="T61" fmla="*/ 4 h 78"/>
                  <a:gd name="T62" fmla="*/ 64 w 78"/>
                  <a:gd name="T63" fmla="*/ 8 h 78"/>
                  <a:gd name="T64" fmla="*/ 68 w 78"/>
                  <a:gd name="T65" fmla="*/ 14 h 78"/>
                  <a:gd name="T66" fmla="*/ 74 w 78"/>
                  <a:gd name="T67" fmla="*/ 20 h 78"/>
                  <a:gd name="T68" fmla="*/ 76 w 78"/>
                  <a:gd name="T69" fmla="*/ 26 h 78"/>
                  <a:gd name="T70" fmla="*/ 78 w 78"/>
                  <a:gd name="T71" fmla="*/ 34 h 78"/>
                  <a:gd name="T72" fmla="*/ 78 w 78"/>
                  <a:gd name="T73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8">
                    <a:moveTo>
                      <a:pt x="78" y="42"/>
                    </a:moveTo>
                    <a:lnTo>
                      <a:pt x="78" y="42"/>
                    </a:lnTo>
                    <a:lnTo>
                      <a:pt x="76" y="50"/>
                    </a:lnTo>
                    <a:lnTo>
                      <a:pt x="74" y="56"/>
                    </a:lnTo>
                    <a:lnTo>
                      <a:pt x="70" y="64"/>
                    </a:lnTo>
                    <a:lnTo>
                      <a:pt x="64" y="68"/>
                    </a:lnTo>
                    <a:lnTo>
                      <a:pt x="58" y="74"/>
                    </a:lnTo>
                    <a:lnTo>
                      <a:pt x="52" y="76"/>
                    </a:lnTo>
                    <a:lnTo>
                      <a:pt x="44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28" y="76"/>
                    </a:lnTo>
                    <a:lnTo>
                      <a:pt x="20" y="74"/>
                    </a:lnTo>
                    <a:lnTo>
                      <a:pt x="14" y="70"/>
                    </a:lnTo>
                    <a:lnTo>
                      <a:pt x="8" y="64"/>
                    </a:lnTo>
                    <a:lnTo>
                      <a:pt x="4" y="58"/>
                    </a:lnTo>
                    <a:lnTo>
                      <a:pt x="2" y="52"/>
                    </a:lnTo>
                    <a:lnTo>
                      <a:pt x="0" y="4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28"/>
                    </a:lnTo>
                    <a:lnTo>
                      <a:pt x="4" y="20"/>
                    </a:lnTo>
                    <a:lnTo>
                      <a:pt x="8" y="14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6" y="4"/>
                    </a:lnTo>
                    <a:lnTo>
                      <a:pt x="64" y="8"/>
                    </a:lnTo>
                    <a:lnTo>
                      <a:pt x="68" y="14"/>
                    </a:lnTo>
                    <a:lnTo>
                      <a:pt x="74" y="20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  <a:close/>
                  </a:path>
                </a:pathLst>
              </a:custGeom>
              <a:solidFill>
                <a:srgbClr val="737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7" name="Freeform 10266"/>
              <p:cNvSpPr>
                <a:spLocks/>
              </p:cNvSpPr>
              <p:nvPr/>
            </p:nvSpPr>
            <p:spPr bwMode="auto">
              <a:xfrm>
                <a:off x="13273088" y="4443413"/>
                <a:ext cx="123825" cy="123825"/>
              </a:xfrm>
              <a:custGeom>
                <a:avLst/>
                <a:gdLst>
                  <a:gd name="T0" fmla="*/ 78 w 78"/>
                  <a:gd name="T1" fmla="*/ 42 h 78"/>
                  <a:gd name="T2" fmla="*/ 78 w 78"/>
                  <a:gd name="T3" fmla="*/ 42 h 78"/>
                  <a:gd name="T4" fmla="*/ 76 w 78"/>
                  <a:gd name="T5" fmla="*/ 50 h 78"/>
                  <a:gd name="T6" fmla="*/ 74 w 78"/>
                  <a:gd name="T7" fmla="*/ 56 h 78"/>
                  <a:gd name="T8" fmla="*/ 70 w 78"/>
                  <a:gd name="T9" fmla="*/ 64 h 78"/>
                  <a:gd name="T10" fmla="*/ 64 w 78"/>
                  <a:gd name="T11" fmla="*/ 68 h 78"/>
                  <a:gd name="T12" fmla="*/ 58 w 78"/>
                  <a:gd name="T13" fmla="*/ 74 h 78"/>
                  <a:gd name="T14" fmla="*/ 52 w 78"/>
                  <a:gd name="T15" fmla="*/ 76 h 78"/>
                  <a:gd name="T16" fmla="*/ 44 w 78"/>
                  <a:gd name="T17" fmla="*/ 78 h 78"/>
                  <a:gd name="T18" fmla="*/ 36 w 78"/>
                  <a:gd name="T19" fmla="*/ 78 h 78"/>
                  <a:gd name="T20" fmla="*/ 36 w 78"/>
                  <a:gd name="T21" fmla="*/ 78 h 78"/>
                  <a:gd name="T22" fmla="*/ 28 w 78"/>
                  <a:gd name="T23" fmla="*/ 76 h 78"/>
                  <a:gd name="T24" fmla="*/ 20 w 78"/>
                  <a:gd name="T25" fmla="*/ 74 h 78"/>
                  <a:gd name="T26" fmla="*/ 14 w 78"/>
                  <a:gd name="T27" fmla="*/ 70 h 78"/>
                  <a:gd name="T28" fmla="*/ 8 w 78"/>
                  <a:gd name="T29" fmla="*/ 64 h 78"/>
                  <a:gd name="T30" fmla="*/ 4 w 78"/>
                  <a:gd name="T31" fmla="*/ 58 h 78"/>
                  <a:gd name="T32" fmla="*/ 2 w 78"/>
                  <a:gd name="T33" fmla="*/ 52 h 78"/>
                  <a:gd name="T34" fmla="*/ 0 w 78"/>
                  <a:gd name="T35" fmla="*/ 44 h 78"/>
                  <a:gd name="T36" fmla="*/ 0 w 78"/>
                  <a:gd name="T37" fmla="*/ 36 h 78"/>
                  <a:gd name="T38" fmla="*/ 0 w 78"/>
                  <a:gd name="T39" fmla="*/ 36 h 78"/>
                  <a:gd name="T40" fmla="*/ 0 w 78"/>
                  <a:gd name="T41" fmla="*/ 28 h 78"/>
                  <a:gd name="T42" fmla="*/ 4 w 78"/>
                  <a:gd name="T43" fmla="*/ 20 h 78"/>
                  <a:gd name="T44" fmla="*/ 8 w 78"/>
                  <a:gd name="T45" fmla="*/ 14 h 78"/>
                  <a:gd name="T46" fmla="*/ 12 w 78"/>
                  <a:gd name="T47" fmla="*/ 8 h 78"/>
                  <a:gd name="T48" fmla="*/ 20 w 78"/>
                  <a:gd name="T49" fmla="*/ 4 h 78"/>
                  <a:gd name="T50" fmla="*/ 26 w 78"/>
                  <a:gd name="T51" fmla="*/ 2 h 78"/>
                  <a:gd name="T52" fmla="*/ 34 w 78"/>
                  <a:gd name="T53" fmla="*/ 0 h 78"/>
                  <a:gd name="T54" fmla="*/ 42 w 78"/>
                  <a:gd name="T55" fmla="*/ 0 h 78"/>
                  <a:gd name="T56" fmla="*/ 42 w 78"/>
                  <a:gd name="T57" fmla="*/ 0 h 78"/>
                  <a:gd name="T58" fmla="*/ 50 w 78"/>
                  <a:gd name="T59" fmla="*/ 0 h 78"/>
                  <a:gd name="T60" fmla="*/ 56 w 78"/>
                  <a:gd name="T61" fmla="*/ 4 h 78"/>
                  <a:gd name="T62" fmla="*/ 64 w 78"/>
                  <a:gd name="T63" fmla="*/ 8 h 78"/>
                  <a:gd name="T64" fmla="*/ 68 w 78"/>
                  <a:gd name="T65" fmla="*/ 14 h 78"/>
                  <a:gd name="T66" fmla="*/ 74 w 78"/>
                  <a:gd name="T67" fmla="*/ 20 h 78"/>
                  <a:gd name="T68" fmla="*/ 76 w 78"/>
                  <a:gd name="T69" fmla="*/ 26 h 78"/>
                  <a:gd name="T70" fmla="*/ 78 w 78"/>
                  <a:gd name="T71" fmla="*/ 34 h 78"/>
                  <a:gd name="T72" fmla="*/ 78 w 78"/>
                  <a:gd name="T73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8">
                    <a:moveTo>
                      <a:pt x="78" y="42"/>
                    </a:moveTo>
                    <a:lnTo>
                      <a:pt x="78" y="42"/>
                    </a:lnTo>
                    <a:lnTo>
                      <a:pt x="76" y="50"/>
                    </a:lnTo>
                    <a:lnTo>
                      <a:pt x="74" y="56"/>
                    </a:lnTo>
                    <a:lnTo>
                      <a:pt x="70" y="64"/>
                    </a:lnTo>
                    <a:lnTo>
                      <a:pt x="64" y="68"/>
                    </a:lnTo>
                    <a:lnTo>
                      <a:pt x="58" y="74"/>
                    </a:lnTo>
                    <a:lnTo>
                      <a:pt x="52" y="76"/>
                    </a:lnTo>
                    <a:lnTo>
                      <a:pt x="44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28" y="76"/>
                    </a:lnTo>
                    <a:lnTo>
                      <a:pt x="20" y="74"/>
                    </a:lnTo>
                    <a:lnTo>
                      <a:pt x="14" y="70"/>
                    </a:lnTo>
                    <a:lnTo>
                      <a:pt x="8" y="64"/>
                    </a:lnTo>
                    <a:lnTo>
                      <a:pt x="4" y="58"/>
                    </a:lnTo>
                    <a:lnTo>
                      <a:pt x="2" y="52"/>
                    </a:lnTo>
                    <a:lnTo>
                      <a:pt x="0" y="4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28"/>
                    </a:lnTo>
                    <a:lnTo>
                      <a:pt x="4" y="20"/>
                    </a:lnTo>
                    <a:lnTo>
                      <a:pt x="8" y="14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6" y="4"/>
                    </a:lnTo>
                    <a:lnTo>
                      <a:pt x="64" y="8"/>
                    </a:lnTo>
                    <a:lnTo>
                      <a:pt x="68" y="14"/>
                    </a:lnTo>
                    <a:lnTo>
                      <a:pt x="74" y="20"/>
                    </a:lnTo>
                    <a:lnTo>
                      <a:pt x="76" y="26"/>
                    </a:lnTo>
                    <a:lnTo>
                      <a:pt x="78" y="34"/>
                    </a:lnTo>
                    <a:lnTo>
                      <a:pt x="78" y="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8" name="Freeform 10267"/>
              <p:cNvSpPr>
                <a:spLocks/>
              </p:cNvSpPr>
              <p:nvPr/>
            </p:nvSpPr>
            <p:spPr bwMode="auto">
              <a:xfrm>
                <a:off x="10580688" y="4360863"/>
                <a:ext cx="339725" cy="311150"/>
              </a:xfrm>
              <a:custGeom>
                <a:avLst/>
                <a:gdLst>
                  <a:gd name="T0" fmla="*/ 204 w 214"/>
                  <a:gd name="T1" fmla="*/ 110 h 196"/>
                  <a:gd name="T2" fmla="*/ 74 w 214"/>
                  <a:gd name="T3" fmla="*/ 8 h 196"/>
                  <a:gd name="T4" fmla="*/ 74 w 214"/>
                  <a:gd name="T5" fmla="*/ 8 h 196"/>
                  <a:gd name="T6" fmla="*/ 70 w 214"/>
                  <a:gd name="T7" fmla="*/ 4 h 196"/>
                  <a:gd name="T8" fmla="*/ 64 w 214"/>
                  <a:gd name="T9" fmla="*/ 2 h 196"/>
                  <a:gd name="T10" fmla="*/ 52 w 214"/>
                  <a:gd name="T11" fmla="*/ 0 h 196"/>
                  <a:gd name="T12" fmla="*/ 40 w 214"/>
                  <a:gd name="T13" fmla="*/ 4 h 196"/>
                  <a:gd name="T14" fmla="*/ 36 w 214"/>
                  <a:gd name="T15" fmla="*/ 8 h 196"/>
                  <a:gd name="T16" fmla="*/ 32 w 214"/>
                  <a:gd name="T17" fmla="*/ 12 h 196"/>
                  <a:gd name="T18" fmla="*/ 8 w 214"/>
                  <a:gd name="T19" fmla="*/ 42 h 196"/>
                  <a:gd name="T20" fmla="*/ 8 w 214"/>
                  <a:gd name="T21" fmla="*/ 42 h 196"/>
                  <a:gd name="T22" fmla="*/ 4 w 214"/>
                  <a:gd name="T23" fmla="*/ 48 h 196"/>
                  <a:gd name="T24" fmla="*/ 2 w 214"/>
                  <a:gd name="T25" fmla="*/ 54 h 196"/>
                  <a:gd name="T26" fmla="*/ 0 w 214"/>
                  <a:gd name="T27" fmla="*/ 66 h 196"/>
                  <a:gd name="T28" fmla="*/ 4 w 214"/>
                  <a:gd name="T29" fmla="*/ 76 h 196"/>
                  <a:gd name="T30" fmla="*/ 8 w 214"/>
                  <a:gd name="T31" fmla="*/ 82 h 196"/>
                  <a:gd name="T32" fmla="*/ 12 w 214"/>
                  <a:gd name="T33" fmla="*/ 86 h 196"/>
                  <a:gd name="T34" fmla="*/ 14 w 214"/>
                  <a:gd name="T35" fmla="*/ 88 h 196"/>
                  <a:gd name="T36" fmla="*/ 14 w 214"/>
                  <a:gd name="T37" fmla="*/ 88 h 196"/>
                  <a:gd name="T38" fmla="*/ 16 w 214"/>
                  <a:gd name="T39" fmla="*/ 80 h 196"/>
                  <a:gd name="T40" fmla="*/ 20 w 214"/>
                  <a:gd name="T41" fmla="*/ 72 h 196"/>
                  <a:gd name="T42" fmla="*/ 42 w 214"/>
                  <a:gd name="T43" fmla="*/ 44 h 196"/>
                  <a:gd name="T44" fmla="*/ 42 w 214"/>
                  <a:gd name="T45" fmla="*/ 44 h 196"/>
                  <a:gd name="T46" fmla="*/ 50 w 214"/>
                  <a:gd name="T47" fmla="*/ 38 h 196"/>
                  <a:gd name="T48" fmla="*/ 58 w 214"/>
                  <a:gd name="T49" fmla="*/ 34 h 196"/>
                  <a:gd name="T50" fmla="*/ 68 w 214"/>
                  <a:gd name="T51" fmla="*/ 34 h 196"/>
                  <a:gd name="T52" fmla="*/ 76 w 214"/>
                  <a:gd name="T53" fmla="*/ 38 h 196"/>
                  <a:gd name="T54" fmla="*/ 174 w 214"/>
                  <a:gd name="T55" fmla="*/ 114 h 196"/>
                  <a:gd name="T56" fmla="*/ 174 w 214"/>
                  <a:gd name="T57" fmla="*/ 114 h 196"/>
                  <a:gd name="T58" fmla="*/ 180 w 214"/>
                  <a:gd name="T59" fmla="*/ 122 h 196"/>
                  <a:gd name="T60" fmla="*/ 182 w 214"/>
                  <a:gd name="T61" fmla="*/ 132 h 196"/>
                  <a:gd name="T62" fmla="*/ 180 w 214"/>
                  <a:gd name="T63" fmla="*/ 142 h 196"/>
                  <a:gd name="T64" fmla="*/ 174 w 214"/>
                  <a:gd name="T65" fmla="*/ 150 h 196"/>
                  <a:gd name="T66" fmla="*/ 154 w 214"/>
                  <a:gd name="T67" fmla="*/ 178 h 196"/>
                  <a:gd name="T68" fmla="*/ 154 w 214"/>
                  <a:gd name="T69" fmla="*/ 178 h 196"/>
                  <a:gd name="T70" fmla="*/ 146 w 214"/>
                  <a:gd name="T71" fmla="*/ 184 h 196"/>
                  <a:gd name="T72" fmla="*/ 140 w 214"/>
                  <a:gd name="T73" fmla="*/ 188 h 196"/>
                  <a:gd name="T74" fmla="*/ 140 w 214"/>
                  <a:gd name="T75" fmla="*/ 188 h 196"/>
                  <a:gd name="T76" fmla="*/ 140 w 214"/>
                  <a:gd name="T77" fmla="*/ 188 h 196"/>
                  <a:gd name="T78" fmla="*/ 146 w 214"/>
                  <a:gd name="T79" fmla="*/ 192 h 196"/>
                  <a:gd name="T80" fmla="*/ 152 w 214"/>
                  <a:gd name="T81" fmla="*/ 194 h 196"/>
                  <a:gd name="T82" fmla="*/ 164 w 214"/>
                  <a:gd name="T83" fmla="*/ 196 h 196"/>
                  <a:gd name="T84" fmla="*/ 174 w 214"/>
                  <a:gd name="T85" fmla="*/ 192 h 196"/>
                  <a:gd name="T86" fmla="*/ 180 w 214"/>
                  <a:gd name="T87" fmla="*/ 188 h 196"/>
                  <a:gd name="T88" fmla="*/ 184 w 214"/>
                  <a:gd name="T89" fmla="*/ 184 h 196"/>
                  <a:gd name="T90" fmla="*/ 208 w 214"/>
                  <a:gd name="T91" fmla="*/ 154 h 196"/>
                  <a:gd name="T92" fmla="*/ 208 w 214"/>
                  <a:gd name="T93" fmla="*/ 154 h 196"/>
                  <a:gd name="T94" fmla="*/ 212 w 214"/>
                  <a:gd name="T95" fmla="*/ 148 h 196"/>
                  <a:gd name="T96" fmla="*/ 214 w 214"/>
                  <a:gd name="T97" fmla="*/ 142 h 196"/>
                  <a:gd name="T98" fmla="*/ 214 w 214"/>
                  <a:gd name="T99" fmla="*/ 130 h 196"/>
                  <a:gd name="T100" fmla="*/ 212 w 214"/>
                  <a:gd name="T101" fmla="*/ 120 h 196"/>
                  <a:gd name="T102" fmla="*/ 208 w 214"/>
                  <a:gd name="T103" fmla="*/ 114 h 196"/>
                  <a:gd name="T104" fmla="*/ 204 w 214"/>
                  <a:gd name="T105" fmla="*/ 11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6">
                    <a:moveTo>
                      <a:pt x="204" y="110"/>
                    </a:moveTo>
                    <a:lnTo>
                      <a:pt x="74" y="8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2" y="0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2" y="1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" y="48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0"/>
                    </a:lnTo>
                    <a:lnTo>
                      <a:pt x="20" y="7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50" y="38"/>
                    </a:lnTo>
                    <a:lnTo>
                      <a:pt x="58" y="34"/>
                    </a:lnTo>
                    <a:lnTo>
                      <a:pt x="68" y="34"/>
                    </a:lnTo>
                    <a:lnTo>
                      <a:pt x="76" y="38"/>
                    </a:lnTo>
                    <a:lnTo>
                      <a:pt x="174" y="114"/>
                    </a:lnTo>
                    <a:lnTo>
                      <a:pt x="174" y="114"/>
                    </a:lnTo>
                    <a:lnTo>
                      <a:pt x="180" y="122"/>
                    </a:lnTo>
                    <a:lnTo>
                      <a:pt x="182" y="132"/>
                    </a:lnTo>
                    <a:lnTo>
                      <a:pt x="180" y="142"/>
                    </a:lnTo>
                    <a:lnTo>
                      <a:pt x="174" y="150"/>
                    </a:lnTo>
                    <a:lnTo>
                      <a:pt x="154" y="178"/>
                    </a:lnTo>
                    <a:lnTo>
                      <a:pt x="154" y="178"/>
                    </a:lnTo>
                    <a:lnTo>
                      <a:pt x="146" y="184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2"/>
                    </a:lnTo>
                    <a:lnTo>
                      <a:pt x="152" y="194"/>
                    </a:lnTo>
                    <a:lnTo>
                      <a:pt x="164" y="196"/>
                    </a:lnTo>
                    <a:lnTo>
                      <a:pt x="174" y="192"/>
                    </a:lnTo>
                    <a:lnTo>
                      <a:pt x="180" y="188"/>
                    </a:lnTo>
                    <a:lnTo>
                      <a:pt x="184" y="184"/>
                    </a:lnTo>
                    <a:lnTo>
                      <a:pt x="208" y="154"/>
                    </a:lnTo>
                    <a:lnTo>
                      <a:pt x="208" y="154"/>
                    </a:lnTo>
                    <a:lnTo>
                      <a:pt x="212" y="148"/>
                    </a:lnTo>
                    <a:lnTo>
                      <a:pt x="214" y="142"/>
                    </a:lnTo>
                    <a:lnTo>
                      <a:pt x="214" y="130"/>
                    </a:lnTo>
                    <a:lnTo>
                      <a:pt x="212" y="120"/>
                    </a:lnTo>
                    <a:lnTo>
                      <a:pt x="208" y="114"/>
                    </a:lnTo>
                    <a:lnTo>
                      <a:pt x="204" y="110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9" name="Freeform 10268"/>
              <p:cNvSpPr>
                <a:spLocks/>
              </p:cNvSpPr>
              <p:nvPr/>
            </p:nvSpPr>
            <p:spPr bwMode="auto">
              <a:xfrm>
                <a:off x="10580688" y="4360863"/>
                <a:ext cx="339725" cy="311150"/>
              </a:xfrm>
              <a:custGeom>
                <a:avLst/>
                <a:gdLst>
                  <a:gd name="T0" fmla="*/ 204 w 214"/>
                  <a:gd name="T1" fmla="*/ 110 h 196"/>
                  <a:gd name="T2" fmla="*/ 74 w 214"/>
                  <a:gd name="T3" fmla="*/ 8 h 196"/>
                  <a:gd name="T4" fmla="*/ 74 w 214"/>
                  <a:gd name="T5" fmla="*/ 8 h 196"/>
                  <a:gd name="T6" fmla="*/ 70 w 214"/>
                  <a:gd name="T7" fmla="*/ 4 h 196"/>
                  <a:gd name="T8" fmla="*/ 64 w 214"/>
                  <a:gd name="T9" fmla="*/ 2 h 196"/>
                  <a:gd name="T10" fmla="*/ 52 w 214"/>
                  <a:gd name="T11" fmla="*/ 0 h 196"/>
                  <a:gd name="T12" fmla="*/ 40 w 214"/>
                  <a:gd name="T13" fmla="*/ 4 h 196"/>
                  <a:gd name="T14" fmla="*/ 36 w 214"/>
                  <a:gd name="T15" fmla="*/ 8 h 196"/>
                  <a:gd name="T16" fmla="*/ 32 w 214"/>
                  <a:gd name="T17" fmla="*/ 12 h 196"/>
                  <a:gd name="T18" fmla="*/ 8 w 214"/>
                  <a:gd name="T19" fmla="*/ 42 h 196"/>
                  <a:gd name="T20" fmla="*/ 8 w 214"/>
                  <a:gd name="T21" fmla="*/ 42 h 196"/>
                  <a:gd name="T22" fmla="*/ 4 w 214"/>
                  <a:gd name="T23" fmla="*/ 48 h 196"/>
                  <a:gd name="T24" fmla="*/ 2 w 214"/>
                  <a:gd name="T25" fmla="*/ 54 h 196"/>
                  <a:gd name="T26" fmla="*/ 0 w 214"/>
                  <a:gd name="T27" fmla="*/ 66 h 196"/>
                  <a:gd name="T28" fmla="*/ 4 w 214"/>
                  <a:gd name="T29" fmla="*/ 76 h 196"/>
                  <a:gd name="T30" fmla="*/ 8 w 214"/>
                  <a:gd name="T31" fmla="*/ 82 h 196"/>
                  <a:gd name="T32" fmla="*/ 12 w 214"/>
                  <a:gd name="T33" fmla="*/ 86 h 196"/>
                  <a:gd name="T34" fmla="*/ 14 w 214"/>
                  <a:gd name="T35" fmla="*/ 88 h 196"/>
                  <a:gd name="T36" fmla="*/ 14 w 214"/>
                  <a:gd name="T37" fmla="*/ 88 h 196"/>
                  <a:gd name="T38" fmla="*/ 16 w 214"/>
                  <a:gd name="T39" fmla="*/ 80 h 196"/>
                  <a:gd name="T40" fmla="*/ 20 w 214"/>
                  <a:gd name="T41" fmla="*/ 72 h 196"/>
                  <a:gd name="T42" fmla="*/ 42 w 214"/>
                  <a:gd name="T43" fmla="*/ 44 h 196"/>
                  <a:gd name="T44" fmla="*/ 42 w 214"/>
                  <a:gd name="T45" fmla="*/ 44 h 196"/>
                  <a:gd name="T46" fmla="*/ 50 w 214"/>
                  <a:gd name="T47" fmla="*/ 38 h 196"/>
                  <a:gd name="T48" fmla="*/ 58 w 214"/>
                  <a:gd name="T49" fmla="*/ 34 h 196"/>
                  <a:gd name="T50" fmla="*/ 68 w 214"/>
                  <a:gd name="T51" fmla="*/ 34 h 196"/>
                  <a:gd name="T52" fmla="*/ 76 w 214"/>
                  <a:gd name="T53" fmla="*/ 38 h 196"/>
                  <a:gd name="T54" fmla="*/ 174 w 214"/>
                  <a:gd name="T55" fmla="*/ 114 h 196"/>
                  <a:gd name="T56" fmla="*/ 174 w 214"/>
                  <a:gd name="T57" fmla="*/ 114 h 196"/>
                  <a:gd name="T58" fmla="*/ 180 w 214"/>
                  <a:gd name="T59" fmla="*/ 122 h 196"/>
                  <a:gd name="T60" fmla="*/ 182 w 214"/>
                  <a:gd name="T61" fmla="*/ 132 h 196"/>
                  <a:gd name="T62" fmla="*/ 180 w 214"/>
                  <a:gd name="T63" fmla="*/ 142 h 196"/>
                  <a:gd name="T64" fmla="*/ 174 w 214"/>
                  <a:gd name="T65" fmla="*/ 150 h 196"/>
                  <a:gd name="T66" fmla="*/ 154 w 214"/>
                  <a:gd name="T67" fmla="*/ 178 h 196"/>
                  <a:gd name="T68" fmla="*/ 154 w 214"/>
                  <a:gd name="T69" fmla="*/ 178 h 196"/>
                  <a:gd name="T70" fmla="*/ 146 w 214"/>
                  <a:gd name="T71" fmla="*/ 184 h 196"/>
                  <a:gd name="T72" fmla="*/ 140 w 214"/>
                  <a:gd name="T73" fmla="*/ 188 h 196"/>
                  <a:gd name="T74" fmla="*/ 140 w 214"/>
                  <a:gd name="T75" fmla="*/ 188 h 196"/>
                  <a:gd name="T76" fmla="*/ 140 w 214"/>
                  <a:gd name="T77" fmla="*/ 188 h 196"/>
                  <a:gd name="T78" fmla="*/ 146 w 214"/>
                  <a:gd name="T79" fmla="*/ 192 h 196"/>
                  <a:gd name="T80" fmla="*/ 152 w 214"/>
                  <a:gd name="T81" fmla="*/ 194 h 196"/>
                  <a:gd name="T82" fmla="*/ 164 w 214"/>
                  <a:gd name="T83" fmla="*/ 196 h 196"/>
                  <a:gd name="T84" fmla="*/ 174 w 214"/>
                  <a:gd name="T85" fmla="*/ 192 h 196"/>
                  <a:gd name="T86" fmla="*/ 180 w 214"/>
                  <a:gd name="T87" fmla="*/ 188 h 196"/>
                  <a:gd name="T88" fmla="*/ 184 w 214"/>
                  <a:gd name="T89" fmla="*/ 184 h 196"/>
                  <a:gd name="T90" fmla="*/ 208 w 214"/>
                  <a:gd name="T91" fmla="*/ 154 h 196"/>
                  <a:gd name="T92" fmla="*/ 208 w 214"/>
                  <a:gd name="T93" fmla="*/ 154 h 196"/>
                  <a:gd name="T94" fmla="*/ 212 w 214"/>
                  <a:gd name="T95" fmla="*/ 148 h 196"/>
                  <a:gd name="T96" fmla="*/ 214 w 214"/>
                  <a:gd name="T97" fmla="*/ 142 h 196"/>
                  <a:gd name="T98" fmla="*/ 214 w 214"/>
                  <a:gd name="T99" fmla="*/ 130 h 196"/>
                  <a:gd name="T100" fmla="*/ 212 w 214"/>
                  <a:gd name="T101" fmla="*/ 120 h 196"/>
                  <a:gd name="T102" fmla="*/ 208 w 214"/>
                  <a:gd name="T103" fmla="*/ 114 h 196"/>
                  <a:gd name="T104" fmla="*/ 204 w 214"/>
                  <a:gd name="T105" fmla="*/ 11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6">
                    <a:moveTo>
                      <a:pt x="204" y="110"/>
                    </a:moveTo>
                    <a:lnTo>
                      <a:pt x="74" y="8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2" y="0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2" y="1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" y="48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0"/>
                    </a:lnTo>
                    <a:lnTo>
                      <a:pt x="20" y="7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50" y="38"/>
                    </a:lnTo>
                    <a:lnTo>
                      <a:pt x="58" y="34"/>
                    </a:lnTo>
                    <a:lnTo>
                      <a:pt x="68" y="34"/>
                    </a:lnTo>
                    <a:lnTo>
                      <a:pt x="76" y="38"/>
                    </a:lnTo>
                    <a:lnTo>
                      <a:pt x="174" y="114"/>
                    </a:lnTo>
                    <a:lnTo>
                      <a:pt x="174" y="114"/>
                    </a:lnTo>
                    <a:lnTo>
                      <a:pt x="180" y="122"/>
                    </a:lnTo>
                    <a:lnTo>
                      <a:pt x="182" y="132"/>
                    </a:lnTo>
                    <a:lnTo>
                      <a:pt x="180" y="142"/>
                    </a:lnTo>
                    <a:lnTo>
                      <a:pt x="174" y="150"/>
                    </a:lnTo>
                    <a:lnTo>
                      <a:pt x="154" y="178"/>
                    </a:lnTo>
                    <a:lnTo>
                      <a:pt x="154" y="178"/>
                    </a:lnTo>
                    <a:lnTo>
                      <a:pt x="146" y="184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2"/>
                    </a:lnTo>
                    <a:lnTo>
                      <a:pt x="152" y="194"/>
                    </a:lnTo>
                    <a:lnTo>
                      <a:pt x="164" y="196"/>
                    </a:lnTo>
                    <a:lnTo>
                      <a:pt x="174" y="192"/>
                    </a:lnTo>
                    <a:lnTo>
                      <a:pt x="180" y="188"/>
                    </a:lnTo>
                    <a:lnTo>
                      <a:pt x="184" y="184"/>
                    </a:lnTo>
                    <a:lnTo>
                      <a:pt x="208" y="154"/>
                    </a:lnTo>
                    <a:lnTo>
                      <a:pt x="208" y="154"/>
                    </a:lnTo>
                    <a:lnTo>
                      <a:pt x="212" y="148"/>
                    </a:lnTo>
                    <a:lnTo>
                      <a:pt x="214" y="142"/>
                    </a:lnTo>
                    <a:lnTo>
                      <a:pt x="214" y="130"/>
                    </a:lnTo>
                    <a:lnTo>
                      <a:pt x="212" y="120"/>
                    </a:lnTo>
                    <a:lnTo>
                      <a:pt x="208" y="114"/>
                    </a:lnTo>
                    <a:lnTo>
                      <a:pt x="204" y="1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0" name="Freeform 10269"/>
              <p:cNvSpPr>
                <a:spLocks/>
              </p:cNvSpPr>
              <p:nvPr/>
            </p:nvSpPr>
            <p:spPr bwMode="auto">
              <a:xfrm>
                <a:off x="10558463" y="4344988"/>
                <a:ext cx="339725" cy="307975"/>
              </a:xfrm>
              <a:custGeom>
                <a:avLst/>
                <a:gdLst>
                  <a:gd name="T0" fmla="*/ 202 w 214"/>
                  <a:gd name="T1" fmla="*/ 108 h 194"/>
                  <a:gd name="T2" fmla="*/ 74 w 214"/>
                  <a:gd name="T3" fmla="*/ 6 h 194"/>
                  <a:gd name="T4" fmla="*/ 74 w 214"/>
                  <a:gd name="T5" fmla="*/ 6 h 194"/>
                  <a:gd name="T6" fmla="*/ 68 w 214"/>
                  <a:gd name="T7" fmla="*/ 2 h 194"/>
                  <a:gd name="T8" fmla="*/ 64 w 214"/>
                  <a:gd name="T9" fmla="*/ 0 h 194"/>
                  <a:gd name="T10" fmla="*/ 52 w 214"/>
                  <a:gd name="T11" fmla="*/ 0 h 194"/>
                  <a:gd name="T12" fmla="*/ 40 w 214"/>
                  <a:gd name="T13" fmla="*/ 2 h 194"/>
                  <a:gd name="T14" fmla="*/ 34 w 214"/>
                  <a:gd name="T15" fmla="*/ 6 h 194"/>
                  <a:gd name="T16" fmla="*/ 30 w 214"/>
                  <a:gd name="T17" fmla="*/ 10 h 194"/>
                  <a:gd name="T18" fmla="*/ 6 w 214"/>
                  <a:gd name="T19" fmla="*/ 42 h 194"/>
                  <a:gd name="T20" fmla="*/ 6 w 214"/>
                  <a:gd name="T21" fmla="*/ 42 h 194"/>
                  <a:gd name="T22" fmla="*/ 4 w 214"/>
                  <a:gd name="T23" fmla="*/ 46 h 194"/>
                  <a:gd name="T24" fmla="*/ 0 w 214"/>
                  <a:gd name="T25" fmla="*/ 52 h 194"/>
                  <a:gd name="T26" fmla="*/ 0 w 214"/>
                  <a:gd name="T27" fmla="*/ 64 h 194"/>
                  <a:gd name="T28" fmla="*/ 4 w 214"/>
                  <a:gd name="T29" fmla="*/ 76 h 194"/>
                  <a:gd name="T30" fmla="*/ 6 w 214"/>
                  <a:gd name="T31" fmla="*/ 80 h 194"/>
                  <a:gd name="T32" fmla="*/ 12 w 214"/>
                  <a:gd name="T33" fmla="*/ 84 h 194"/>
                  <a:gd name="T34" fmla="*/ 12 w 214"/>
                  <a:gd name="T35" fmla="*/ 86 h 194"/>
                  <a:gd name="T36" fmla="*/ 12 w 214"/>
                  <a:gd name="T37" fmla="*/ 86 h 194"/>
                  <a:gd name="T38" fmla="*/ 14 w 214"/>
                  <a:gd name="T39" fmla="*/ 78 h 194"/>
                  <a:gd name="T40" fmla="*/ 20 w 214"/>
                  <a:gd name="T41" fmla="*/ 70 h 194"/>
                  <a:gd name="T42" fmla="*/ 40 w 214"/>
                  <a:gd name="T43" fmla="*/ 44 h 194"/>
                  <a:gd name="T44" fmla="*/ 40 w 214"/>
                  <a:gd name="T45" fmla="*/ 44 h 194"/>
                  <a:gd name="T46" fmla="*/ 48 w 214"/>
                  <a:gd name="T47" fmla="*/ 36 h 194"/>
                  <a:gd name="T48" fmla="*/ 58 w 214"/>
                  <a:gd name="T49" fmla="*/ 32 h 194"/>
                  <a:gd name="T50" fmla="*/ 68 w 214"/>
                  <a:gd name="T51" fmla="*/ 32 h 194"/>
                  <a:gd name="T52" fmla="*/ 76 w 214"/>
                  <a:gd name="T53" fmla="*/ 36 h 194"/>
                  <a:gd name="T54" fmla="*/ 172 w 214"/>
                  <a:gd name="T55" fmla="*/ 114 h 194"/>
                  <a:gd name="T56" fmla="*/ 172 w 214"/>
                  <a:gd name="T57" fmla="*/ 114 h 194"/>
                  <a:gd name="T58" fmla="*/ 178 w 214"/>
                  <a:gd name="T59" fmla="*/ 120 h 194"/>
                  <a:gd name="T60" fmla="*/ 180 w 214"/>
                  <a:gd name="T61" fmla="*/ 130 h 194"/>
                  <a:gd name="T62" fmla="*/ 180 w 214"/>
                  <a:gd name="T63" fmla="*/ 140 h 194"/>
                  <a:gd name="T64" fmla="*/ 174 w 214"/>
                  <a:gd name="T65" fmla="*/ 150 h 194"/>
                  <a:gd name="T66" fmla="*/ 152 w 214"/>
                  <a:gd name="T67" fmla="*/ 176 h 194"/>
                  <a:gd name="T68" fmla="*/ 152 w 214"/>
                  <a:gd name="T69" fmla="*/ 176 h 194"/>
                  <a:gd name="T70" fmla="*/ 146 w 214"/>
                  <a:gd name="T71" fmla="*/ 182 h 194"/>
                  <a:gd name="T72" fmla="*/ 138 w 214"/>
                  <a:gd name="T73" fmla="*/ 186 h 194"/>
                  <a:gd name="T74" fmla="*/ 140 w 214"/>
                  <a:gd name="T75" fmla="*/ 188 h 194"/>
                  <a:gd name="T76" fmla="*/ 140 w 214"/>
                  <a:gd name="T77" fmla="*/ 188 h 194"/>
                  <a:gd name="T78" fmla="*/ 146 w 214"/>
                  <a:gd name="T79" fmla="*/ 190 h 194"/>
                  <a:gd name="T80" fmla="*/ 152 w 214"/>
                  <a:gd name="T81" fmla="*/ 192 h 194"/>
                  <a:gd name="T82" fmla="*/ 162 w 214"/>
                  <a:gd name="T83" fmla="*/ 194 h 194"/>
                  <a:gd name="T84" fmla="*/ 174 w 214"/>
                  <a:gd name="T85" fmla="*/ 190 h 194"/>
                  <a:gd name="T86" fmla="*/ 180 w 214"/>
                  <a:gd name="T87" fmla="*/ 186 h 194"/>
                  <a:gd name="T88" fmla="*/ 184 w 214"/>
                  <a:gd name="T89" fmla="*/ 182 h 194"/>
                  <a:gd name="T90" fmla="*/ 208 w 214"/>
                  <a:gd name="T91" fmla="*/ 152 h 194"/>
                  <a:gd name="T92" fmla="*/ 208 w 214"/>
                  <a:gd name="T93" fmla="*/ 152 h 194"/>
                  <a:gd name="T94" fmla="*/ 212 w 214"/>
                  <a:gd name="T95" fmla="*/ 146 h 194"/>
                  <a:gd name="T96" fmla="*/ 214 w 214"/>
                  <a:gd name="T97" fmla="*/ 140 h 194"/>
                  <a:gd name="T98" fmla="*/ 214 w 214"/>
                  <a:gd name="T99" fmla="*/ 128 h 194"/>
                  <a:gd name="T100" fmla="*/ 210 w 214"/>
                  <a:gd name="T101" fmla="*/ 118 h 194"/>
                  <a:gd name="T102" fmla="*/ 208 w 214"/>
                  <a:gd name="T103" fmla="*/ 112 h 194"/>
                  <a:gd name="T104" fmla="*/ 202 w 214"/>
                  <a:gd name="T105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4">
                    <a:moveTo>
                      <a:pt x="202" y="108"/>
                    </a:moveTo>
                    <a:lnTo>
                      <a:pt x="74" y="6"/>
                    </a:lnTo>
                    <a:lnTo>
                      <a:pt x="74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40" y="2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6"/>
                    </a:lnTo>
                    <a:lnTo>
                      <a:pt x="0" y="52"/>
                    </a:lnTo>
                    <a:lnTo>
                      <a:pt x="0" y="64"/>
                    </a:lnTo>
                    <a:lnTo>
                      <a:pt x="4" y="76"/>
                    </a:lnTo>
                    <a:lnTo>
                      <a:pt x="6" y="80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4" y="78"/>
                    </a:lnTo>
                    <a:lnTo>
                      <a:pt x="20" y="7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8" y="36"/>
                    </a:lnTo>
                    <a:lnTo>
                      <a:pt x="58" y="32"/>
                    </a:lnTo>
                    <a:lnTo>
                      <a:pt x="68" y="32"/>
                    </a:lnTo>
                    <a:lnTo>
                      <a:pt x="76" y="36"/>
                    </a:lnTo>
                    <a:lnTo>
                      <a:pt x="172" y="114"/>
                    </a:lnTo>
                    <a:lnTo>
                      <a:pt x="172" y="114"/>
                    </a:lnTo>
                    <a:lnTo>
                      <a:pt x="178" y="120"/>
                    </a:lnTo>
                    <a:lnTo>
                      <a:pt x="180" y="130"/>
                    </a:lnTo>
                    <a:lnTo>
                      <a:pt x="180" y="140"/>
                    </a:lnTo>
                    <a:lnTo>
                      <a:pt x="174" y="150"/>
                    </a:lnTo>
                    <a:lnTo>
                      <a:pt x="152" y="176"/>
                    </a:lnTo>
                    <a:lnTo>
                      <a:pt x="152" y="176"/>
                    </a:lnTo>
                    <a:lnTo>
                      <a:pt x="146" y="182"/>
                    </a:lnTo>
                    <a:lnTo>
                      <a:pt x="138" y="186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0"/>
                    </a:lnTo>
                    <a:lnTo>
                      <a:pt x="152" y="192"/>
                    </a:lnTo>
                    <a:lnTo>
                      <a:pt x="162" y="194"/>
                    </a:lnTo>
                    <a:lnTo>
                      <a:pt x="174" y="190"/>
                    </a:lnTo>
                    <a:lnTo>
                      <a:pt x="180" y="186"/>
                    </a:lnTo>
                    <a:lnTo>
                      <a:pt x="184" y="182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12" y="146"/>
                    </a:lnTo>
                    <a:lnTo>
                      <a:pt x="214" y="140"/>
                    </a:lnTo>
                    <a:lnTo>
                      <a:pt x="214" y="128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2" y="108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1" name="Freeform 10270"/>
              <p:cNvSpPr>
                <a:spLocks/>
              </p:cNvSpPr>
              <p:nvPr/>
            </p:nvSpPr>
            <p:spPr bwMode="auto">
              <a:xfrm>
                <a:off x="10558463" y="4344988"/>
                <a:ext cx="339725" cy="307975"/>
              </a:xfrm>
              <a:custGeom>
                <a:avLst/>
                <a:gdLst>
                  <a:gd name="T0" fmla="*/ 202 w 214"/>
                  <a:gd name="T1" fmla="*/ 108 h 194"/>
                  <a:gd name="T2" fmla="*/ 74 w 214"/>
                  <a:gd name="T3" fmla="*/ 6 h 194"/>
                  <a:gd name="T4" fmla="*/ 74 w 214"/>
                  <a:gd name="T5" fmla="*/ 6 h 194"/>
                  <a:gd name="T6" fmla="*/ 68 w 214"/>
                  <a:gd name="T7" fmla="*/ 2 h 194"/>
                  <a:gd name="T8" fmla="*/ 64 w 214"/>
                  <a:gd name="T9" fmla="*/ 0 h 194"/>
                  <a:gd name="T10" fmla="*/ 52 w 214"/>
                  <a:gd name="T11" fmla="*/ 0 h 194"/>
                  <a:gd name="T12" fmla="*/ 40 w 214"/>
                  <a:gd name="T13" fmla="*/ 2 h 194"/>
                  <a:gd name="T14" fmla="*/ 34 w 214"/>
                  <a:gd name="T15" fmla="*/ 6 h 194"/>
                  <a:gd name="T16" fmla="*/ 30 w 214"/>
                  <a:gd name="T17" fmla="*/ 10 h 194"/>
                  <a:gd name="T18" fmla="*/ 6 w 214"/>
                  <a:gd name="T19" fmla="*/ 42 h 194"/>
                  <a:gd name="T20" fmla="*/ 6 w 214"/>
                  <a:gd name="T21" fmla="*/ 42 h 194"/>
                  <a:gd name="T22" fmla="*/ 4 w 214"/>
                  <a:gd name="T23" fmla="*/ 46 h 194"/>
                  <a:gd name="T24" fmla="*/ 0 w 214"/>
                  <a:gd name="T25" fmla="*/ 52 h 194"/>
                  <a:gd name="T26" fmla="*/ 0 w 214"/>
                  <a:gd name="T27" fmla="*/ 64 h 194"/>
                  <a:gd name="T28" fmla="*/ 4 w 214"/>
                  <a:gd name="T29" fmla="*/ 76 h 194"/>
                  <a:gd name="T30" fmla="*/ 6 w 214"/>
                  <a:gd name="T31" fmla="*/ 80 h 194"/>
                  <a:gd name="T32" fmla="*/ 12 w 214"/>
                  <a:gd name="T33" fmla="*/ 84 h 194"/>
                  <a:gd name="T34" fmla="*/ 12 w 214"/>
                  <a:gd name="T35" fmla="*/ 86 h 194"/>
                  <a:gd name="T36" fmla="*/ 12 w 214"/>
                  <a:gd name="T37" fmla="*/ 86 h 194"/>
                  <a:gd name="T38" fmla="*/ 14 w 214"/>
                  <a:gd name="T39" fmla="*/ 78 h 194"/>
                  <a:gd name="T40" fmla="*/ 20 w 214"/>
                  <a:gd name="T41" fmla="*/ 70 h 194"/>
                  <a:gd name="T42" fmla="*/ 40 w 214"/>
                  <a:gd name="T43" fmla="*/ 44 h 194"/>
                  <a:gd name="T44" fmla="*/ 40 w 214"/>
                  <a:gd name="T45" fmla="*/ 44 h 194"/>
                  <a:gd name="T46" fmla="*/ 48 w 214"/>
                  <a:gd name="T47" fmla="*/ 36 h 194"/>
                  <a:gd name="T48" fmla="*/ 58 w 214"/>
                  <a:gd name="T49" fmla="*/ 32 h 194"/>
                  <a:gd name="T50" fmla="*/ 68 w 214"/>
                  <a:gd name="T51" fmla="*/ 32 h 194"/>
                  <a:gd name="T52" fmla="*/ 76 w 214"/>
                  <a:gd name="T53" fmla="*/ 36 h 194"/>
                  <a:gd name="T54" fmla="*/ 172 w 214"/>
                  <a:gd name="T55" fmla="*/ 114 h 194"/>
                  <a:gd name="T56" fmla="*/ 172 w 214"/>
                  <a:gd name="T57" fmla="*/ 114 h 194"/>
                  <a:gd name="T58" fmla="*/ 178 w 214"/>
                  <a:gd name="T59" fmla="*/ 120 h 194"/>
                  <a:gd name="T60" fmla="*/ 180 w 214"/>
                  <a:gd name="T61" fmla="*/ 130 h 194"/>
                  <a:gd name="T62" fmla="*/ 180 w 214"/>
                  <a:gd name="T63" fmla="*/ 140 h 194"/>
                  <a:gd name="T64" fmla="*/ 174 w 214"/>
                  <a:gd name="T65" fmla="*/ 150 h 194"/>
                  <a:gd name="T66" fmla="*/ 152 w 214"/>
                  <a:gd name="T67" fmla="*/ 176 h 194"/>
                  <a:gd name="T68" fmla="*/ 152 w 214"/>
                  <a:gd name="T69" fmla="*/ 176 h 194"/>
                  <a:gd name="T70" fmla="*/ 146 w 214"/>
                  <a:gd name="T71" fmla="*/ 182 h 194"/>
                  <a:gd name="T72" fmla="*/ 138 w 214"/>
                  <a:gd name="T73" fmla="*/ 186 h 194"/>
                  <a:gd name="T74" fmla="*/ 140 w 214"/>
                  <a:gd name="T75" fmla="*/ 188 h 194"/>
                  <a:gd name="T76" fmla="*/ 140 w 214"/>
                  <a:gd name="T77" fmla="*/ 188 h 194"/>
                  <a:gd name="T78" fmla="*/ 146 w 214"/>
                  <a:gd name="T79" fmla="*/ 190 h 194"/>
                  <a:gd name="T80" fmla="*/ 152 w 214"/>
                  <a:gd name="T81" fmla="*/ 192 h 194"/>
                  <a:gd name="T82" fmla="*/ 162 w 214"/>
                  <a:gd name="T83" fmla="*/ 194 h 194"/>
                  <a:gd name="T84" fmla="*/ 174 w 214"/>
                  <a:gd name="T85" fmla="*/ 190 h 194"/>
                  <a:gd name="T86" fmla="*/ 180 w 214"/>
                  <a:gd name="T87" fmla="*/ 186 h 194"/>
                  <a:gd name="T88" fmla="*/ 184 w 214"/>
                  <a:gd name="T89" fmla="*/ 182 h 194"/>
                  <a:gd name="T90" fmla="*/ 208 w 214"/>
                  <a:gd name="T91" fmla="*/ 152 h 194"/>
                  <a:gd name="T92" fmla="*/ 208 w 214"/>
                  <a:gd name="T93" fmla="*/ 152 h 194"/>
                  <a:gd name="T94" fmla="*/ 212 w 214"/>
                  <a:gd name="T95" fmla="*/ 146 h 194"/>
                  <a:gd name="T96" fmla="*/ 214 w 214"/>
                  <a:gd name="T97" fmla="*/ 140 h 194"/>
                  <a:gd name="T98" fmla="*/ 214 w 214"/>
                  <a:gd name="T99" fmla="*/ 128 h 194"/>
                  <a:gd name="T100" fmla="*/ 210 w 214"/>
                  <a:gd name="T101" fmla="*/ 118 h 194"/>
                  <a:gd name="T102" fmla="*/ 208 w 214"/>
                  <a:gd name="T103" fmla="*/ 112 h 194"/>
                  <a:gd name="T104" fmla="*/ 202 w 214"/>
                  <a:gd name="T105" fmla="*/ 10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4" h="194">
                    <a:moveTo>
                      <a:pt x="202" y="108"/>
                    </a:moveTo>
                    <a:lnTo>
                      <a:pt x="74" y="6"/>
                    </a:lnTo>
                    <a:lnTo>
                      <a:pt x="74" y="6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40" y="2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6"/>
                    </a:lnTo>
                    <a:lnTo>
                      <a:pt x="0" y="52"/>
                    </a:lnTo>
                    <a:lnTo>
                      <a:pt x="0" y="64"/>
                    </a:lnTo>
                    <a:lnTo>
                      <a:pt x="4" y="76"/>
                    </a:lnTo>
                    <a:lnTo>
                      <a:pt x="6" y="80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4" y="78"/>
                    </a:lnTo>
                    <a:lnTo>
                      <a:pt x="20" y="7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8" y="36"/>
                    </a:lnTo>
                    <a:lnTo>
                      <a:pt x="58" y="32"/>
                    </a:lnTo>
                    <a:lnTo>
                      <a:pt x="68" y="32"/>
                    </a:lnTo>
                    <a:lnTo>
                      <a:pt x="76" y="36"/>
                    </a:lnTo>
                    <a:lnTo>
                      <a:pt x="172" y="114"/>
                    </a:lnTo>
                    <a:lnTo>
                      <a:pt x="172" y="114"/>
                    </a:lnTo>
                    <a:lnTo>
                      <a:pt x="178" y="120"/>
                    </a:lnTo>
                    <a:lnTo>
                      <a:pt x="180" y="130"/>
                    </a:lnTo>
                    <a:lnTo>
                      <a:pt x="180" y="140"/>
                    </a:lnTo>
                    <a:lnTo>
                      <a:pt x="174" y="150"/>
                    </a:lnTo>
                    <a:lnTo>
                      <a:pt x="152" y="176"/>
                    </a:lnTo>
                    <a:lnTo>
                      <a:pt x="152" y="176"/>
                    </a:lnTo>
                    <a:lnTo>
                      <a:pt x="146" y="182"/>
                    </a:lnTo>
                    <a:lnTo>
                      <a:pt x="138" y="186"/>
                    </a:lnTo>
                    <a:lnTo>
                      <a:pt x="140" y="188"/>
                    </a:lnTo>
                    <a:lnTo>
                      <a:pt x="140" y="188"/>
                    </a:lnTo>
                    <a:lnTo>
                      <a:pt x="146" y="190"/>
                    </a:lnTo>
                    <a:lnTo>
                      <a:pt x="152" y="192"/>
                    </a:lnTo>
                    <a:lnTo>
                      <a:pt x="162" y="194"/>
                    </a:lnTo>
                    <a:lnTo>
                      <a:pt x="174" y="190"/>
                    </a:lnTo>
                    <a:lnTo>
                      <a:pt x="180" y="186"/>
                    </a:lnTo>
                    <a:lnTo>
                      <a:pt x="184" y="182"/>
                    </a:lnTo>
                    <a:lnTo>
                      <a:pt x="208" y="152"/>
                    </a:lnTo>
                    <a:lnTo>
                      <a:pt x="208" y="152"/>
                    </a:lnTo>
                    <a:lnTo>
                      <a:pt x="212" y="146"/>
                    </a:lnTo>
                    <a:lnTo>
                      <a:pt x="214" y="140"/>
                    </a:lnTo>
                    <a:lnTo>
                      <a:pt x="214" y="128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2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2" name="Freeform 10271"/>
              <p:cNvSpPr>
                <a:spLocks/>
              </p:cNvSpPr>
              <p:nvPr/>
            </p:nvSpPr>
            <p:spPr bwMode="auto">
              <a:xfrm>
                <a:off x="9850438" y="4271963"/>
                <a:ext cx="1384300" cy="1343025"/>
              </a:xfrm>
              <a:custGeom>
                <a:avLst/>
                <a:gdLst>
                  <a:gd name="T0" fmla="*/ 566 w 872"/>
                  <a:gd name="T1" fmla="*/ 834 h 846"/>
                  <a:gd name="T2" fmla="*/ 566 w 872"/>
                  <a:gd name="T3" fmla="*/ 834 h 846"/>
                  <a:gd name="T4" fmla="*/ 560 w 872"/>
                  <a:gd name="T5" fmla="*/ 840 h 846"/>
                  <a:gd name="T6" fmla="*/ 556 w 872"/>
                  <a:gd name="T7" fmla="*/ 842 h 846"/>
                  <a:gd name="T8" fmla="*/ 544 w 872"/>
                  <a:gd name="T9" fmla="*/ 846 h 846"/>
                  <a:gd name="T10" fmla="*/ 532 w 872"/>
                  <a:gd name="T11" fmla="*/ 846 h 846"/>
                  <a:gd name="T12" fmla="*/ 526 w 872"/>
                  <a:gd name="T13" fmla="*/ 844 h 846"/>
                  <a:gd name="T14" fmla="*/ 522 w 872"/>
                  <a:gd name="T15" fmla="*/ 840 h 846"/>
                  <a:gd name="T16" fmla="*/ 10 w 872"/>
                  <a:gd name="T17" fmla="*/ 434 h 846"/>
                  <a:gd name="T18" fmla="*/ 10 w 872"/>
                  <a:gd name="T19" fmla="*/ 434 h 846"/>
                  <a:gd name="T20" fmla="*/ 6 w 872"/>
                  <a:gd name="T21" fmla="*/ 428 h 846"/>
                  <a:gd name="T22" fmla="*/ 2 w 872"/>
                  <a:gd name="T23" fmla="*/ 424 h 846"/>
                  <a:gd name="T24" fmla="*/ 0 w 872"/>
                  <a:gd name="T25" fmla="*/ 412 h 846"/>
                  <a:gd name="T26" fmla="*/ 0 w 872"/>
                  <a:gd name="T27" fmla="*/ 400 h 846"/>
                  <a:gd name="T28" fmla="*/ 2 w 872"/>
                  <a:gd name="T29" fmla="*/ 394 h 846"/>
                  <a:gd name="T30" fmla="*/ 6 w 872"/>
                  <a:gd name="T31" fmla="*/ 390 h 846"/>
                  <a:gd name="T32" fmla="*/ 306 w 872"/>
                  <a:gd name="T33" fmla="*/ 12 h 846"/>
                  <a:gd name="T34" fmla="*/ 306 w 872"/>
                  <a:gd name="T35" fmla="*/ 12 h 846"/>
                  <a:gd name="T36" fmla="*/ 310 w 872"/>
                  <a:gd name="T37" fmla="*/ 6 h 846"/>
                  <a:gd name="T38" fmla="*/ 316 w 872"/>
                  <a:gd name="T39" fmla="*/ 4 h 846"/>
                  <a:gd name="T40" fmla="*/ 328 w 872"/>
                  <a:gd name="T41" fmla="*/ 0 h 846"/>
                  <a:gd name="T42" fmla="*/ 340 w 872"/>
                  <a:gd name="T43" fmla="*/ 0 h 846"/>
                  <a:gd name="T44" fmla="*/ 344 w 872"/>
                  <a:gd name="T45" fmla="*/ 2 h 846"/>
                  <a:gd name="T46" fmla="*/ 350 w 872"/>
                  <a:gd name="T47" fmla="*/ 6 h 846"/>
                  <a:gd name="T48" fmla="*/ 862 w 872"/>
                  <a:gd name="T49" fmla="*/ 412 h 846"/>
                  <a:gd name="T50" fmla="*/ 862 w 872"/>
                  <a:gd name="T51" fmla="*/ 412 h 846"/>
                  <a:gd name="T52" fmla="*/ 866 w 872"/>
                  <a:gd name="T53" fmla="*/ 418 h 846"/>
                  <a:gd name="T54" fmla="*/ 868 w 872"/>
                  <a:gd name="T55" fmla="*/ 422 h 846"/>
                  <a:gd name="T56" fmla="*/ 872 w 872"/>
                  <a:gd name="T57" fmla="*/ 434 h 846"/>
                  <a:gd name="T58" fmla="*/ 872 w 872"/>
                  <a:gd name="T59" fmla="*/ 446 h 846"/>
                  <a:gd name="T60" fmla="*/ 870 w 872"/>
                  <a:gd name="T61" fmla="*/ 452 h 846"/>
                  <a:gd name="T62" fmla="*/ 866 w 872"/>
                  <a:gd name="T63" fmla="*/ 456 h 846"/>
                  <a:gd name="T64" fmla="*/ 566 w 872"/>
                  <a:gd name="T65" fmla="*/ 834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2" h="846">
                    <a:moveTo>
                      <a:pt x="566" y="834"/>
                    </a:moveTo>
                    <a:lnTo>
                      <a:pt x="566" y="834"/>
                    </a:lnTo>
                    <a:lnTo>
                      <a:pt x="560" y="840"/>
                    </a:lnTo>
                    <a:lnTo>
                      <a:pt x="556" y="842"/>
                    </a:lnTo>
                    <a:lnTo>
                      <a:pt x="544" y="846"/>
                    </a:lnTo>
                    <a:lnTo>
                      <a:pt x="532" y="846"/>
                    </a:lnTo>
                    <a:lnTo>
                      <a:pt x="526" y="844"/>
                    </a:lnTo>
                    <a:lnTo>
                      <a:pt x="522" y="840"/>
                    </a:lnTo>
                    <a:lnTo>
                      <a:pt x="10" y="434"/>
                    </a:lnTo>
                    <a:lnTo>
                      <a:pt x="10" y="434"/>
                    </a:lnTo>
                    <a:lnTo>
                      <a:pt x="6" y="428"/>
                    </a:lnTo>
                    <a:lnTo>
                      <a:pt x="2" y="424"/>
                    </a:lnTo>
                    <a:lnTo>
                      <a:pt x="0" y="412"/>
                    </a:lnTo>
                    <a:lnTo>
                      <a:pt x="0" y="400"/>
                    </a:lnTo>
                    <a:lnTo>
                      <a:pt x="2" y="394"/>
                    </a:lnTo>
                    <a:lnTo>
                      <a:pt x="6" y="390"/>
                    </a:lnTo>
                    <a:lnTo>
                      <a:pt x="306" y="12"/>
                    </a:lnTo>
                    <a:lnTo>
                      <a:pt x="306" y="12"/>
                    </a:lnTo>
                    <a:lnTo>
                      <a:pt x="310" y="6"/>
                    </a:lnTo>
                    <a:lnTo>
                      <a:pt x="316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4" y="2"/>
                    </a:lnTo>
                    <a:lnTo>
                      <a:pt x="350" y="6"/>
                    </a:lnTo>
                    <a:lnTo>
                      <a:pt x="862" y="412"/>
                    </a:lnTo>
                    <a:lnTo>
                      <a:pt x="862" y="412"/>
                    </a:lnTo>
                    <a:lnTo>
                      <a:pt x="866" y="418"/>
                    </a:lnTo>
                    <a:lnTo>
                      <a:pt x="868" y="422"/>
                    </a:lnTo>
                    <a:lnTo>
                      <a:pt x="872" y="434"/>
                    </a:lnTo>
                    <a:lnTo>
                      <a:pt x="872" y="446"/>
                    </a:lnTo>
                    <a:lnTo>
                      <a:pt x="870" y="452"/>
                    </a:lnTo>
                    <a:lnTo>
                      <a:pt x="866" y="456"/>
                    </a:lnTo>
                    <a:lnTo>
                      <a:pt x="566" y="83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3" name="Freeform 10272"/>
              <p:cNvSpPr>
                <a:spLocks/>
              </p:cNvSpPr>
              <p:nvPr/>
            </p:nvSpPr>
            <p:spPr bwMode="auto">
              <a:xfrm>
                <a:off x="9847263" y="4271963"/>
                <a:ext cx="1330325" cy="1295400"/>
              </a:xfrm>
              <a:custGeom>
                <a:avLst/>
                <a:gdLst>
                  <a:gd name="T0" fmla="*/ 530 w 838"/>
                  <a:gd name="T1" fmla="*/ 804 h 816"/>
                  <a:gd name="T2" fmla="*/ 530 w 838"/>
                  <a:gd name="T3" fmla="*/ 804 h 816"/>
                  <a:gd name="T4" fmla="*/ 520 w 838"/>
                  <a:gd name="T5" fmla="*/ 812 h 816"/>
                  <a:gd name="T6" fmla="*/ 510 w 838"/>
                  <a:gd name="T7" fmla="*/ 816 h 816"/>
                  <a:gd name="T8" fmla="*/ 498 w 838"/>
                  <a:gd name="T9" fmla="*/ 816 h 816"/>
                  <a:gd name="T10" fmla="*/ 492 w 838"/>
                  <a:gd name="T11" fmla="*/ 814 h 816"/>
                  <a:gd name="T12" fmla="*/ 488 w 838"/>
                  <a:gd name="T13" fmla="*/ 810 h 816"/>
                  <a:gd name="T14" fmla="*/ 12 w 838"/>
                  <a:gd name="T15" fmla="*/ 432 h 816"/>
                  <a:gd name="T16" fmla="*/ 12 w 838"/>
                  <a:gd name="T17" fmla="*/ 432 h 816"/>
                  <a:gd name="T18" fmla="*/ 6 w 838"/>
                  <a:gd name="T19" fmla="*/ 428 h 816"/>
                  <a:gd name="T20" fmla="*/ 4 w 838"/>
                  <a:gd name="T21" fmla="*/ 424 h 816"/>
                  <a:gd name="T22" fmla="*/ 0 w 838"/>
                  <a:gd name="T23" fmla="*/ 412 h 816"/>
                  <a:gd name="T24" fmla="*/ 2 w 838"/>
                  <a:gd name="T25" fmla="*/ 400 h 816"/>
                  <a:gd name="T26" fmla="*/ 8 w 838"/>
                  <a:gd name="T27" fmla="*/ 390 h 816"/>
                  <a:gd name="T28" fmla="*/ 308 w 838"/>
                  <a:gd name="T29" fmla="*/ 12 h 816"/>
                  <a:gd name="T30" fmla="*/ 308 w 838"/>
                  <a:gd name="T31" fmla="*/ 12 h 816"/>
                  <a:gd name="T32" fmla="*/ 318 w 838"/>
                  <a:gd name="T33" fmla="*/ 4 h 816"/>
                  <a:gd name="T34" fmla="*/ 328 w 838"/>
                  <a:gd name="T35" fmla="*/ 0 h 816"/>
                  <a:gd name="T36" fmla="*/ 340 w 838"/>
                  <a:gd name="T37" fmla="*/ 0 h 816"/>
                  <a:gd name="T38" fmla="*/ 346 w 838"/>
                  <a:gd name="T39" fmla="*/ 2 h 816"/>
                  <a:gd name="T40" fmla="*/ 350 w 838"/>
                  <a:gd name="T41" fmla="*/ 6 h 816"/>
                  <a:gd name="T42" fmla="*/ 826 w 838"/>
                  <a:gd name="T43" fmla="*/ 384 h 816"/>
                  <a:gd name="T44" fmla="*/ 826 w 838"/>
                  <a:gd name="T45" fmla="*/ 384 h 816"/>
                  <a:gd name="T46" fmla="*/ 832 w 838"/>
                  <a:gd name="T47" fmla="*/ 388 h 816"/>
                  <a:gd name="T48" fmla="*/ 834 w 838"/>
                  <a:gd name="T49" fmla="*/ 394 h 816"/>
                  <a:gd name="T50" fmla="*/ 838 w 838"/>
                  <a:gd name="T51" fmla="*/ 404 h 816"/>
                  <a:gd name="T52" fmla="*/ 836 w 838"/>
                  <a:gd name="T53" fmla="*/ 416 h 816"/>
                  <a:gd name="T54" fmla="*/ 830 w 838"/>
                  <a:gd name="T55" fmla="*/ 426 h 816"/>
                  <a:gd name="T56" fmla="*/ 530 w 838"/>
                  <a:gd name="T57" fmla="*/ 80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8" h="816">
                    <a:moveTo>
                      <a:pt x="530" y="804"/>
                    </a:moveTo>
                    <a:lnTo>
                      <a:pt x="530" y="804"/>
                    </a:lnTo>
                    <a:lnTo>
                      <a:pt x="520" y="812"/>
                    </a:lnTo>
                    <a:lnTo>
                      <a:pt x="510" y="816"/>
                    </a:lnTo>
                    <a:lnTo>
                      <a:pt x="498" y="816"/>
                    </a:lnTo>
                    <a:lnTo>
                      <a:pt x="492" y="814"/>
                    </a:lnTo>
                    <a:lnTo>
                      <a:pt x="488" y="810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0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26" y="384"/>
                    </a:lnTo>
                    <a:lnTo>
                      <a:pt x="826" y="384"/>
                    </a:lnTo>
                    <a:lnTo>
                      <a:pt x="832" y="388"/>
                    </a:lnTo>
                    <a:lnTo>
                      <a:pt x="834" y="394"/>
                    </a:lnTo>
                    <a:lnTo>
                      <a:pt x="838" y="404"/>
                    </a:lnTo>
                    <a:lnTo>
                      <a:pt x="836" y="416"/>
                    </a:lnTo>
                    <a:lnTo>
                      <a:pt x="830" y="426"/>
                    </a:lnTo>
                    <a:lnTo>
                      <a:pt x="530" y="804"/>
                    </a:lnTo>
                    <a:close/>
                  </a:path>
                </a:pathLst>
              </a:custGeom>
              <a:solidFill>
                <a:srgbClr val="20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4" name="Freeform 10273"/>
              <p:cNvSpPr>
                <a:spLocks/>
              </p:cNvSpPr>
              <p:nvPr/>
            </p:nvSpPr>
            <p:spPr bwMode="auto">
              <a:xfrm>
                <a:off x="9847263" y="4271963"/>
                <a:ext cx="1330325" cy="1295400"/>
              </a:xfrm>
              <a:custGeom>
                <a:avLst/>
                <a:gdLst>
                  <a:gd name="T0" fmla="*/ 530 w 838"/>
                  <a:gd name="T1" fmla="*/ 804 h 816"/>
                  <a:gd name="T2" fmla="*/ 530 w 838"/>
                  <a:gd name="T3" fmla="*/ 804 h 816"/>
                  <a:gd name="T4" fmla="*/ 520 w 838"/>
                  <a:gd name="T5" fmla="*/ 812 h 816"/>
                  <a:gd name="T6" fmla="*/ 510 w 838"/>
                  <a:gd name="T7" fmla="*/ 816 h 816"/>
                  <a:gd name="T8" fmla="*/ 498 w 838"/>
                  <a:gd name="T9" fmla="*/ 816 h 816"/>
                  <a:gd name="T10" fmla="*/ 492 w 838"/>
                  <a:gd name="T11" fmla="*/ 814 h 816"/>
                  <a:gd name="T12" fmla="*/ 488 w 838"/>
                  <a:gd name="T13" fmla="*/ 810 h 816"/>
                  <a:gd name="T14" fmla="*/ 12 w 838"/>
                  <a:gd name="T15" fmla="*/ 432 h 816"/>
                  <a:gd name="T16" fmla="*/ 12 w 838"/>
                  <a:gd name="T17" fmla="*/ 432 h 816"/>
                  <a:gd name="T18" fmla="*/ 6 w 838"/>
                  <a:gd name="T19" fmla="*/ 428 h 816"/>
                  <a:gd name="T20" fmla="*/ 4 w 838"/>
                  <a:gd name="T21" fmla="*/ 424 h 816"/>
                  <a:gd name="T22" fmla="*/ 0 w 838"/>
                  <a:gd name="T23" fmla="*/ 412 h 816"/>
                  <a:gd name="T24" fmla="*/ 2 w 838"/>
                  <a:gd name="T25" fmla="*/ 400 h 816"/>
                  <a:gd name="T26" fmla="*/ 8 w 838"/>
                  <a:gd name="T27" fmla="*/ 390 h 816"/>
                  <a:gd name="T28" fmla="*/ 308 w 838"/>
                  <a:gd name="T29" fmla="*/ 12 h 816"/>
                  <a:gd name="T30" fmla="*/ 308 w 838"/>
                  <a:gd name="T31" fmla="*/ 12 h 816"/>
                  <a:gd name="T32" fmla="*/ 318 w 838"/>
                  <a:gd name="T33" fmla="*/ 4 h 816"/>
                  <a:gd name="T34" fmla="*/ 328 w 838"/>
                  <a:gd name="T35" fmla="*/ 0 h 816"/>
                  <a:gd name="T36" fmla="*/ 340 w 838"/>
                  <a:gd name="T37" fmla="*/ 0 h 816"/>
                  <a:gd name="T38" fmla="*/ 346 w 838"/>
                  <a:gd name="T39" fmla="*/ 2 h 816"/>
                  <a:gd name="T40" fmla="*/ 350 w 838"/>
                  <a:gd name="T41" fmla="*/ 6 h 816"/>
                  <a:gd name="T42" fmla="*/ 826 w 838"/>
                  <a:gd name="T43" fmla="*/ 384 h 816"/>
                  <a:gd name="T44" fmla="*/ 826 w 838"/>
                  <a:gd name="T45" fmla="*/ 384 h 816"/>
                  <a:gd name="T46" fmla="*/ 832 w 838"/>
                  <a:gd name="T47" fmla="*/ 388 h 816"/>
                  <a:gd name="T48" fmla="*/ 834 w 838"/>
                  <a:gd name="T49" fmla="*/ 394 h 816"/>
                  <a:gd name="T50" fmla="*/ 838 w 838"/>
                  <a:gd name="T51" fmla="*/ 404 h 816"/>
                  <a:gd name="T52" fmla="*/ 836 w 838"/>
                  <a:gd name="T53" fmla="*/ 416 h 816"/>
                  <a:gd name="T54" fmla="*/ 830 w 838"/>
                  <a:gd name="T55" fmla="*/ 426 h 816"/>
                  <a:gd name="T56" fmla="*/ 530 w 838"/>
                  <a:gd name="T57" fmla="*/ 80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8" h="816">
                    <a:moveTo>
                      <a:pt x="530" y="804"/>
                    </a:moveTo>
                    <a:lnTo>
                      <a:pt x="530" y="804"/>
                    </a:lnTo>
                    <a:lnTo>
                      <a:pt x="520" y="812"/>
                    </a:lnTo>
                    <a:lnTo>
                      <a:pt x="510" y="816"/>
                    </a:lnTo>
                    <a:lnTo>
                      <a:pt x="498" y="816"/>
                    </a:lnTo>
                    <a:lnTo>
                      <a:pt x="492" y="814"/>
                    </a:lnTo>
                    <a:lnTo>
                      <a:pt x="488" y="810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0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26" y="384"/>
                    </a:lnTo>
                    <a:lnTo>
                      <a:pt x="826" y="384"/>
                    </a:lnTo>
                    <a:lnTo>
                      <a:pt x="832" y="388"/>
                    </a:lnTo>
                    <a:lnTo>
                      <a:pt x="834" y="394"/>
                    </a:lnTo>
                    <a:lnTo>
                      <a:pt x="838" y="404"/>
                    </a:lnTo>
                    <a:lnTo>
                      <a:pt x="836" y="416"/>
                    </a:lnTo>
                    <a:lnTo>
                      <a:pt x="830" y="426"/>
                    </a:lnTo>
                    <a:lnTo>
                      <a:pt x="530" y="804"/>
                    </a:lnTo>
                    <a:close/>
                  </a:path>
                </a:pathLst>
              </a:custGeom>
              <a:noFill/>
              <a:ln w="12700">
                <a:solidFill>
                  <a:srgbClr val="65737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5" name="Freeform 10274"/>
              <p:cNvSpPr>
                <a:spLocks/>
              </p:cNvSpPr>
              <p:nvPr/>
            </p:nvSpPr>
            <p:spPr bwMode="auto">
              <a:xfrm>
                <a:off x="9764713" y="4205288"/>
                <a:ext cx="1336675" cy="1301750"/>
              </a:xfrm>
              <a:custGeom>
                <a:avLst/>
                <a:gdLst>
                  <a:gd name="T0" fmla="*/ 534 w 842"/>
                  <a:gd name="T1" fmla="*/ 808 h 820"/>
                  <a:gd name="T2" fmla="*/ 534 w 842"/>
                  <a:gd name="T3" fmla="*/ 808 h 820"/>
                  <a:gd name="T4" fmla="*/ 530 w 842"/>
                  <a:gd name="T5" fmla="*/ 814 h 820"/>
                  <a:gd name="T6" fmla="*/ 524 w 842"/>
                  <a:gd name="T7" fmla="*/ 816 h 820"/>
                  <a:gd name="T8" fmla="*/ 514 w 842"/>
                  <a:gd name="T9" fmla="*/ 820 h 820"/>
                  <a:gd name="T10" fmla="*/ 502 w 842"/>
                  <a:gd name="T11" fmla="*/ 820 h 820"/>
                  <a:gd name="T12" fmla="*/ 496 w 842"/>
                  <a:gd name="T13" fmla="*/ 818 h 820"/>
                  <a:gd name="T14" fmla="*/ 492 w 842"/>
                  <a:gd name="T15" fmla="*/ 814 h 820"/>
                  <a:gd name="T16" fmla="*/ 12 w 842"/>
                  <a:gd name="T17" fmla="*/ 432 h 820"/>
                  <a:gd name="T18" fmla="*/ 12 w 842"/>
                  <a:gd name="T19" fmla="*/ 432 h 820"/>
                  <a:gd name="T20" fmla="*/ 6 w 842"/>
                  <a:gd name="T21" fmla="*/ 428 h 820"/>
                  <a:gd name="T22" fmla="*/ 4 w 842"/>
                  <a:gd name="T23" fmla="*/ 424 h 820"/>
                  <a:gd name="T24" fmla="*/ 0 w 842"/>
                  <a:gd name="T25" fmla="*/ 412 h 820"/>
                  <a:gd name="T26" fmla="*/ 2 w 842"/>
                  <a:gd name="T27" fmla="*/ 402 h 820"/>
                  <a:gd name="T28" fmla="*/ 4 w 842"/>
                  <a:gd name="T29" fmla="*/ 396 h 820"/>
                  <a:gd name="T30" fmla="*/ 8 w 842"/>
                  <a:gd name="T31" fmla="*/ 390 h 820"/>
                  <a:gd name="T32" fmla="*/ 308 w 842"/>
                  <a:gd name="T33" fmla="*/ 12 h 820"/>
                  <a:gd name="T34" fmla="*/ 308 w 842"/>
                  <a:gd name="T35" fmla="*/ 12 h 820"/>
                  <a:gd name="T36" fmla="*/ 312 w 842"/>
                  <a:gd name="T37" fmla="*/ 8 h 820"/>
                  <a:gd name="T38" fmla="*/ 318 w 842"/>
                  <a:gd name="T39" fmla="*/ 4 h 820"/>
                  <a:gd name="T40" fmla="*/ 328 w 842"/>
                  <a:gd name="T41" fmla="*/ 0 h 820"/>
                  <a:gd name="T42" fmla="*/ 340 w 842"/>
                  <a:gd name="T43" fmla="*/ 0 h 820"/>
                  <a:gd name="T44" fmla="*/ 346 w 842"/>
                  <a:gd name="T45" fmla="*/ 2 h 820"/>
                  <a:gd name="T46" fmla="*/ 350 w 842"/>
                  <a:gd name="T47" fmla="*/ 6 h 820"/>
                  <a:gd name="T48" fmla="*/ 832 w 842"/>
                  <a:gd name="T49" fmla="*/ 388 h 820"/>
                  <a:gd name="T50" fmla="*/ 832 w 842"/>
                  <a:gd name="T51" fmla="*/ 388 h 820"/>
                  <a:gd name="T52" fmla="*/ 836 w 842"/>
                  <a:gd name="T53" fmla="*/ 392 h 820"/>
                  <a:gd name="T54" fmla="*/ 838 w 842"/>
                  <a:gd name="T55" fmla="*/ 398 h 820"/>
                  <a:gd name="T56" fmla="*/ 842 w 842"/>
                  <a:gd name="T57" fmla="*/ 408 h 820"/>
                  <a:gd name="T58" fmla="*/ 840 w 842"/>
                  <a:gd name="T59" fmla="*/ 420 h 820"/>
                  <a:gd name="T60" fmla="*/ 838 w 842"/>
                  <a:gd name="T61" fmla="*/ 426 h 820"/>
                  <a:gd name="T62" fmla="*/ 834 w 842"/>
                  <a:gd name="T63" fmla="*/ 430 h 820"/>
                  <a:gd name="T64" fmla="*/ 534 w 842"/>
                  <a:gd name="T65" fmla="*/ 808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2" h="820">
                    <a:moveTo>
                      <a:pt x="534" y="808"/>
                    </a:moveTo>
                    <a:lnTo>
                      <a:pt x="534" y="808"/>
                    </a:lnTo>
                    <a:lnTo>
                      <a:pt x="530" y="814"/>
                    </a:lnTo>
                    <a:lnTo>
                      <a:pt x="524" y="816"/>
                    </a:lnTo>
                    <a:lnTo>
                      <a:pt x="514" y="820"/>
                    </a:lnTo>
                    <a:lnTo>
                      <a:pt x="502" y="820"/>
                    </a:lnTo>
                    <a:lnTo>
                      <a:pt x="496" y="818"/>
                    </a:lnTo>
                    <a:lnTo>
                      <a:pt x="492" y="814"/>
                    </a:lnTo>
                    <a:lnTo>
                      <a:pt x="12" y="432"/>
                    </a:lnTo>
                    <a:lnTo>
                      <a:pt x="12" y="432"/>
                    </a:lnTo>
                    <a:lnTo>
                      <a:pt x="6" y="428"/>
                    </a:lnTo>
                    <a:lnTo>
                      <a:pt x="4" y="424"/>
                    </a:lnTo>
                    <a:lnTo>
                      <a:pt x="0" y="412"/>
                    </a:lnTo>
                    <a:lnTo>
                      <a:pt x="2" y="402"/>
                    </a:lnTo>
                    <a:lnTo>
                      <a:pt x="4" y="396"/>
                    </a:lnTo>
                    <a:lnTo>
                      <a:pt x="8" y="390"/>
                    </a:lnTo>
                    <a:lnTo>
                      <a:pt x="308" y="12"/>
                    </a:lnTo>
                    <a:lnTo>
                      <a:pt x="308" y="12"/>
                    </a:lnTo>
                    <a:lnTo>
                      <a:pt x="312" y="8"/>
                    </a:lnTo>
                    <a:lnTo>
                      <a:pt x="318" y="4"/>
                    </a:lnTo>
                    <a:lnTo>
                      <a:pt x="328" y="0"/>
                    </a:lnTo>
                    <a:lnTo>
                      <a:pt x="340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832" y="388"/>
                    </a:lnTo>
                    <a:lnTo>
                      <a:pt x="832" y="388"/>
                    </a:lnTo>
                    <a:lnTo>
                      <a:pt x="836" y="392"/>
                    </a:lnTo>
                    <a:lnTo>
                      <a:pt x="838" y="398"/>
                    </a:lnTo>
                    <a:lnTo>
                      <a:pt x="842" y="408"/>
                    </a:lnTo>
                    <a:lnTo>
                      <a:pt x="840" y="420"/>
                    </a:lnTo>
                    <a:lnTo>
                      <a:pt x="838" y="426"/>
                    </a:lnTo>
                    <a:lnTo>
                      <a:pt x="834" y="430"/>
                    </a:lnTo>
                    <a:lnTo>
                      <a:pt x="534" y="808"/>
                    </a:lnTo>
                    <a:close/>
                  </a:path>
                </a:pathLst>
              </a:custGeom>
              <a:solidFill>
                <a:srgbClr val="32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6" name="Freeform 10275"/>
              <p:cNvSpPr>
                <a:spLocks/>
              </p:cNvSpPr>
              <p:nvPr/>
            </p:nvSpPr>
            <p:spPr bwMode="auto">
              <a:xfrm>
                <a:off x="9828213" y="4265613"/>
                <a:ext cx="1181100" cy="1155700"/>
              </a:xfrm>
              <a:custGeom>
                <a:avLst/>
                <a:gdLst>
                  <a:gd name="T0" fmla="*/ 470 w 744"/>
                  <a:gd name="T1" fmla="*/ 718 h 728"/>
                  <a:gd name="T2" fmla="*/ 470 w 744"/>
                  <a:gd name="T3" fmla="*/ 718 h 728"/>
                  <a:gd name="T4" fmla="*/ 460 w 744"/>
                  <a:gd name="T5" fmla="*/ 726 h 728"/>
                  <a:gd name="T6" fmla="*/ 452 w 744"/>
                  <a:gd name="T7" fmla="*/ 728 h 728"/>
                  <a:gd name="T8" fmla="*/ 440 w 744"/>
                  <a:gd name="T9" fmla="*/ 728 h 728"/>
                  <a:gd name="T10" fmla="*/ 432 w 744"/>
                  <a:gd name="T11" fmla="*/ 724 h 728"/>
                  <a:gd name="T12" fmla="*/ 8 w 744"/>
                  <a:gd name="T13" fmla="*/ 386 h 728"/>
                  <a:gd name="T14" fmla="*/ 8 w 744"/>
                  <a:gd name="T15" fmla="*/ 386 h 728"/>
                  <a:gd name="T16" fmla="*/ 2 w 744"/>
                  <a:gd name="T17" fmla="*/ 378 h 728"/>
                  <a:gd name="T18" fmla="*/ 0 w 744"/>
                  <a:gd name="T19" fmla="*/ 368 h 728"/>
                  <a:gd name="T20" fmla="*/ 0 w 744"/>
                  <a:gd name="T21" fmla="*/ 358 h 728"/>
                  <a:gd name="T22" fmla="*/ 6 w 744"/>
                  <a:gd name="T23" fmla="*/ 348 h 728"/>
                  <a:gd name="T24" fmla="*/ 274 w 744"/>
                  <a:gd name="T25" fmla="*/ 12 h 728"/>
                  <a:gd name="T26" fmla="*/ 274 w 744"/>
                  <a:gd name="T27" fmla="*/ 12 h 728"/>
                  <a:gd name="T28" fmla="*/ 282 w 744"/>
                  <a:gd name="T29" fmla="*/ 4 h 728"/>
                  <a:gd name="T30" fmla="*/ 292 w 744"/>
                  <a:gd name="T31" fmla="*/ 0 h 728"/>
                  <a:gd name="T32" fmla="*/ 302 w 744"/>
                  <a:gd name="T33" fmla="*/ 2 h 728"/>
                  <a:gd name="T34" fmla="*/ 312 w 744"/>
                  <a:gd name="T35" fmla="*/ 6 h 728"/>
                  <a:gd name="T36" fmla="*/ 734 w 744"/>
                  <a:gd name="T37" fmla="*/ 342 h 728"/>
                  <a:gd name="T38" fmla="*/ 734 w 744"/>
                  <a:gd name="T39" fmla="*/ 342 h 728"/>
                  <a:gd name="T40" fmla="*/ 740 w 744"/>
                  <a:gd name="T41" fmla="*/ 350 h 728"/>
                  <a:gd name="T42" fmla="*/ 744 w 744"/>
                  <a:gd name="T43" fmla="*/ 360 h 728"/>
                  <a:gd name="T44" fmla="*/ 742 w 744"/>
                  <a:gd name="T45" fmla="*/ 370 h 728"/>
                  <a:gd name="T46" fmla="*/ 738 w 744"/>
                  <a:gd name="T47" fmla="*/ 380 h 728"/>
                  <a:gd name="T48" fmla="*/ 470 w 744"/>
                  <a:gd name="T49" fmla="*/ 71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44" h="728">
                    <a:moveTo>
                      <a:pt x="470" y="718"/>
                    </a:moveTo>
                    <a:lnTo>
                      <a:pt x="470" y="718"/>
                    </a:lnTo>
                    <a:lnTo>
                      <a:pt x="460" y="726"/>
                    </a:lnTo>
                    <a:lnTo>
                      <a:pt x="452" y="728"/>
                    </a:lnTo>
                    <a:lnTo>
                      <a:pt x="440" y="728"/>
                    </a:lnTo>
                    <a:lnTo>
                      <a:pt x="432" y="724"/>
                    </a:lnTo>
                    <a:lnTo>
                      <a:pt x="8" y="386"/>
                    </a:lnTo>
                    <a:lnTo>
                      <a:pt x="8" y="386"/>
                    </a:lnTo>
                    <a:lnTo>
                      <a:pt x="2" y="378"/>
                    </a:lnTo>
                    <a:lnTo>
                      <a:pt x="0" y="368"/>
                    </a:lnTo>
                    <a:lnTo>
                      <a:pt x="0" y="358"/>
                    </a:lnTo>
                    <a:lnTo>
                      <a:pt x="6" y="348"/>
                    </a:lnTo>
                    <a:lnTo>
                      <a:pt x="274" y="12"/>
                    </a:lnTo>
                    <a:lnTo>
                      <a:pt x="274" y="12"/>
                    </a:lnTo>
                    <a:lnTo>
                      <a:pt x="282" y="4"/>
                    </a:lnTo>
                    <a:lnTo>
                      <a:pt x="292" y="0"/>
                    </a:lnTo>
                    <a:lnTo>
                      <a:pt x="302" y="2"/>
                    </a:lnTo>
                    <a:lnTo>
                      <a:pt x="312" y="6"/>
                    </a:lnTo>
                    <a:lnTo>
                      <a:pt x="734" y="342"/>
                    </a:lnTo>
                    <a:lnTo>
                      <a:pt x="734" y="342"/>
                    </a:lnTo>
                    <a:lnTo>
                      <a:pt x="740" y="350"/>
                    </a:lnTo>
                    <a:lnTo>
                      <a:pt x="744" y="360"/>
                    </a:lnTo>
                    <a:lnTo>
                      <a:pt x="742" y="370"/>
                    </a:lnTo>
                    <a:lnTo>
                      <a:pt x="738" y="380"/>
                    </a:lnTo>
                    <a:lnTo>
                      <a:pt x="470" y="718"/>
                    </a:lnTo>
                    <a:close/>
                  </a:path>
                </a:pathLst>
              </a:custGeom>
              <a:solidFill>
                <a:srgbClr val="474C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7" name="Freeform 10276"/>
              <p:cNvSpPr>
                <a:spLocks/>
              </p:cNvSpPr>
              <p:nvPr/>
            </p:nvSpPr>
            <p:spPr bwMode="auto">
              <a:xfrm>
                <a:off x="11269663" y="4862513"/>
                <a:ext cx="69850" cy="114300"/>
              </a:xfrm>
              <a:custGeom>
                <a:avLst/>
                <a:gdLst>
                  <a:gd name="T0" fmla="*/ 4 w 44"/>
                  <a:gd name="T1" fmla="*/ 22 h 72"/>
                  <a:gd name="T2" fmla="*/ 4 w 44"/>
                  <a:gd name="T3" fmla="*/ 22 h 72"/>
                  <a:gd name="T4" fmla="*/ 8 w 44"/>
                  <a:gd name="T5" fmla="*/ 30 h 72"/>
                  <a:gd name="T6" fmla="*/ 10 w 44"/>
                  <a:gd name="T7" fmla="*/ 38 h 72"/>
                  <a:gd name="T8" fmla="*/ 12 w 44"/>
                  <a:gd name="T9" fmla="*/ 48 h 72"/>
                  <a:gd name="T10" fmla="*/ 14 w 44"/>
                  <a:gd name="T11" fmla="*/ 58 h 72"/>
                  <a:gd name="T12" fmla="*/ 14 w 44"/>
                  <a:gd name="T13" fmla="*/ 58 h 72"/>
                  <a:gd name="T14" fmla="*/ 14 w 44"/>
                  <a:gd name="T15" fmla="*/ 64 h 72"/>
                  <a:gd name="T16" fmla="*/ 18 w 44"/>
                  <a:gd name="T17" fmla="*/ 68 h 72"/>
                  <a:gd name="T18" fmla="*/ 22 w 44"/>
                  <a:gd name="T19" fmla="*/ 72 h 72"/>
                  <a:gd name="T20" fmla="*/ 28 w 44"/>
                  <a:gd name="T21" fmla="*/ 72 h 72"/>
                  <a:gd name="T22" fmla="*/ 34 w 44"/>
                  <a:gd name="T23" fmla="*/ 72 h 72"/>
                  <a:gd name="T24" fmla="*/ 38 w 44"/>
                  <a:gd name="T25" fmla="*/ 68 h 72"/>
                  <a:gd name="T26" fmla="*/ 42 w 44"/>
                  <a:gd name="T27" fmla="*/ 64 h 72"/>
                  <a:gd name="T28" fmla="*/ 44 w 44"/>
                  <a:gd name="T29" fmla="*/ 58 h 72"/>
                  <a:gd name="T30" fmla="*/ 44 w 44"/>
                  <a:gd name="T31" fmla="*/ 58 h 72"/>
                  <a:gd name="T32" fmla="*/ 42 w 44"/>
                  <a:gd name="T33" fmla="*/ 44 h 72"/>
                  <a:gd name="T34" fmla="*/ 40 w 44"/>
                  <a:gd name="T35" fmla="*/ 30 h 72"/>
                  <a:gd name="T36" fmla="*/ 36 w 44"/>
                  <a:gd name="T37" fmla="*/ 18 h 72"/>
                  <a:gd name="T38" fmla="*/ 28 w 44"/>
                  <a:gd name="T39" fmla="*/ 6 h 72"/>
                  <a:gd name="T40" fmla="*/ 28 w 44"/>
                  <a:gd name="T41" fmla="*/ 6 h 72"/>
                  <a:gd name="T42" fmla="*/ 24 w 44"/>
                  <a:gd name="T43" fmla="*/ 2 h 72"/>
                  <a:gd name="T44" fmla="*/ 20 w 44"/>
                  <a:gd name="T45" fmla="*/ 0 h 72"/>
                  <a:gd name="T46" fmla="*/ 14 w 44"/>
                  <a:gd name="T47" fmla="*/ 0 h 72"/>
                  <a:gd name="T48" fmla="*/ 8 w 44"/>
                  <a:gd name="T49" fmla="*/ 2 h 72"/>
                  <a:gd name="T50" fmla="*/ 4 w 44"/>
                  <a:gd name="T51" fmla="*/ 4 h 72"/>
                  <a:gd name="T52" fmla="*/ 2 w 44"/>
                  <a:gd name="T53" fmla="*/ 10 h 72"/>
                  <a:gd name="T54" fmla="*/ 0 w 44"/>
                  <a:gd name="T55" fmla="*/ 16 h 72"/>
                  <a:gd name="T56" fmla="*/ 4 w 44"/>
                  <a:gd name="T5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72">
                    <a:moveTo>
                      <a:pt x="4" y="22"/>
                    </a:moveTo>
                    <a:lnTo>
                      <a:pt x="4" y="22"/>
                    </a:lnTo>
                    <a:lnTo>
                      <a:pt x="8" y="30"/>
                    </a:lnTo>
                    <a:lnTo>
                      <a:pt x="10" y="38"/>
                    </a:lnTo>
                    <a:lnTo>
                      <a:pt x="12" y="4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4" y="64"/>
                    </a:lnTo>
                    <a:lnTo>
                      <a:pt x="18" y="68"/>
                    </a:lnTo>
                    <a:lnTo>
                      <a:pt x="22" y="72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4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2" y="44"/>
                    </a:lnTo>
                    <a:lnTo>
                      <a:pt x="40" y="30"/>
                    </a:lnTo>
                    <a:lnTo>
                      <a:pt x="36" y="1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8" name="Freeform 10277"/>
              <p:cNvSpPr>
                <a:spLocks/>
              </p:cNvSpPr>
              <p:nvPr/>
            </p:nvSpPr>
            <p:spPr bwMode="auto">
              <a:xfrm>
                <a:off x="11269663" y="4862513"/>
                <a:ext cx="69850" cy="114300"/>
              </a:xfrm>
              <a:custGeom>
                <a:avLst/>
                <a:gdLst>
                  <a:gd name="T0" fmla="*/ 4 w 44"/>
                  <a:gd name="T1" fmla="*/ 22 h 72"/>
                  <a:gd name="T2" fmla="*/ 4 w 44"/>
                  <a:gd name="T3" fmla="*/ 22 h 72"/>
                  <a:gd name="T4" fmla="*/ 8 w 44"/>
                  <a:gd name="T5" fmla="*/ 30 h 72"/>
                  <a:gd name="T6" fmla="*/ 10 w 44"/>
                  <a:gd name="T7" fmla="*/ 38 h 72"/>
                  <a:gd name="T8" fmla="*/ 12 w 44"/>
                  <a:gd name="T9" fmla="*/ 48 h 72"/>
                  <a:gd name="T10" fmla="*/ 14 w 44"/>
                  <a:gd name="T11" fmla="*/ 58 h 72"/>
                  <a:gd name="T12" fmla="*/ 14 w 44"/>
                  <a:gd name="T13" fmla="*/ 58 h 72"/>
                  <a:gd name="T14" fmla="*/ 14 w 44"/>
                  <a:gd name="T15" fmla="*/ 64 h 72"/>
                  <a:gd name="T16" fmla="*/ 18 w 44"/>
                  <a:gd name="T17" fmla="*/ 68 h 72"/>
                  <a:gd name="T18" fmla="*/ 22 w 44"/>
                  <a:gd name="T19" fmla="*/ 72 h 72"/>
                  <a:gd name="T20" fmla="*/ 28 w 44"/>
                  <a:gd name="T21" fmla="*/ 72 h 72"/>
                  <a:gd name="T22" fmla="*/ 34 w 44"/>
                  <a:gd name="T23" fmla="*/ 72 h 72"/>
                  <a:gd name="T24" fmla="*/ 38 w 44"/>
                  <a:gd name="T25" fmla="*/ 68 h 72"/>
                  <a:gd name="T26" fmla="*/ 42 w 44"/>
                  <a:gd name="T27" fmla="*/ 64 h 72"/>
                  <a:gd name="T28" fmla="*/ 44 w 44"/>
                  <a:gd name="T29" fmla="*/ 58 h 72"/>
                  <a:gd name="T30" fmla="*/ 44 w 44"/>
                  <a:gd name="T31" fmla="*/ 58 h 72"/>
                  <a:gd name="T32" fmla="*/ 42 w 44"/>
                  <a:gd name="T33" fmla="*/ 44 h 72"/>
                  <a:gd name="T34" fmla="*/ 40 w 44"/>
                  <a:gd name="T35" fmla="*/ 30 h 72"/>
                  <a:gd name="T36" fmla="*/ 36 w 44"/>
                  <a:gd name="T37" fmla="*/ 18 h 72"/>
                  <a:gd name="T38" fmla="*/ 28 w 44"/>
                  <a:gd name="T39" fmla="*/ 6 h 72"/>
                  <a:gd name="T40" fmla="*/ 28 w 44"/>
                  <a:gd name="T41" fmla="*/ 6 h 72"/>
                  <a:gd name="T42" fmla="*/ 24 w 44"/>
                  <a:gd name="T43" fmla="*/ 2 h 72"/>
                  <a:gd name="T44" fmla="*/ 20 w 44"/>
                  <a:gd name="T45" fmla="*/ 0 h 72"/>
                  <a:gd name="T46" fmla="*/ 14 w 44"/>
                  <a:gd name="T47" fmla="*/ 0 h 72"/>
                  <a:gd name="T48" fmla="*/ 8 w 44"/>
                  <a:gd name="T49" fmla="*/ 2 h 72"/>
                  <a:gd name="T50" fmla="*/ 4 w 44"/>
                  <a:gd name="T51" fmla="*/ 4 h 72"/>
                  <a:gd name="T52" fmla="*/ 2 w 44"/>
                  <a:gd name="T53" fmla="*/ 10 h 72"/>
                  <a:gd name="T54" fmla="*/ 0 w 44"/>
                  <a:gd name="T55" fmla="*/ 16 h 72"/>
                  <a:gd name="T56" fmla="*/ 4 w 44"/>
                  <a:gd name="T5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72">
                    <a:moveTo>
                      <a:pt x="4" y="22"/>
                    </a:moveTo>
                    <a:lnTo>
                      <a:pt x="4" y="22"/>
                    </a:lnTo>
                    <a:lnTo>
                      <a:pt x="8" y="30"/>
                    </a:lnTo>
                    <a:lnTo>
                      <a:pt x="10" y="38"/>
                    </a:lnTo>
                    <a:lnTo>
                      <a:pt x="12" y="48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4" y="64"/>
                    </a:lnTo>
                    <a:lnTo>
                      <a:pt x="18" y="68"/>
                    </a:lnTo>
                    <a:lnTo>
                      <a:pt x="22" y="72"/>
                    </a:lnTo>
                    <a:lnTo>
                      <a:pt x="28" y="72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4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2" y="44"/>
                    </a:lnTo>
                    <a:lnTo>
                      <a:pt x="40" y="30"/>
                    </a:lnTo>
                    <a:lnTo>
                      <a:pt x="36" y="1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4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9" name="Freeform 10278"/>
              <p:cNvSpPr>
                <a:spLocks/>
              </p:cNvSpPr>
              <p:nvPr/>
            </p:nvSpPr>
            <p:spPr bwMode="auto">
              <a:xfrm>
                <a:off x="11352213" y="4862513"/>
                <a:ext cx="57150" cy="95250"/>
              </a:xfrm>
              <a:custGeom>
                <a:avLst/>
                <a:gdLst>
                  <a:gd name="T0" fmla="*/ 2 w 36"/>
                  <a:gd name="T1" fmla="*/ 18 h 60"/>
                  <a:gd name="T2" fmla="*/ 2 w 36"/>
                  <a:gd name="T3" fmla="*/ 18 h 60"/>
                  <a:gd name="T4" fmla="*/ 4 w 36"/>
                  <a:gd name="T5" fmla="*/ 32 h 60"/>
                  <a:gd name="T6" fmla="*/ 6 w 36"/>
                  <a:gd name="T7" fmla="*/ 46 h 60"/>
                  <a:gd name="T8" fmla="*/ 6 w 36"/>
                  <a:gd name="T9" fmla="*/ 46 h 60"/>
                  <a:gd name="T10" fmla="*/ 6 w 36"/>
                  <a:gd name="T11" fmla="*/ 52 h 60"/>
                  <a:gd name="T12" fmla="*/ 10 w 36"/>
                  <a:gd name="T13" fmla="*/ 56 h 60"/>
                  <a:gd name="T14" fmla="*/ 14 w 36"/>
                  <a:gd name="T15" fmla="*/ 60 h 60"/>
                  <a:gd name="T16" fmla="*/ 20 w 36"/>
                  <a:gd name="T17" fmla="*/ 60 h 60"/>
                  <a:gd name="T18" fmla="*/ 26 w 36"/>
                  <a:gd name="T19" fmla="*/ 60 h 60"/>
                  <a:gd name="T20" fmla="*/ 30 w 36"/>
                  <a:gd name="T21" fmla="*/ 56 h 60"/>
                  <a:gd name="T22" fmla="*/ 34 w 36"/>
                  <a:gd name="T23" fmla="*/ 52 h 60"/>
                  <a:gd name="T24" fmla="*/ 36 w 36"/>
                  <a:gd name="T25" fmla="*/ 46 h 60"/>
                  <a:gd name="T26" fmla="*/ 36 w 36"/>
                  <a:gd name="T27" fmla="*/ 46 h 60"/>
                  <a:gd name="T28" fmla="*/ 34 w 36"/>
                  <a:gd name="T29" fmla="*/ 28 h 60"/>
                  <a:gd name="T30" fmla="*/ 30 w 36"/>
                  <a:gd name="T31" fmla="*/ 10 h 60"/>
                  <a:gd name="T32" fmla="*/ 30 w 36"/>
                  <a:gd name="T33" fmla="*/ 10 h 60"/>
                  <a:gd name="T34" fmla="*/ 28 w 36"/>
                  <a:gd name="T35" fmla="*/ 4 h 60"/>
                  <a:gd name="T36" fmla="*/ 22 w 36"/>
                  <a:gd name="T37" fmla="*/ 0 h 60"/>
                  <a:gd name="T38" fmla="*/ 18 w 36"/>
                  <a:gd name="T39" fmla="*/ 0 h 60"/>
                  <a:gd name="T40" fmla="*/ 12 w 36"/>
                  <a:gd name="T41" fmla="*/ 0 h 60"/>
                  <a:gd name="T42" fmla="*/ 6 w 36"/>
                  <a:gd name="T43" fmla="*/ 2 h 60"/>
                  <a:gd name="T44" fmla="*/ 2 w 36"/>
                  <a:gd name="T45" fmla="*/ 6 h 60"/>
                  <a:gd name="T46" fmla="*/ 0 w 36"/>
                  <a:gd name="T47" fmla="*/ 12 h 60"/>
                  <a:gd name="T48" fmla="*/ 2 w 36"/>
                  <a:gd name="T49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60">
                    <a:moveTo>
                      <a:pt x="2" y="18"/>
                    </a:moveTo>
                    <a:lnTo>
                      <a:pt x="2" y="18"/>
                    </a:lnTo>
                    <a:lnTo>
                      <a:pt x="4" y="3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4" y="60"/>
                    </a:lnTo>
                    <a:lnTo>
                      <a:pt x="20" y="60"/>
                    </a:lnTo>
                    <a:lnTo>
                      <a:pt x="26" y="60"/>
                    </a:lnTo>
                    <a:lnTo>
                      <a:pt x="30" y="56"/>
                    </a:lnTo>
                    <a:lnTo>
                      <a:pt x="34" y="52"/>
                    </a:lnTo>
                    <a:lnTo>
                      <a:pt x="36" y="46"/>
                    </a:lnTo>
                    <a:lnTo>
                      <a:pt x="36" y="46"/>
                    </a:lnTo>
                    <a:lnTo>
                      <a:pt x="34" y="2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0" name="Freeform 10279"/>
              <p:cNvSpPr>
                <a:spLocks/>
              </p:cNvSpPr>
              <p:nvPr/>
            </p:nvSpPr>
            <p:spPr bwMode="auto">
              <a:xfrm>
                <a:off x="11352213" y="4862513"/>
                <a:ext cx="57150" cy="95250"/>
              </a:xfrm>
              <a:custGeom>
                <a:avLst/>
                <a:gdLst>
                  <a:gd name="T0" fmla="*/ 2 w 36"/>
                  <a:gd name="T1" fmla="*/ 18 h 60"/>
                  <a:gd name="T2" fmla="*/ 2 w 36"/>
                  <a:gd name="T3" fmla="*/ 18 h 60"/>
                  <a:gd name="T4" fmla="*/ 4 w 36"/>
                  <a:gd name="T5" fmla="*/ 32 h 60"/>
                  <a:gd name="T6" fmla="*/ 6 w 36"/>
                  <a:gd name="T7" fmla="*/ 46 h 60"/>
                  <a:gd name="T8" fmla="*/ 6 w 36"/>
                  <a:gd name="T9" fmla="*/ 46 h 60"/>
                  <a:gd name="T10" fmla="*/ 6 w 36"/>
                  <a:gd name="T11" fmla="*/ 52 h 60"/>
                  <a:gd name="T12" fmla="*/ 10 w 36"/>
                  <a:gd name="T13" fmla="*/ 56 h 60"/>
                  <a:gd name="T14" fmla="*/ 14 w 36"/>
                  <a:gd name="T15" fmla="*/ 60 h 60"/>
                  <a:gd name="T16" fmla="*/ 20 w 36"/>
                  <a:gd name="T17" fmla="*/ 60 h 60"/>
                  <a:gd name="T18" fmla="*/ 26 w 36"/>
                  <a:gd name="T19" fmla="*/ 60 h 60"/>
                  <a:gd name="T20" fmla="*/ 30 w 36"/>
                  <a:gd name="T21" fmla="*/ 56 h 60"/>
                  <a:gd name="T22" fmla="*/ 34 w 36"/>
                  <a:gd name="T23" fmla="*/ 52 h 60"/>
                  <a:gd name="T24" fmla="*/ 36 w 36"/>
                  <a:gd name="T25" fmla="*/ 46 h 60"/>
                  <a:gd name="T26" fmla="*/ 36 w 36"/>
                  <a:gd name="T27" fmla="*/ 46 h 60"/>
                  <a:gd name="T28" fmla="*/ 34 w 36"/>
                  <a:gd name="T29" fmla="*/ 28 h 60"/>
                  <a:gd name="T30" fmla="*/ 30 w 36"/>
                  <a:gd name="T31" fmla="*/ 10 h 60"/>
                  <a:gd name="T32" fmla="*/ 30 w 36"/>
                  <a:gd name="T33" fmla="*/ 10 h 60"/>
                  <a:gd name="T34" fmla="*/ 28 w 36"/>
                  <a:gd name="T35" fmla="*/ 4 h 60"/>
                  <a:gd name="T36" fmla="*/ 22 w 36"/>
                  <a:gd name="T37" fmla="*/ 0 h 60"/>
                  <a:gd name="T38" fmla="*/ 18 w 36"/>
                  <a:gd name="T39" fmla="*/ 0 h 60"/>
                  <a:gd name="T40" fmla="*/ 12 w 36"/>
                  <a:gd name="T41" fmla="*/ 0 h 60"/>
                  <a:gd name="T42" fmla="*/ 6 w 36"/>
                  <a:gd name="T43" fmla="*/ 2 h 60"/>
                  <a:gd name="T44" fmla="*/ 2 w 36"/>
                  <a:gd name="T45" fmla="*/ 6 h 60"/>
                  <a:gd name="T46" fmla="*/ 0 w 36"/>
                  <a:gd name="T47" fmla="*/ 12 h 60"/>
                  <a:gd name="T48" fmla="*/ 2 w 36"/>
                  <a:gd name="T49" fmla="*/ 1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60">
                    <a:moveTo>
                      <a:pt x="2" y="18"/>
                    </a:moveTo>
                    <a:lnTo>
                      <a:pt x="2" y="18"/>
                    </a:lnTo>
                    <a:lnTo>
                      <a:pt x="4" y="3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4" y="60"/>
                    </a:lnTo>
                    <a:lnTo>
                      <a:pt x="20" y="60"/>
                    </a:lnTo>
                    <a:lnTo>
                      <a:pt x="26" y="60"/>
                    </a:lnTo>
                    <a:lnTo>
                      <a:pt x="30" y="56"/>
                    </a:lnTo>
                    <a:lnTo>
                      <a:pt x="34" y="52"/>
                    </a:lnTo>
                    <a:lnTo>
                      <a:pt x="36" y="46"/>
                    </a:lnTo>
                    <a:lnTo>
                      <a:pt x="36" y="46"/>
                    </a:lnTo>
                    <a:lnTo>
                      <a:pt x="34" y="2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4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1" name="Freeform 10280"/>
              <p:cNvSpPr>
                <a:spLocks/>
              </p:cNvSpPr>
              <p:nvPr/>
            </p:nvSpPr>
            <p:spPr bwMode="auto">
              <a:xfrm>
                <a:off x="9590088" y="4770438"/>
                <a:ext cx="63500" cy="161925"/>
              </a:xfrm>
              <a:custGeom>
                <a:avLst/>
                <a:gdLst>
                  <a:gd name="T0" fmla="*/ 10 w 40"/>
                  <a:gd name="T1" fmla="*/ 8 h 102"/>
                  <a:gd name="T2" fmla="*/ 10 w 40"/>
                  <a:gd name="T3" fmla="*/ 8 h 102"/>
                  <a:gd name="T4" fmla="*/ 4 w 40"/>
                  <a:gd name="T5" fmla="*/ 20 h 102"/>
                  <a:gd name="T6" fmla="*/ 2 w 40"/>
                  <a:gd name="T7" fmla="*/ 30 h 102"/>
                  <a:gd name="T8" fmla="*/ 0 w 40"/>
                  <a:gd name="T9" fmla="*/ 42 h 102"/>
                  <a:gd name="T10" fmla="*/ 0 w 40"/>
                  <a:gd name="T11" fmla="*/ 52 h 102"/>
                  <a:gd name="T12" fmla="*/ 2 w 40"/>
                  <a:gd name="T13" fmla="*/ 62 h 102"/>
                  <a:gd name="T14" fmla="*/ 4 w 40"/>
                  <a:gd name="T15" fmla="*/ 74 h 102"/>
                  <a:gd name="T16" fmla="*/ 14 w 40"/>
                  <a:gd name="T17" fmla="*/ 96 h 102"/>
                  <a:gd name="T18" fmla="*/ 14 w 40"/>
                  <a:gd name="T19" fmla="*/ 96 h 102"/>
                  <a:gd name="T20" fmla="*/ 16 w 40"/>
                  <a:gd name="T21" fmla="*/ 100 h 102"/>
                  <a:gd name="T22" fmla="*/ 22 w 40"/>
                  <a:gd name="T23" fmla="*/ 102 h 102"/>
                  <a:gd name="T24" fmla="*/ 28 w 40"/>
                  <a:gd name="T25" fmla="*/ 102 h 102"/>
                  <a:gd name="T26" fmla="*/ 32 w 40"/>
                  <a:gd name="T27" fmla="*/ 100 h 102"/>
                  <a:gd name="T28" fmla="*/ 36 w 40"/>
                  <a:gd name="T29" fmla="*/ 98 h 102"/>
                  <a:gd name="T30" fmla="*/ 40 w 40"/>
                  <a:gd name="T31" fmla="*/ 92 h 102"/>
                  <a:gd name="T32" fmla="*/ 40 w 40"/>
                  <a:gd name="T33" fmla="*/ 86 h 102"/>
                  <a:gd name="T34" fmla="*/ 38 w 40"/>
                  <a:gd name="T35" fmla="*/ 80 h 102"/>
                  <a:gd name="T36" fmla="*/ 38 w 40"/>
                  <a:gd name="T37" fmla="*/ 80 h 102"/>
                  <a:gd name="T38" fmla="*/ 34 w 40"/>
                  <a:gd name="T39" fmla="*/ 66 h 102"/>
                  <a:gd name="T40" fmla="*/ 30 w 40"/>
                  <a:gd name="T41" fmla="*/ 52 h 102"/>
                  <a:gd name="T42" fmla="*/ 30 w 40"/>
                  <a:gd name="T43" fmla="*/ 38 h 102"/>
                  <a:gd name="T44" fmla="*/ 34 w 40"/>
                  <a:gd name="T45" fmla="*/ 24 h 102"/>
                  <a:gd name="T46" fmla="*/ 34 w 40"/>
                  <a:gd name="T47" fmla="*/ 24 h 102"/>
                  <a:gd name="T48" fmla="*/ 36 w 40"/>
                  <a:gd name="T49" fmla="*/ 16 h 102"/>
                  <a:gd name="T50" fmla="*/ 36 w 40"/>
                  <a:gd name="T51" fmla="*/ 12 h 102"/>
                  <a:gd name="T52" fmla="*/ 32 w 40"/>
                  <a:gd name="T53" fmla="*/ 6 h 102"/>
                  <a:gd name="T54" fmla="*/ 28 w 40"/>
                  <a:gd name="T55" fmla="*/ 2 h 102"/>
                  <a:gd name="T56" fmla="*/ 22 w 40"/>
                  <a:gd name="T57" fmla="*/ 0 h 102"/>
                  <a:gd name="T58" fmla="*/ 18 w 40"/>
                  <a:gd name="T59" fmla="*/ 0 h 102"/>
                  <a:gd name="T60" fmla="*/ 12 w 40"/>
                  <a:gd name="T61" fmla="*/ 4 h 102"/>
                  <a:gd name="T62" fmla="*/ 10 w 40"/>
                  <a:gd name="T63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02">
                    <a:moveTo>
                      <a:pt x="10" y="8"/>
                    </a:moveTo>
                    <a:lnTo>
                      <a:pt x="10" y="8"/>
                    </a:lnTo>
                    <a:lnTo>
                      <a:pt x="4" y="20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2" y="62"/>
                    </a:lnTo>
                    <a:lnTo>
                      <a:pt x="4" y="74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2" y="100"/>
                    </a:lnTo>
                    <a:lnTo>
                      <a:pt x="36" y="98"/>
                    </a:lnTo>
                    <a:lnTo>
                      <a:pt x="40" y="92"/>
                    </a:lnTo>
                    <a:lnTo>
                      <a:pt x="40" y="86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4" y="66"/>
                    </a:lnTo>
                    <a:lnTo>
                      <a:pt x="30" y="52"/>
                    </a:lnTo>
                    <a:lnTo>
                      <a:pt x="30" y="3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4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2" name="Freeform 10281"/>
              <p:cNvSpPr>
                <a:spLocks/>
              </p:cNvSpPr>
              <p:nvPr/>
            </p:nvSpPr>
            <p:spPr bwMode="auto">
              <a:xfrm>
                <a:off x="9590088" y="4770438"/>
                <a:ext cx="63500" cy="161925"/>
              </a:xfrm>
              <a:custGeom>
                <a:avLst/>
                <a:gdLst>
                  <a:gd name="T0" fmla="*/ 10 w 40"/>
                  <a:gd name="T1" fmla="*/ 8 h 102"/>
                  <a:gd name="T2" fmla="*/ 10 w 40"/>
                  <a:gd name="T3" fmla="*/ 8 h 102"/>
                  <a:gd name="T4" fmla="*/ 4 w 40"/>
                  <a:gd name="T5" fmla="*/ 20 h 102"/>
                  <a:gd name="T6" fmla="*/ 2 w 40"/>
                  <a:gd name="T7" fmla="*/ 30 h 102"/>
                  <a:gd name="T8" fmla="*/ 0 w 40"/>
                  <a:gd name="T9" fmla="*/ 42 h 102"/>
                  <a:gd name="T10" fmla="*/ 0 w 40"/>
                  <a:gd name="T11" fmla="*/ 52 h 102"/>
                  <a:gd name="T12" fmla="*/ 2 w 40"/>
                  <a:gd name="T13" fmla="*/ 62 h 102"/>
                  <a:gd name="T14" fmla="*/ 4 w 40"/>
                  <a:gd name="T15" fmla="*/ 74 h 102"/>
                  <a:gd name="T16" fmla="*/ 14 w 40"/>
                  <a:gd name="T17" fmla="*/ 96 h 102"/>
                  <a:gd name="T18" fmla="*/ 14 w 40"/>
                  <a:gd name="T19" fmla="*/ 96 h 102"/>
                  <a:gd name="T20" fmla="*/ 16 w 40"/>
                  <a:gd name="T21" fmla="*/ 100 h 102"/>
                  <a:gd name="T22" fmla="*/ 22 w 40"/>
                  <a:gd name="T23" fmla="*/ 102 h 102"/>
                  <a:gd name="T24" fmla="*/ 28 w 40"/>
                  <a:gd name="T25" fmla="*/ 102 h 102"/>
                  <a:gd name="T26" fmla="*/ 32 w 40"/>
                  <a:gd name="T27" fmla="*/ 100 h 102"/>
                  <a:gd name="T28" fmla="*/ 36 w 40"/>
                  <a:gd name="T29" fmla="*/ 98 h 102"/>
                  <a:gd name="T30" fmla="*/ 40 w 40"/>
                  <a:gd name="T31" fmla="*/ 92 h 102"/>
                  <a:gd name="T32" fmla="*/ 40 w 40"/>
                  <a:gd name="T33" fmla="*/ 86 h 102"/>
                  <a:gd name="T34" fmla="*/ 38 w 40"/>
                  <a:gd name="T35" fmla="*/ 80 h 102"/>
                  <a:gd name="T36" fmla="*/ 38 w 40"/>
                  <a:gd name="T37" fmla="*/ 80 h 102"/>
                  <a:gd name="T38" fmla="*/ 34 w 40"/>
                  <a:gd name="T39" fmla="*/ 66 h 102"/>
                  <a:gd name="T40" fmla="*/ 30 w 40"/>
                  <a:gd name="T41" fmla="*/ 52 h 102"/>
                  <a:gd name="T42" fmla="*/ 30 w 40"/>
                  <a:gd name="T43" fmla="*/ 38 h 102"/>
                  <a:gd name="T44" fmla="*/ 34 w 40"/>
                  <a:gd name="T45" fmla="*/ 24 h 102"/>
                  <a:gd name="T46" fmla="*/ 34 w 40"/>
                  <a:gd name="T47" fmla="*/ 24 h 102"/>
                  <a:gd name="T48" fmla="*/ 36 w 40"/>
                  <a:gd name="T49" fmla="*/ 16 h 102"/>
                  <a:gd name="T50" fmla="*/ 36 w 40"/>
                  <a:gd name="T51" fmla="*/ 12 h 102"/>
                  <a:gd name="T52" fmla="*/ 32 w 40"/>
                  <a:gd name="T53" fmla="*/ 6 h 102"/>
                  <a:gd name="T54" fmla="*/ 28 w 40"/>
                  <a:gd name="T55" fmla="*/ 2 h 102"/>
                  <a:gd name="T56" fmla="*/ 22 w 40"/>
                  <a:gd name="T57" fmla="*/ 0 h 102"/>
                  <a:gd name="T58" fmla="*/ 18 w 40"/>
                  <a:gd name="T59" fmla="*/ 0 h 102"/>
                  <a:gd name="T60" fmla="*/ 12 w 40"/>
                  <a:gd name="T61" fmla="*/ 4 h 102"/>
                  <a:gd name="T62" fmla="*/ 10 w 40"/>
                  <a:gd name="T63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" h="102">
                    <a:moveTo>
                      <a:pt x="10" y="8"/>
                    </a:moveTo>
                    <a:lnTo>
                      <a:pt x="10" y="8"/>
                    </a:lnTo>
                    <a:lnTo>
                      <a:pt x="4" y="20"/>
                    </a:lnTo>
                    <a:lnTo>
                      <a:pt x="2" y="30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2" y="62"/>
                    </a:lnTo>
                    <a:lnTo>
                      <a:pt x="4" y="74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2"/>
                    </a:lnTo>
                    <a:lnTo>
                      <a:pt x="32" y="100"/>
                    </a:lnTo>
                    <a:lnTo>
                      <a:pt x="36" y="98"/>
                    </a:lnTo>
                    <a:lnTo>
                      <a:pt x="40" y="92"/>
                    </a:lnTo>
                    <a:lnTo>
                      <a:pt x="40" y="86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4" y="66"/>
                    </a:lnTo>
                    <a:lnTo>
                      <a:pt x="30" y="52"/>
                    </a:lnTo>
                    <a:lnTo>
                      <a:pt x="30" y="38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32" y="6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4"/>
                    </a:lnTo>
                    <a:lnTo>
                      <a:pt x="10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3" name="Freeform 10282"/>
              <p:cNvSpPr>
                <a:spLocks/>
              </p:cNvSpPr>
              <p:nvPr/>
            </p:nvSpPr>
            <p:spPr bwMode="auto">
              <a:xfrm>
                <a:off x="9507538" y="4786313"/>
                <a:ext cx="50800" cy="133350"/>
              </a:xfrm>
              <a:custGeom>
                <a:avLst/>
                <a:gdLst>
                  <a:gd name="T0" fmla="*/ 0 w 32"/>
                  <a:gd name="T1" fmla="*/ 14 h 84"/>
                  <a:gd name="T2" fmla="*/ 0 w 32"/>
                  <a:gd name="T3" fmla="*/ 14 h 84"/>
                  <a:gd name="T4" fmla="*/ 0 w 32"/>
                  <a:gd name="T5" fmla="*/ 44 h 84"/>
                  <a:gd name="T6" fmla="*/ 4 w 32"/>
                  <a:gd name="T7" fmla="*/ 74 h 84"/>
                  <a:gd name="T8" fmla="*/ 4 w 32"/>
                  <a:gd name="T9" fmla="*/ 74 h 84"/>
                  <a:gd name="T10" fmla="*/ 6 w 32"/>
                  <a:gd name="T11" fmla="*/ 80 h 84"/>
                  <a:gd name="T12" fmla="*/ 10 w 32"/>
                  <a:gd name="T13" fmla="*/ 84 h 84"/>
                  <a:gd name="T14" fmla="*/ 16 w 32"/>
                  <a:gd name="T15" fmla="*/ 84 h 84"/>
                  <a:gd name="T16" fmla="*/ 20 w 32"/>
                  <a:gd name="T17" fmla="*/ 84 h 84"/>
                  <a:gd name="T18" fmla="*/ 26 w 32"/>
                  <a:gd name="T19" fmla="*/ 82 h 84"/>
                  <a:gd name="T20" fmla="*/ 30 w 32"/>
                  <a:gd name="T21" fmla="*/ 78 h 84"/>
                  <a:gd name="T22" fmla="*/ 32 w 32"/>
                  <a:gd name="T23" fmla="*/ 72 h 84"/>
                  <a:gd name="T24" fmla="*/ 32 w 32"/>
                  <a:gd name="T25" fmla="*/ 66 h 84"/>
                  <a:gd name="T26" fmla="*/ 32 w 32"/>
                  <a:gd name="T27" fmla="*/ 66 h 84"/>
                  <a:gd name="T28" fmla="*/ 30 w 32"/>
                  <a:gd name="T29" fmla="*/ 40 h 84"/>
                  <a:gd name="T30" fmla="*/ 30 w 32"/>
                  <a:gd name="T31" fmla="*/ 14 h 84"/>
                  <a:gd name="T32" fmla="*/ 30 w 32"/>
                  <a:gd name="T33" fmla="*/ 14 h 84"/>
                  <a:gd name="T34" fmla="*/ 28 w 32"/>
                  <a:gd name="T35" fmla="*/ 8 h 84"/>
                  <a:gd name="T36" fmla="*/ 24 w 32"/>
                  <a:gd name="T37" fmla="*/ 2 h 84"/>
                  <a:gd name="T38" fmla="*/ 20 w 32"/>
                  <a:gd name="T39" fmla="*/ 0 h 84"/>
                  <a:gd name="T40" fmla="*/ 14 w 32"/>
                  <a:gd name="T41" fmla="*/ 0 h 84"/>
                  <a:gd name="T42" fmla="*/ 8 w 32"/>
                  <a:gd name="T43" fmla="*/ 0 h 84"/>
                  <a:gd name="T44" fmla="*/ 4 w 32"/>
                  <a:gd name="T45" fmla="*/ 2 h 84"/>
                  <a:gd name="T46" fmla="*/ 0 w 32"/>
                  <a:gd name="T47" fmla="*/ 8 h 84"/>
                  <a:gd name="T48" fmla="*/ 0 w 32"/>
                  <a:gd name="T49" fmla="*/ 1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84">
                    <a:moveTo>
                      <a:pt x="0" y="14"/>
                    </a:moveTo>
                    <a:lnTo>
                      <a:pt x="0" y="14"/>
                    </a:lnTo>
                    <a:lnTo>
                      <a:pt x="0" y="44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80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0" y="84"/>
                    </a:lnTo>
                    <a:lnTo>
                      <a:pt x="26" y="82"/>
                    </a:lnTo>
                    <a:lnTo>
                      <a:pt x="30" y="78"/>
                    </a:lnTo>
                    <a:lnTo>
                      <a:pt x="32" y="72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0" y="40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8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2B5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4" name="Freeform 10283"/>
              <p:cNvSpPr>
                <a:spLocks/>
              </p:cNvSpPr>
              <p:nvPr/>
            </p:nvSpPr>
            <p:spPr bwMode="auto">
              <a:xfrm>
                <a:off x="9507538" y="4786313"/>
                <a:ext cx="50800" cy="133350"/>
              </a:xfrm>
              <a:custGeom>
                <a:avLst/>
                <a:gdLst>
                  <a:gd name="T0" fmla="*/ 0 w 32"/>
                  <a:gd name="T1" fmla="*/ 14 h 84"/>
                  <a:gd name="T2" fmla="*/ 0 w 32"/>
                  <a:gd name="T3" fmla="*/ 14 h 84"/>
                  <a:gd name="T4" fmla="*/ 0 w 32"/>
                  <a:gd name="T5" fmla="*/ 44 h 84"/>
                  <a:gd name="T6" fmla="*/ 4 w 32"/>
                  <a:gd name="T7" fmla="*/ 74 h 84"/>
                  <a:gd name="T8" fmla="*/ 4 w 32"/>
                  <a:gd name="T9" fmla="*/ 74 h 84"/>
                  <a:gd name="T10" fmla="*/ 6 w 32"/>
                  <a:gd name="T11" fmla="*/ 80 h 84"/>
                  <a:gd name="T12" fmla="*/ 10 w 32"/>
                  <a:gd name="T13" fmla="*/ 84 h 84"/>
                  <a:gd name="T14" fmla="*/ 16 w 32"/>
                  <a:gd name="T15" fmla="*/ 84 h 84"/>
                  <a:gd name="T16" fmla="*/ 20 w 32"/>
                  <a:gd name="T17" fmla="*/ 84 h 84"/>
                  <a:gd name="T18" fmla="*/ 26 w 32"/>
                  <a:gd name="T19" fmla="*/ 82 h 84"/>
                  <a:gd name="T20" fmla="*/ 30 w 32"/>
                  <a:gd name="T21" fmla="*/ 78 h 84"/>
                  <a:gd name="T22" fmla="*/ 32 w 32"/>
                  <a:gd name="T23" fmla="*/ 72 h 84"/>
                  <a:gd name="T24" fmla="*/ 32 w 32"/>
                  <a:gd name="T25" fmla="*/ 66 h 84"/>
                  <a:gd name="T26" fmla="*/ 32 w 32"/>
                  <a:gd name="T27" fmla="*/ 66 h 84"/>
                  <a:gd name="T28" fmla="*/ 30 w 32"/>
                  <a:gd name="T29" fmla="*/ 40 h 84"/>
                  <a:gd name="T30" fmla="*/ 30 w 32"/>
                  <a:gd name="T31" fmla="*/ 14 h 84"/>
                  <a:gd name="T32" fmla="*/ 30 w 32"/>
                  <a:gd name="T33" fmla="*/ 14 h 84"/>
                  <a:gd name="T34" fmla="*/ 28 w 32"/>
                  <a:gd name="T35" fmla="*/ 8 h 84"/>
                  <a:gd name="T36" fmla="*/ 24 w 32"/>
                  <a:gd name="T37" fmla="*/ 2 h 84"/>
                  <a:gd name="T38" fmla="*/ 20 w 32"/>
                  <a:gd name="T39" fmla="*/ 0 h 84"/>
                  <a:gd name="T40" fmla="*/ 14 w 32"/>
                  <a:gd name="T41" fmla="*/ 0 h 84"/>
                  <a:gd name="T42" fmla="*/ 8 w 32"/>
                  <a:gd name="T43" fmla="*/ 0 h 84"/>
                  <a:gd name="T44" fmla="*/ 4 w 32"/>
                  <a:gd name="T45" fmla="*/ 2 h 84"/>
                  <a:gd name="T46" fmla="*/ 0 w 32"/>
                  <a:gd name="T47" fmla="*/ 8 h 84"/>
                  <a:gd name="T48" fmla="*/ 0 w 32"/>
                  <a:gd name="T49" fmla="*/ 1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84">
                    <a:moveTo>
                      <a:pt x="0" y="14"/>
                    </a:moveTo>
                    <a:lnTo>
                      <a:pt x="0" y="14"/>
                    </a:lnTo>
                    <a:lnTo>
                      <a:pt x="0" y="44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80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0" y="84"/>
                    </a:lnTo>
                    <a:lnTo>
                      <a:pt x="26" y="82"/>
                    </a:lnTo>
                    <a:lnTo>
                      <a:pt x="30" y="78"/>
                    </a:lnTo>
                    <a:lnTo>
                      <a:pt x="32" y="72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0" y="40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8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7710487" y="1403387"/>
            <a:ext cx="2009775" cy="2009775"/>
            <a:chOff x="7710487" y="2292387"/>
            <a:chExt cx="2009775" cy="2009775"/>
          </a:xfrm>
        </p:grpSpPr>
        <p:sp>
          <p:nvSpPr>
            <p:cNvPr id="27" name="Teardrop 26"/>
            <p:cNvSpPr/>
            <p:nvPr/>
          </p:nvSpPr>
          <p:spPr>
            <a:xfrm rot="2700000">
              <a:off x="7710487" y="2292387"/>
              <a:ext cx="2009775" cy="2009775"/>
            </a:xfrm>
            <a:prstGeom prst="teardrop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54" name="Group 353"/>
            <p:cNvGrpSpPr/>
            <p:nvPr/>
          </p:nvGrpSpPr>
          <p:grpSpPr>
            <a:xfrm>
              <a:off x="8571147" y="2912322"/>
              <a:ext cx="658320" cy="680226"/>
              <a:chOff x="4576763" y="4929188"/>
              <a:chExt cx="3625850" cy="3746500"/>
            </a:xfrm>
          </p:grpSpPr>
          <p:sp>
            <p:nvSpPr>
              <p:cNvPr id="355" name="Freeform 74"/>
              <p:cNvSpPr>
                <a:spLocks/>
              </p:cNvSpPr>
              <p:nvPr/>
            </p:nvSpPr>
            <p:spPr bwMode="auto">
              <a:xfrm>
                <a:off x="5380038" y="5726113"/>
                <a:ext cx="1990725" cy="2057400"/>
              </a:xfrm>
              <a:custGeom>
                <a:avLst/>
                <a:gdLst>
                  <a:gd name="T0" fmla="*/ 308 w 1254"/>
                  <a:gd name="T1" fmla="*/ 1168 h 1296"/>
                  <a:gd name="T2" fmla="*/ 242 w 1254"/>
                  <a:gd name="T3" fmla="*/ 1124 h 1296"/>
                  <a:gd name="T4" fmla="*/ 182 w 1254"/>
                  <a:gd name="T5" fmla="*/ 1070 h 1296"/>
                  <a:gd name="T6" fmla="*/ 128 w 1254"/>
                  <a:gd name="T7" fmla="*/ 1010 h 1296"/>
                  <a:gd name="T8" fmla="*/ 84 w 1254"/>
                  <a:gd name="T9" fmla="*/ 944 h 1296"/>
                  <a:gd name="T10" fmla="*/ 48 w 1254"/>
                  <a:gd name="T11" fmla="*/ 872 h 1296"/>
                  <a:gd name="T12" fmla="*/ 22 w 1254"/>
                  <a:gd name="T13" fmla="*/ 794 h 1296"/>
                  <a:gd name="T14" fmla="*/ 4 w 1254"/>
                  <a:gd name="T15" fmla="*/ 714 h 1296"/>
                  <a:gd name="T16" fmla="*/ 0 w 1254"/>
                  <a:gd name="T17" fmla="*/ 628 h 1296"/>
                  <a:gd name="T18" fmla="*/ 0 w 1254"/>
                  <a:gd name="T19" fmla="*/ 596 h 1296"/>
                  <a:gd name="T20" fmla="*/ 6 w 1254"/>
                  <a:gd name="T21" fmla="*/ 532 h 1296"/>
                  <a:gd name="T22" fmla="*/ 18 w 1254"/>
                  <a:gd name="T23" fmla="*/ 472 h 1296"/>
                  <a:gd name="T24" fmla="*/ 38 w 1254"/>
                  <a:gd name="T25" fmla="*/ 412 h 1296"/>
                  <a:gd name="T26" fmla="*/ 60 w 1254"/>
                  <a:gd name="T27" fmla="*/ 356 h 1296"/>
                  <a:gd name="T28" fmla="*/ 90 w 1254"/>
                  <a:gd name="T29" fmla="*/ 304 h 1296"/>
                  <a:gd name="T30" fmla="*/ 124 w 1254"/>
                  <a:gd name="T31" fmla="*/ 254 h 1296"/>
                  <a:gd name="T32" fmla="*/ 162 w 1254"/>
                  <a:gd name="T33" fmla="*/ 206 h 1296"/>
                  <a:gd name="T34" fmla="*/ 204 w 1254"/>
                  <a:gd name="T35" fmla="*/ 164 h 1296"/>
                  <a:gd name="T36" fmla="*/ 252 w 1254"/>
                  <a:gd name="T37" fmla="*/ 126 h 1296"/>
                  <a:gd name="T38" fmla="*/ 302 w 1254"/>
                  <a:gd name="T39" fmla="*/ 92 h 1296"/>
                  <a:gd name="T40" fmla="*/ 354 w 1254"/>
                  <a:gd name="T41" fmla="*/ 62 h 1296"/>
                  <a:gd name="T42" fmla="*/ 410 w 1254"/>
                  <a:gd name="T43" fmla="*/ 40 h 1296"/>
                  <a:gd name="T44" fmla="*/ 470 w 1254"/>
                  <a:gd name="T45" fmla="*/ 20 h 1296"/>
                  <a:gd name="T46" fmla="*/ 530 w 1254"/>
                  <a:gd name="T47" fmla="*/ 8 h 1296"/>
                  <a:gd name="T48" fmla="*/ 594 w 1254"/>
                  <a:gd name="T49" fmla="*/ 2 h 1296"/>
                  <a:gd name="T50" fmla="*/ 626 w 1254"/>
                  <a:gd name="T51" fmla="*/ 0 h 1296"/>
                  <a:gd name="T52" fmla="*/ 690 w 1254"/>
                  <a:gd name="T53" fmla="*/ 4 h 1296"/>
                  <a:gd name="T54" fmla="*/ 752 w 1254"/>
                  <a:gd name="T55" fmla="*/ 14 h 1296"/>
                  <a:gd name="T56" fmla="*/ 814 w 1254"/>
                  <a:gd name="T57" fmla="*/ 30 h 1296"/>
                  <a:gd name="T58" fmla="*/ 870 w 1254"/>
                  <a:gd name="T59" fmla="*/ 50 h 1296"/>
                  <a:gd name="T60" fmla="*/ 926 w 1254"/>
                  <a:gd name="T61" fmla="*/ 76 h 1296"/>
                  <a:gd name="T62" fmla="*/ 978 w 1254"/>
                  <a:gd name="T63" fmla="*/ 108 h 1296"/>
                  <a:gd name="T64" fmla="*/ 1026 w 1254"/>
                  <a:gd name="T65" fmla="*/ 144 h 1296"/>
                  <a:gd name="T66" fmla="*/ 1070 w 1254"/>
                  <a:gd name="T67" fmla="*/ 184 h 1296"/>
                  <a:gd name="T68" fmla="*/ 1110 w 1254"/>
                  <a:gd name="T69" fmla="*/ 230 h 1296"/>
                  <a:gd name="T70" fmla="*/ 1146 w 1254"/>
                  <a:gd name="T71" fmla="*/ 278 h 1296"/>
                  <a:gd name="T72" fmla="*/ 1178 w 1254"/>
                  <a:gd name="T73" fmla="*/ 330 h 1296"/>
                  <a:gd name="T74" fmla="*/ 1204 w 1254"/>
                  <a:gd name="T75" fmla="*/ 384 h 1296"/>
                  <a:gd name="T76" fmla="*/ 1226 w 1254"/>
                  <a:gd name="T77" fmla="*/ 442 h 1296"/>
                  <a:gd name="T78" fmla="*/ 1242 w 1254"/>
                  <a:gd name="T79" fmla="*/ 502 h 1296"/>
                  <a:gd name="T80" fmla="*/ 1250 w 1254"/>
                  <a:gd name="T81" fmla="*/ 564 h 1296"/>
                  <a:gd name="T82" fmla="*/ 1254 w 1254"/>
                  <a:gd name="T83" fmla="*/ 628 h 1296"/>
                  <a:gd name="T84" fmla="*/ 1252 w 1254"/>
                  <a:gd name="T85" fmla="*/ 670 h 1296"/>
                  <a:gd name="T86" fmla="*/ 1242 w 1254"/>
                  <a:gd name="T87" fmla="*/ 748 h 1296"/>
                  <a:gd name="T88" fmla="*/ 1222 w 1254"/>
                  <a:gd name="T89" fmla="*/ 824 h 1296"/>
                  <a:gd name="T90" fmla="*/ 1194 w 1254"/>
                  <a:gd name="T91" fmla="*/ 898 h 1296"/>
                  <a:gd name="T92" fmla="*/ 1156 w 1254"/>
                  <a:gd name="T93" fmla="*/ 964 h 1296"/>
                  <a:gd name="T94" fmla="*/ 1110 w 1254"/>
                  <a:gd name="T95" fmla="*/ 1026 h 1296"/>
                  <a:gd name="T96" fmla="*/ 1058 w 1254"/>
                  <a:gd name="T97" fmla="*/ 1082 h 1296"/>
                  <a:gd name="T98" fmla="*/ 998 w 1254"/>
                  <a:gd name="T99" fmla="*/ 1132 h 1296"/>
                  <a:gd name="T100" fmla="*/ 966 w 1254"/>
                  <a:gd name="T101" fmla="*/ 1296 h 1296"/>
                  <a:gd name="T102" fmla="*/ 308 w 1254"/>
                  <a:gd name="T103" fmla="*/ 1168 h 1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54" h="1296">
                    <a:moveTo>
                      <a:pt x="308" y="1168"/>
                    </a:moveTo>
                    <a:lnTo>
                      <a:pt x="308" y="1168"/>
                    </a:lnTo>
                    <a:lnTo>
                      <a:pt x="274" y="1148"/>
                    </a:lnTo>
                    <a:lnTo>
                      <a:pt x="242" y="1124"/>
                    </a:lnTo>
                    <a:lnTo>
                      <a:pt x="210" y="1098"/>
                    </a:lnTo>
                    <a:lnTo>
                      <a:pt x="182" y="1070"/>
                    </a:lnTo>
                    <a:lnTo>
                      <a:pt x="154" y="1042"/>
                    </a:lnTo>
                    <a:lnTo>
                      <a:pt x="128" y="1010"/>
                    </a:lnTo>
                    <a:lnTo>
                      <a:pt x="106" y="978"/>
                    </a:lnTo>
                    <a:lnTo>
                      <a:pt x="84" y="944"/>
                    </a:lnTo>
                    <a:lnTo>
                      <a:pt x="64" y="908"/>
                    </a:lnTo>
                    <a:lnTo>
                      <a:pt x="48" y="872"/>
                    </a:lnTo>
                    <a:lnTo>
                      <a:pt x="34" y="834"/>
                    </a:lnTo>
                    <a:lnTo>
                      <a:pt x="22" y="794"/>
                    </a:lnTo>
                    <a:lnTo>
                      <a:pt x="12" y="754"/>
                    </a:lnTo>
                    <a:lnTo>
                      <a:pt x="4" y="714"/>
                    </a:lnTo>
                    <a:lnTo>
                      <a:pt x="0" y="672"/>
                    </a:lnTo>
                    <a:lnTo>
                      <a:pt x="0" y="628"/>
                    </a:lnTo>
                    <a:lnTo>
                      <a:pt x="0" y="628"/>
                    </a:lnTo>
                    <a:lnTo>
                      <a:pt x="0" y="596"/>
                    </a:lnTo>
                    <a:lnTo>
                      <a:pt x="2" y="564"/>
                    </a:lnTo>
                    <a:lnTo>
                      <a:pt x="6" y="532"/>
                    </a:lnTo>
                    <a:lnTo>
                      <a:pt x="12" y="502"/>
                    </a:lnTo>
                    <a:lnTo>
                      <a:pt x="18" y="472"/>
                    </a:lnTo>
                    <a:lnTo>
                      <a:pt x="28" y="442"/>
                    </a:lnTo>
                    <a:lnTo>
                      <a:pt x="38" y="412"/>
                    </a:lnTo>
                    <a:lnTo>
                      <a:pt x="48" y="384"/>
                    </a:lnTo>
                    <a:lnTo>
                      <a:pt x="60" y="356"/>
                    </a:lnTo>
                    <a:lnTo>
                      <a:pt x="74" y="330"/>
                    </a:lnTo>
                    <a:lnTo>
                      <a:pt x="90" y="304"/>
                    </a:lnTo>
                    <a:lnTo>
                      <a:pt x="106" y="278"/>
                    </a:lnTo>
                    <a:lnTo>
                      <a:pt x="124" y="254"/>
                    </a:lnTo>
                    <a:lnTo>
                      <a:pt x="142" y="230"/>
                    </a:lnTo>
                    <a:lnTo>
                      <a:pt x="162" y="206"/>
                    </a:lnTo>
                    <a:lnTo>
                      <a:pt x="182" y="184"/>
                    </a:lnTo>
                    <a:lnTo>
                      <a:pt x="204" y="164"/>
                    </a:lnTo>
                    <a:lnTo>
                      <a:pt x="228" y="144"/>
                    </a:lnTo>
                    <a:lnTo>
                      <a:pt x="252" y="126"/>
                    </a:lnTo>
                    <a:lnTo>
                      <a:pt x="276" y="108"/>
                    </a:lnTo>
                    <a:lnTo>
                      <a:pt x="302" y="92"/>
                    </a:lnTo>
                    <a:lnTo>
                      <a:pt x="328" y="76"/>
                    </a:lnTo>
                    <a:lnTo>
                      <a:pt x="354" y="62"/>
                    </a:lnTo>
                    <a:lnTo>
                      <a:pt x="382" y="50"/>
                    </a:lnTo>
                    <a:lnTo>
                      <a:pt x="410" y="40"/>
                    </a:lnTo>
                    <a:lnTo>
                      <a:pt x="440" y="30"/>
                    </a:lnTo>
                    <a:lnTo>
                      <a:pt x="470" y="20"/>
                    </a:lnTo>
                    <a:lnTo>
                      <a:pt x="500" y="14"/>
                    </a:lnTo>
                    <a:lnTo>
                      <a:pt x="530" y="8"/>
                    </a:lnTo>
                    <a:lnTo>
                      <a:pt x="562" y="4"/>
                    </a:lnTo>
                    <a:lnTo>
                      <a:pt x="594" y="2"/>
                    </a:lnTo>
                    <a:lnTo>
                      <a:pt x="626" y="0"/>
                    </a:lnTo>
                    <a:lnTo>
                      <a:pt x="626" y="0"/>
                    </a:lnTo>
                    <a:lnTo>
                      <a:pt x="658" y="2"/>
                    </a:lnTo>
                    <a:lnTo>
                      <a:pt x="690" y="4"/>
                    </a:lnTo>
                    <a:lnTo>
                      <a:pt x="722" y="8"/>
                    </a:lnTo>
                    <a:lnTo>
                      <a:pt x="752" y="14"/>
                    </a:lnTo>
                    <a:lnTo>
                      <a:pt x="784" y="20"/>
                    </a:lnTo>
                    <a:lnTo>
                      <a:pt x="814" y="30"/>
                    </a:lnTo>
                    <a:lnTo>
                      <a:pt x="842" y="40"/>
                    </a:lnTo>
                    <a:lnTo>
                      <a:pt x="870" y="50"/>
                    </a:lnTo>
                    <a:lnTo>
                      <a:pt x="898" y="62"/>
                    </a:lnTo>
                    <a:lnTo>
                      <a:pt x="926" y="76"/>
                    </a:lnTo>
                    <a:lnTo>
                      <a:pt x="952" y="92"/>
                    </a:lnTo>
                    <a:lnTo>
                      <a:pt x="978" y="108"/>
                    </a:lnTo>
                    <a:lnTo>
                      <a:pt x="1002" y="126"/>
                    </a:lnTo>
                    <a:lnTo>
                      <a:pt x="1026" y="144"/>
                    </a:lnTo>
                    <a:lnTo>
                      <a:pt x="1048" y="164"/>
                    </a:lnTo>
                    <a:lnTo>
                      <a:pt x="1070" y="184"/>
                    </a:lnTo>
                    <a:lnTo>
                      <a:pt x="1090" y="206"/>
                    </a:lnTo>
                    <a:lnTo>
                      <a:pt x="1110" y="230"/>
                    </a:lnTo>
                    <a:lnTo>
                      <a:pt x="1130" y="254"/>
                    </a:lnTo>
                    <a:lnTo>
                      <a:pt x="1146" y="278"/>
                    </a:lnTo>
                    <a:lnTo>
                      <a:pt x="1164" y="304"/>
                    </a:lnTo>
                    <a:lnTo>
                      <a:pt x="1178" y="330"/>
                    </a:lnTo>
                    <a:lnTo>
                      <a:pt x="1192" y="356"/>
                    </a:lnTo>
                    <a:lnTo>
                      <a:pt x="1204" y="384"/>
                    </a:lnTo>
                    <a:lnTo>
                      <a:pt x="1216" y="412"/>
                    </a:lnTo>
                    <a:lnTo>
                      <a:pt x="1226" y="442"/>
                    </a:lnTo>
                    <a:lnTo>
                      <a:pt x="1234" y="472"/>
                    </a:lnTo>
                    <a:lnTo>
                      <a:pt x="1242" y="502"/>
                    </a:lnTo>
                    <a:lnTo>
                      <a:pt x="1246" y="532"/>
                    </a:lnTo>
                    <a:lnTo>
                      <a:pt x="1250" y="564"/>
                    </a:lnTo>
                    <a:lnTo>
                      <a:pt x="1254" y="596"/>
                    </a:lnTo>
                    <a:lnTo>
                      <a:pt x="1254" y="628"/>
                    </a:lnTo>
                    <a:lnTo>
                      <a:pt x="1254" y="628"/>
                    </a:lnTo>
                    <a:lnTo>
                      <a:pt x="1252" y="670"/>
                    </a:lnTo>
                    <a:lnTo>
                      <a:pt x="1248" y="710"/>
                    </a:lnTo>
                    <a:lnTo>
                      <a:pt x="1242" y="748"/>
                    </a:lnTo>
                    <a:lnTo>
                      <a:pt x="1234" y="788"/>
                    </a:lnTo>
                    <a:lnTo>
                      <a:pt x="1222" y="824"/>
                    </a:lnTo>
                    <a:lnTo>
                      <a:pt x="1210" y="862"/>
                    </a:lnTo>
                    <a:lnTo>
                      <a:pt x="1194" y="898"/>
                    </a:lnTo>
                    <a:lnTo>
                      <a:pt x="1176" y="932"/>
                    </a:lnTo>
                    <a:lnTo>
                      <a:pt x="1156" y="964"/>
                    </a:lnTo>
                    <a:lnTo>
                      <a:pt x="1134" y="996"/>
                    </a:lnTo>
                    <a:lnTo>
                      <a:pt x="1110" y="1026"/>
                    </a:lnTo>
                    <a:lnTo>
                      <a:pt x="1084" y="1056"/>
                    </a:lnTo>
                    <a:lnTo>
                      <a:pt x="1058" y="1082"/>
                    </a:lnTo>
                    <a:lnTo>
                      <a:pt x="1028" y="1108"/>
                    </a:lnTo>
                    <a:lnTo>
                      <a:pt x="998" y="1132"/>
                    </a:lnTo>
                    <a:lnTo>
                      <a:pt x="966" y="1154"/>
                    </a:lnTo>
                    <a:lnTo>
                      <a:pt x="966" y="1296"/>
                    </a:lnTo>
                    <a:lnTo>
                      <a:pt x="308" y="1296"/>
                    </a:lnTo>
                    <a:lnTo>
                      <a:pt x="308" y="1168"/>
                    </a:lnTo>
                    <a:close/>
                  </a:path>
                </a:pathLst>
              </a:custGeom>
              <a:solidFill>
                <a:srgbClr val="EF9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6" name="Freeform 84"/>
              <p:cNvSpPr>
                <a:spLocks/>
              </p:cNvSpPr>
              <p:nvPr/>
            </p:nvSpPr>
            <p:spPr bwMode="auto">
              <a:xfrm>
                <a:off x="5868988" y="7923213"/>
                <a:ext cx="1044575" cy="180975"/>
              </a:xfrm>
              <a:custGeom>
                <a:avLst/>
                <a:gdLst>
                  <a:gd name="T0" fmla="*/ 658 w 658"/>
                  <a:gd name="T1" fmla="*/ 58 h 114"/>
                  <a:gd name="T2" fmla="*/ 658 w 658"/>
                  <a:gd name="T3" fmla="*/ 58 h 114"/>
                  <a:gd name="T4" fmla="*/ 656 w 658"/>
                  <a:gd name="T5" fmla="*/ 68 h 114"/>
                  <a:gd name="T6" fmla="*/ 654 w 658"/>
                  <a:gd name="T7" fmla="*/ 80 h 114"/>
                  <a:gd name="T8" fmla="*/ 648 w 658"/>
                  <a:gd name="T9" fmla="*/ 88 h 114"/>
                  <a:gd name="T10" fmla="*/ 642 w 658"/>
                  <a:gd name="T11" fmla="*/ 98 h 114"/>
                  <a:gd name="T12" fmla="*/ 634 w 658"/>
                  <a:gd name="T13" fmla="*/ 104 h 114"/>
                  <a:gd name="T14" fmla="*/ 624 w 658"/>
                  <a:gd name="T15" fmla="*/ 110 h 114"/>
                  <a:gd name="T16" fmla="*/ 612 w 658"/>
                  <a:gd name="T17" fmla="*/ 112 h 114"/>
                  <a:gd name="T18" fmla="*/ 602 w 658"/>
                  <a:gd name="T19" fmla="*/ 114 h 114"/>
                  <a:gd name="T20" fmla="*/ 56 w 658"/>
                  <a:gd name="T21" fmla="*/ 114 h 114"/>
                  <a:gd name="T22" fmla="*/ 56 w 658"/>
                  <a:gd name="T23" fmla="*/ 114 h 114"/>
                  <a:gd name="T24" fmla="*/ 44 w 658"/>
                  <a:gd name="T25" fmla="*/ 112 h 114"/>
                  <a:gd name="T26" fmla="*/ 34 w 658"/>
                  <a:gd name="T27" fmla="*/ 110 h 114"/>
                  <a:gd name="T28" fmla="*/ 24 w 658"/>
                  <a:gd name="T29" fmla="*/ 104 h 114"/>
                  <a:gd name="T30" fmla="*/ 16 w 658"/>
                  <a:gd name="T31" fmla="*/ 98 h 114"/>
                  <a:gd name="T32" fmla="*/ 10 w 658"/>
                  <a:gd name="T33" fmla="*/ 88 h 114"/>
                  <a:gd name="T34" fmla="*/ 4 w 658"/>
                  <a:gd name="T35" fmla="*/ 80 h 114"/>
                  <a:gd name="T36" fmla="*/ 0 w 658"/>
                  <a:gd name="T37" fmla="*/ 68 h 114"/>
                  <a:gd name="T38" fmla="*/ 0 w 658"/>
                  <a:gd name="T39" fmla="*/ 58 h 114"/>
                  <a:gd name="T40" fmla="*/ 0 w 658"/>
                  <a:gd name="T41" fmla="*/ 58 h 114"/>
                  <a:gd name="T42" fmla="*/ 0 w 658"/>
                  <a:gd name="T43" fmla="*/ 58 h 114"/>
                  <a:gd name="T44" fmla="*/ 0 w 658"/>
                  <a:gd name="T45" fmla="*/ 46 h 114"/>
                  <a:gd name="T46" fmla="*/ 4 w 658"/>
                  <a:gd name="T47" fmla="*/ 36 h 114"/>
                  <a:gd name="T48" fmla="*/ 10 w 658"/>
                  <a:gd name="T49" fmla="*/ 26 h 114"/>
                  <a:gd name="T50" fmla="*/ 16 w 658"/>
                  <a:gd name="T51" fmla="*/ 18 h 114"/>
                  <a:gd name="T52" fmla="*/ 24 w 658"/>
                  <a:gd name="T53" fmla="*/ 10 h 114"/>
                  <a:gd name="T54" fmla="*/ 34 w 658"/>
                  <a:gd name="T55" fmla="*/ 6 h 114"/>
                  <a:gd name="T56" fmla="*/ 44 w 658"/>
                  <a:gd name="T57" fmla="*/ 2 h 114"/>
                  <a:gd name="T58" fmla="*/ 56 w 658"/>
                  <a:gd name="T59" fmla="*/ 0 h 114"/>
                  <a:gd name="T60" fmla="*/ 602 w 658"/>
                  <a:gd name="T61" fmla="*/ 0 h 114"/>
                  <a:gd name="T62" fmla="*/ 602 w 658"/>
                  <a:gd name="T63" fmla="*/ 0 h 114"/>
                  <a:gd name="T64" fmla="*/ 612 w 658"/>
                  <a:gd name="T65" fmla="*/ 2 h 114"/>
                  <a:gd name="T66" fmla="*/ 624 w 658"/>
                  <a:gd name="T67" fmla="*/ 6 h 114"/>
                  <a:gd name="T68" fmla="*/ 634 w 658"/>
                  <a:gd name="T69" fmla="*/ 10 h 114"/>
                  <a:gd name="T70" fmla="*/ 642 w 658"/>
                  <a:gd name="T71" fmla="*/ 18 h 114"/>
                  <a:gd name="T72" fmla="*/ 648 w 658"/>
                  <a:gd name="T73" fmla="*/ 26 h 114"/>
                  <a:gd name="T74" fmla="*/ 654 w 658"/>
                  <a:gd name="T75" fmla="*/ 36 h 114"/>
                  <a:gd name="T76" fmla="*/ 656 w 658"/>
                  <a:gd name="T77" fmla="*/ 46 h 114"/>
                  <a:gd name="T78" fmla="*/ 658 w 658"/>
                  <a:gd name="T79" fmla="*/ 58 h 114"/>
                  <a:gd name="T80" fmla="*/ 658 w 658"/>
                  <a:gd name="T81" fmla="*/ 5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8" h="114">
                    <a:moveTo>
                      <a:pt x="658" y="58"/>
                    </a:moveTo>
                    <a:lnTo>
                      <a:pt x="658" y="58"/>
                    </a:lnTo>
                    <a:lnTo>
                      <a:pt x="656" y="68"/>
                    </a:lnTo>
                    <a:lnTo>
                      <a:pt x="654" y="80"/>
                    </a:lnTo>
                    <a:lnTo>
                      <a:pt x="648" y="88"/>
                    </a:lnTo>
                    <a:lnTo>
                      <a:pt x="642" y="98"/>
                    </a:lnTo>
                    <a:lnTo>
                      <a:pt x="634" y="104"/>
                    </a:lnTo>
                    <a:lnTo>
                      <a:pt x="624" y="110"/>
                    </a:lnTo>
                    <a:lnTo>
                      <a:pt x="612" y="112"/>
                    </a:lnTo>
                    <a:lnTo>
                      <a:pt x="602" y="114"/>
                    </a:lnTo>
                    <a:lnTo>
                      <a:pt x="56" y="114"/>
                    </a:lnTo>
                    <a:lnTo>
                      <a:pt x="56" y="114"/>
                    </a:lnTo>
                    <a:lnTo>
                      <a:pt x="44" y="112"/>
                    </a:lnTo>
                    <a:lnTo>
                      <a:pt x="34" y="110"/>
                    </a:lnTo>
                    <a:lnTo>
                      <a:pt x="24" y="104"/>
                    </a:lnTo>
                    <a:lnTo>
                      <a:pt x="16" y="98"/>
                    </a:lnTo>
                    <a:lnTo>
                      <a:pt x="10" y="88"/>
                    </a:lnTo>
                    <a:lnTo>
                      <a:pt x="4" y="80"/>
                    </a:lnTo>
                    <a:lnTo>
                      <a:pt x="0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46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6" y="18"/>
                    </a:lnTo>
                    <a:lnTo>
                      <a:pt x="24" y="10"/>
                    </a:lnTo>
                    <a:lnTo>
                      <a:pt x="34" y="6"/>
                    </a:lnTo>
                    <a:lnTo>
                      <a:pt x="44" y="2"/>
                    </a:lnTo>
                    <a:lnTo>
                      <a:pt x="56" y="0"/>
                    </a:lnTo>
                    <a:lnTo>
                      <a:pt x="602" y="0"/>
                    </a:lnTo>
                    <a:lnTo>
                      <a:pt x="602" y="0"/>
                    </a:lnTo>
                    <a:lnTo>
                      <a:pt x="612" y="2"/>
                    </a:lnTo>
                    <a:lnTo>
                      <a:pt x="624" y="6"/>
                    </a:lnTo>
                    <a:lnTo>
                      <a:pt x="634" y="10"/>
                    </a:lnTo>
                    <a:lnTo>
                      <a:pt x="642" y="18"/>
                    </a:lnTo>
                    <a:lnTo>
                      <a:pt x="648" y="26"/>
                    </a:lnTo>
                    <a:lnTo>
                      <a:pt x="654" y="36"/>
                    </a:lnTo>
                    <a:lnTo>
                      <a:pt x="656" y="46"/>
                    </a:lnTo>
                    <a:lnTo>
                      <a:pt x="658" y="58"/>
                    </a:lnTo>
                    <a:lnTo>
                      <a:pt x="658" y="58"/>
                    </a:lnTo>
                    <a:close/>
                  </a:path>
                </a:pathLst>
              </a:custGeom>
              <a:solidFill>
                <a:srgbClr val="201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7" name="Freeform 85"/>
              <p:cNvSpPr>
                <a:spLocks/>
              </p:cNvSpPr>
              <p:nvPr/>
            </p:nvSpPr>
            <p:spPr bwMode="auto">
              <a:xfrm>
                <a:off x="5868988" y="8154988"/>
                <a:ext cx="1044575" cy="180975"/>
              </a:xfrm>
              <a:custGeom>
                <a:avLst/>
                <a:gdLst>
                  <a:gd name="T0" fmla="*/ 658 w 658"/>
                  <a:gd name="T1" fmla="*/ 58 h 114"/>
                  <a:gd name="T2" fmla="*/ 658 w 658"/>
                  <a:gd name="T3" fmla="*/ 58 h 114"/>
                  <a:gd name="T4" fmla="*/ 656 w 658"/>
                  <a:gd name="T5" fmla="*/ 68 h 114"/>
                  <a:gd name="T6" fmla="*/ 654 w 658"/>
                  <a:gd name="T7" fmla="*/ 80 h 114"/>
                  <a:gd name="T8" fmla="*/ 648 w 658"/>
                  <a:gd name="T9" fmla="*/ 88 h 114"/>
                  <a:gd name="T10" fmla="*/ 642 w 658"/>
                  <a:gd name="T11" fmla="*/ 98 h 114"/>
                  <a:gd name="T12" fmla="*/ 634 w 658"/>
                  <a:gd name="T13" fmla="*/ 104 h 114"/>
                  <a:gd name="T14" fmla="*/ 624 w 658"/>
                  <a:gd name="T15" fmla="*/ 110 h 114"/>
                  <a:gd name="T16" fmla="*/ 612 w 658"/>
                  <a:gd name="T17" fmla="*/ 112 h 114"/>
                  <a:gd name="T18" fmla="*/ 602 w 658"/>
                  <a:gd name="T19" fmla="*/ 114 h 114"/>
                  <a:gd name="T20" fmla="*/ 56 w 658"/>
                  <a:gd name="T21" fmla="*/ 114 h 114"/>
                  <a:gd name="T22" fmla="*/ 56 w 658"/>
                  <a:gd name="T23" fmla="*/ 114 h 114"/>
                  <a:gd name="T24" fmla="*/ 44 w 658"/>
                  <a:gd name="T25" fmla="*/ 112 h 114"/>
                  <a:gd name="T26" fmla="*/ 34 w 658"/>
                  <a:gd name="T27" fmla="*/ 110 h 114"/>
                  <a:gd name="T28" fmla="*/ 24 w 658"/>
                  <a:gd name="T29" fmla="*/ 104 h 114"/>
                  <a:gd name="T30" fmla="*/ 16 w 658"/>
                  <a:gd name="T31" fmla="*/ 98 h 114"/>
                  <a:gd name="T32" fmla="*/ 10 w 658"/>
                  <a:gd name="T33" fmla="*/ 88 h 114"/>
                  <a:gd name="T34" fmla="*/ 4 w 658"/>
                  <a:gd name="T35" fmla="*/ 80 h 114"/>
                  <a:gd name="T36" fmla="*/ 0 w 658"/>
                  <a:gd name="T37" fmla="*/ 68 h 114"/>
                  <a:gd name="T38" fmla="*/ 0 w 658"/>
                  <a:gd name="T39" fmla="*/ 58 h 114"/>
                  <a:gd name="T40" fmla="*/ 0 w 658"/>
                  <a:gd name="T41" fmla="*/ 58 h 114"/>
                  <a:gd name="T42" fmla="*/ 0 w 658"/>
                  <a:gd name="T43" fmla="*/ 58 h 114"/>
                  <a:gd name="T44" fmla="*/ 0 w 658"/>
                  <a:gd name="T45" fmla="*/ 46 h 114"/>
                  <a:gd name="T46" fmla="*/ 4 w 658"/>
                  <a:gd name="T47" fmla="*/ 36 h 114"/>
                  <a:gd name="T48" fmla="*/ 10 w 658"/>
                  <a:gd name="T49" fmla="*/ 26 h 114"/>
                  <a:gd name="T50" fmla="*/ 16 w 658"/>
                  <a:gd name="T51" fmla="*/ 18 h 114"/>
                  <a:gd name="T52" fmla="*/ 24 w 658"/>
                  <a:gd name="T53" fmla="*/ 10 h 114"/>
                  <a:gd name="T54" fmla="*/ 34 w 658"/>
                  <a:gd name="T55" fmla="*/ 6 h 114"/>
                  <a:gd name="T56" fmla="*/ 44 w 658"/>
                  <a:gd name="T57" fmla="*/ 2 h 114"/>
                  <a:gd name="T58" fmla="*/ 56 w 658"/>
                  <a:gd name="T59" fmla="*/ 0 h 114"/>
                  <a:gd name="T60" fmla="*/ 602 w 658"/>
                  <a:gd name="T61" fmla="*/ 0 h 114"/>
                  <a:gd name="T62" fmla="*/ 602 w 658"/>
                  <a:gd name="T63" fmla="*/ 0 h 114"/>
                  <a:gd name="T64" fmla="*/ 612 w 658"/>
                  <a:gd name="T65" fmla="*/ 2 h 114"/>
                  <a:gd name="T66" fmla="*/ 624 w 658"/>
                  <a:gd name="T67" fmla="*/ 6 h 114"/>
                  <a:gd name="T68" fmla="*/ 634 w 658"/>
                  <a:gd name="T69" fmla="*/ 10 h 114"/>
                  <a:gd name="T70" fmla="*/ 642 w 658"/>
                  <a:gd name="T71" fmla="*/ 18 h 114"/>
                  <a:gd name="T72" fmla="*/ 648 w 658"/>
                  <a:gd name="T73" fmla="*/ 26 h 114"/>
                  <a:gd name="T74" fmla="*/ 654 w 658"/>
                  <a:gd name="T75" fmla="*/ 36 h 114"/>
                  <a:gd name="T76" fmla="*/ 656 w 658"/>
                  <a:gd name="T77" fmla="*/ 46 h 114"/>
                  <a:gd name="T78" fmla="*/ 658 w 658"/>
                  <a:gd name="T79" fmla="*/ 58 h 114"/>
                  <a:gd name="T80" fmla="*/ 658 w 658"/>
                  <a:gd name="T81" fmla="*/ 5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8" h="114">
                    <a:moveTo>
                      <a:pt x="658" y="58"/>
                    </a:moveTo>
                    <a:lnTo>
                      <a:pt x="658" y="58"/>
                    </a:lnTo>
                    <a:lnTo>
                      <a:pt x="656" y="68"/>
                    </a:lnTo>
                    <a:lnTo>
                      <a:pt x="654" y="80"/>
                    </a:lnTo>
                    <a:lnTo>
                      <a:pt x="648" y="88"/>
                    </a:lnTo>
                    <a:lnTo>
                      <a:pt x="642" y="98"/>
                    </a:lnTo>
                    <a:lnTo>
                      <a:pt x="634" y="104"/>
                    </a:lnTo>
                    <a:lnTo>
                      <a:pt x="624" y="110"/>
                    </a:lnTo>
                    <a:lnTo>
                      <a:pt x="612" y="112"/>
                    </a:lnTo>
                    <a:lnTo>
                      <a:pt x="602" y="114"/>
                    </a:lnTo>
                    <a:lnTo>
                      <a:pt x="56" y="114"/>
                    </a:lnTo>
                    <a:lnTo>
                      <a:pt x="56" y="114"/>
                    </a:lnTo>
                    <a:lnTo>
                      <a:pt x="44" y="112"/>
                    </a:lnTo>
                    <a:lnTo>
                      <a:pt x="34" y="110"/>
                    </a:lnTo>
                    <a:lnTo>
                      <a:pt x="24" y="104"/>
                    </a:lnTo>
                    <a:lnTo>
                      <a:pt x="16" y="98"/>
                    </a:lnTo>
                    <a:lnTo>
                      <a:pt x="10" y="88"/>
                    </a:lnTo>
                    <a:lnTo>
                      <a:pt x="4" y="80"/>
                    </a:lnTo>
                    <a:lnTo>
                      <a:pt x="0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46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6" y="18"/>
                    </a:lnTo>
                    <a:lnTo>
                      <a:pt x="24" y="10"/>
                    </a:lnTo>
                    <a:lnTo>
                      <a:pt x="34" y="6"/>
                    </a:lnTo>
                    <a:lnTo>
                      <a:pt x="44" y="2"/>
                    </a:lnTo>
                    <a:lnTo>
                      <a:pt x="56" y="0"/>
                    </a:lnTo>
                    <a:lnTo>
                      <a:pt x="602" y="0"/>
                    </a:lnTo>
                    <a:lnTo>
                      <a:pt x="602" y="0"/>
                    </a:lnTo>
                    <a:lnTo>
                      <a:pt x="612" y="2"/>
                    </a:lnTo>
                    <a:lnTo>
                      <a:pt x="624" y="6"/>
                    </a:lnTo>
                    <a:lnTo>
                      <a:pt x="634" y="10"/>
                    </a:lnTo>
                    <a:lnTo>
                      <a:pt x="642" y="18"/>
                    </a:lnTo>
                    <a:lnTo>
                      <a:pt x="648" y="26"/>
                    </a:lnTo>
                    <a:lnTo>
                      <a:pt x="654" y="36"/>
                    </a:lnTo>
                    <a:lnTo>
                      <a:pt x="656" y="46"/>
                    </a:lnTo>
                    <a:lnTo>
                      <a:pt x="658" y="58"/>
                    </a:lnTo>
                    <a:lnTo>
                      <a:pt x="658" y="58"/>
                    </a:lnTo>
                    <a:close/>
                  </a:path>
                </a:pathLst>
              </a:custGeom>
              <a:solidFill>
                <a:srgbClr val="201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8" name="Freeform 86"/>
              <p:cNvSpPr>
                <a:spLocks/>
              </p:cNvSpPr>
              <p:nvPr/>
            </p:nvSpPr>
            <p:spPr bwMode="auto">
              <a:xfrm>
                <a:off x="6062663" y="8389938"/>
                <a:ext cx="657225" cy="285750"/>
              </a:xfrm>
              <a:custGeom>
                <a:avLst/>
                <a:gdLst>
                  <a:gd name="T0" fmla="*/ 0 w 414"/>
                  <a:gd name="T1" fmla="*/ 0 h 180"/>
                  <a:gd name="T2" fmla="*/ 0 w 414"/>
                  <a:gd name="T3" fmla="*/ 32 h 180"/>
                  <a:gd name="T4" fmla="*/ 0 w 414"/>
                  <a:gd name="T5" fmla="*/ 32 h 180"/>
                  <a:gd name="T6" fmla="*/ 2 w 414"/>
                  <a:gd name="T7" fmla="*/ 48 h 180"/>
                  <a:gd name="T8" fmla="*/ 4 w 414"/>
                  <a:gd name="T9" fmla="*/ 62 h 180"/>
                  <a:gd name="T10" fmla="*/ 6 w 414"/>
                  <a:gd name="T11" fmla="*/ 76 h 180"/>
                  <a:gd name="T12" fmla="*/ 12 w 414"/>
                  <a:gd name="T13" fmla="*/ 90 h 180"/>
                  <a:gd name="T14" fmla="*/ 18 w 414"/>
                  <a:gd name="T15" fmla="*/ 102 h 180"/>
                  <a:gd name="T16" fmla="*/ 26 w 414"/>
                  <a:gd name="T17" fmla="*/ 114 h 180"/>
                  <a:gd name="T18" fmla="*/ 34 w 414"/>
                  <a:gd name="T19" fmla="*/ 126 h 180"/>
                  <a:gd name="T20" fmla="*/ 44 w 414"/>
                  <a:gd name="T21" fmla="*/ 136 h 180"/>
                  <a:gd name="T22" fmla="*/ 54 w 414"/>
                  <a:gd name="T23" fmla="*/ 146 h 180"/>
                  <a:gd name="T24" fmla="*/ 64 w 414"/>
                  <a:gd name="T25" fmla="*/ 154 h 180"/>
                  <a:gd name="T26" fmla="*/ 78 w 414"/>
                  <a:gd name="T27" fmla="*/ 162 h 180"/>
                  <a:gd name="T28" fmla="*/ 90 w 414"/>
                  <a:gd name="T29" fmla="*/ 168 h 180"/>
                  <a:gd name="T30" fmla="*/ 104 w 414"/>
                  <a:gd name="T31" fmla="*/ 172 h 180"/>
                  <a:gd name="T32" fmla="*/ 118 w 414"/>
                  <a:gd name="T33" fmla="*/ 176 h 180"/>
                  <a:gd name="T34" fmla="*/ 132 w 414"/>
                  <a:gd name="T35" fmla="*/ 178 h 180"/>
                  <a:gd name="T36" fmla="*/ 146 w 414"/>
                  <a:gd name="T37" fmla="*/ 180 h 180"/>
                  <a:gd name="T38" fmla="*/ 266 w 414"/>
                  <a:gd name="T39" fmla="*/ 180 h 180"/>
                  <a:gd name="T40" fmla="*/ 266 w 414"/>
                  <a:gd name="T41" fmla="*/ 180 h 180"/>
                  <a:gd name="T42" fmla="*/ 282 w 414"/>
                  <a:gd name="T43" fmla="*/ 178 h 180"/>
                  <a:gd name="T44" fmla="*/ 296 w 414"/>
                  <a:gd name="T45" fmla="*/ 176 h 180"/>
                  <a:gd name="T46" fmla="*/ 310 w 414"/>
                  <a:gd name="T47" fmla="*/ 172 h 180"/>
                  <a:gd name="T48" fmla="*/ 324 w 414"/>
                  <a:gd name="T49" fmla="*/ 168 h 180"/>
                  <a:gd name="T50" fmla="*/ 336 w 414"/>
                  <a:gd name="T51" fmla="*/ 162 h 180"/>
                  <a:gd name="T52" fmla="*/ 348 w 414"/>
                  <a:gd name="T53" fmla="*/ 154 h 180"/>
                  <a:gd name="T54" fmla="*/ 360 w 414"/>
                  <a:gd name="T55" fmla="*/ 146 h 180"/>
                  <a:gd name="T56" fmla="*/ 370 w 414"/>
                  <a:gd name="T57" fmla="*/ 136 h 180"/>
                  <a:gd name="T58" fmla="*/ 380 w 414"/>
                  <a:gd name="T59" fmla="*/ 126 h 180"/>
                  <a:gd name="T60" fmla="*/ 388 w 414"/>
                  <a:gd name="T61" fmla="*/ 114 h 180"/>
                  <a:gd name="T62" fmla="*/ 396 w 414"/>
                  <a:gd name="T63" fmla="*/ 102 h 180"/>
                  <a:gd name="T64" fmla="*/ 402 w 414"/>
                  <a:gd name="T65" fmla="*/ 90 h 180"/>
                  <a:gd name="T66" fmla="*/ 406 w 414"/>
                  <a:gd name="T67" fmla="*/ 76 h 180"/>
                  <a:gd name="T68" fmla="*/ 410 w 414"/>
                  <a:gd name="T69" fmla="*/ 62 h 180"/>
                  <a:gd name="T70" fmla="*/ 412 w 414"/>
                  <a:gd name="T71" fmla="*/ 48 h 180"/>
                  <a:gd name="T72" fmla="*/ 414 w 414"/>
                  <a:gd name="T73" fmla="*/ 32 h 180"/>
                  <a:gd name="T74" fmla="*/ 414 w 414"/>
                  <a:gd name="T75" fmla="*/ 0 h 180"/>
                  <a:gd name="T76" fmla="*/ 0 w 414"/>
                  <a:gd name="T7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4" h="180">
                    <a:moveTo>
                      <a:pt x="0" y="0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2" y="48"/>
                    </a:lnTo>
                    <a:lnTo>
                      <a:pt x="4" y="62"/>
                    </a:lnTo>
                    <a:lnTo>
                      <a:pt x="6" y="76"/>
                    </a:lnTo>
                    <a:lnTo>
                      <a:pt x="12" y="90"/>
                    </a:lnTo>
                    <a:lnTo>
                      <a:pt x="18" y="102"/>
                    </a:lnTo>
                    <a:lnTo>
                      <a:pt x="26" y="114"/>
                    </a:lnTo>
                    <a:lnTo>
                      <a:pt x="34" y="126"/>
                    </a:lnTo>
                    <a:lnTo>
                      <a:pt x="44" y="136"/>
                    </a:lnTo>
                    <a:lnTo>
                      <a:pt x="54" y="146"/>
                    </a:lnTo>
                    <a:lnTo>
                      <a:pt x="64" y="154"/>
                    </a:lnTo>
                    <a:lnTo>
                      <a:pt x="78" y="162"/>
                    </a:lnTo>
                    <a:lnTo>
                      <a:pt x="90" y="168"/>
                    </a:lnTo>
                    <a:lnTo>
                      <a:pt x="104" y="172"/>
                    </a:lnTo>
                    <a:lnTo>
                      <a:pt x="118" y="176"/>
                    </a:lnTo>
                    <a:lnTo>
                      <a:pt x="132" y="178"/>
                    </a:lnTo>
                    <a:lnTo>
                      <a:pt x="146" y="180"/>
                    </a:lnTo>
                    <a:lnTo>
                      <a:pt x="266" y="180"/>
                    </a:lnTo>
                    <a:lnTo>
                      <a:pt x="266" y="180"/>
                    </a:lnTo>
                    <a:lnTo>
                      <a:pt x="282" y="178"/>
                    </a:lnTo>
                    <a:lnTo>
                      <a:pt x="296" y="176"/>
                    </a:lnTo>
                    <a:lnTo>
                      <a:pt x="310" y="172"/>
                    </a:lnTo>
                    <a:lnTo>
                      <a:pt x="324" y="168"/>
                    </a:lnTo>
                    <a:lnTo>
                      <a:pt x="336" y="162"/>
                    </a:lnTo>
                    <a:lnTo>
                      <a:pt x="348" y="154"/>
                    </a:lnTo>
                    <a:lnTo>
                      <a:pt x="360" y="146"/>
                    </a:lnTo>
                    <a:lnTo>
                      <a:pt x="370" y="136"/>
                    </a:lnTo>
                    <a:lnTo>
                      <a:pt x="380" y="126"/>
                    </a:lnTo>
                    <a:lnTo>
                      <a:pt x="388" y="114"/>
                    </a:lnTo>
                    <a:lnTo>
                      <a:pt x="396" y="102"/>
                    </a:lnTo>
                    <a:lnTo>
                      <a:pt x="402" y="90"/>
                    </a:lnTo>
                    <a:lnTo>
                      <a:pt x="406" y="76"/>
                    </a:lnTo>
                    <a:lnTo>
                      <a:pt x="410" y="62"/>
                    </a:lnTo>
                    <a:lnTo>
                      <a:pt x="412" y="48"/>
                    </a:lnTo>
                    <a:lnTo>
                      <a:pt x="414" y="32"/>
                    </a:lnTo>
                    <a:lnTo>
                      <a:pt x="4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B6B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9" name="Freeform 87"/>
              <p:cNvSpPr>
                <a:spLocks/>
              </p:cNvSpPr>
              <p:nvPr/>
            </p:nvSpPr>
            <p:spPr bwMode="auto">
              <a:xfrm>
                <a:off x="4576763" y="6605588"/>
                <a:ext cx="622300" cy="384175"/>
              </a:xfrm>
              <a:custGeom>
                <a:avLst/>
                <a:gdLst>
                  <a:gd name="T0" fmla="*/ 272 w 392"/>
                  <a:gd name="T1" fmla="*/ 242 h 242"/>
                  <a:gd name="T2" fmla="*/ 120 w 392"/>
                  <a:gd name="T3" fmla="*/ 242 h 242"/>
                  <a:gd name="T4" fmla="*/ 120 w 392"/>
                  <a:gd name="T5" fmla="*/ 242 h 242"/>
                  <a:gd name="T6" fmla="*/ 108 w 392"/>
                  <a:gd name="T7" fmla="*/ 240 h 242"/>
                  <a:gd name="T8" fmla="*/ 96 w 392"/>
                  <a:gd name="T9" fmla="*/ 240 h 242"/>
                  <a:gd name="T10" fmla="*/ 74 w 392"/>
                  <a:gd name="T11" fmla="*/ 232 h 242"/>
                  <a:gd name="T12" fmla="*/ 52 w 392"/>
                  <a:gd name="T13" fmla="*/ 220 h 242"/>
                  <a:gd name="T14" fmla="*/ 34 w 392"/>
                  <a:gd name="T15" fmla="*/ 206 h 242"/>
                  <a:gd name="T16" fmla="*/ 20 w 392"/>
                  <a:gd name="T17" fmla="*/ 188 h 242"/>
                  <a:gd name="T18" fmla="*/ 8 w 392"/>
                  <a:gd name="T19" fmla="*/ 168 h 242"/>
                  <a:gd name="T20" fmla="*/ 2 w 392"/>
                  <a:gd name="T21" fmla="*/ 146 h 242"/>
                  <a:gd name="T22" fmla="*/ 0 w 392"/>
                  <a:gd name="T23" fmla="*/ 134 h 242"/>
                  <a:gd name="T24" fmla="*/ 0 w 392"/>
                  <a:gd name="T25" fmla="*/ 122 h 242"/>
                  <a:gd name="T26" fmla="*/ 0 w 392"/>
                  <a:gd name="T27" fmla="*/ 122 h 242"/>
                  <a:gd name="T28" fmla="*/ 0 w 392"/>
                  <a:gd name="T29" fmla="*/ 108 h 242"/>
                  <a:gd name="T30" fmla="*/ 2 w 392"/>
                  <a:gd name="T31" fmla="*/ 96 h 242"/>
                  <a:gd name="T32" fmla="*/ 8 w 392"/>
                  <a:gd name="T33" fmla="*/ 74 h 242"/>
                  <a:gd name="T34" fmla="*/ 20 w 392"/>
                  <a:gd name="T35" fmla="*/ 54 h 242"/>
                  <a:gd name="T36" fmla="*/ 34 w 392"/>
                  <a:gd name="T37" fmla="*/ 36 h 242"/>
                  <a:gd name="T38" fmla="*/ 52 w 392"/>
                  <a:gd name="T39" fmla="*/ 22 h 242"/>
                  <a:gd name="T40" fmla="*/ 74 w 392"/>
                  <a:gd name="T41" fmla="*/ 10 h 242"/>
                  <a:gd name="T42" fmla="*/ 96 w 392"/>
                  <a:gd name="T43" fmla="*/ 4 h 242"/>
                  <a:gd name="T44" fmla="*/ 108 w 392"/>
                  <a:gd name="T45" fmla="*/ 2 h 242"/>
                  <a:gd name="T46" fmla="*/ 120 w 392"/>
                  <a:gd name="T47" fmla="*/ 0 h 242"/>
                  <a:gd name="T48" fmla="*/ 272 w 392"/>
                  <a:gd name="T49" fmla="*/ 0 h 242"/>
                  <a:gd name="T50" fmla="*/ 272 w 392"/>
                  <a:gd name="T51" fmla="*/ 0 h 242"/>
                  <a:gd name="T52" fmla="*/ 284 w 392"/>
                  <a:gd name="T53" fmla="*/ 2 h 242"/>
                  <a:gd name="T54" fmla="*/ 296 w 392"/>
                  <a:gd name="T55" fmla="*/ 4 h 242"/>
                  <a:gd name="T56" fmla="*/ 320 w 392"/>
                  <a:gd name="T57" fmla="*/ 10 h 242"/>
                  <a:gd name="T58" fmla="*/ 340 w 392"/>
                  <a:gd name="T59" fmla="*/ 22 h 242"/>
                  <a:gd name="T60" fmla="*/ 358 w 392"/>
                  <a:gd name="T61" fmla="*/ 36 h 242"/>
                  <a:gd name="T62" fmla="*/ 372 w 392"/>
                  <a:gd name="T63" fmla="*/ 54 h 242"/>
                  <a:gd name="T64" fmla="*/ 384 w 392"/>
                  <a:gd name="T65" fmla="*/ 74 h 242"/>
                  <a:gd name="T66" fmla="*/ 390 w 392"/>
                  <a:gd name="T67" fmla="*/ 96 h 242"/>
                  <a:gd name="T68" fmla="*/ 392 w 392"/>
                  <a:gd name="T69" fmla="*/ 108 h 242"/>
                  <a:gd name="T70" fmla="*/ 392 w 392"/>
                  <a:gd name="T71" fmla="*/ 122 h 242"/>
                  <a:gd name="T72" fmla="*/ 392 w 392"/>
                  <a:gd name="T73" fmla="*/ 122 h 242"/>
                  <a:gd name="T74" fmla="*/ 392 w 392"/>
                  <a:gd name="T75" fmla="*/ 134 h 242"/>
                  <a:gd name="T76" fmla="*/ 390 w 392"/>
                  <a:gd name="T77" fmla="*/ 146 h 242"/>
                  <a:gd name="T78" fmla="*/ 384 w 392"/>
                  <a:gd name="T79" fmla="*/ 168 h 242"/>
                  <a:gd name="T80" fmla="*/ 372 w 392"/>
                  <a:gd name="T81" fmla="*/ 188 h 242"/>
                  <a:gd name="T82" fmla="*/ 358 w 392"/>
                  <a:gd name="T83" fmla="*/ 206 h 242"/>
                  <a:gd name="T84" fmla="*/ 340 w 392"/>
                  <a:gd name="T85" fmla="*/ 220 h 242"/>
                  <a:gd name="T86" fmla="*/ 320 w 392"/>
                  <a:gd name="T87" fmla="*/ 232 h 242"/>
                  <a:gd name="T88" fmla="*/ 296 w 392"/>
                  <a:gd name="T89" fmla="*/ 240 h 242"/>
                  <a:gd name="T90" fmla="*/ 284 w 392"/>
                  <a:gd name="T91" fmla="*/ 240 h 242"/>
                  <a:gd name="T92" fmla="*/ 272 w 392"/>
                  <a:gd name="T93" fmla="*/ 242 h 242"/>
                  <a:gd name="T94" fmla="*/ 272 w 392"/>
                  <a:gd name="T9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2" h="242">
                    <a:moveTo>
                      <a:pt x="272" y="242"/>
                    </a:moveTo>
                    <a:lnTo>
                      <a:pt x="120" y="242"/>
                    </a:lnTo>
                    <a:lnTo>
                      <a:pt x="120" y="242"/>
                    </a:lnTo>
                    <a:lnTo>
                      <a:pt x="108" y="240"/>
                    </a:lnTo>
                    <a:lnTo>
                      <a:pt x="96" y="240"/>
                    </a:lnTo>
                    <a:lnTo>
                      <a:pt x="74" y="232"/>
                    </a:lnTo>
                    <a:lnTo>
                      <a:pt x="52" y="220"/>
                    </a:lnTo>
                    <a:lnTo>
                      <a:pt x="34" y="206"/>
                    </a:lnTo>
                    <a:lnTo>
                      <a:pt x="20" y="188"/>
                    </a:lnTo>
                    <a:lnTo>
                      <a:pt x="8" y="168"/>
                    </a:lnTo>
                    <a:lnTo>
                      <a:pt x="2" y="146"/>
                    </a:lnTo>
                    <a:lnTo>
                      <a:pt x="0" y="134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8" y="74"/>
                    </a:lnTo>
                    <a:lnTo>
                      <a:pt x="20" y="54"/>
                    </a:lnTo>
                    <a:lnTo>
                      <a:pt x="34" y="36"/>
                    </a:lnTo>
                    <a:lnTo>
                      <a:pt x="52" y="22"/>
                    </a:lnTo>
                    <a:lnTo>
                      <a:pt x="74" y="10"/>
                    </a:lnTo>
                    <a:lnTo>
                      <a:pt x="96" y="4"/>
                    </a:lnTo>
                    <a:lnTo>
                      <a:pt x="108" y="2"/>
                    </a:lnTo>
                    <a:lnTo>
                      <a:pt x="120" y="0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284" y="2"/>
                    </a:lnTo>
                    <a:lnTo>
                      <a:pt x="296" y="4"/>
                    </a:lnTo>
                    <a:lnTo>
                      <a:pt x="320" y="10"/>
                    </a:lnTo>
                    <a:lnTo>
                      <a:pt x="340" y="22"/>
                    </a:lnTo>
                    <a:lnTo>
                      <a:pt x="358" y="36"/>
                    </a:lnTo>
                    <a:lnTo>
                      <a:pt x="372" y="54"/>
                    </a:lnTo>
                    <a:lnTo>
                      <a:pt x="384" y="74"/>
                    </a:lnTo>
                    <a:lnTo>
                      <a:pt x="390" y="96"/>
                    </a:lnTo>
                    <a:lnTo>
                      <a:pt x="392" y="108"/>
                    </a:lnTo>
                    <a:lnTo>
                      <a:pt x="392" y="122"/>
                    </a:lnTo>
                    <a:lnTo>
                      <a:pt x="392" y="122"/>
                    </a:lnTo>
                    <a:lnTo>
                      <a:pt x="392" y="134"/>
                    </a:lnTo>
                    <a:lnTo>
                      <a:pt x="390" y="146"/>
                    </a:lnTo>
                    <a:lnTo>
                      <a:pt x="384" y="168"/>
                    </a:lnTo>
                    <a:lnTo>
                      <a:pt x="372" y="188"/>
                    </a:lnTo>
                    <a:lnTo>
                      <a:pt x="358" y="206"/>
                    </a:lnTo>
                    <a:lnTo>
                      <a:pt x="340" y="220"/>
                    </a:lnTo>
                    <a:lnTo>
                      <a:pt x="320" y="232"/>
                    </a:lnTo>
                    <a:lnTo>
                      <a:pt x="296" y="240"/>
                    </a:lnTo>
                    <a:lnTo>
                      <a:pt x="284" y="240"/>
                    </a:lnTo>
                    <a:lnTo>
                      <a:pt x="272" y="242"/>
                    </a:lnTo>
                    <a:lnTo>
                      <a:pt x="272" y="242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0" name="Freeform 88"/>
              <p:cNvSpPr>
                <a:spLocks/>
              </p:cNvSpPr>
              <p:nvPr/>
            </p:nvSpPr>
            <p:spPr bwMode="auto">
              <a:xfrm>
                <a:off x="7577138" y="6605588"/>
                <a:ext cx="625475" cy="384175"/>
              </a:xfrm>
              <a:custGeom>
                <a:avLst/>
                <a:gdLst>
                  <a:gd name="T0" fmla="*/ 272 w 394"/>
                  <a:gd name="T1" fmla="*/ 242 h 242"/>
                  <a:gd name="T2" fmla="*/ 120 w 394"/>
                  <a:gd name="T3" fmla="*/ 242 h 242"/>
                  <a:gd name="T4" fmla="*/ 120 w 394"/>
                  <a:gd name="T5" fmla="*/ 242 h 242"/>
                  <a:gd name="T6" fmla="*/ 108 w 394"/>
                  <a:gd name="T7" fmla="*/ 240 h 242"/>
                  <a:gd name="T8" fmla="*/ 96 w 394"/>
                  <a:gd name="T9" fmla="*/ 240 h 242"/>
                  <a:gd name="T10" fmla="*/ 74 w 394"/>
                  <a:gd name="T11" fmla="*/ 232 h 242"/>
                  <a:gd name="T12" fmla="*/ 54 w 394"/>
                  <a:gd name="T13" fmla="*/ 220 h 242"/>
                  <a:gd name="T14" fmla="*/ 36 w 394"/>
                  <a:gd name="T15" fmla="*/ 206 h 242"/>
                  <a:gd name="T16" fmla="*/ 20 w 394"/>
                  <a:gd name="T17" fmla="*/ 188 h 242"/>
                  <a:gd name="T18" fmla="*/ 10 w 394"/>
                  <a:gd name="T19" fmla="*/ 168 h 242"/>
                  <a:gd name="T20" fmla="*/ 2 w 394"/>
                  <a:gd name="T21" fmla="*/ 146 h 242"/>
                  <a:gd name="T22" fmla="*/ 0 w 394"/>
                  <a:gd name="T23" fmla="*/ 134 h 242"/>
                  <a:gd name="T24" fmla="*/ 0 w 394"/>
                  <a:gd name="T25" fmla="*/ 122 h 242"/>
                  <a:gd name="T26" fmla="*/ 0 w 394"/>
                  <a:gd name="T27" fmla="*/ 122 h 242"/>
                  <a:gd name="T28" fmla="*/ 0 w 394"/>
                  <a:gd name="T29" fmla="*/ 108 h 242"/>
                  <a:gd name="T30" fmla="*/ 2 w 394"/>
                  <a:gd name="T31" fmla="*/ 96 h 242"/>
                  <a:gd name="T32" fmla="*/ 10 w 394"/>
                  <a:gd name="T33" fmla="*/ 74 h 242"/>
                  <a:gd name="T34" fmla="*/ 20 w 394"/>
                  <a:gd name="T35" fmla="*/ 54 h 242"/>
                  <a:gd name="T36" fmla="*/ 36 w 394"/>
                  <a:gd name="T37" fmla="*/ 36 h 242"/>
                  <a:gd name="T38" fmla="*/ 54 w 394"/>
                  <a:gd name="T39" fmla="*/ 22 h 242"/>
                  <a:gd name="T40" fmla="*/ 74 w 394"/>
                  <a:gd name="T41" fmla="*/ 10 h 242"/>
                  <a:gd name="T42" fmla="*/ 96 w 394"/>
                  <a:gd name="T43" fmla="*/ 4 h 242"/>
                  <a:gd name="T44" fmla="*/ 108 w 394"/>
                  <a:gd name="T45" fmla="*/ 2 h 242"/>
                  <a:gd name="T46" fmla="*/ 120 w 394"/>
                  <a:gd name="T47" fmla="*/ 0 h 242"/>
                  <a:gd name="T48" fmla="*/ 272 w 394"/>
                  <a:gd name="T49" fmla="*/ 0 h 242"/>
                  <a:gd name="T50" fmla="*/ 272 w 394"/>
                  <a:gd name="T51" fmla="*/ 0 h 242"/>
                  <a:gd name="T52" fmla="*/ 286 w 394"/>
                  <a:gd name="T53" fmla="*/ 2 h 242"/>
                  <a:gd name="T54" fmla="*/ 298 w 394"/>
                  <a:gd name="T55" fmla="*/ 4 h 242"/>
                  <a:gd name="T56" fmla="*/ 320 w 394"/>
                  <a:gd name="T57" fmla="*/ 10 h 242"/>
                  <a:gd name="T58" fmla="*/ 340 w 394"/>
                  <a:gd name="T59" fmla="*/ 22 h 242"/>
                  <a:gd name="T60" fmla="*/ 358 w 394"/>
                  <a:gd name="T61" fmla="*/ 36 h 242"/>
                  <a:gd name="T62" fmla="*/ 372 w 394"/>
                  <a:gd name="T63" fmla="*/ 54 h 242"/>
                  <a:gd name="T64" fmla="*/ 384 w 394"/>
                  <a:gd name="T65" fmla="*/ 74 h 242"/>
                  <a:gd name="T66" fmla="*/ 390 w 394"/>
                  <a:gd name="T67" fmla="*/ 96 h 242"/>
                  <a:gd name="T68" fmla="*/ 392 w 394"/>
                  <a:gd name="T69" fmla="*/ 108 h 242"/>
                  <a:gd name="T70" fmla="*/ 394 w 394"/>
                  <a:gd name="T71" fmla="*/ 122 h 242"/>
                  <a:gd name="T72" fmla="*/ 394 w 394"/>
                  <a:gd name="T73" fmla="*/ 122 h 242"/>
                  <a:gd name="T74" fmla="*/ 392 w 394"/>
                  <a:gd name="T75" fmla="*/ 134 h 242"/>
                  <a:gd name="T76" fmla="*/ 390 w 394"/>
                  <a:gd name="T77" fmla="*/ 146 h 242"/>
                  <a:gd name="T78" fmla="*/ 384 w 394"/>
                  <a:gd name="T79" fmla="*/ 168 h 242"/>
                  <a:gd name="T80" fmla="*/ 372 w 394"/>
                  <a:gd name="T81" fmla="*/ 188 h 242"/>
                  <a:gd name="T82" fmla="*/ 358 w 394"/>
                  <a:gd name="T83" fmla="*/ 206 h 242"/>
                  <a:gd name="T84" fmla="*/ 340 w 394"/>
                  <a:gd name="T85" fmla="*/ 220 h 242"/>
                  <a:gd name="T86" fmla="*/ 320 w 394"/>
                  <a:gd name="T87" fmla="*/ 232 h 242"/>
                  <a:gd name="T88" fmla="*/ 298 w 394"/>
                  <a:gd name="T89" fmla="*/ 240 h 242"/>
                  <a:gd name="T90" fmla="*/ 286 w 394"/>
                  <a:gd name="T91" fmla="*/ 240 h 242"/>
                  <a:gd name="T92" fmla="*/ 272 w 394"/>
                  <a:gd name="T93" fmla="*/ 242 h 242"/>
                  <a:gd name="T94" fmla="*/ 272 w 394"/>
                  <a:gd name="T9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4" h="242">
                    <a:moveTo>
                      <a:pt x="272" y="242"/>
                    </a:moveTo>
                    <a:lnTo>
                      <a:pt x="120" y="242"/>
                    </a:lnTo>
                    <a:lnTo>
                      <a:pt x="120" y="242"/>
                    </a:lnTo>
                    <a:lnTo>
                      <a:pt x="108" y="240"/>
                    </a:lnTo>
                    <a:lnTo>
                      <a:pt x="96" y="240"/>
                    </a:lnTo>
                    <a:lnTo>
                      <a:pt x="74" y="232"/>
                    </a:lnTo>
                    <a:lnTo>
                      <a:pt x="54" y="220"/>
                    </a:lnTo>
                    <a:lnTo>
                      <a:pt x="36" y="206"/>
                    </a:lnTo>
                    <a:lnTo>
                      <a:pt x="20" y="188"/>
                    </a:lnTo>
                    <a:lnTo>
                      <a:pt x="10" y="168"/>
                    </a:lnTo>
                    <a:lnTo>
                      <a:pt x="2" y="146"/>
                    </a:lnTo>
                    <a:lnTo>
                      <a:pt x="0" y="134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10" y="74"/>
                    </a:lnTo>
                    <a:lnTo>
                      <a:pt x="20" y="54"/>
                    </a:lnTo>
                    <a:lnTo>
                      <a:pt x="36" y="36"/>
                    </a:lnTo>
                    <a:lnTo>
                      <a:pt x="54" y="22"/>
                    </a:lnTo>
                    <a:lnTo>
                      <a:pt x="74" y="10"/>
                    </a:lnTo>
                    <a:lnTo>
                      <a:pt x="96" y="4"/>
                    </a:lnTo>
                    <a:lnTo>
                      <a:pt x="108" y="2"/>
                    </a:lnTo>
                    <a:lnTo>
                      <a:pt x="120" y="0"/>
                    </a:lnTo>
                    <a:lnTo>
                      <a:pt x="272" y="0"/>
                    </a:lnTo>
                    <a:lnTo>
                      <a:pt x="272" y="0"/>
                    </a:lnTo>
                    <a:lnTo>
                      <a:pt x="286" y="2"/>
                    </a:lnTo>
                    <a:lnTo>
                      <a:pt x="298" y="4"/>
                    </a:lnTo>
                    <a:lnTo>
                      <a:pt x="320" y="10"/>
                    </a:lnTo>
                    <a:lnTo>
                      <a:pt x="340" y="22"/>
                    </a:lnTo>
                    <a:lnTo>
                      <a:pt x="358" y="36"/>
                    </a:lnTo>
                    <a:lnTo>
                      <a:pt x="372" y="54"/>
                    </a:lnTo>
                    <a:lnTo>
                      <a:pt x="384" y="74"/>
                    </a:lnTo>
                    <a:lnTo>
                      <a:pt x="390" y="96"/>
                    </a:lnTo>
                    <a:lnTo>
                      <a:pt x="392" y="108"/>
                    </a:lnTo>
                    <a:lnTo>
                      <a:pt x="394" y="122"/>
                    </a:lnTo>
                    <a:lnTo>
                      <a:pt x="394" y="122"/>
                    </a:lnTo>
                    <a:lnTo>
                      <a:pt x="392" y="134"/>
                    </a:lnTo>
                    <a:lnTo>
                      <a:pt x="390" y="146"/>
                    </a:lnTo>
                    <a:lnTo>
                      <a:pt x="384" y="168"/>
                    </a:lnTo>
                    <a:lnTo>
                      <a:pt x="372" y="188"/>
                    </a:lnTo>
                    <a:lnTo>
                      <a:pt x="358" y="206"/>
                    </a:lnTo>
                    <a:lnTo>
                      <a:pt x="340" y="220"/>
                    </a:lnTo>
                    <a:lnTo>
                      <a:pt x="320" y="232"/>
                    </a:lnTo>
                    <a:lnTo>
                      <a:pt x="298" y="240"/>
                    </a:lnTo>
                    <a:lnTo>
                      <a:pt x="286" y="240"/>
                    </a:lnTo>
                    <a:lnTo>
                      <a:pt x="272" y="242"/>
                    </a:lnTo>
                    <a:lnTo>
                      <a:pt x="272" y="242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1" name="Freeform 89"/>
              <p:cNvSpPr>
                <a:spLocks/>
              </p:cNvSpPr>
              <p:nvPr/>
            </p:nvSpPr>
            <p:spPr bwMode="auto">
              <a:xfrm>
                <a:off x="7288213" y="5408613"/>
                <a:ext cx="552450" cy="552450"/>
              </a:xfrm>
              <a:custGeom>
                <a:avLst/>
                <a:gdLst>
                  <a:gd name="T0" fmla="*/ 120 w 348"/>
                  <a:gd name="T1" fmla="*/ 348 h 348"/>
                  <a:gd name="T2" fmla="*/ 120 w 348"/>
                  <a:gd name="T3" fmla="*/ 348 h 348"/>
                  <a:gd name="T4" fmla="*/ 98 w 348"/>
                  <a:gd name="T5" fmla="*/ 346 h 348"/>
                  <a:gd name="T6" fmla="*/ 74 w 348"/>
                  <a:gd name="T7" fmla="*/ 338 h 348"/>
                  <a:gd name="T8" fmla="*/ 54 w 348"/>
                  <a:gd name="T9" fmla="*/ 328 h 348"/>
                  <a:gd name="T10" fmla="*/ 44 w 348"/>
                  <a:gd name="T11" fmla="*/ 320 h 348"/>
                  <a:gd name="T12" fmla="*/ 36 w 348"/>
                  <a:gd name="T13" fmla="*/ 312 h 348"/>
                  <a:gd name="T14" fmla="*/ 36 w 348"/>
                  <a:gd name="T15" fmla="*/ 312 h 348"/>
                  <a:gd name="T16" fmla="*/ 26 w 348"/>
                  <a:gd name="T17" fmla="*/ 304 h 348"/>
                  <a:gd name="T18" fmla="*/ 20 w 348"/>
                  <a:gd name="T19" fmla="*/ 294 h 348"/>
                  <a:gd name="T20" fmla="*/ 8 w 348"/>
                  <a:gd name="T21" fmla="*/ 272 h 348"/>
                  <a:gd name="T22" fmla="*/ 2 w 348"/>
                  <a:gd name="T23" fmla="*/ 250 h 348"/>
                  <a:gd name="T24" fmla="*/ 0 w 348"/>
                  <a:gd name="T25" fmla="*/ 228 h 348"/>
                  <a:gd name="T26" fmla="*/ 2 w 348"/>
                  <a:gd name="T27" fmla="*/ 204 h 348"/>
                  <a:gd name="T28" fmla="*/ 8 w 348"/>
                  <a:gd name="T29" fmla="*/ 182 h 348"/>
                  <a:gd name="T30" fmla="*/ 20 w 348"/>
                  <a:gd name="T31" fmla="*/ 162 h 348"/>
                  <a:gd name="T32" fmla="*/ 26 w 348"/>
                  <a:gd name="T33" fmla="*/ 152 h 348"/>
                  <a:gd name="T34" fmla="*/ 36 w 348"/>
                  <a:gd name="T35" fmla="*/ 142 h 348"/>
                  <a:gd name="T36" fmla="*/ 142 w 348"/>
                  <a:gd name="T37" fmla="*/ 34 h 348"/>
                  <a:gd name="T38" fmla="*/ 142 w 348"/>
                  <a:gd name="T39" fmla="*/ 34 h 348"/>
                  <a:gd name="T40" fmla="*/ 152 w 348"/>
                  <a:gd name="T41" fmla="*/ 26 h 348"/>
                  <a:gd name="T42" fmla="*/ 162 w 348"/>
                  <a:gd name="T43" fmla="*/ 18 h 348"/>
                  <a:gd name="T44" fmla="*/ 182 w 348"/>
                  <a:gd name="T45" fmla="*/ 8 h 348"/>
                  <a:gd name="T46" fmla="*/ 206 w 348"/>
                  <a:gd name="T47" fmla="*/ 2 h 348"/>
                  <a:gd name="T48" fmla="*/ 228 w 348"/>
                  <a:gd name="T49" fmla="*/ 0 h 348"/>
                  <a:gd name="T50" fmla="*/ 252 w 348"/>
                  <a:gd name="T51" fmla="*/ 2 h 348"/>
                  <a:gd name="T52" fmla="*/ 274 w 348"/>
                  <a:gd name="T53" fmla="*/ 8 h 348"/>
                  <a:gd name="T54" fmla="*/ 294 w 348"/>
                  <a:gd name="T55" fmla="*/ 18 h 348"/>
                  <a:gd name="T56" fmla="*/ 304 w 348"/>
                  <a:gd name="T57" fmla="*/ 26 h 348"/>
                  <a:gd name="T58" fmla="*/ 314 w 348"/>
                  <a:gd name="T59" fmla="*/ 34 h 348"/>
                  <a:gd name="T60" fmla="*/ 314 w 348"/>
                  <a:gd name="T61" fmla="*/ 34 h 348"/>
                  <a:gd name="T62" fmla="*/ 322 w 348"/>
                  <a:gd name="T63" fmla="*/ 44 h 348"/>
                  <a:gd name="T64" fmla="*/ 328 w 348"/>
                  <a:gd name="T65" fmla="*/ 54 h 348"/>
                  <a:gd name="T66" fmla="*/ 340 w 348"/>
                  <a:gd name="T67" fmla="*/ 74 h 348"/>
                  <a:gd name="T68" fmla="*/ 346 w 348"/>
                  <a:gd name="T69" fmla="*/ 96 h 348"/>
                  <a:gd name="T70" fmla="*/ 348 w 348"/>
                  <a:gd name="T71" fmla="*/ 120 h 348"/>
                  <a:gd name="T72" fmla="*/ 346 w 348"/>
                  <a:gd name="T73" fmla="*/ 142 h 348"/>
                  <a:gd name="T74" fmla="*/ 340 w 348"/>
                  <a:gd name="T75" fmla="*/ 164 h 348"/>
                  <a:gd name="T76" fmla="*/ 328 w 348"/>
                  <a:gd name="T77" fmla="*/ 186 h 348"/>
                  <a:gd name="T78" fmla="*/ 322 w 348"/>
                  <a:gd name="T79" fmla="*/ 196 h 348"/>
                  <a:gd name="T80" fmla="*/ 314 w 348"/>
                  <a:gd name="T81" fmla="*/ 204 h 348"/>
                  <a:gd name="T82" fmla="*/ 206 w 348"/>
                  <a:gd name="T83" fmla="*/ 312 h 348"/>
                  <a:gd name="T84" fmla="*/ 206 w 348"/>
                  <a:gd name="T85" fmla="*/ 312 h 348"/>
                  <a:gd name="T86" fmla="*/ 196 w 348"/>
                  <a:gd name="T87" fmla="*/ 320 h 348"/>
                  <a:gd name="T88" fmla="*/ 186 w 348"/>
                  <a:gd name="T89" fmla="*/ 328 h 348"/>
                  <a:gd name="T90" fmla="*/ 166 w 348"/>
                  <a:gd name="T91" fmla="*/ 338 h 348"/>
                  <a:gd name="T92" fmla="*/ 144 w 348"/>
                  <a:gd name="T93" fmla="*/ 346 h 348"/>
                  <a:gd name="T94" fmla="*/ 120 w 348"/>
                  <a:gd name="T95" fmla="*/ 348 h 348"/>
                  <a:gd name="T96" fmla="*/ 120 w 348"/>
                  <a:gd name="T97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8" h="348">
                    <a:moveTo>
                      <a:pt x="120" y="348"/>
                    </a:moveTo>
                    <a:lnTo>
                      <a:pt x="120" y="348"/>
                    </a:lnTo>
                    <a:lnTo>
                      <a:pt x="98" y="346"/>
                    </a:lnTo>
                    <a:lnTo>
                      <a:pt x="74" y="338"/>
                    </a:lnTo>
                    <a:lnTo>
                      <a:pt x="54" y="328"/>
                    </a:lnTo>
                    <a:lnTo>
                      <a:pt x="44" y="320"/>
                    </a:lnTo>
                    <a:lnTo>
                      <a:pt x="36" y="312"/>
                    </a:lnTo>
                    <a:lnTo>
                      <a:pt x="36" y="312"/>
                    </a:lnTo>
                    <a:lnTo>
                      <a:pt x="26" y="304"/>
                    </a:lnTo>
                    <a:lnTo>
                      <a:pt x="20" y="294"/>
                    </a:lnTo>
                    <a:lnTo>
                      <a:pt x="8" y="272"/>
                    </a:lnTo>
                    <a:lnTo>
                      <a:pt x="2" y="250"/>
                    </a:lnTo>
                    <a:lnTo>
                      <a:pt x="0" y="228"/>
                    </a:lnTo>
                    <a:lnTo>
                      <a:pt x="2" y="204"/>
                    </a:lnTo>
                    <a:lnTo>
                      <a:pt x="8" y="182"/>
                    </a:lnTo>
                    <a:lnTo>
                      <a:pt x="20" y="162"/>
                    </a:lnTo>
                    <a:lnTo>
                      <a:pt x="26" y="152"/>
                    </a:lnTo>
                    <a:lnTo>
                      <a:pt x="36" y="142"/>
                    </a:lnTo>
                    <a:lnTo>
                      <a:pt x="142" y="34"/>
                    </a:lnTo>
                    <a:lnTo>
                      <a:pt x="142" y="34"/>
                    </a:lnTo>
                    <a:lnTo>
                      <a:pt x="152" y="26"/>
                    </a:lnTo>
                    <a:lnTo>
                      <a:pt x="162" y="18"/>
                    </a:lnTo>
                    <a:lnTo>
                      <a:pt x="182" y="8"/>
                    </a:lnTo>
                    <a:lnTo>
                      <a:pt x="206" y="2"/>
                    </a:lnTo>
                    <a:lnTo>
                      <a:pt x="228" y="0"/>
                    </a:lnTo>
                    <a:lnTo>
                      <a:pt x="252" y="2"/>
                    </a:lnTo>
                    <a:lnTo>
                      <a:pt x="274" y="8"/>
                    </a:lnTo>
                    <a:lnTo>
                      <a:pt x="294" y="18"/>
                    </a:lnTo>
                    <a:lnTo>
                      <a:pt x="304" y="26"/>
                    </a:lnTo>
                    <a:lnTo>
                      <a:pt x="314" y="34"/>
                    </a:lnTo>
                    <a:lnTo>
                      <a:pt x="314" y="34"/>
                    </a:lnTo>
                    <a:lnTo>
                      <a:pt x="322" y="44"/>
                    </a:lnTo>
                    <a:lnTo>
                      <a:pt x="328" y="54"/>
                    </a:lnTo>
                    <a:lnTo>
                      <a:pt x="340" y="74"/>
                    </a:lnTo>
                    <a:lnTo>
                      <a:pt x="346" y="96"/>
                    </a:lnTo>
                    <a:lnTo>
                      <a:pt x="348" y="120"/>
                    </a:lnTo>
                    <a:lnTo>
                      <a:pt x="346" y="142"/>
                    </a:lnTo>
                    <a:lnTo>
                      <a:pt x="340" y="164"/>
                    </a:lnTo>
                    <a:lnTo>
                      <a:pt x="328" y="186"/>
                    </a:lnTo>
                    <a:lnTo>
                      <a:pt x="322" y="196"/>
                    </a:lnTo>
                    <a:lnTo>
                      <a:pt x="314" y="204"/>
                    </a:lnTo>
                    <a:lnTo>
                      <a:pt x="206" y="312"/>
                    </a:lnTo>
                    <a:lnTo>
                      <a:pt x="206" y="312"/>
                    </a:lnTo>
                    <a:lnTo>
                      <a:pt x="196" y="320"/>
                    </a:lnTo>
                    <a:lnTo>
                      <a:pt x="186" y="328"/>
                    </a:lnTo>
                    <a:lnTo>
                      <a:pt x="166" y="338"/>
                    </a:lnTo>
                    <a:lnTo>
                      <a:pt x="144" y="346"/>
                    </a:lnTo>
                    <a:lnTo>
                      <a:pt x="120" y="348"/>
                    </a:lnTo>
                    <a:lnTo>
                      <a:pt x="120" y="348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2" name="Freeform 90"/>
              <p:cNvSpPr>
                <a:spLocks/>
              </p:cNvSpPr>
              <p:nvPr/>
            </p:nvSpPr>
            <p:spPr bwMode="auto">
              <a:xfrm>
                <a:off x="4818063" y="5408613"/>
                <a:ext cx="552450" cy="552450"/>
              </a:xfrm>
              <a:custGeom>
                <a:avLst/>
                <a:gdLst>
                  <a:gd name="T0" fmla="*/ 228 w 348"/>
                  <a:gd name="T1" fmla="*/ 348 h 348"/>
                  <a:gd name="T2" fmla="*/ 228 w 348"/>
                  <a:gd name="T3" fmla="*/ 348 h 348"/>
                  <a:gd name="T4" fmla="*/ 206 w 348"/>
                  <a:gd name="T5" fmla="*/ 346 h 348"/>
                  <a:gd name="T6" fmla="*/ 182 w 348"/>
                  <a:gd name="T7" fmla="*/ 338 h 348"/>
                  <a:gd name="T8" fmla="*/ 162 w 348"/>
                  <a:gd name="T9" fmla="*/ 328 h 348"/>
                  <a:gd name="T10" fmla="*/ 152 w 348"/>
                  <a:gd name="T11" fmla="*/ 320 h 348"/>
                  <a:gd name="T12" fmla="*/ 144 w 348"/>
                  <a:gd name="T13" fmla="*/ 312 h 348"/>
                  <a:gd name="T14" fmla="*/ 36 w 348"/>
                  <a:gd name="T15" fmla="*/ 204 h 348"/>
                  <a:gd name="T16" fmla="*/ 36 w 348"/>
                  <a:gd name="T17" fmla="*/ 204 h 348"/>
                  <a:gd name="T18" fmla="*/ 28 w 348"/>
                  <a:gd name="T19" fmla="*/ 196 h 348"/>
                  <a:gd name="T20" fmla="*/ 20 w 348"/>
                  <a:gd name="T21" fmla="*/ 186 h 348"/>
                  <a:gd name="T22" fmla="*/ 8 w 348"/>
                  <a:gd name="T23" fmla="*/ 164 h 348"/>
                  <a:gd name="T24" fmla="*/ 2 w 348"/>
                  <a:gd name="T25" fmla="*/ 142 h 348"/>
                  <a:gd name="T26" fmla="*/ 0 w 348"/>
                  <a:gd name="T27" fmla="*/ 120 h 348"/>
                  <a:gd name="T28" fmla="*/ 2 w 348"/>
                  <a:gd name="T29" fmla="*/ 96 h 348"/>
                  <a:gd name="T30" fmla="*/ 8 w 348"/>
                  <a:gd name="T31" fmla="*/ 74 h 348"/>
                  <a:gd name="T32" fmla="*/ 20 w 348"/>
                  <a:gd name="T33" fmla="*/ 54 h 348"/>
                  <a:gd name="T34" fmla="*/ 28 w 348"/>
                  <a:gd name="T35" fmla="*/ 44 h 348"/>
                  <a:gd name="T36" fmla="*/ 36 w 348"/>
                  <a:gd name="T37" fmla="*/ 34 h 348"/>
                  <a:gd name="T38" fmla="*/ 36 w 348"/>
                  <a:gd name="T39" fmla="*/ 34 h 348"/>
                  <a:gd name="T40" fmla="*/ 44 w 348"/>
                  <a:gd name="T41" fmla="*/ 26 h 348"/>
                  <a:gd name="T42" fmla="*/ 54 w 348"/>
                  <a:gd name="T43" fmla="*/ 18 h 348"/>
                  <a:gd name="T44" fmla="*/ 76 w 348"/>
                  <a:gd name="T45" fmla="*/ 8 h 348"/>
                  <a:gd name="T46" fmla="*/ 98 w 348"/>
                  <a:gd name="T47" fmla="*/ 2 h 348"/>
                  <a:gd name="T48" fmla="*/ 120 w 348"/>
                  <a:gd name="T49" fmla="*/ 0 h 348"/>
                  <a:gd name="T50" fmla="*/ 144 w 348"/>
                  <a:gd name="T51" fmla="*/ 2 h 348"/>
                  <a:gd name="T52" fmla="*/ 166 w 348"/>
                  <a:gd name="T53" fmla="*/ 8 h 348"/>
                  <a:gd name="T54" fmla="*/ 186 w 348"/>
                  <a:gd name="T55" fmla="*/ 18 h 348"/>
                  <a:gd name="T56" fmla="*/ 196 w 348"/>
                  <a:gd name="T57" fmla="*/ 26 h 348"/>
                  <a:gd name="T58" fmla="*/ 206 w 348"/>
                  <a:gd name="T59" fmla="*/ 34 h 348"/>
                  <a:gd name="T60" fmla="*/ 314 w 348"/>
                  <a:gd name="T61" fmla="*/ 142 h 348"/>
                  <a:gd name="T62" fmla="*/ 314 w 348"/>
                  <a:gd name="T63" fmla="*/ 142 h 348"/>
                  <a:gd name="T64" fmla="*/ 322 w 348"/>
                  <a:gd name="T65" fmla="*/ 152 h 348"/>
                  <a:gd name="T66" fmla="*/ 328 w 348"/>
                  <a:gd name="T67" fmla="*/ 162 h 348"/>
                  <a:gd name="T68" fmla="*/ 340 w 348"/>
                  <a:gd name="T69" fmla="*/ 182 h 348"/>
                  <a:gd name="T70" fmla="*/ 346 w 348"/>
                  <a:gd name="T71" fmla="*/ 204 h 348"/>
                  <a:gd name="T72" fmla="*/ 348 w 348"/>
                  <a:gd name="T73" fmla="*/ 228 h 348"/>
                  <a:gd name="T74" fmla="*/ 346 w 348"/>
                  <a:gd name="T75" fmla="*/ 250 h 348"/>
                  <a:gd name="T76" fmla="*/ 340 w 348"/>
                  <a:gd name="T77" fmla="*/ 272 h 348"/>
                  <a:gd name="T78" fmla="*/ 328 w 348"/>
                  <a:gd name="T79" fmla="*/ 294 h 348"/>
                  <a:gd name="T80" fmla="*/ 322 w 348"/>
                  <a:gd name="T81" fmla="*/ 304 h 348"/>
                  <a:gd name="T82" fmla="*/ 314 w 348"/>
                  <a:gd name="T83" fmla="*/ 312 h 348"/>
                  <a:gd name="T84" fmla="*/ 314 w 348"/>
                  <a:gd name="T85" fmla="*/ 312 h 348"/>
                  <a:gd name="T86" fmla="*/ 304 w 348"/>
                  <a:gd name="T87" fmla="*/ 320 h 348"/>
                  <a:gd name="T88" fmla="*/ 294 w 348"/>
                  <a:gd name="T89" fmla="*/ 328 h 348"/>
                  <a:gd name="T90" fmla="*/ 274 w 348"/>
                  <a:gd name="T91" fmla="*/ 338 h 348"/>
                  <a:gd name="T92" fmla="*/ 252 w 348"/>
                  <a:gd name="T93" fmla="*/ 346 h 348"/>
                  <a:gd name="T94" fmla="*/ 228 w 348"/>
                  <a:gd name="T95" fmla="*/ 348 h 348"/>
                  <a:gd name="T96" fmla="*/ 228 w 348"/>
                  <a:gd name="T97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8" h="348">
                    <a:moveTo>
                      <a:pt x="228" y="348"/>
                    </a:moveTo>
                    <a:lnTo>
                      <a:pt x="228" y="348"/>
                    </a:lnTo>
                    <a:lnTo>
                      <a:pt x="206" y="346"/>
                    </a:lnTo>
                    <a:lnTo>
                      <a:pt x="182" y="338"/>
                    </a:lnTo>
                    <a:lnTo>
                      <a:pt x="162" y="328"/>
                    </a:lnTo>
                    <a:lnTo>
                      <a:pt x="152" y="320"/>
                    </a:lnTo>
                    <a:lnTo>
                      <a:pt x="144" y="312"/>
                    </a:lnTo>
                    <a:lnTo>
                      <a:pt x="36" y="204"/>
                    </a:lnTo>
                    <a:lnTo>
                      <a:pt x="36" y="204"/>
                    </a:lnTo>
                    <a:lnTo>
                      <a:pt x="28" y="196"/>
                    </a:lnTo>
                    <a:lnTo>
                      <a:pt x="20" y="186"/>
                    </a:lnTo>
                    <a:lnTo>
                      <a:pt x="8" y="164"/>
                    </a:lnTo>
                    <a:lnTo>
                      <a:pt x="2" y="142"/>
                    </a:lnTo>
                    <a:lnTo>
                      <a:pt x="0" y="120"/>
                    </a:lnTo>
                    <a:lnTo>
                      <a:pt x="2" y="96"/>
                    </a:lnTo>
                    <a:lnTo>
                      <a:pt x="8" y="74"/>
                    </a:lnTo>
                    <a:lnTo>
                      <a:pt x="20" y="54"/>
                    </a:lnTo>
                    <a:lnTo>
                      <a:pt x="28" y="44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44" y="26"/>
                    </a:lnTo>
                    <a:lnTo>
                      <a:pt x="54" y="18"/>
                    </a:lnTo>
                    <a:lnTo>
                      <a:pt x="76" y="8"/>
                    </a:lnTo>
                    <a:lnTo>
                      <a:pt x="98" y="2"/>
                    </a:lnTo>
                    <a:lnTo>
                      <a:pt x="120" y="0"/>
                    </a:lnTo>
                    <a:lnTo>
                      <a:pt x="144" y="2"/>
                    </a:lnTo>
                    <a:lnTo>
                      <a:pt x="166" y="8"/>
                    </a:lnTo>
                    <a:lnTo>
                      <a:pt x="186" y="18"/>
                    </a:lnTo>
                    <a:lnTo>
                      <a:pt x="196" y="26"/>
                    </a:lnTo>
                    <a:lnTo>
                      <a:pt x="206" y="34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22" y="152"/>
                    </a:lnTo>
                    <a:lnTo>
                      <a:pt x="328" y="162"/>
                    </a:lnTo>
                    <a:lnTo>
                      <a:pt x="340" y="182"/>
                    </a:lnTo>
                    <a:lnTo>
                      <a:pt x="346" y="204"/>
                    </a:lnTo>
                    <a:lnTo>
                      <a:pt x="348" y="228"/>
                    </a:lnTo>
                    <a:lnTo>
                      <a:pt x="346" y="250"/>
                    </a:lnTo>
                    <a:lnTo>
                      <a:pt x="340" y="272"/>
                    </a:lnTo>
                    <a:lnTo>
                      <a:pt x="328" y="294"/>
                    </a:lnTo>
                    <a:lnTo>
                      <a:pt x="322" y="304"/>
                    </a:lnTo>
                    <a:lnTo>
                      <a:pt x="314" y="312"/>
                    </a:lnTo>
                    <a:lnTo>
                      <a:pt x="314" y="312"/>
                    </a:lnTo>
                    <a:lnTo>
                      <a:pt x="304" y="320"/>
                    </a:lnTo>
                    <a:lnTo>
                      <a:pt x="294" y="328"/>
                    </a:lnTo>
                    <a:lnTo>
                      <a:pt x="274" y="338"/>
                    </a:lnTo>
                    <a:lnTo>
                      <a:pt x="252" y="346"/>
                    </a:lnTo>
                    <a:lnTo>
                      <a:pt x="228" y="348"/>
                    </a:lnTo>
                    <a:lnTo>
                      <a:pt x="228" y="348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3" name="Freeform 91"/>
              <p:cNvSpPr>
                <a:spLocks/>
              </p:cNvSpPr>
              <p:nvPr/>
            </p:nvSpPr>
            <p:spPr bwMode="auto">
              <a:xfrm>
                <a:off x="6183313" y="4929188"/>
                <a:ext cx="381000" cy="625475"/>
              </a:xfrm>
              <a:custGeom>
                <a:avLst/>
                <a:gdLst>
                  <a:gd name="T0" fmla="*/ 120 w 240"/>
                  <a:gd name="T1" fmla="*/ 394 h 394"/>
                  <a:gd name="T2" fmla="*/ 120 w 240"/>
                  <a:gd name="T3" fmla="*/ 394 h 394"/>
                  <a:gd name="T4" fmla="*/ 108 w 240"/>
                  <a:gd name="T5" fmla="*/ 392 h 394"/>
                  <a:gd name="T6" fmla="*/ 96 w 240"/>
                  <a:gd name="T7" fmla="*/ 390 h 394"/>
                  <a:gd name="T8" fmla="*/ 74 w 240"/>
                  <a:gd name="T9" fmla="*/ 384 h 394"/>
                  <a:gd name="T10" fmla="*/ 54 w 240"/>
                  <a:gd name="T11" fmla="*/ 372 h 394"/>
                  <a:gd name="T12" fmla="*/ 36 w 240"/>
                  <a:gd name="T13" fmla="*/ 358 h 394"/>
                  <a:gd name="T14" fmla="*/ 20 w 240"/>
                  <a:gd name="T15" fmla="*/ 340 h 394"/>
                  <a:gd name="T16" fmla="*/ 10 w 240"/>
                  <a:gd name="T17" fmla="*/ 320 h 394"/>
                  <a:gd name="T18" fmla="*/ 2 w 240"/>
                  <a:gd name="T19" fmla="*/ 296 h 394"/>
                  <a:gd name="T20" fmla="*/ 0 w 240"/>
                  <a:gd name="T21" fmla="*/ 284 h 394"/>
                  <a:gd name="T22" fmla="*/ 0 w 240"/>
                  <a:gd name="T23" fmla="*/ 272 h 394"/>
                  <a:gd name="T24" fmla="*/ 0 w 240"/>
                  <a:gd name="T25" fmla="*/ 120 h 394"/>
                  <a:gd name="T26" fmla="*/ 0 w 240"/>
                  <a:gd name="T27" fmla="*/ 120 h 394"/>
                  <a:gd name="T28" fmla="*/ 0 w 240"/>
                  <a:gd name="T29" fmla="*/ 108 h 394"/>
                  <a:gd name="T30" fmla="*/ 2 w 240"/>
                  <a:gd name="T31" fmla="*/ 96 h 394"/>
                  <a:gd name="T32" fmla="*/ 10 w 240"/>
                  <a:gd name="T33" fmla="*/ 74 h 394"/>
                  <a:gd name="T34" fmla="*/ 20 w 240"/>
                  <a:gd name="T35" fmla="*/ 52 h 394"/>
                  <a:gd name="T36" fmla="*/ 36 w 240"/>
                  <a:gd name="T37" fmla="*/ 34 h 394"/>
                  <a:gd name="T38" fmla="*/ 54 w 240"/>
                  <a:gd name="T39" fmla="*/ 20 h 394"/>
                  <a:gd name="T40" fmla="*/ 74 w 240"/>
                  <a:gd name="T41" fmla="*/ 10 h 394"/>
                  <a:gd name="T42" fmla="*/ 96 w 240"/>
                  <a:gd name="T43" fmla="*/ 2 h 394"/>
                  <a:gd name="T44" fmla="*/ 108 w 240"/>
                  <a:gd name="T45" fmla="*/ 0 h 394"/>
                  <a:gd name="T46" fmla="*/ 120 w 240"/>
                  <a:gd name="T47" fmla="*/ 0 h 394"/>
                  <a:gd name="T48" fmla="*/ 120 w 240"/>
                  <a:gd name="T49" fmla="*/ 0 h 394"/>
                  <a:gd name="T50" fmla="*/ 132 w 240"/>
                  <a:gd name="T51" fmla="*/ 0 h 394"/>
                  <a:gd name="T52" fmla="*/ 144 w 240"/>
                  <a:gd name="T53" fmla="*/ 2 h 394"/>
                  <a:gd name="T54" fmla="*/ 168 w 240"/>
                  <a:gd name="T55" fmla="*/ 10 h 394"/>
                  <a:gd name="T56" fmla="*/ 188 w 240"/>
                  <a:gd name="T57" fmla="*/ 20 h 394"/>
                  <a:gd name="T58" fmla="*/ 206 w 240"/>
                  <a:gd name="T59" fmla="*/ 34 h 394"/>
                  <a:gd name="T60" fmla="*/ 220 w 240"/>
                  <a:gd name="T61" fmla="*/ 52 h 394"/>
                  <a:gd name="T62" fmla="*/ 232 w 240"/>
                  <a:gd name="T63" fmla="*/ 74 h 394"/>
                  <a:gd name="T64" fmla="*/ 238 w 240"/>
                  <a:gd name="T65" fmla="*/ 96 h 394"/>
                  <a:gd name="T66" fmla="*/ 240 w 240"/>
                  <a:gd name="T67" fmla="*/ 108 h 394"/>
                  <a:gd name="T68" fmla="*/ 240 w 240"/>
                  <a:gd name="T69" fmla="*/ 120 h 394"/>
                  <a:gd name="T70" fmla="*/ 240 w 240"/>
                  <a:gd name="T71" fmla="*/ 272 h 394"/>
                  <a:gd name="T72" fmla="*/ 240 w 240"/>
                  <a:gd name="T73" fmla="*/ 272 h 394"/>
                  <a:gd name="T74" fmla="*/ 240 w 240"/>
                  <a:gd name="T75" fmla="*/ 284 h 394"/>
                  <a:gd name="T76" fmla="*/ 238 w 240"/>
                  <a:gd name="T77" fmla="*/ 296 h 394"/>
                  <a:gd name="T78" fmla="*/ 232 w 240"/>
                  <a:gd name="T79" fmla="*/ 320 h 394"/>
                  <a:gd name="T80" fmla="*/ 220 w 240"/>
                  <a:gd name="T81" fmla="*/ 340 h 394"/>
                  <a:gd name="T82" fmla="*/ 206 w 240"/>
                  <a:gd name="T83" fmla="*/ 358 h 394"/>
                  <a:gd name="T84" fmla="*/ 188 w 240"/>
                  <a:gd name="T85" fmla="*/ 372 h 394"/>
                  <a:gd name="T86" fmla="*/ 168 w 240"/>
                  <a:gd name="T87" fmla="*/ 384 h 394"/>
                  <a:gd name="T88" fmla="*/ 144 w 240"/>
                  <a:gd name="T89" fmla="*/ 390 h 394"/>
                  <a:gd name="T90" fmla="*/ 132 w 240"/>
                  <a:gd name="T91" fmla="*/ 392 h 394"/>
                  <a:gd name="T92" fmla="*/ 120 w 240"/>
                  <a:gd name="T93" fmla="*/ 394 h 394"/>
                  <a:gd name="T94" fmla="*/ 120 w 240"/>
                  <a:gd name="T95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0" h="394">
                    <a:moveTo>
                      <a:pt x="120" y="394"/>
                    </a:moveTo>
                    <a:lnTo>
                      <a:pt x="120" y="394"/>
                    </a:lnTo>
                    <a:lnTo>
                      <a:pt x="108" y="392"/>
                    </a:lnTo>
                    <a:lnTo>
                      <a:pt x="96" y="390"/>
                    </a:lnTo>
                    <a:lnTo>
                      <a:pt x="74" y="384"/>
                    </a:lnTo>
                    <a:lnTo>
                      <a:pt x="54" y="372"/>
                    </a:lnTo>
                    <a:lnTo>
                      <a:pt x="36" y="358"/>
                    </a:lnTo>
                    <a:lnTo>
                      <a:pt x="20" y="340"/>
                    </a:lnTo>
                    <a:lnTo>
                      <a:pt x="10" y="320"/>
                    </a:lnTo>
                    <a:lnTo>
                      <a:pt x="2" y="296"/>
                    </a:lnTo>
                    <a:lnTo>
                      <a:pt x="0" y="284"/>
                    </a:lnTo>
                    <a:lnTo>
                      <a:pt x="0" y="272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10" y="74"/>
                    </a:lnTo>
                    <a:lnTo>
                      <a:pt x="20" y="52"/>
                    </a:lnTo>
                    <a:lnTo>
                      <a:pt x="36" y="34"/>
                    </a:lnTo>
                    <a:lnTo>
                      <a:pt x="54" y="20"/>
                    </a:lnTo>
                    <a:lnTo>
                      <a:pt x="74" y="10"/>
                    </a:lnTo>
                    <a:lnTo>
                      <a:pt x="96" y="2"/>
                    </a:lnTo>
                    <a:lnTo>
                      <a:pt x="108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32" y="0"/>
                    </a:lnTo>
                    <a:lnTo>
                      <a:pt x="144" y="2"/>
                    </a:lnTo>
                    <a:lnTo>
                      <a:pt x="168" y="10"/>
                    </a:lnTo>
                    <a:lnTo>
                      <a:pt x="188" y="20"/>
                    </a:lnTo>
                    <a:lnTo>
                      <a:pt x="206" y="34"/>
                    </a:lnTo>
                    <a:lnTo>
                      <a:pt x="220" y="52"/>
                    </a:lnTo>
                    <a:lnTo>
                      <a:pt x="232" y="74"/>
                    </a:lnTo>
                    <a:lnTo>
                      <a:pt x="238" y="96"/>
                    </a:lnTo>
                    <a:lnTo>
                      <a:pt x="240" y="108"/>
                    </a:lnTo>
                    <a:lnTo>
                      <a:pt x="240" y="120"/>
                    </a:lnTo>
                    <a:lnTo>
                      <a:pt x="240" y="272"/>
                    </a:lnTo>
                    <a:lnTo>
                      <a:pt x="240" y="272"/>
                    </a:lnTo>
                    <a:lnTo>
                      <a:pt x="240" y="284"/>
                    </a:lnTo>
                    <a:lnTo>
                      <a:pt x="238" y="296"/>
                    </a:lnTo>
                    <a:lnTo>
                      <a:pt x="232" y="320"/>
                    </a:lnTo>
                    <a:lnTo>
                      <a:pt x="220" y="340"/>
                    </a:lnTo>
                    <a:lnTo>
                      <a:pt x="206" y="358"/>
                    </a:lnTo>
                    <a:lnTo>
                      <a:pt x="188" y="372"/>
                    </a:lnTo>
                    <a:lnTo>
                      <a:pt x="168" y="384"/>
                    </a:lnTo>
                    <a:lnTo>
                      <a:pt x="144" y="390"/>
                    </a:lnTo>
                    <a:lnTo>
                      <a:pt x="132" y="392"/>
                    </a:lnTo>
                    <a:lnTo>
                      <a:pt x="120" y="394"/>
                    </a:lnTo>
                    <a:lnTo>
                      <a:pt x="120" y="394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4" name="Freeform 74"/>
              <p:cNvSpPr>
                <a:spLocks/>
              </p:cNvSpPr>
              <p:nvPr/>
            </p:nvSpPr>
            <p:spPr bwMode="auto">
              <a:xfrm>
                <a:off x="5610538" y="5948043"/>
                <a:ext cx="1561248" cy="1814747"/>
              </a:xfrm>
              <a:custGeom>
                <a:avLst/>
                <a:gdLst>
                  <a:gd name="T0" fmla="*/ 308 w 1254"/>
                  <a:gd name="T1" fmla="*/ 1168 h 1296"/>
                  <a:gd name="T2" fmla="*/ 242 w 1254"/>
                  <a:gd name="T3" fmla="*/ 1124 h 1296"/>
                  <a:gd name="T4" fmla="*/ 182 w 1254"/>
                  <a:gd name="T5" fmla="*/ 1070 h 1296"/>
                  <a:gd name="T6" fmla="*/ 128 w 1254"/>
                  <a:gd name="T7" fmla="*/ 1010 h 1296"/>
                  <a:gd name="T8" fmla="*/ 84 w 1254"/>
                  <a:gd name="T9" fmla="*/ 944 h 1296"/>
                  <a:gd name="T10" fmla="*/ 48 w 1254"/>
                  <a:gd name="T11" fmla="*/ 872 h 1296"/>
                  <a:gd name="T12" fmla="*/ 22 w 1254"/>
                  <a:gd name="T13" fmla="*/ 794 h 1296"/>
                  <a:gd name="T14" fmla="*/ 4 w 1254"/>
                  <a:gd name="T15" fmla="*/ 714 h 1296"/>
                  <a:gd name="T16" fmla="*/ 0 w 1254"/>
                  <a:gd name="T17" fmla="*/ 628 h 1296"/>
                  <a:gd name="T18" fmla="*/ 0 w 1254"/>
                  <a:gd name="T19" fmla="*/ 596 h 1296"/>
                  <a:gd name="T20" fmla="*/ 6 w 1254"/>
                  <a:gd name="T21" fmla="*/ 532 h 1296"/>
                  <a:gd name="T22" fmla="*/ 18 w 1254"/>
                  <a:gd name="T23" fmla="*/ 472 h 1296"/>
                  <a:gd name="T24" fmla="*/ 38 w 1254"/>
                  <a:gd name="T25" fmla="*/ 412 h 1296"/>
                  <a:gd name="T26" fmla="*/ 60 w 1254"/>
                  <a:gd name="T27" fmla="*/ 356 h 1296"/>
                  <a:gd name="T28" fmla="*/ 90 w 1254"/>
                  <a:gd name="T29" fmla="*/ 304 h 1296"/>
                  <a:gd name="T30" fmla="*/ 124 w 1254"/>
                  <a:gd name="T31" fmla="*/ 254 h 1296"/>
                  <a:gd name="T32" fmla="*/ 162 w 1254"/>
                  <a:gd name="T33" fmla="*/ 206 h 1296"/>
                  <a:gd name="T34" fmla="*/ 204 w 1254"/>
                  <a:gd name="T35" fmla="*/ 164 h 1296"/>
                  <a:gd name="T36" fmla="*/ 252 w 1254"/>
                  <a:gd name="T37" fmla="*/ 126 h 1296"/>
                  <a:gd name="T38" fmla="*/ 302 w 1254"/>
                  <a:gd name="T39" fmla="*/ 92 h 1296"/>
                  <a:gd name="T40" fmla="*/ 354 w 1254"/>
                  <a:gd name="T41" fmla="*/ 62 h 1296"/>
                  <a:gd name="T42" fmla="*/ 410 w 1254"/>
                  <a:gd name="T43" fmla="*/ 40 h 1296"/>
                  <a:gd name="T44" fmla="*/ 470 w 1254"/>
                  <a:gd name="T45" fmla="*/ 20 h 1296"/>
                  <a:gd name="T46" fmla="*/ 530 w 1254"/>
                  <a:gd name="T47" fmla="*/ 8 h 1296"/>
                  <a:gd name="T48" fmla="*/ 594 w 1254"/>
                  <a:gd name="T49" fmla="*/ 2 h 1296"/>
                  <a:gd name="T50" fmla="*/ 626 w 1254"/>
                  <a:gd name="T51" fmla="*/ 0 h 1296"/>
                  <a:gd name="T52" fmla="*/ 690 w 1254"/>
                  <a:gd name="T53" fmla="*/ 4 h 1296"/>
                  <a:gd name="T54" fmla="*/ 752 w 1254"/>
                  <a:gd name="T55" fmla="*/ 14 h 1296"/>
                  <a:gd name="T56" fmla="*/ 814 w 1254"/>
                  <a:gd name="T57" fmla="*/ 30 h 1296"/>
                  <a:gd name="T58" fmla="*/ 870 w 1254"/>
                  <a:gd name="T59" fmla="*/ 50 h 1296"/>
                  <a:gd name="T60" fmla="*/ 926 w 1254"/>
                  <a:gd name="T61" fmla="*/ 76 h 1296"/>
                  <a:gd name="T62" fmla="*/ 978 w 1254"/>
                  <a:gd name="T63" fmla="*/ 108 h 1296"/>
                  <a:gd name="T64" fmla="*/ 1026 w 1254"/>
                  <a:gd name="T65" fmla="*/ 144 h 1296"/>
                  <a:gd name="T66" fmla="*/ 1070 w 1254"/>
                  <a:gd name="T67" fmla="*/ 184 h 1296"/>
                  <a:gd name="T68" fmla="*/ 1110 w 1254"/>
                  <a:gd name="T69" fmla="*/ 230 h 1296"/>
                  <a:gd name="T70" fmla="*/ 1146 w 1254"/>
                  <a:gd name="T71" fmla="*/ 278 h 1296"/>
                  <a:gd name="T72" fmla="*/ 1178 w 1254"/>
                  <a:gd name="T73" fmla="*/ 330 h 1296"/>
                  <a:gd name="T74" fmla="*/ 1204 w 1254"/>
                  <a:gd name="T75" fmla="*/ 384 h 1296"/>
                  <a:gd name="T76" fmla="*/ 1226 w 1254"/>
                  <a:gd name="T77" fmla="*/ 442 h 1296"/>
                  <a:gd name="T78" fmla="*/ 1242 w 1254"/>
                  <a:gd name="T79" fmla="*/ 502 h 1296"/>
                  <a:gd name="T80" fmla="*/ 1250 w 1254"/>
                  <a:gd name="T81" fmla="*/ 564 h 1296"/>
                  <a:gd name="T82" fmla="*/ 1254 w 1254"/>
                  <a:gd name="T83" fmla="*/ 628 h 1296"/>
                  <a:gd name="T84" fmla="*/ 1252 w 1254"/>
                  <a:gd name="T85" fmla="*/ 670 h 1296"/>
                  <a:gd name="T86" fmla="*/ 1242 w 1254"/>
                  <a:gd name="T87" fmla="*/ 748 h 1296"/>
                  <a:gd name="T88" fmla="*/ 1222 w 1254"/>
                  <a:gd name="T89" fmla="*/ 824 h 1296"/>
                  <a:gd name="T90" fmla="*/ 1194 w 1254"/>
                  <a:gd name="T91" fmla="*/ 898 h 1296"/>
                  <a:gd name="T92" fmla="*/ 1156 w 1254"/>
                  <a:gd name="T93" fmla="*/ 964 h 1296"/>
                  <a:gd name="T94" fmla="*/ 1110 w 1254"/>
                  <a:gd name="T95" fmla="*/ 1026 h 1296"/>
                  <a:gd name="T96" fmla="*/ 1058 w 1254"/>
                  <a:gd name="T97" fmla="*/ 1082 h 1296"/>
                  <a:gd name="T98" fmla="*/ 998 w 1254"/>
                  <a:gd name="T99" fmla="*/ 1132 h 1296"/>
                  <a:gd name="T100" fmla="*/ 966 w 1254"/>
                  <a:gd name="T101" fmla="*/ 1296 h 1296"/>
                  <a:gd name="T102" fmla="*/ 308 w 1254"/>
                  <a:gd name="T103" fmla="*/ 1168 h 1296"/>
                  <a:gd name="connsiteX0" fmla="*/ 2456 w 10000"/>
                  <a:gd name="connsiteY0" fmla="*/ 9012 h 11133"/>
                  <a:gd name="connsiteX1" fmla="*/ 2456 w 10000"/>
                  <a:gd name="connsiteY1" fmla="*/ 9012 h 11133"/>
                  <a:gd name="connsiteX2" fmla="*/ 2185 w 10000"/>
                  <a:gd name="connsiteY2" fmla="*/ 8858 h 11133"/>
                  <a:gd name="connsiteX3" fmla="*/ 1930 w 10000"/>
                  <a:gd name="connsiteY3" fmla="*/ 8673 h 11133"/>
                  <a:gd name="connsiteX4" fmla="*/ 1675 w 10000"/>
                  <a:gd name="connsiteY4" fmla="*/ 8472 h 11133"/>
                  <a:gd name="connsiteX5" fmla="*/ 1451 w 10000"/>
                  <a:gd name="connsiteY5" fmla="*/ 8256 h 11133"/>
                  <a:gd name="connsiteX6" fmla="*/ 1228 w 10000"/>
                  <a:gd name="connsiteY6" fmla="*/ 8040 h 11133"/>
                  <a:gd name="connsiteX7" fmla="*/ 1021 w 10000"/>
                  <a:gd name="connsiteY7" fmla="*/ 7793 h 11133"/>
                  <a:gd name="connsiteX8" fmla="*/ 845 w 10000"/>
                  <a:gd name="connsiteY8" fmla="*/ 7546 h 11133"/>
                  <a:gd name="connsiteX9" fmla="*/ 670 w 10000"/>
                  <a:gd name="connsiteY9" fmla="*/ 7284 h 11133"/>
                  <a:gd name="connsiteX10" fmla="*/ 510 w 10000"/>
                  <a:gd name="connsiteY10" fmla="*/ 7006 h 11133"/>
                  <a:gd name="connsiteX11" fmla="*/ 383 w 10000"/>
                  <a:gd name="connsiteY11" fmla="*/ 6728 h 11133"/>
                  <a:gd name="connsiteX12" fmla="*/ 271 w 10000"/>
                  <a:gd name="connsiteY12" fmla="*/ 6435 h 11133"/>
                  <a:gd name="connsiteX13" fmla="*/ 175 w 10000"/>
                  <a:gd name="connsiteY13" fmla="*/ 6127 h 11133"/>
                  <a:gd name="connsiteX14" fmla="*/ 96 w 10000"/>
                  <a:gd name="connsiteY14" fmla="*/ 5818 h 11133"/>
                  <a:gd name="connsiteX15" fmla="*/ 32 w 10000"/>
                  <a:gd name="connsiteY15" fmla="*/ 5509 h 11133"/>
                  <a:gd name="connsiteX16" fmla="*/ 0 w 10000"/>
                  <a:gd name="connsiteY16" fmla="*/ 5185 h 11133"/>
                  <a:gd name="connsiteX17" fmla="*/ 0 w 10000"/>
                  <a:gd name="connsiteY17" fmla="*/ 4846 h 11133"/>
                  <a:gd name="connsiteX18" fmla="*/ 0 w 10000"/>
                  <a:gd name="connsiteY18" fmla="*/ 4846 h 11133"/>
                  <a:gd name="connsiteX19" fmla="*/ 0 w 10000"/>
                  <a:gd name="connsiteY19" fmla="*/ 4599 h 11133"/>
                  <a:gd name="connsiteX20" fmla="*/ 16 w 10000"/>
                  <a:gd name="connsiteY20" fmla="*/ 4352 h 11133"/>
                  <a:gd name="connsiteX21" fmla="*/ 48 w 10000"/>
                  <a:gd name="connsiteY21" fmla="*/ 4105 h 11133"/>
                  <a:gd name="connsiteX22" fmla="*/ 96 w 10000"/>
                  <a:gd name="connsiteY22" fmla="*/ 3873 h 11133"/>
                  <a:gd name="connsiteX23" fmla="*/ 144 w 10000"/>
                  <a:gd name="connsiteY23" fmla="*/ 3642 h 11133"/>
                  <a:gd name="connsiteX24" fmla="*/ 223 w 10000"/>
                  <a:gd name="connsiteY24" fmla="*/ 3410 h 11133"/>
                  <a:gd name="connsiteX25" fmla="*/ 303 w 10000"/>
                  <a:gd name="connsiteY25" fmla="*/ 3179 h 11133"/>
                  <a:gd name="connsiteX26" fmla="*/ 383 w 10000"/>
                  <a:gd name="connsiteY26" fmla="*/ 2963 h 11133"/>
                  <a:gd name="connsiteX27" fmla="*/ 478 w 10000"/>
                  <a:gd name="connsiteY27" fmla="*/ 2747 h 11133"/>
                  <a:gd name="connsiteX28" fmla="*/ 590 w 10000"/>
                  <a:gd name="connsiteY28" fmla="*/ 2546 h 11133"/>
                  <a:gd name="connsiteX29" fmla="*/ 718 w 10000"/>
                  <a:gd name="connsiteY29" fmla="*/ 2346 h 11133"/>
                  <a:gd name="connsiteX30" fmla="*/ 845 w 10000"/>
                  <a:gd name="connsiteY30" fmla="*/ 2145 h 11133"/>
                  <a:gd name="connsiteX31" fmla="*/ 989 w 10000"/>
                  <a:gd name="connsiteY31" fmla="*/ 1960 h 11133"/>
                  <a:gd name="connsiteX32" fmla="*/ 1132 w 10000"/>
                  <a:gd name="connsiteY32" fmla="*/ 1775 h 11133"/>
                  <a:gd name="connsiteX33" fmla="*/ 1292 w 10000"/>
                  <a:gd name="connsiteY33" fmla="*/ 1590 h 11133"/>
                  <a:gd name="connsiteX34" fmla="*/ 1451 w 10000"/>
                  <a:gd name="connsiteY34" fmla="*/ 1420 h 11133"/>
                  <a:gd name="connsiteX35" fmla="*/ 1627 w 10000"/>
                  <a:gd name="connsiteY35" fmla="*/ 1265 h 11133"/>
                  <a:gd name="connsiteX36" fmla="*/ 1818 w 10000"/>
                  <a:gd name="connsiteY36" fmla="*/ 1111 h 11133"/>
                  <a:gd name="connsiteX37" fmla="*/ 2010 w 10000"/>
                  <a:gd name="connsiteY37" fmla="*/ 972 h 11133"/>
                  <a:gd name="connsiteX38" fmla="*/ 2201 w 10000"/>
                  <a:gd name="connsiteY38" fmla="*/ 833 h 11133"/>
                  <a:gd name="connsiteX39" fmla="*/ 2408 w 10000"/>
                  <a:gd name="connsiteY39" fmla="*/ 710 h 11133"/>
                  <a:gd name="connsiteX40" fmla="*/ 2616 w 10000"/>
                  <a:gd name="connsiteY40" fmla="*/ 586 h 11133"/>
                  <a:gd name="connsiteX41" fmla="*/ 2823 w 10000"/>
                  <a:gd name="connsiteY41" fmla="*/ 478 h 11133"/>
                  <a:gd name="connsiteX42" fmla="*/ 3046 w 10000"/>
                  <a:gd name="connsiteY42" fmla="*/ 386 h 11133"/>
                  <a:gd name="connsiteX43" fmla="*/ 3270 w 10000"/>
                  <a:gd name="connsiteY43" fmla="*/ 309 h 11133"/>
                  <a:gd name="connsiteX44" fmla="*/ 3509 w 10000"/>
                  <a:gd name="connsiteY44" fmla="*/ 231 h 11133"/>
                  <a:gd name="connsiteX45" fmla="*/ 3748 w 10000"/>
                  <a:gd name="connsiteY45" fmla="*/ 154 h 11133"/>
                  <a:gd name="connsiteX46" fmla="*/ 3987 w 10000"/>
                  <a:gd name="connsiteY46" fmla="*/ 108 h 11133"/>
                  <a:gd name="connsiteX47" fmla="*/ 4226 w 10000"/>
                  <a:gd name="connsiteY47" fmla="*/ 62 h 11133"/>
                  <a:gd name="connsiteX48" fmla="*/ 4482 w 10000"/>
                  <a:gd name="connsiteY48" fmla="*/ 31 h 11133"/>
                  <a:gd name="connsiteX49" fmla="*/ 4737 w 10000"/>
                  <a:gd name="connsiteY49" fmla="*/ 15 h 11133"/>
                  <a:gd name="connsiteX50" fmla="*/ 4992 w 10000"/>
                  <a:gd name="connsiteY50" fmla="*/ 0 h 11133"/>
                  <a:gd name="connsiteX51" fmla="*/ 4992 w 10000"/>
                  <a:gd name="connsiteY51" fmla="*/ 0 h 11133"/>
                  <a:gd name="connsiteX52" fmla="*/ 5247 w 10000"/>
                  <a:gd name="connsiteY52" fmla="*/ 15 h 11133"/>
                  <a:gd name="connsiteX53" fmla="*/ 5502 w 10000"/>
                  <a:gd name="connsiteY53" fmla="*/ 31 h 11133"/>
                  <a:gd name="connsiteX54" fmla="*/ 5758 w 10000"/>
                  <a:gd name="connsiteY54" fmla="*/ 62 h 11133"/>
                  <a:gd name="connsiteX55" fmla="*/ 5997 w 10000"/>
                  <a:gd name="connsiteY55" fmla="*/ 108 h 11133"/>
                  <a:gd name="connsiteX56" fmla="*/ 6252 w 10000"/>
                  <a:gd name="connsiteY56" fmla="*/ 154 h 11133"/>
                  <a:gd name="connsiteX57" fmla="*/ 6491 w 10000"/>
                  <a:gd name="connsiteY57" fmla="*/ 231 h 11133"/>
                  <a:gd name="connsiteX58" fmla="*/ 6715 w 10000"/>
                  <a:gd name="connsiteY58" fmla="*/ 309 h 11133"/>
                  <a:gd name="connsiteX59" fmla="*/ 6938 w 10000"/>
                  <a:gd name="connsiteY59" fmla="*/ 386 h 11133"/>
                  <a:gd name="connsiteX60" fmla="*/ 7161 w 10000"/>
                  <a:gd name="connsiteY60" fmla="*/ 478 h 11133"/>
                  <a:gd name="connsiteX61" fmla="*/ 7384 w 10000"/>
                  <a:gd name="connsiteY61" fmla="*/ 586 h 11133"/>
                  <a:gd name="connsiteX62" fmla="*/ 7592 w 10000"/>
                  <a:gd name="connsiteY62" fmla="*/ 710 h 11133"/>
                  <a:gd name="connsiteX63" fmla="*/ 7799 w 10000"/>
                  <a:gd name="connsiteY63" fmla="*/ 833 h 11133"/>
                  <a:gd name="connsiteX64" fmla="*/ 7990 w 10000"/>
                  <a:gd name="connsiteY64" fmla="*/ 972 h 11133"/>
                  <a:gd name="connsiteX65" fmla="*/ 8182 w 10000"/>
                  <a:gd name="connsiteY65" fmla="*/ 1111 h 11133"/>
                  <a:gd name="connsiteX66" fmla="*/ 8357 w 10000"/>
                  <a:gd name="connsiteY66" fmla="*/ 1265 h 11133"/>
                  <a:gd name="connsiteX67" fmla="*/ 8533 w 10000"/>
                  <a:gd name="connsiteY67" fmla="*/ 1420 h 11133"/>
                  <a:gd name="connsiteX68" fmla="*/ 8692 w 10000"/>
                  <a:gd name="connsiteY68" fmla="*/ 1590 h 11133"/>
                  <a:gd name="connsiteX69" fmla="*/ 8852 w 10000"/>
                  <a:gd name="connsiteY69" fmla="*/ 1775 h 11133"/>
                  <a:gd name="connsiteX70" fmla="*/ 9011 w 10000"/>
                  <a:gd name="connsiteY70" fmla="*/ 1960 h 11133"/>
                  <a:gd name="connsiteX71" fmla="*/ 9139 w 10000"/>
                  <a:gd name="connsiteY71" fmla="*/ 2145 h 11133"/>
                  <a:gd name="connsiteX72" fmla="*/ 9282 w 10000"/>
                  <a:gd name="connsiteY72" fmla="*/ 2346 h 11133"/>
                  <a:gd name="connsiteX73" fmla="*/ 9394 w 10000"/>
                  <a:gd name="connsiteY73" fmla="*/ 2546 h 11133"/>
                  <a:gd name="connsiteX74" fmla="*/ 9506 w 10000"/>
                  <a:gd name="connsiteY74" fmla="*/ 2747 h 11133"/>
                  <a:gd name="connsiteX75" fmla="*/ 9601 w 10000"/>
                  <a:gd name="connsiteY75" fmla="*/ 2963 h 11133"/>
                  <a:gd name="connsiteX76" fmla="*/ 9697 w 10000"/>
                  <a:gd name="connsiteY76" fmla="*/ 3179 h 11133"/>
                  <a:gd name="connsiteX77" fmla="*/ 9777 w 10000"/>
                  <a:gd name="connsiteY77" fmla="*/ 3410 h 11133"/>
                  <a:gd name="connsiteX78" fmla="*/ 9841 w 10000"/>
                  <a:gd name="connsiteY78" fmla="*/ 3642 h 11133"/>
                  <a:gd name="connsiteX79" fmla="*/ 9904 w 10000"/>
                  <a:gd name="connsiteY79" fmla="*/ 3873 h 11133"/>
                  <a:gd name="connsiteX80" fmla="*/ 9936 w 10000"/>
                  <a:gd name="connsiteY80" fmla="*/ 4105 h 11133"/>
                  <a:gd name="connsiteX81" fmla="*/ 9968 w 10000"/>
                  <a:gd name="connsiteY81" fmla="*/ 4352 h 11133"/>
                  <a:gd name="connsiteX82" fmla="*/ 10000 w 10000"/>
                  <a:gd name="connsiteY82" fmla="*/ 4599 h 11133"/>
                  <a:gd name="connsiteX83" fmla="*/ 10000 w 10000"/>
                  <a:gd name="connsiteY83" fmla="*/ 4846 h 11133"/>
                  <a:gd name="connsiteX84" fmla="*/ 10000 w 10000"/>
                  <a:gd name="connsiteY84" fmla="*/ 4846 h 11133"/>
                  <a:gd name="connsiteX85" fmla="*/ 9984 w 10000"/>
                  <a:gd name="connsiteY85" fmla="*/ 5170 h 11133"/>
                  <a:gd name="connsiteX86" fmla="*/ 9952 w 10000"/>
                  <a:gd name="connsiteY86" fmla="*/ 5478 h 11133"/>
                  <a:gd name="connsiteX87" fmla="*/ 9904 w 10000"/>
                  <a:gd name="connsiteY87" fmla="*/ 5772 h 11133"/>
                  <a:gd name="connsiteX88" fmla="*/ 9841 w 10000"/>
                  <a:gd name="connsiteY88" fmla="*/ 6080 h 11133"/>
                  <a:gd name="connsiteX89" fmla="*/ 9745 w 10000"/>
                  <a:gd name="connsiteY89" fmla="*/ 6358 h 11133"/>
                  <a:gd name="connsiteX90" fmla="*/ 9649 w 10000"/>
                  <a:gd name="connsiteY90" fmla="*/ 6651 h 11133"/>
                  <a:gd name="connsiteX91" fmla="*/ 9522 w 10000"/>
                  <a:gd name="connsiteY91" fmla="*/ 6929 h 11133"/>
                  <a:gd name="connsiteX92" fmla="*/ 9378 w 10000"/>
                  <a:gd name="connsiteY92" fmla="*/ 7191 h 11133"/>
                  <a:gd name="connsiteX93" fmla="*/ 9219 w 10000"/>
                  <a:gd name="connsiteY93" fmla="*/ 7438 h 11133"/>
                  <a:gd name="connsiteX94" fmla="*/ 9043 w 10000"/>
                  <a:gd name="connsiteY94" fmla="*/ 7685 h 11133"/>
                  <a:gd name="connsiteX95" fmla="*/ 8852 w 10000"/>
                  <a:gd name="connsiteY95" fmla="*/ 7917 h 11133"/>
                  <a:gd name="connsiteX96" fmla="*/ 8644 w 10000"/>
                  <a:gd name="connsiteY96" fmla="*/ 8148 h 11133"/>
                  <a:gd name="connsiteX97" fmla="*/ 8437 w 10000"/>
                  <a:gd name="connsiteY97" fmla="*/ 8349 h 11133"/>
                  <a:gd name="connsiteX98" fmla="*/ 8198 w 10000"/>
                  <a:gd name="connsiteY98" fmla="*/ 8549 h 11133"/>
                  <a:gd name="connsiteX99" fmla="*/ 7959 w 10000"/>
                  <a:gd name="connsiteY99" fmla="*/ 8735 h 11133"/>
                  <a:gd name="connsiteX100" fmla="*/ 7703 w 10000"/>
                  <a:gd name="connsiteY100" fmla="*/ 8904 h 11133"/>
                  <a:gd name="connsiteX101" fmla="*/ 7703 w 10000"/>
                  <a:gd name="connsiteY101" fmla="*/ 11133 h 11133"/>
                  <a:gd name="connsiteX102" fmla="*/ 2456 w 10000"/>
                  <a:gd name="connsiteY102" fmla="*/ 10000 h 11133"/>
                  <a:gd name="connsiteX103" fmla="*/ 2456 w 10000"/>
                  <a:gd name="connsiteY103" fmla="*/ 9012 h 11133"/>
                  <a:gd name="connsiteX0" fmla="*/ 2456 w 10000"/>
                  <a:gd name="connsiteY0" fmla="*/ 9012 h 11247"/>
                  <a:gd name="connsiteX1" fmla="*/ 2456 w 10000"/>
                  <a:gd name="connsiteY1" fmla="*/ 9012 h 11247"/>
                  <a:gd name="connsiteX2" fmla="*/ 2185 w 10000"/>
                  <a:gd name="connsiteY2" fmla="*/ 8858 h 11247"/>
                  <a:gd name="connsiteX3" fmla="*/ 1930 w 10000"/>
                  <a:gd name="connsiteY3" fmla="*/ 8673 h 11247"/>
                  <a:gd name="connsiteX4" fmla="*/ 1675 w 10000"/>
                  <a:gd name="connsiteY4" fmla="*/ 8472 h 11247"/>
                  <a:gd name="connsiteX5" fmla="*/ 1451 w 10000"/>
                  <a:gd name="connsiteY5" fmla="*/ 8256 h 11247"/>
                  <a:gd name="connsiteX6" fmla="*/ 1228 w 10000"/>
                  <a:gd name="connsiteY6" fmla="*/ 8040 h 11247"/>
                  <a:gd name="connsiteX7" fmla="*/ 1021 w 10000"/>
                  <a:gd name="connsiteY7" fmla="*/ 7793 h 11247"/>
                  <a:gd name="connsiteX8" fmla="*/ 845 w 10000"/>
                  <a:gd name="connsiteY8" fmla="*/ 7546 h 11247"/>
                  <a:gd name="connsiteX9" fmla="*/ 670 w 10000"/>
                  <a:gd name="connsiteY9" fmla="*/ 7284 h 11247"/>
                  <a:gd name="connsiteX10" fmla="*/ 510 w 10000"/>
                  <a:gd name="connsiteY10" fmla="*/ 7006 h 11247"/>
                  <a:gd name="connsiteX11" fmla="*/ 383 w 10000"/>
                  <a:gd name="connsiteY11" fmla="*/ 6728 h 11247"/>
                  <a:gd name="connsiteX12" fmla="*/ 271 w 10000"/>
                  <a:gd name="connsiteY12" fmla="*/ 6435 h 11247"/>
                  <a:gd name="connsiteX13" fmla="*/ 175 w 10000"/>
                  <a:gd name="connsiteY13" fmla="*/ 6127 h 11247"/>
                  <a:gd name="connsiteX14" fmla="*/ 96 w 10000"/>
                  <a:gd name="connsiteY14" fmla="*/ 5818 h 11247"/>
                  <a:gd name="connsiteX15" fmla="*/ 32 w 10000"/>
                  <a:gd name="connsiteY15" fmla="*/ 5509 h 11247"/>
                  <a:gd name="connsiteX16" fmla="*/ 0 w 10000"/>
                  <a:gd name="connsiteY16" fmla="*/ 5185 h 11247"/>
                  <a:gd name="connsiteX17" fmla="*/ 0 w 10000"/>
                  <a:gd name="connsiteY17" fmla="*/ 4846 h 11247"/>
                  <a:gd name="connsiteX18" fmla="*/ 0 w 10000"/>
                  <a:gd name="connsiteY18" fmla="*/ 4846 h 11247"/>
                  <a:gd name="connsiteX19" fmla="*/ 0 w 10000"/>
                  <a:gd name="connsiteY19" fmla="*/ 4599 h 11247"/>
                  <a:gd name="connsiteX20" fmla="*/ 16 w 10000"/>
                  <a:gd name="connsiteY20" fmla="*/ 4352 h 11247"/>
                  <a:gd name="connsiteX21" fmla="*/ 48 w 10000"/>
                  <a:gd name="connsiteY21" fmla="*/ 4105 h 11247"/>
                  <a:gd name="connsiteX22" fmla="*/ 96 w 10000"/>
                  <a:gd name="connsiteY22" fmla="*/ 3873 h 11247"/>
                  <a:gd name="connsiteX23" fmla="*/ 144 w 10000"/>
                  <a:gd name="connsiteY23" fmla="*/ 3642 h 11247"/>
                  <a:gd name="connsiteX24" fmla="*/ 223 w 10000"/>
                  <a:gd name="connsiteY24" fmla="*/ 3410 h 11247"/>
                  <a:gd name="connsiteX25" fmla="*/ 303 w 10000"/>
                  <a:gd name="connsiteY25" fmla="*/ 3179 h 11247"/>
                  <a:gd name="connsiteX26" fmla="*/ 383 w 10000"/>
                  <a:gd name="connsiteY26" fmla="*/ 2963 h 11247"/>
                  <a:gd name="connsiteX27" fmla="*/ 478 w 10000"/>
                  <a:gd name="connsiteY27" fmla="*/ 2747 h 11247"/>
                  <a:gd name="connsiteX28" fmla="*/ 590 w 10000"/>
                  <a:gd name="connsiteY28" fmla="*/ 2546 h 11247"/>
                  <a:gd name="connsiteX29" fmla="*/ 718 w 10000"/>
                  <a:gd name="connsiteY29" fmla="*/ 2346 h 11247"/>
                  <a:gd name="connsiteX30" fmla="*/ 845 w 10000"/>
                  <a:gd name="connsiteY30" fmla="*/ 2145 h 11247"/>
                  <a:gd name="connsiteX31" fmla="*/ 989 w 10000"/>
                  <a:gd name="connsiteY31" fmla="*/ 1960 h 11247"/>
                  <a:gd name="connsiteX32" fmla="*/ 1132 w 10000"/>
                  <a:gd name="connsiteY32" fmla="*/ 1775 h 11247"/>
                  <a:gd name="connsiteX33" fmla="*/ 1292 w 10000"/>
                  <a:gd name="connsiteY33" fmla="*/ 1590 h 11247"/>
                  <a:gd name="connsiteX34" fmla="*/ 1451 w 10000"/>
                  <a:gd name="connsiteY34" fmla="*/ 1420 h 11247"/>
                  <a:gd name="connsiteX35" fmla="*/ 1627 w 10000"/>
                  <a:gd name="connsiteY35" fmla="*/ 1265 h 11247"/>
                  <a:gd name="connsiteX36" fmla="*/ 1818 w 10000"/>
                  <a:gd name="connsiteY36" fmla="*/ 1111 h 11247"/>
                  <a:gd name="connsiteX37" fmla="*/ 2010 w 10000"/>
                  <a:gd name="connsiteY37" fmla="*/ 972 h 11247"/>
                  <a:gd name="connsiteX38" fmla="*/ 2201 w 10000"/>
                  <a:gd name="connsiteY38" fmla="*/ 833 h 11247"/>
                  <a:gd name="connsiteX39" fmla="*/ 2408 w 10000"/>
                  <a:gd name="connsiteY39" fmla="*/ 710 h 11247"/>
                  <a:gd name="connsiteX40" fmla="*/ 2616 w 10000"/>
                  <a:gd name="connsiteY40" fmla="*/ 586 h 11247"/>
                  <a:gd name="connsiteX41" fmla="*/ 2823 w 10000"/>
                  <a:gd name="connsiteY41" fmla="*/ 478 h 11247"/>
                  <a:gd name="connsiteX42" fmla="*/ 3046 w 10000"/>
                  <a:gd name="connsiteY42" fmla="*/ 386 h 11247"/>
                  <a:gd name="connsiteX43" fmla="*/ 3270 w 10000"/>
                  <a:gd name="connsiteY43" fmla="*/ 309 h 11247"/>
                  <a:gd name="connsiteX44" fmla="*/ 3509 w 10000"/>
                  <a:gd name="connsiteY44" fmla="*/ 231 h 11247"/>
                  <a:gd name="connsiteX45" fmla="*/ 3748 w 10000"/>
                  <a:gd name="connsiteY45" fmla="*/ 154 h 11247"/>
                  <a:gd name="connsiteX46" fmla="*/ 3987 w 10000"/>
                  <a:gd name="connsiteY46" fmla="*/ 108 h 11247"/>
                  <a:gd name="connsiteX47" fmla="*/ 4226 w 10000"/>
                  <a:gd name="connsiteY47" fmla="*/ 62 h 11247"/>
                  <a:gd name="connsiteX48" fmla="*/ 4482 w 10000"/>
                  <a:gd name="connsiteY48" fmla="*/ 31 h 11247"/>
                  <a:gd name="connsiteX49" fmla="*/ 4737 w 10000"/>
                  <a:gd name="connsiteY49" fmla="*/ 15 h 11247"/>
                  <a:gd name="connsiteX50" fmla="*/ 4992 w 10000"/>
                  <a:gd name="connsiteY50" fmla="*/ 0 h 11247"/>
                  <a:gd name="connsiteX51" fmla="*/ 4992 w 10000"/>
                  <a:gd name="connsiteY51" fmla="*/ 0 h 11247"/>
                  <a:gd name="connsiteX52" fmla="*/ 5247 w 10000"/>
                  <a:gd name="connsiteY52" fmla="*/ 15 h 11247"/>
                  <a:gd name="connsiteX53" fmla="*/ 5502 w 10000"/>
                  <a:gd name="connsiteY53" fmla="*/ 31 h 11247"/>
                  <a:gd name="connsiteX54" fmla="*/ 5758 w 10000"/>
                  <a:gd name="connsiteY54" fmla="*/ 62 h 11247"/>
                  <a:gd name="connsiteX55" fmla="*/ 5997 w 10000"/>
                  <a:gd name="connsiteY55" fmla="*/ 108 h 11247"/>
                  <a:gd name="connsiteX56" fmla="*/ 6252 w 10000"/>
                  <a:gd name="connsiteY56" fmla="*/ 154 h 11247"/>
                  <a:gd name="connsiteX57" fmla="*/ 6491 w 10000"/>
                  <a:gd name="connsiteY57" fmla="*/ 231 h 11247"/>
                  <a:gd name="connsiteX58" fmla="*/ 6715 w 10000"/>
                  <a:gd name="connsiteY58" fmla="*/ 309 h 11247"/>
                  <a:gd name="connsiteX59" fmla="*/ 6938 w 10000"/>
                  <a:gd name="connsiteY59" fmla="*/ 386 h 11247"/>
                  <a:gd name="connsiteX60" fmla="*/ 7161 w 10000"/>
                  <a:gd name="connsiteY60" fmla="*/ 478 h 11247"/>
                  <a:gd name="connsiteX61" fmla="*/ 7384 w 10000"/>
                  <a:gd name="connsiteY61" fmla="*/ 586 h 11247"/>
                  <a:gd name="connsiteX62" fmla="*/ 7592 w 10000"/>
                  <a:gd name="connsiteY62" fmla="*/ 710 h 11247"/>
                  <a:gd name="connsiteX63" fmla="*/ 7799 w 10000"/>
                  <a:gd name="connsiteY63" fmla="*/ 833 h 11247"/>
                  <a:gd name="connsiteX64" fmla="*/ 7990 w 10000"/>
                  <a:gd name="connsiteY64" fmla="*/ 972 h 11247"/>
                  <a:gd name="connsiteX65" fmla="*/ 8182 w 10000"/>
                  <a:gd name="connsiteY65" fmla="*/ 1111 h 11247"/>
                  <a:gd name="connsiteX66" fmla="*/ 8357 w 10000"/>
                  <a:gd name="connsiteY66" fmla="*/ 1265 h 11247"/>
                  <a:gd name="connsiteX67" fmla="*/ 8533 w 10000"/>
                  <a:gd name="connsiteY67" fmla="*/ 1420 h 11247"/>
                  <a:gd name="connsiteX68" fmla="*/ 8692 w 10000"/>
                  <a:gd name="connsiteY68" fmla="*/ 1590 h 11247"/>
                  <a:gd name="connsiteX69" fmla="*/ 8852 w 10000"/>
                  <a:gd name="connsiteY69" fmla="*/ 1775 h 11247"/>
                  <a:gd name="connsiteX70" fmla="*/ 9011 w 10000"/>
                  <a:gd name="connsiteY70" fmla="*/ 1960 h 11247"/>
                  <a:gd name="connsiteX71" fmla="*/ 9139 w 10000"/>
                  <a:gd name="connsiteY71" fmla="*/ 2145 h 11247"/>
                  <a:gd name="connsiteX72" fmla="*/ 9282 w 10000"/>
                  <a:gd name="connsiteY72" fmla="*/ 2346 h 11247"/>
                  <a:gd name="connsiteX73" fmla="*/ 9394 w 10000"/>
                  <a:gd name="connsiteY73" fmla="*/ 2546 h 11247"/>
                  <a:gd name="connsiteX74" fmla="*/ 9506 w 10000"/>
                  <a:gd name="connsiteY74" fmla="*/ 2747 h 11247"/>
                  <a:gd name="connsiteX75" fmla="*/ 9601 w 10000"/>
                  <a:gd name="connsiteY75" fmla="*/ 2963 h 11247"/>
                  <a:gd name="connsiteX76" fmla="*/ 9697 w 10000"/>
                  <a:gd name="connsiteY76" fmla="*/ 3179 h 11247"/>
                  <a:gd name="connsiteX77" fmla="*/ 9777 w 10000"/>
                  <a:gd name="connsiteY77" fmla="*/ 3410 h 11247"/>
                  <a:gd name="connsiteX78" fmla="*/ 9841 w 10000"/>
                  <a:gd name="connsiteY78" fmla="*/ 3642 h 11247"/>
                  <a:gd name="connsiteX79" fmla="*/ 9904 w 10000"/>
                  <a:gd name="connsiteY79" fmla="*/ 3873 h 11247"/>
                  <a:gd name="connsiteX80" fmla="*/ 9936 w 10000"/>
                  <a:gd name="connsiteY80" fmla="*/ 4105 h 11247"/>
                  <a:gd name="connsiteX81" fmla="*/ 9968 w 10000"/>
                  <a:gd name="connsiteY81" fmla="*/ 4352 h 11247"/>
                  <a:gd name="connsiteX82" fmla="*/ 10000 w 10000"/>
                  <a:gd name="connsiteY82" fmla="*/ 4599 h 11247"/>
                  <a:gd name="connsiteX83" fmla="*/ 10000 w 10000"/>
                  <a:gd name="connsiteY83" fmla="*/ 4846 h 11247"/>
                  <a:gd name="connsiteX84" fmla="*/ 10000 w 10000"/>
                  <a:gd name="connsiteY84" fmla="*/ 4846 h 11247"/>
                  <a:gd name="connsiteX85" fmla="*/ 9984 w 10000"/>
                  <a:gd name="connsiteY85" fmla="*/ 5170 h 11247"/>
                  <a:gd name="connsiteX86" fmla="*/ 9952 w 10000"/>
                  <a:gd name="connsiteY86" fmla="*/ 5478 h 11247"/>
                  <a:gd name="connsiteX87" fmla="*/ 9904 w 10000"/>
                  <a:gd name="connsiteY87" fmla="*/ 5772 h 11247"/>
                  <a:gd name="connsiteX88" fmla="*/ 9841 w 10000"/>
                  <a:gd name="connsiteY88" fmla="*/ 6080 h 11247"/>
                  <a:gd name="connsiteX89" fmla="*/ 9745 w 10000"/>
                  <a:gd name="connsiteY89" fmla="*/ 6358 h 11247"/>
                  <a:gd name="connsiteX90" fmla="*/ 9649 w 10000"/>
                  <a:gd name="connsiteY90" fmla="*/ 6651 h 11247"/>
                  <a:gd name="connsiteX91" fmla="*/ 9522 w 10000"/>
                  <a:gd name="connsiteY91" fmla="*/ 6929 h 11247"/>
                  <a:gd name="connsiteX92" fmla="*/ 9378 w 10000"/>
                  <a:gd name="connsiteY92" fmla="*/ 7191 h 11247"/>
                  <a:gd name="connsiteX93" fmla="*/ 9219 w 10000"/>
                  <a:gd name="connsiteY93" fmla="*/ 7438 h 11247"/>
                  <a:gd name="connsiteX94" fmla="*/ 9043 w 10000"/>
                  <a:gd name="connsiteY94" fmla="*/ 7685 h 11247"/>
                  <a:gd name="connsiteX95" fmla="*/ 8852 w 10000"/>
                  <a:gd name="connsiteY95" fmla="*/ 7917 h 11247"/>
                  <a:gd name="connsiteX96" fmla="*/ 8644 w 10000"/>
                  <a:gd name="connsiteY96" fmla="*/ 8148 h 11247"/>
                  <a:gd name="connsiteX97" fmla="*/ 8437 w 10000"/>
                  <a:gd name="connsiteY97" fmla="*/ 8349 h 11247"/>
                  <a:gd name="connsiteX98" fmla="*/ 8198 w 10000"/>
                  <a:gd name="connsiteY98" fmla="*/ 8549 h 11247"/>
                  <a:gd name="connsiteX99" fmla="*/ 7959 w 10000"/>
                  <a:gd name="connsiteY99" fmla="*/ 8735 h 11247"/>
                  <a:gd name="connsiteX100" fmla="*/ 7703 w 10000"/>
                  <a:gd name="connsiteY100" fmla="*/ 8904 h 11247"/>
                  <a:gd name="connsiteX101" fmla="*/ 7703 w 10000"/>
                  <a:gd name="connsiteY101" fmla="*/ 11133 h 11247"/>
                  <a:gd name="connsiteX102" fmla="*/ 2495 w 10000"/>
                  <a:gd name="connsiteY102" fmla="*/ 11247 h 11247"/>
                  <a:gd name="connsiteX103" fmla="*/ 2456 w 10000"/>
                  <a:gd name="connsiteY103" fmla="*/ 9012 h 11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10000" h="11247">
                    <a:moveTo>
                      <a:pt x="2456" y="9012"/>
                    </a:moveTo>
                    <a:lnTo>
                      <a:pt x="2456" y="9012"/>
                    </a:lnTo>
                    <a:lnTo>
                      <a:pt x="2185" y="8858"/>
                    </a:lnTo>
                    <a:lnTo>
                      <a:pt x="1930" y="8673"/>
                    </a:lnTo>
                    <a:lnTo>
                      <a:pt x="1675" y="8472"/>
                    </a:lnTo>
                    <a:lnTo>
                      <a:pt x="1451" y="8256"/>
                    </a:lnTo>
                    <a:lnTo>
                      <a:pt x="1228" y="8040"/>
                    </a:lnTo>
                    <a:lnTo>
                      <a:pt x="1021" y="7793"/>
                    </a:lnTo>
                    <a:cubicBezTo>
                      <a:pt x="962" y="7711"/>
                      <a:pt x="904" y="7628"/>
                      <a:pt x="845" y="7546"/>
                    </a:cubicBezTo>
                    <a:lnTo>
                      <a:pt x="670" y="7284"/>
                    </a:lnTo>
                    <a:cubicBezTo>
                      <a:pt x="617" y="7191"/>
                      <a:pt x="563" y="7099"/>
                      <a:pt x="510" y="7006"/>
                    </a:cubicBezTo>
                    <a:cubicBezTo>
                      <a:pt x="468" y="6913"/>
                      <a:pt x="425" y="6821"/>
                      <a:pt x="383" y="6728"/>
                    </a:cubicBezTo>
                    <a:cubicBezTo>
                      <a:pt x="346" y="6630"/>
                      <a:pt x="308" y="6533"/>
                      <a:pt x="271" y="6435"/>
                    </a:cubicBezTo>
                    <a:cubicBezTo>
                      <a:pt x="239" y="6332"/>
                      <a:pt x="207" y="6230"/>
                      <a:pt x="175" y="6127"/>
                    </a:cubicBezTo>
                    <a:cubicBezTo>
                      <a:pt x="149" y="6024"/>
                      <a:pt x="122" y="5921"/>
                      <a:pt x="96" y="5818"/>
                    </a:cubicBezTo>
                    <a:cubicBezTo>
                      <a:pt x="75" y="5715"/>
                      <a:pt x="53" y="5612"/>
                      <a:pt x="32" y="5509"/>
                    </a:cubicBezTo>
                    <a:cubicBezTo>
                      <a:pt x="21" y="5401"/>
                      <a:pt x="11" y="5293"/>
                      <a:pt x="0" y="5185"/>
                    </a:cubicBezTo>
                    <a:lnTo>
                      <a:pt x="0" y="4846"/>
                    </a:lnTo>
                    <a:lnTo>
                      <a:pt x="0" y="4846"/>
                    </a:lnTo>
                    <a:lnTo>
                      <a:pt x="0" y="4599"/>
                    </a:lnTo>
                    <a:cubicBezTo>
                      <a:pt x="5" y="4517"/>
                      <a:pt x="11" y="4434"/>
                      <a:pt x="16" y="4352"/>
                    </a:cubicBezTo>
                    <a:cubicBezTo>
                      <a:pt x="27" y="4270"/>
                      <a:pt x="37" y="4187"/>
                      <a:pt x="48" y="4105"/>
                    </a:cubicBezTo>
                    <a:cubicBezTo>
                      <a:pt x="64" y="4028"/>
                      <a:pt x="80" y="3950"/>
                      <a:pt x="96" y="3873"/>
                    </a:cubicBezTo>
                    <a:lnTo>
                      <a:pt x="144" y="3642"/>
                    </a:lnTo>
                    <a:cubicBezTo>
                      <a:pt x="170" y="3565"/>
                      <a:pt x="197" y="3487"/>
                      <a:pt x="223" y="3410"/>
                    </a:cubicBezTo>
                    <a:cubicBezTo>
                      <a:pt x="250" y="3333"/>
                      <a:pt x="276" y="3256"/>
                      <a:pt x="303" y="3179"/>
                    </a:cubicBezTo>
                    <a:cubicBezTo>
                      <a:pt x="330" y="3107"/>
                      <a:pt x="356" y="3035"/>
                      <a:pt x="383" y="2963"/>
                    </a:cubicBezTo>
                    <a:cubicBezTo>
                      <a:pt x="415" y="2891"/>
                      <a:pt x="446" y="2819"/>
                      <a:pt x="478" y="2747"/>
                    </a:cubicBezTo>
                    <a:cubicBezTo>
                      <a:pt x="515" y="2680"/>
                      <a:pt x="553" y="2613"/>
                      <a:pt x="590" y="2546"/>
                    </a:cubicBezTo>
                    <a:lnTo>
                      <a:pt x="718" y="2346"/>
                    </a:lnTo>
                    <a:cubicBezTo>
                      <a:pt x="760" y="2279"/>
                      <a:pt x="803" y="2212"/>
                      <a:pt x="845" y="2145"/>
                    </a:cubicBezTo>
                    <a:lnTo>
                      <a:pt x="989" y="1960"/>
                    </a:lnTo>
                    <a:lnTo>
                      <a:pt x="1132" y="1775"/>
                    </a:lnTo>
                    <a:cubicBezTo>
                      <a:pt x="1185" y="1713"/>
                      <a:pt x="1239" y="1652"/>
                      <a:pt x="1292" y="1590"/>
                    </a:cubicBezTo>
                    <a:lnTo>
                      <a:pt x="1451" y="1420"/>
                    </a:lnTo>
                    <a:lnTo>
                      <a:pt x="1627" y="1265"/>
                    </a:lnTo>
                    <a:lnTo>
                      <a:pt x="1818" y="1111"/>
                    </a:lnTo>
                    <a:lnTo>
                      <a:pt x="2010" y="972"/>
                    </a:lnTo>
                    <a:lnTo>
                      <a:pt x="2201" y="833"/>
                    </a:lnTo>
                    <a:lnTo>
                      <a:pt x="2408" y="710"/>
                    </a:lnTo>
                    <a:lnTo>
                      <a:pt x="2616" y="586"/>
                    </a:lnTo>
                    <a:lnTo>
                      <a:pt x="2823" y="478"/>
                    </a:lnTo>
                    <a:lnTo>
                      <a:pt x="3046" y="386"/>
                    </a:lnTo>
                    <a:lnTo>
                      <a:pt x="3270" y="309"/>
                    </a:lnTo>
                    <a:lnTo>
                      <a:pt x="3509" y="231"/>
                    </a:lnTo>
                    <a:lnTo>
                      <a:pt x="3748" y="154"/>
                    </a:lnTo>
                    <a:lnTo>
                      <a:pt x="3987" y="108"/>
                    </a:lnTo>
                    <a:lnTo>
                      <a:pt x="4226" y="62"/>
                    </a:lnTo>
                    <a:lnTo>
                      <a:pt x="4482" y="31"/>
                    </a:lnTo>
                    <a:lnTo>
                      <a:pt x="4737" y="15"/>
                    </a:lnTo>
                    <a:lnTo>
                      <a:pt x="4992" y="0"/>
                    </a:lnTo>
                    <a:lnTo>
                      <a:pt x="4992" y="0"/>
                    </a:lnTo>
                    <a:lnTo>
                      <a:pt x="5247" y="15"/>
                    </a:lnTo>
                    <a:lnTo>
                      <a:pt x="5502" y="31"/>
                    </a:lnTo>
                    <a:lnTo>
                      <a:pt x="5758" y="62"/>
                    </a:lnTo>
                    <a:lnTo>
                      <a:pt x="5997" y="108"/>
                    </a:lnTo>
                    <a:lnTo>
                      <a:pt x="6252" y="154"/>
                    </a:lnTo>
                    <a:lnTo>
                      <a:pt x="6491" y="231"/>
                    </a:lnTo>
                    <a:lnTo>
                      <a:pt x="6715" y="309"/>
                    </a:lnTo>
                    <a:lnTo>
                      <a:pt x="6938" y="386"/>
                    </a:lnTo>
                    <a:lnTo>
                      <a:pt x="7161" y="478"/>
                    </a:lnTo>
                    <a:lnTo>
                      <a:pt x="7384" y="586"/>
                    </a:lnTo>
                    <a:lnTo>
                      <a:pt x="7592" y="710"/>
                    </a:lnTo>
                    <a:lnTo>
                      <a:pt x="7799" y="833"/>
                    </a:lnTo>
                    <a:lnTo>
                      <a:pt x="7990" y="972"/>
                    </a:lnTo>
                    <a:lnTo>
                      <a:pt x="8182" y="1111"/>
                    </a:lnTo>
                    <a:lnTo>
                      <a:pt x="8357" y="1265"/>
                    </a:lnTo>
                    <a:lnTo>
                      <a:pt x="8533" y="1420"/>
                    </a:lnTo>
                    <a:lnTo>
                      <a:pt x="8692" y="1590"/>
                    </a:lnTo>
                    <a:cubicBezTo>
                      <a:pt x="8745" y="1652"/>
                      <a:pt x="8799" y="1713"/>
                      <a:pt x="8852" y="1775"/>
                    </a:cubicBezTo>
                    <a:lnTo>
                      <a:pt x="9011" y="1960"/>
                    </a:lnTo>
                    <a:lnTo>
                      <a:pt x="9139" y="2145"/>
                    </a:lnTo>
                    <a:lnTo>
                      <a:pt x="9282" y="2346"/>
                    </a:lnTo>
                    <a:cubicBezTo>
                      <a:pt x="9319" y="2413"/>
                      <a:pt x="9357" y="2479"/>
                      <a:pt x="9394" y="2546"/>
                    </a:cubicBezTo>
                    <a:cubicBezTo>
                      <a:pt x="9431" y="2613"/>
                      <a:pt x="9469" y="2680"/>
                      <a:pt x="9506" y="2747"/>
                    </a:cubicBezTo>
                    <a:cubicBezTo>
                      <a:pt x="9538" y="2819"/>
                      <a:pt x="9569" y="2891"/>
                      <a:pt x="9601" y="2963"/>
                    </a:cubicBezTo>
                    <a:lnTo>
                      <a:pt x="9697" y="3179"/>
                    </a:lnTo>
                    <a:cubicBezTo>
                      <a:pt x="9724" y="3256"/>
                      <a:pt x="9750" y="3333"/>
                      <a:pt x="9777" y="3410"/>
                    </a:cubicBezTo>
                    <a:cubicBezTo>
                      <a:pt x="9798" y="3487"/>
                      <a:pt x="9820" y="3565"/>
                      <a:pt x="9841" y="3642"/>
                    </a:cubicBezTo>
                    <a:lnTo>
                      <a:pt x="9904" y="3873"/>
                    </a:lnTo>
                    <a:cubicBezTo>
                      <a:pt x="9915" y="3950"/>
                      <a:pt x="9925" y="4028"/>
                      <a:pt x="9936" y="4105"/>
                    </a:cubicBezTo>
                    <a:cubicBezTo>
                      <a:pt x="9947" y="4187"/>
                      <a:pt x="9957" y="4270"/>
                      <a:pt x="9968" y="4352"/>
                    </a:cubicBezTo>
                    <a:cubicBezTo>
                      <a:pt x="9979" y="4434"/>
                      <a:pt x="9989" y="4517"/>
                      <a:pt x="10000" y="4599"/>
                    </a:cubicBezTo>
                    <a:lnTo>
                      <a:pt x="10000" y="4846"/>
                    </a:lnTo>
                    <a:lnTo>
                      <a:pt x="10000" y="4846"/>
                    </a:lnTo>
                    <a:cubicBezTo>
                      <a:pt x="9995" y="4954"/>
                      <a:pt x="9989" y="5062"/>
                      <a:pt x="9984" y="5170"/>
                    </a:cubicBezTo>
                    <a:cubicBezTo>
                      <a:pt x="9973" y="5273"/>
                      <a:pt x="9963" y="5375"/>
                      <a:pt x="9952" y="5478"/>
                    </a:cubicBezTo>
                    <a:lnTo>
                      <a:pt x="9904" y="5772"/>
                    </a:lnTo>
                    <a:cubicBezTo>
                      <a:pt x="9883" y="5875"/>
                      <a:pt x="9862" y="5977"/>
                      <a:pt x="9841" y="6080"/>
                    </a:cubicBezTo>
                    <a:cubicBezTo>
                      <a:pt x="9809" y="6173"/>
                      <a:pt x="9777" y="6265"/>
                      <a:pt x="9745" y="6358"/>
                    </a:cubicBezTo>
                    <a:cubicBezTo>
                      <a:pt x="9713" y="6456"/>
                      <a:pt x="9681" y="6553"/>
                      <a:pt x="9649" y="6651"/>
                    </a:cubicBezTo>
                    <a:cubicBezTo>
                      <a:pt x="9607" y="6744"/>
                      <a:pt x="9564" y="6836"/>
                      <a:pt x="9522" y="6929"/>
                    </a:cubicBezTo>
                    <a:lnTo>
                      <a:pt x="9378" y="7191"/>
                    </a:lnTo>
                    <a:lnTo>
                      <a:pt x="9219" y="7438"/>
                    </a:lnTo>
                    <a:cubicBezTo>
                      <a:pt x="9160" y="7520"/>
                      <a:pt x="9102" y="7603"/>
                      <a:pt x="9043" y="7685"/>
                    </a:cubicBezTo>
                    <a:cubicBezTo>
                      <a:pt x="8979" y="7762"/>
                      <a:pt x="8916" y="7840"/>
                      <a:pt x="8852" y="7917"/>
                    </a:cubicBezTo>
                    <a:lnTo>
                      <a:pt x="8644" y="8148"/>
                    </a:lnTo>
                    <a:lnTo>
                      <a:pt x="8437" y="8349"/>
                    </a:lnTo>
                    <a:lnTo>
                      <a:pt x="8198" y="8549"/>
                    </a:lnTo>
                    <a:lnTo>
                      <a:pt x="7959" y="8735"/>
                    </a:lnTo>
                    <a:lnTo>
                      <a:pt x="7703" y="8904"/>
                    </a:lnTo>
                    <a:lnTo>
                      <a:pt x="7703" y="11133"/>
                    </a:lnTo>
                    <a:lnTo>
                      <a:pt x="2495" y="11247"/>
                    </a:lnTo>
                    <a:lnTo>
                      <a:pt x="2456" y="9012"/>
                    </a:lnTo>
                    <a:close/>
                  </a:path>
                </a:pathLst>
              </a:custGeom>
              <a:solidFill>
                <a:srgbClr val="FFAF2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Freeform 83"/>
              <p:cNvSpPr>
                <a:spLocks/>
              </p:cNvSpPr>
              <p:nvPr/>
            </p:nvSpPr>
            <p:spPr bwMode="auto">
              <a:xfrm>
                <a:off x="5868988" y="7691438"/>
                <a:ext cx="1044575" cy="180975"/>
              </a:xfrm>
              <a:custGeom>
                <a:avLst/>
                <a:gdLst>
                  <a:gd name="T0" fmla="*/ 658 w 658"/>
                  <a:gd name="T1" fmla="*/ 58 h 114"/>
                  <a:gd name="T2" fmla="*/ 658 w 658"/>
                  <a:gd name="T3" fmla="*/ 58 h 114"/>
                  <a:gd name="T4" fmla="*/ 656 w 658"/>
                  <a:gd name="T5" fmla="*/ 68 h 114"/>
                  <a:gd name="T6" fmla="*/ 654 w 658"/>
                  <a:gd name="T7" fmla="*/ 80 h 114"/>
                  <a:gd name="T8" fmla="*/ 648 w 658"/>
                  <a:gd name="T9" fmla="*/ 88 h 114"/>
                  <a:gd name="T10" fmla="*/ 642 w 658"/>
                  <a:gd name="T11" fmla="*/ 98 h 114"/>
                  <a:gd name="T12" fmla="*/ 634 w 658"/>
                  <a:gd name="T13" fmla="*/ 104 h 114"/>
                  <a:gd name="T14" fmla="*/ 624 w 658"/>
                  <a:gd name="T15" fmla="*/ 110 h 114"/>
                  <a:gd name="T16" fmla="*/ 612 w 658"/>
                  <a:gd name="T17" fmla="*/ 112 h 114"/>
                  <a:gd name="T18" fmla="*/ 602 w 658"/>
                  <a:gd name="T19" fmla="*/ 114 h 114"/>
                  <a:gd name="T20" fmla="*/ 56 w 658"/>
                  <a:gd name="T21" fmla="*/ 114 h 114"/>
                  <a:gd name="T22" fmla="*/ 56 w 658"/>
                  <a:gd name="T23" fmla="*/ 114 h 114"/>
                  <a:gd name="T24" fmla="*/ 44 w 658"/>
                  <a:gd name="T25" fmla="*/ 112 h 114"/>
                  <a:gd name="T26" fmla="*/ 34 w 658"/>
                  <a:gd name="T27" fmla="*/ 110 h 114"/>
                  <a:gd name="T28" fmla="*/ 24 w 658"/>
                  <a:gd name="T29" fmla="*/ 104 h 114"/>
                  <a:gd name="T30" fmla="*/ 16 w 658"/>
                  <a:gd name="T31" fmla="*/ 98 h 114"/>
                  <a:gd name="T32" fmla="*/ 10 w 658"/>
                  <a:gd name="T33" fmla="*/ 88 h 114"/>
                  <a:gd name="T34" fmla="*/ 4 w 658"/>
                  <a:gd name="T35" fmla="*/ 80 h 114"/>
                  <a:gd name="T36" fmla="*/ 0 w 658"/>
                  <a:gd name="T37" fmla="*/ 68 h 114"/>
                  <a:gd name="T38" fmla="*/ 0 w 658"/>
                  <a:gd name="T39" fmla="*/ 58 h 114"/>
                  <a:gd name="T40" fmla="*/ 0 w 658"/>
                  <a:gd name="T41" fmla="*/ 58 h 114"/>
                  <a:gd name="T42" fmla="*/ 0 w 658"/>
                  <a:gd name="T43" fmla="*/ 58 h 114"/>
                  <a:gd name="T44" fmla="*/ 0 w 658"/>
                  <a:gd name="T45" fmla="*/ 0 h 114"/>
                  <a:gd name="T46" fmla="*/ 658 w 658"/>
                  <a:gd name="T47" fmla="*/ 0 h 114"/>
                  <a:gd name="T48" fmla="*/ 658 w 658"/>
                  <a:gd name="T49" fmla="*/ 0 h 114"/>
                  <a:gd name="T50" fmla="*/ 658 w 658"/>
                  <a:gd name="T51" fmla="*/ 58 h 114"/>
                  <a:gd name="T52" fmla="*/ 658 w 658"/>
                  <a:gd name="T53" fmla="*/ 5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8" h="114">
                    <a:moveTo>
                      <a:pt x="658" y="58"/>
                    </a:moveTo>
                    <a:lnTo>
                      <a:pt x="658" y="58"/>
                    </a:lnTo>
                    <a:lnTo>
                      <a:pt x="656" y="68"/>
                    </a:lnTo>
                    <a:lnTo>
                      <a:pt x="654" y="80"/>
                    </a:lnTo>
                    <a:lnTo>
                      <a:pt x="648" y="88"/>
                    </a:lnTo>
                    <a:lnTo>
                      <a:pt x="642" y="98"/>
                    </a:lnTo>
                    <a:lnTo>
                      <a:pt x="634" y="104"/>
                    </a:lnTo>
                    <a:lnTo>
                      <a:pt x="624" y="110"/>
                    </a:lnTo>
                    <a:lnTo>
                      <a:pt x="612" y="112"/>
                    </a:lnTo>
                    <a:lnTo>
                      <a:pt x="602" y="114"/>
                    </a:lnTo>
                    <a:lnTo>
                      <a:pt x="56" y="114"/>
                    </a:lnTo>
                    <a:lnTo>
                      <a:pt x="56" y="114"/>
                    </a:lnTo>
                    <a:lnTo>
                      <a:pt x="44" y="112"/>
                    </a:lnTo>
                    <a:lnTo>
                      <a:pt x="34" y="110"/>
                    </a:lnTo>
                    <a:lnTo>
                      <a:pt x="24" y="104"/>
                    </a:lnTo>
                    <a:lnTo>
                      <a:pt x="16" y="98"/>
                    </a:lnTo>
                    <a:lnTo>
                      <a:pt x="10" y="88"/>
                    </a:lnTo>
                    <a:lnTo>
                      <a:pt x="4" y="80"/>
                    </a:lnTo>
                    <a:lnTo>
                      <a:pt x="0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658" y="0"/>
                    </a:lnTo>
                    <a:lnTo>
                      <a:pt x="658" y="0"/>
                    </a:lnTo>
                    <a:lnTo>
                      <a:pt x="658" y="58"/>
                    </a:lnTo>
                    <a:lnTo>
                      <a:pt x="658" y="58"/>
                    </a:lnTo>
                    <a:close/>
                  </a:path>
                </a:pathLst>
              </a:custGeom>
              <a:solidFill>
                <a:srgbClr val="201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0"/>
              <p:cNvSpPr/>
              <p:nvPr/>
            </p:nvSpPr>
            <p:spPr>
              <a:xfrm>
                <a:off x="5835657" y="6033220"/>
                <a:ext cx="1111008" cy="409018"/>
              </a:xfrm>
              <a:custGeom>
                <a:avLst/>
                <a:gdLst>
                  <a:gd name="connsiteX0" fmla="*/ 762146 w 1536856"/>
                  <a:gd name="connsiteY0" fmla="*/ 0 h 684928"/>
                  <a:gd name="connsiteX1" fmla="*/ 801958 w 1536856"/>
                  <a:gd name="connsiteY1" fmla="*/ 2420 h 684928"/>
                  <a:gd name="connsiteX2" fmla="*/ 841770 w 1536856"/>
                  <a:gd name="connsiteY2" fmla="*/ 5002 h 684928"/>
                  <a:gd name="connsiteX3" fmla="*/ 881738 w 1536856"/>
                  <a:gd name="connsiteY3" fmla="*/ 10004 h 684928"/>
                  <a:gd name="connsiteX4" fmla="*/ 919051 w 1536856"/>
                  <a:gd name="connsiteY4" fmla="*/ 17426 h 684928"/>
                  <a:gd name="connsiteX5" fmla="*/ 958863 w 1536856"/>
                  <a:gd name="connsiteY5" fmla="*/ 24848 h 684928"/>
                  <a:gd name="connsiteX6" fmla="*/ 996177 w 1536856"/>
                  <a:gd name="connsiteY6" fmla="*/ 37273 h 684928"/>
                  <a:gd name="connsiteX7" fmla="*/ 1031149 w 1536856"/>
                  <a:gd name="connsiteY7" fmla="*/ 49858 h 684928"/>
                  <a:gd name="connsiteX8" fmla="*/ 1065965 w 1536856"/>
                  <a:gd name="connsiteY8" fmla="*/ 62283 h 684928"/>
                  <a:gd name="connsiteX9" fmla="*/ 1100781 w 1536856"/>
                  <a:gd name="connsiteY9" fmla="*/ 77127 h 684928"/>
                  <a:gd name="connsiteX10" fmla="*/ 1135596 w 1536856"/>
                  <a:gd name="connsiteY10" fmla="*/ 94553 h 684928"/>
                  <a:gd name="connsiteX11" fmla="*/ 1168070 w 1536856"/>
                  <a:gd name="connsiteY11" fmla="*/ 114561 h 684928"/>
                  <a:gd name="connsiteX12" fmla="*/ 1200388 w 1536856"/>
                  <a:gd name="connsiteY12" fmla="*/ 134408 h 684928"/>
                  <a:gd name="connsiteX13" fmla="*/ 1230208 w 1536856"/>
                  <a:gd name="connsiteY13" fmla="*/ 156836 h 684928"/>
                  <a:gd name="connsiteX14" fmla="*/ 1260184 w 1536856"/>
                  <a:gd name="connsiteY14" fmla="*/ 179264 h 684928"/>
                  <a:gd name="connsiteX15" fmla="*/ 1287506 w 1536856"/>
                  <a:gd name="connsiteY15" fmla="*/ 204113 h 684928"/>
                  <a:gd name="connsiteX16" fmla="*/ 1314984 w 1536856"/>
                  <a:gd name="connsiteY16" fmla="*/ 229123 h 684928"/>
                  <a:gd name="connsiteX17" fmla="*/ 1339808 w 1536856"/>
                  <a:gd name="connsiteY17" fmla="*/ 256553 h 684928"/>
                  <a:gd name="connsiteX18" fmla="*/ 1364788 w 1536856"/>
                  <a:gd name="connsiteY18" fmla="*/ 286403 h 684928"/>
                  <a:gd name="connsiteX19" fmla="*/ 1389612 w 1536856"/>
                  <a:gd name="connsiteY19" fmla="*/ 316254 h 684928"/>
                  <a:gd name="connsiteX20" fmla="*/ 1409596 w 1536856"/>
                  <a:gd name="connsiteY20" fmla="*/ 346104 h 684928"/>
                  <a:gd name="connsiteX21" fmla="*/ 1431921 w 1536856"/>
                  <a:gd name="connsiteY21" fmla="*/ 378536 h 684928"/>
                  <a:gd name="connsiteX22" fmla="*/ 1449407 w 1536856"/>
                  <a:gd name="connsiteY22" fmla="*/ 410807 h 684928"/>
                  <a:gd name="connsiteX23" fmla="*/ 1466893 w 1536856"/>
                  <a:gd name="connsiteY23" fmla="*/ 443239 h 684928"/>
                  <a:gd name="connsiteX24" fmla="*/ 1481725 w 1536856"/>
                  <a:gd name="connsiteY24" fmla="*/ 478092 h 684928"/>
                  <a:gd name="connsiteX25" fmla="*/ 1496713 w 1536856"/>
                  <a:gd name="connsiteY25" fmla="*/ 512944 h 684928"/>
                  <a:gd name="connsiteX26" fmla="*/ 1509203 w 1536856"/>
                  <a:gd name="connsiteY26" fmla="*/ 550217 h 684928"/>
                  <a:gd name="connsiteX27" fmla="*/ 1519195 w 1536856"/>
                  <a:gd name="connsiteY27" fmla="*/ 587651 h 684928"/>
                  <a:gd name="connsiteX28" fmla="*/ 1529031 w 1536856"/>
                  <a:gd name="connsiteY28" fmla="*/ 624924 h 684928"/>
                  <a:gd name="connsiteX29" fmla="*/ 1534027 w 1536856"/>
                  <a:gd name="connsiteY29" fmla="*/ 662358 h 684928"/>
                  <a:gd name="connsiteX30" fmla="*/ 1536856 w 1536856"/>
                  <a:gd name="connsiteY30" fmla="*/ 684928 h 684928"/>
                  <a:gd name="connsiteX31" fmla="*/ 1497647 w 1536856"/>
                  <a:gd name="connsiteY31" fmla="*/ 652108 h 684928"/>
                  <a:gd name="connsiteX32" fmla="*/ 1068476 w 1536856"/>
                  <a:gd name="connsiteY32" fmla="*/ 519112 h 684928"/>
                  <a:gd name="connsiteX33" fmla="*/ 769692 w 1536856"/>
                  <a:gd name="connsiteY33" fmla="*/ 580309 h 684928"/>
                  <a:gd name="connsiteX34" fmla="*/ 714019 w 1536856"/>
                  <a:gd name="connsiteY34" fmla="*/ 610966 h 684928"/>
                  <a:gd name="connsiteX35" fmla="*/ 658348 w 1536856"/>
                  <a:gd name="connsiteY35" fmla="*/ 580310 h 684928"/>
                  <a:gd name="connsiteX36" fmla="*/ 359564 w 1536856"/>
                  <a:gd name="connsiteY36" fmla="*/ 519113 h 684928"/>
                  <a:gd name="connsiteX37" fmla="*/ 60780 w 1536856"/>
                  <a:gd name="connsiteY37" fmla="*/ 580310 h 684928"/>
                  <a:gd name="connsiteX38" fmla="*/ 0 w 1536856"/>
                  <a:gd name="connsiteY38" fmla="*/ 613779 h 684928"/>
                  <a:gd name="connsiteX39" fmla="*/ 5253 w 1536856"/>
                  <a:gd name="connsiteY39" fmla="*/ 587651 h 684928"/>
                  <a:gd name="connsiteX40" fmla="*/ 17587 w 1536856"/>
                  <a:gd name="connsiteY40" fmla="*/ 550217 h 684928"/>
                  <a:gd name="connsiteX41" fmla="*/ 30077 w 1536856"/>
                  <a:gd name="connsiteY41" fmla="*/ 512944 h 684928"/>
                  <a:gd name="connsiteX42" fmla="*/ 42567 w 1536856"/>
                  <a:gd name="connsiteY42" fmla="*/ 478092 h 684928"/>
                  <a:gd name="connsiteX43" fmla="*/ 57399 w 1536856"/>
                  <a:gd name="connsiteY43" fmla="*/ 443239 h 684928"/>
                  <a:gd name="connsiteX44" fmla="*/ 74885 w 1536856"/>
                  <a:gd name="connsiteY44" fmla="*/ 410807 h 684928"/>
                  <a:gd name="connsiteX45" fmla="*/ 94869 w 1536856"/>
                  <a:gd name="connsiteY45" fmla="*/ 378536 h 684928"/>
                  <a:gd name="connsiteX46" fmla="*/ 114696 w 1536856"/>
                  <a:gd name="connsiteY46" fmla="*/ 346104 h 684928"/>
                  <a:gd name="connsiteX47" fmla="*/ 137178 w 1536856"/>
                  <a:gd name="connsiteY47" fmla="*/ 316254 h 684928"/>
                  <a:gd name="connsiteX48" fmla="*/ 159504 w 1536856"/>
                  <a:gd name="connsiteY48" fmla="*/ 286403 h 684928"/>
                  <a:gd name="connsiteX49" fmla="*/ 184484 w 1536856"/>
                  <a:gd name="connsiteY49" fmla="*/ 256553 h 684928"/>
                  <a:gd name="connsiteX50" fmla="*/ 209308 w 1536856"/>
                  <a:gd name="connsiteY50" fmla="*/ 229123 h 684928"/>
                  <a:gd name="connsiteX51" fmla="*/ 236786 w 1536856"/>
                  <a:gd name="connsiteY51" fmla="*/ 204113 h 684928"/>
                  <a:gd name="connsiteX52" fmla="*/ 266606 w 1536856"/>
                  <a:gd name="connsiteY52" fmla="*/ 179264 h 684928"/>
                  <a:gd name="connsiteX53" fmla="*/ 296582 w 1536856"/>
                  <a:gd name="connsiteY53" fmla="*/ 156836 h 684928"/>
                  <a:gd name="connsiteX54" fmla="*/ 326402 w 1536856"/>
                  <a:gd name="connsiteY54" fmla="*/ 134408 h 684928"/>
                  <a:gd name="connsiteX55" fmla="*/ 358720 w 1536856"/>
                  <a:gd name="connsiteY55" fmla="*/ 114561 h 684928"/>
                  <a:gd name="connsiteX56" fmla="*/ 391193 w 1536856"/>
                  <a:gd name="connsiteY56" fmla="*/ 94553 h 684928"/>
                  <a:gd name="connsiteX57" fmla="*/ 423511 w 1536856"/>
                  <a:gd name="connsiteY57" fmla="*/ 77127 h 684928"/>
                  <a:gd name="connsiteX58" fmla="*/ 458327 w 1536856"/>
                  <a:gd name="connsiteY58" fmla="*/ 62283 h 684928"/>
                  <a:gd name="connsiteX59" fmla="*/ 493299 w 1536856"/>
                  <a:gd name="connsiteY59" fmla="*/ 49858 h 684928"/>
                  <a:gd name="connsiteX60" fmla="*/ 530613 w 1536856"/>
                  <a:gd name="connsiteY60" fmla="*/ 37273 h 684928"/>
                  <a:gd name="connsiteX61" fmla="*/ 567927 w 1536856"/>
                  <a:gd name="connsiteY61" fmla="*/ 24848 h 684928"/>
                  <a:gd name="connsiteX62" fmla="*/ 605241 w 1536856"/>
                  <a:gd name="connsiteY62" fmla="*/ 17426 h 684928"/>
                  <a:gd name="connsiteX63" fmla="*/ 642554 w 1536856"/>
                  <a:gd name="connsiteY63" fmla="*/ 10004 h 684928"/>
                  <a:gd name="connsiteX64" fmla="*/ 682522 w 1536856"/>
                  <a:gd name="connsiteY64" fmla="*/ 5002 h 684928"/>
                  <a:gd name="connsiteX65" fmla="*/ 722334 w 1536856"/>
                  <a:gd name="connsiteY65" fmla="*/ 2420 h 684928"/>
                  <a:gd name="connsiteX66" fmla="*/ 762146 w 1536856"/>
                  <a:gd name="connsiteY66" fmla="*/ 0 h 684928"/>
                  <a:gd name="connsiteX0" fmla="*/ 762146 w 1536856"/>
                  <a:gd name="connsiteY0" fmla="*/ 0 h 684928"/>
                  <a:gd name="connsiteX1" fmla="*/ 801958 w 1536856"/>
                  <a:gd name="connsiteY1" fmla="*/ 2420 h 684928"/>
                  <a:gd name="connsiteX2" fmla="*/ 841770 w 1536856"/>
                  <a:gd name="connsiteY2" fmla="*/ 5002 h 684928"/>
                  <a:gd name="connsiteX3" fmla="*/ 881738 w 1536856"/>
                  <a:gd name="connsiteY3" fmla="*/ 10004 h 684928"/>
                  <a:gd name="connsiteX4" fmla="*/ 919051 w 1536856"/>
                  <a:gd name="connsiteY4" fmla="*/ 17426 h 684928"/>
                  <a:gd name="connsiteX5" fmla="*/ 958863 w 1536856"/>
                  <a:gd name="connsiteY5" fmla="*/ 24848 h 684928"/>
                  <a:gd name="connsiteX6" fmla="*/ 996177 w 1536856"/>
                  <a:gd name="connsiteY6" fmla="*/ 37273 h 684928"/>
                  <a:gd name="connsiteX7" fmla="*/ 1031149 w 1536856"/>
                  <a:gd name="connsiteY7" fmla="*/ 49858 h 684928"/>
                  <a:gd name="connsiteX8" fmla="*/ 1065965 w 1536856"/>
                  <a:gd name="connsiteY8" fmla="*/ 62283 h 684928"/>
                  <a:gd name="connsiteX9" fmla="*/ 1100781 w 1536856"/>
                  <a:gd name="connsiteY9" fmla="*/ 77127 h 684928"/>
                  <a:gd name="connsiteX10" fmla="*/ 1135596 w 1536856"/>
                  <a:gd name="connsiteY10" fmla="*/ 94553 h 684928"/>
                  <a:gd name="connsiteX11" fmla="*/ 1168070 w 1536856"/>
                  <a:gd name="connsiteY11" fmla="*/ 114561 h 684928"/>
                  <a:gd name="connsiteX12" fmla="*/ 1200388 w 1536856"/>
                  <a:gd name="connsiteY12" fmla="*/ 134408 h 684928"/>
                  <a:gd name="connsiteX13" fmla="*/ 1230208 w 1536856"/>
                  <a:gd name="connsiteY13" fmla="*/ 156836 h 684928"/>
                  <a:gd name="connsiteX14" fmla="*/ 1260184 w 1536856"/>
                  <a:gd name="connsiteY14" fmla="*/ 179264 h 684928"/>
                  <a:gd name="connsiteX15" fmla="*/ 1287506 w 1536856"/>
                  <a:gd name="connsiteY15" fmla="*/ 204113 h 684928"/>
                  <a:gd name="connsiteX16" fmla="*/ 1314984 w 1536856"/>
                  <a:gd name="connsiteY16" fmla="*/ 229123 h 684928"/>
                  <a:gd name="connsiteX17" fmla="*/ 1339808 w 1536856"/>
                  <a:gd name="connsiteY17" fmla="*/ 256553 h 684928"/>
                  <a:gd name="connsiteX18" fmla="*/ 1364788 w 1536856"/>
                  <a:gd name="connsiteY18" fmla="*/ 286403 h 684928"/>
                  <a:gd name="connsiteX19" fmla="*/ 1389612 w 1536856"/>
                  <a:gd name="connsiteY19" fmla="*/ 316254 h 684928"/>
                  <a:gd name="connsiteX20" fmla="*/ 1409596 w 1536856"/>
                  <a:gd name="connsiteY20" fmla="*/ 346104 h 684928"/>
                  <a:gd name="connsiteX21" fmla="*/ 1431921 w 1536856"/>
                  <a:gd name="connsiteY21" fmla="*/ 378536 h 684928"/>
                  <a:gd name="connsiteX22" fmla="*/ 1449407 w 1536856"/>
                  <a:gd name="connsiteY22" fmla="*/ 410807 h 684928"/>
                  <a:gd name="connsiteX23" fmla="*/ 1466893 w 1536856"/>
                  <a:gd name="connsiteY23" fmla="*/ 443239 h 684928"/>
                  <a:gd name="connsiteX24" fmla="*/ 1481725 w 1536856"/>
                  <a:gd name="connsiteY24" fmla="*/ 478092 h 684928"/>
                  <a:gd name="connsiteX25" fmla="*/ 1496713 w 1536856"/>
                  <a:gd name="connsiteY25" fmla="*/ 512944 h 684928"/>
                  <a:gd name="connsiteX26" fmla="*/ 1509203 w 1536856"/>
                  <a:gd name="connsiteY26" fmla="*/ 550217 h 684928"/>
                  <a:gd name="connsiteX27" fmla="*/ 1519195 w 1536856"/>
                  <a:gd name="connsiteY27" fmla="*/ 587651 h 684928"/>
                  <a:gd name="connsiteX28" fmla="*/ 1529031 w 1536856"/>
                  <a:gd name="connsiteY28" fmla="*/ 624924 h 684928"/>
                  <a:gd name="connsiteX29" fmla="*/ 1534027 w 1536856"/>
                  <a:gd name="connsiteY29" fmla="*/ 662358 h 684928"/>
                  <a:gd name="connsiteX30" fmla="*/ 1536856 w 1536856"/>
                  <a:gd name="connsiteY30" fmla="*/ 684928 h 684928"/>
                  <a:gd name="connsiteX31" fmla="*/ 1497647 w 1536856"/>
                  <a:gd name="connsiteY31" fmla="*/ 652108 h 684928"/>
                  <a:gd name="connsiteX32" fmla="*/ 1068476 w 1536856"/>
                  <a:gd name="connsiteY32" fmla="*/ 519112 h 684928"/>
                  <a:gd name="connsiteX33" fmla="*/ 769692 w 1536856"/>
                  <a:gd name="connsiteY33" fmla="*/ 580309 h 684928"/>
                  <a:gd name="connsiteX34" fmla="*/ 714019 w 1536856"/>
                  <a:gd name="connsiteY34" fmla="*/ 610966 h 684928"/>
                  <a:gd name="connsiteX35" fmla="*/ 658348 w 1536856"/>
                  <a:gd name="connsiteY35" fmla="*/ 580310 h 684928"/>
                  <a:gd name="connsiteX36" fmla="*/ 60780 w 1536856"/>
                  <a:gd name="connsiteY36" fmla="*/ 580310 h 684928"/>
                  <a:gd name="connsiteX37" fmla="*/ 0 w 1536856"/>
                  <a:gd name="connsiteY37" fmla="*/ 613779 h 684928"/>
                  <a:gd name="connsiteX38" fmla="*/ 5253 w 1536856"/>
                  <a:gd name="connsiteY38" fmla="*/ 587651 h 684928"/>
                  <a:gd name="connsiteX39" fmla="*/ 17587 w 1536856"/>
                  <a:gd name="connsiteY39" fmla="*/ 550217 h 684928"/>
                  <a:gd name="connsiteX40" fmla="*/ 30077 w 1536856"/>
                  <a:gd name="connsiteY40" fmla="*/ 512944 h 684928"/>
                  <a:gd name="connsiteX41" fmla="*/ 42567 w 1536856"/>
                  <a:gd name="connsiteY41" fmla="*/ 478092 h 684928"/>
                  <a:gd name="connsiteX42" fmla="*/ 57399 w 1536856"/>
                  <a:gd name="connsiteY42" fmla="*/ 443239 h 684928"/>
                  <a:gd name="connsiteX43" fmla="*/ 74885 w 1536856"/>
                  <a:gd name="connsiteY43" fmla="*/ 410807 h 684928"/>
                  <a:gd name="connsiteX44" fmla="*/ 94869 w 1536856"/>
                  <a:gd name="connsiteY44" fmla="*/ 378536 h 684928"/>
                  <a:gd name="connsiteX45" fmla="*/ 114696 w 1536856"/>
                  <a:gd name="connsiteY45" fmla="*/ 346104 h 684928"/>
                  <a:gd name="connsiteX46" fmla="*/ 137178 w 1536856"/>
                  <a:gd name="connsiteY46" fmla="*/ 316254 h 684928"/>
                  <a:gd name="connsiteX47" fmla="*/ 159504 w 1536856"/>
                  <a:gd name="connsiteY47" fmla="*/ 286403 h 684928"/>
                  <a:gd name="connsiteX48" fmla="*/ 184484 w 1536856"/>
                  <a:gd name="connsiteY48" fmla="*/ 256553 h 684928"/>
                  <a:gd name="connsiteX49" fmla="*/ 209308 w 1536856"/>
                  <a:gd name="connsiteY49" fmla="*/ 229123 h 684928"/>
                  <a:gd name="connsiteX50" fmla="*/ 236786 w 1536856"/>
                  <a:gd name="connsiteY50" fmla="*/ 204113 h 684928"/>
                  <a:gd name="connsiteX51" fmla="*/ 266606 w 1536856"/>
                  <a:gd name="connsiteY51" fmla="*/ 179264 h 684928"/>
                  <a:gd name="connsiteX52" fmla="*/ 296582 w 1536856"/>
                  <a:gd name="connsiteY52" fmla="*/ 156836 h 684928"/>
                  <a:gd name="connsiteX53" fmla="*/ 326402 w 1536856"/>
                  <a:gd name="connsiteY53" fmla="*/ 134408 h 684928"/>
                  <a:gd name="connsiteX54" fmla="*/ 358720 w 1536856"/>
                  <a:gd name="connsiteY54" fmla="*/ 114561 h 684928"/>
                  <a:gd name="connsiteX55" fmla="*/ 391193 w 1536856"/>
                  <a:gd name="connsiteY55" fmla="*/ 94553 h 684928"/>
                  <a:gd name="connsiteX56" fmla="*/ 423511 w 1536856"/>
                  <a:gd name="connsiteY56" fmla="*/ 77127 h 684928"/>
                  <a:gd name="connsiteX57" fmla="*/ 458327 w 1536856"/>
                  <a:gd name="connsiteY57" fmla="*/ 62283 h 684928"/>
                  <a:gd name="connsiteX58" fmla="*/ 493299 w 1536856"/>
                  <a:gd name="connsiteY58" fmla="*/ 49858 h 684928"/>
                  <a:gd name="connsiteX59" fmla="*/ 530613 w 1536856"/>
                  <a:gd name="connsiteY59" fmla="*/ 37273 h 684928"/>
                  <a:gd name="connsiteX60" fmla="*/ 567927 w 1536856"/>
                  <a:gd name="connsiteY60" fmla="*/ 24848 h 684928"/>
                  <a:gd name="connsiteX61" fmla="*/ 605241 w 1536856"/>
                  <a:gd name="connsiteY61" fmla="*/ 17426 h 684928"/>
                  <a:gd name="connsiteX62" fmla="*/ 642554 w 1536856"/>
                  <a:gd name="connsiteY62" fmla="*/ 10004 h 684928"/>
                  <a:gd name="connsiteX63" fmla="*/ 682522 w 1536856"/>
                  <a:gd name="connsiteY63" fmla="*/ 5002 h 684928"/>
                  <a:gd name="connsiteX64" fmla="*/ 722334 w 1536856"/>
                  <a:gd name="connsiteY64" fmla="*/ 2420 h 684928"/>
                  <a:gd name="connsiteX65" fmla="*/ 762146 w 1536856"/>
                  <a:gd name="connsiteY65" fmla="*/ 0 h 684928"/>
                  <a:gd name="connsiteX0" fmla="*/ 762146 w 1536856"/>
                  <a:gd name="connsiteY0" fmla="*/ 0 h 684928"/>
                  <a:gd name="connsiteX1" fmla="*/ 801958 w 1536856"/>
                  <a:gd name="connsiteY1" fmla="*/ 2420 h 684928"/>
                  <a:gd name="connsiteX2" fmla="*/ 841770 w 1536856"/>
                  <a:gd name="connsiteY2" fmla="*/ 5002 h 684928"/>
                  <a:gd name="connsiteX3" fmla="*/ 881738 w 1536856"/>
                  <a:gd name="connsiteY3" fmla="*/ 10004 h 684928"/>
                  <a:gd name="connsiteX4" fmla="*/ 919051 w 1536856"/>
                  <a:gd name="connsiteY4" fmla="*/ 17426 h 684928"/>
                  <a:gd name="connsiteX5" fmla="*/ 958863 w 1536856"/>
                  <a:gd name="connsiteY5" fmla="*/ 24848 h 684928"/>
                  <a:gd name="connsiteX6" fmla="*/ 996177 w 1536856"/>
                  <a:gd name="connsiteY6" fmla="*/ 37273 h 684928"/>
                  <a:gd name="connsiteX7" fmla="*/ 1031149 w 1536856"/>
                  <a:gd name="connsiteY7" fmla="*/ 49858 h 684928"/>
                  <a:gd name="connsiteX8" fmla="*/ 1065965 w 1536856"/>
                  <a:gd name="connsiteY8" fmla="*/ 62283 h 684928"/>
                  <a:gd name="connsiteX9" fmla="*/ 1100781 w 1536856"/>
                  <a:gd name="connsiteY9" fmla="*/ 77127 h 684928"/>
                  <a:gd name="connsiteX10" fmla="*/ 1135596 w 1536856"/>
                  <a:gd name="connsiteY10" fmla="*/ 94553 h 684928"/>
                  <a:gd name="connsiteX11" fmla="*/ 1168070 w 1536856"/>
                  <a:gd name="connsiteY11" fmla="*/ 114561 h 684928"/>
                  <a:gd name="connsiteX12" fmla="*/ 1200388 w 1536856"/>
                  <a:gd name="connsiteY12" fmla="*/ 134408 h 684928"/>
                  <a:gd name="connsiteX13" fmla="*/ 1230208 w 1536856"/>
                  <a:gd name="connsiteY13" fmla="*/ 156836 h 684928"/>
                  <a:gd name="connsiteX14" fmla="*/ 1260184 w 1536856"/>
                  <a:gd name="connsiteY14" fmla="*/ 179264 h 684928"/>
                  <a:gd name="connsiteX15" fmla="*/ 1287506 w 1536856"/>
                  <a:gd name="connsiteY15" fmla="*/ 204113 h 684928"/>
                  <a:gd name="connsiteX16" fmla="*/ 1314984 w 1536856"/>
                  <a:gd name="connsiteY16" fmla="*/ 229123 h 684928"/>
                  <a:gd name="connsiteX17" fmla="*/ 1339808 w 1536856"/>
                  <a:gd name="connsiteY17" fmla="*/ 256553 h 684928"/>
                  <a:gd name="connsiteX18" fmla="*/ 1364788 w 1536856"/>
                  <a:gd name="connsiteY18" fmla="*/ 286403 h 684928"/>
                  <a:gd name="connsiteX19" fmla="*/ 1389612 w 1536856"/>
                  <a:gd name="connsiteY19" fmla="*/ 316254 h 684928"/>
                  <a:gd name="connsiteX20" fmla="*/ 1409596 w 1536856"/>
                  <a:gd name="connsiteY20" fmla="*/ 346104 h 684928"/>
                  <a:gd name="connsiteX21" fmla="*/ 1431921 w 1536856"/>
                  <a:gd name="connsiteY21" fmla="*/ 378536 h 684928"/>
                  <a:gd name="connsiteX22" fmla="*/ 1449407 w 1536856"/>
                  <a:gd name="connsiteY22" fmla="*/ 410807 h 684928"/>
                  <a:gd name="connsiteX23" fmla="*/ 1466893 w 1536856"/>
                  <a:gd name="connsiteY23" fmla="*/ 443239 h 684928"/>
                  <a:gd name="connsiteX24" fmla="*/ 1481725 w 1536856"/>
                  <a:gd name="connsiteY24" fmla="*/ 478092 h 684928"/>
                  <a:gd name="connsiteX25" fmla="*/ 1496713 w 1536856"/>
                  <a:gd name="connsiteY25" fmla="*/ 512944 h 684928"/>
                  <a:gd name="connsiteX26" fmla="*/ 1509203 w 1536856"/>
                  <a:gd name="connsiteY26" fmla="*/ 550217 h 684928"/>
                  <a:gd name="connsiteX27" fmla="*/ 1519195 w 1536856"/>
                  <a:gd name="connsiteY27" fmla="*/ 587651 h 684928"/>
                  <a:gd name="connsiteX28" fmla="*/ 1529031 w 1536856"/>
                  <a:gd name="connsiteY28" fmla="*/ 624924 h 684928"/>
                  <a:gd name="connsiteX29" fmla="*/ 1534027 w 1536856"/>
                  <a:gd name="connsiteY29" fmla="*/ 662358 h 684928"/>
                  <a:gd name="connsiteX30" fmla="*/ 1536856 w 1536856"/>
                  <a:gd name="connsiteY30" fmla="*/ 684928 h 684928"/>
                  <a:gd name="connsiteX31" fmla="*/ 1497647 w 1536856"/>
                  <a:gd name="connsiteY31" fmla="*/ 652108 h 684928"/>
                  <a:gd name="connsiteX32" fmla="*/ 769692 w 1536856"/>
                  <a:gd name="connsiteY32" fmla="*/ 580309 h 684928"/>
                  <a:gd name="connsiteX33" fmla="*/ 714019 w 1536856"/>
                  <a:gd name="connsiteY33" fmla="*/ 610966 h 684928"/>
                  <a:gd name="connsiteX34" fmla="*/ 658348 w 1536856"/>
                  <a:gd name="connsiteY34" fmla="*/ 580310 h 684928"/>
                  <a:gd name="connsiteX35" fmla="*/ 60780 w 1536856"/>
                  <a:gd name="connsiteY35" fmla="*/ 580310 h 684928"/>
                  <a:gd name="connsiteX36" fmla="*/ 0 w 1536856"/>
                  <a:gd name="connsiteY36" fmla="*/ 613779 h 684928"/>
                  <a:gd name="connsiteX37" fmla="*/ 5253 w 1536856"/>
                  <a:gd name="connsiteY37" fmla="*/ 587651 h 684928"/>
                  <a:gd name="connsiteX38" fmla="*/ 17587 w 1536856"/>
                  <a:gd name="connsiteY38" fmla="*/ 550217 h 684928"/>
                  <a:gd name="connsiteX39" fmla="*/ 30077 w 1536856"/>
                  <a:gd name="connsiteY39" fmla="*/ 512944 h 684928"/>
                  <a:gd name="connsiteX40" fmla="*/ 42567 w 1536856"/>
                  <a:gd name="connsiteY40" fmla="*/ 478092 h 684928"/>
                  <a:gd name="connsiteX41" fmla="*/ 57399 w 1536856"/>
                  <a:gd name="connsiteY41" fmla="*/ 443239 h 684928"/>
                  <a:gd name="connsiteX42" fmla="*/ 74885 w 1536856"/>
                  <a:gd name="connsiteY42" fmla="*/ 410807 h 684928"/>
                  <a:gd name="connsiteX43" fmla="*/ 94869 w 1536856"/>
                  <a:gd name="connsiteY43" fmla="*/ 378536 h 684928"/>
                  <a:gd name="connsiteX44" fmla="*/ 114696 w 1536856"/>
                  <a:gd name="connsiteY44" fmla="*/ 346104 h 684928"/>
                  <a:gd name="connsiteX45" fmla="*/ 137178 w 1536856"/>
                  <a:gd name="connsiteY45" fmla="*/ 316254 h 684928"/>
                  <a:gd name="connsiteX46" fmla="*/ 159504 w 1536856"/>
                  <a:gd name="connsiteY46" fmla="*/ 286403 h 684928"/>
                  <a:gd name="connsiteX47" fmla="*/ 184484 w 1536856"/>
                  <a:gd name="connsiteY47" fmla="*/ 256553 h 684928"/>
                  <a:gd name="connsiteX48" fmla="*/ 209308 w 1536856"/>
                  <a:gd name="connsiteY48" fmla="*/ 229123 h 684928"/>
                  <a:gd name="connsiteX49" fmla="*/ 236786 w 1536856"/>
                  <a:gd name="connsiteY49" fmla="*/ 204113 h 684928"/>
                  <a:gd name="connsiteX50" fmla="*/ 266606 w 1536856"/>
                  <a:gd name="connsiteY50" fmla="*/ 179264 h 684928"/>
                  <a:gd name="connsiteX51" fmla="*/ 296582 w 1536856"/>
                  <a:gd name="connsiteY51" fmla="*/ 156836 h 684928"/>
                  <a:gd name="connsiteX52" fmla="*/ 326402 w 1536856"/>
                  <a:gd name="connsiteY52" fmla="*/ 134408 h 684928"/>
                  <a:gd name="connsiteX53" fmla="*/ 358720 w 1536856"/>
                  <a:gd name="connsiteY53" fmla="*/ 114561 h 684928"/>
                  <a:gd name="connsiteX54" fmla="*/ 391193 w 1536856"/>
                  <a:gd name="connsiteY54" fmla="*/ 94553 h 684928"/>
                  <a:gd name="connsiteX55" fmla="*/ 423511 w 1536856"/>
                  <a:gd name="connsiteY55" fmla="*/ 77127 h 684928"/>
                  <a:gd name="connsiteX56" fmla="*/ 458327 w 1536856"/>
                  <a:gd name="connsiteY56" fmla="*/ 62283 h 684928"/>
                  <a:gd name="connsiteX57" fmla="*/ 493299 w 1536856"/>
                  <a:gd name="connsiteY57" fmla="*/ 49858 h 684928"/>
                  <a:gd name="connsiteX58" fmla="*/ 530613 w 1536856"/>
                  <a:gd name="connsiteY58" fmla="*/ 37273 h 684928"/>
                  <a:gd name="connsiteX59" fmla="*/ 567927 w 1536856"/>
                  <a:gd name="connsiteY59" fmla="*/ 24848 h 684928"/>
                  <a:gd name="connsiteX60" fmla="*/ 605241 w 1536856"/>
                  <a:gd name="connsiteY60" fmla="*/ 17426 h 684928"/>
                  <a:gd name="connsiteX61" fmla="*/ 642554 w 1536856"/>
                  <a:gd name="connsiteY61" fmla="*/ 10004 h 684928"/>
                  <a:gd name="connsiteX62" fmla="*/ 682522 w 1536856"/>
                  <a:gd name="connsiteY62" fmla="*/ 5002 h 684928"/>
                  <a:gd name="connsiteX63" fmla="*/ 722334 w 1536856"/>
                  <a:gd name="connsiteY63" fmla="*/ 2420 h 684928"/>
                  <a:gd name="connsiteX64" fmla="*/ 762146 w 1536856"/>
                  <a:gd name="connsiteY64" fmla="*/ 0 h 684928"/>
                  <a:gd name="connsiteX0" fmla="*/ 762146 w 1536856"/>
                  <a:gd name="connsiteY0" fmla="*/ 0 h 740209"/>
                  <a:gd name="connsiteX1" fmla="*/ 801958 w 1536856"/>
                  <a:gd name="connsiteY1" fmla="*/ 2420 h 740209"/>
                  <a:gd name="connsiteX2" fmla="*/ 841770 w 1536856"/>
                  <a:gd name="connsiteY2" fmla="*/ 5002 h 740209"/>
                  <a:gd name="connsiteX3" fmla="*/ 881738 w 1536856"/>
                  <a:gd name="connsiteY3" fmla="*/ 10004 h 740209"/>
                  <a:gd name="connsiteX4" fmla="*/ 919051 w 1536856"/>
                  <a:gd name="connsiteY4" fmla="*/ 17426 h 740209"/>
                  <a:gd name="connsiteX5" fmla="*/ 958863 w 1536856"/>
                  <a:gd name="connsiteY5" fmla="*/ 24848 h 740209"/>
                  <a:gd name="connsiteX6" fmla="*/ 996177 w 1536856"/>
                  <a:gd name="connsiteY6" fmla="*/ 37273 h 740209"/>
                  <a:gd name="connsiteX7" fmla="*/ 1031149 w 1536856"/>
                  <a:gd name="connsiteY7" fmla="*/ 49858 h 740209"/>
                  <a:gd name="connsiteX8" fmla="*/ 1065965 w 1536856"/>
                  <a:gd name="connsiteY8" fmla="*/ 62283 h 740209"/>
                  <a:gd name="connsiteX9" fmla="*/ 1100781 w 1536856"/>
                  <a:gd name="connsiteY9" fmla="*/ 77127 h 740209"/>
                  <a:gd name="connsiteX10" fmla="*/ 1135596 w 1536856"/>
                  <a:gd name="connsiteY10" fmla="*/ 94553 h 740209"/>
                  <a:gd name="connsiteX11" fmla="*/ 1168070 w 1536856"/>
                  <a:gd name="connsiteY11" fmla="*/ 114561 h 740209"/>
                  <a:gd name="connsiteX12" fmla="*/ 1200388 w 1536856"/>
                  <a:gd name="connsiteY12" fmla="*/ 134408 h 740209"/>
                  <a:gd name="connsiteX13" fmla="*/ 1230208 w 1536856"/>
                  <a:gd name="connsiteY13" fmla="*/ 156836 h 740209"/>
                  <a:gd name="connsiteX14" fmla="*/ 1260184 w 1536856"/>
                  <a:gd name="connsiteY14" fmla="*/ 179264 h 740209"/>
                  <a:gd name="connsiteX15" fmla="*/ 1287506 w 1536856"/>
                  <a:gd name="connsiteY15" fmla="*/ 204113 h 740209"/>
                  <a:gd name="connsiteX16" fmla="*/ 1314984 w 1536856"/>
                  <a:gd name="connsiteY16" fmla="*/ 229123 h 740209"/>
                  <a:gd name="connsiteX17" fmla="*/ 1339808 w 1536856"/>
                  <a:gd name="connsiteY17" fmla="*/ 256553 h 740209"/>
                  <a:gd name="connsiteX18" fmla="*/ 1364788 w 1536856"/>
                  <a:gd name="connsiteY18" fmla="*/ 286403 h 740209"/>
                  <a:gd name="connsiteX19" fmla="*/ 1389612 w 1536856"/>
                  <a:gd name="connsiteY19" fmla="*/ 316254 h 740209"/>
                  <a:gd name="connsiteX20" fmla="*/ 1409596 w 1536856"/>
                  <a:gd name="connsiteY20" fmla="*/ 346104 h 740209"/>
                  <a:gd name="connsiteX21" fmla="*/ 1431921 w 1536856"/>
                  <a:gd name="connsiteY21" fmla="*/ 378536 h 740209"/>
                  <a:gd name="connsiteX22" fmla="*/ 1449407 w 1536856"/>
                  <a:gd name="connsiteY22" fmla="*/ 410807 h 740209"/>
                  <a:gd name="connsiteX23" fmla="*/ 1466893 w 1536856"/>
                  <a:gd name="connsiteY23" fmla="*/ 443239 h 740209"/>
                  <a:gd name="connsiteX24" fmla="*/ 1481725 w 1536856"/>
                  <a:gd name="connsiteY24" fmla="*/ 478092 h 740209"/>
                  <a:gd name="connsiteX25" fmla="*/ 1496713 w 1536856"/>
                  <a:gd name="connsiteY25" fmla="*/ 512944 h 740209"/>
                  <a:gd name="connsiteX26" fmla="*/ 1509203 w 1536856"/>
                  <a:gd name="connsiteY26" fmla="*/ 550217 h 740209"/>
                  <a:gd name="connsiteX27" fmla="*/ 1519195 w 1536856"/>
                  <a:gd name="connsiteY27" fmla="*/ 587651 h 740209"/>
                  <a:gd name="connsiteX28" fmla="*/ 1529031 w 1536856"/>
                  <a:gd name="connsiteY28" fmla="*/ 624924 h 740209"/>
                  <a:gd name="connsiteX29" fmla="*/ 1534027 w 1536856"/>
                  <a:gd name="connsiteY29" fmla="*/ 662358 h 740209"/>
                  <a:gd name="connsiteX30" fmla="*/ 1536856 w 1536856"/>
                  <a:gd name="connsiteY30" fmla="*/ 684928 h 740209"/>
                  <a:gd name="connsiteX31" fmla="*/ 1497647 w 1536856"/>
                  <a:gd name="connsiteY31" fmla="*/ 652108 h 740209"/>
                  <a:gd name="connsiteX32" fmla="*/ 769692 w 1536856"/>
                  <a:gd name="connsiteY32" fmla="*/ 580309 h 740209"/>
                  <a:gd name="connsiteX33" fmla="*/ 714019 w 1536856"/>
                  <a:gd name="connsiteY33" fmla="*/ 610966 h 740209"/>
                  <a:gd name="connsiteX34" fmla="*/ 658348 w 1536856"/>
                  <a:gd name="connsiteY34" fmla="*/ 580310 h 740209"/>
                  <a:gd name="connsiteX35" fmla="*/ 60780 w 1536856"/>
                  <a:gd name="connsiteY35" fmla="*/ 580310 h 740209"/>
                  <a:gd name="connsiteX36" fmla="*/ 0 w 1536856"/>
                  <a:gd name="connsiteY36" fmla="*/ 613779 h 740209"/>
                  <a:gd name="connsiteX37" fmla="*/ 5253 w 1536856"/>
                  <a:gd name="connsiteY37" fmla="*/ 587651 h 740209"/>
                  <a:gd name="connsiteX38" fmla="*/ 17587 w 1536856"/>
                  <a:gd name="connsiteY38" fmla="*/ 550217 h 740209"/>
                  <a:gd name="connsiteX39" fmla="*/ 30077 w 1536856"/>
                  <a:gd name="connsiteY39" fmla="*/ 512944 h 740209"/>
                  <a:gd name="connsiteX40" fmla="*/ 42567 w 1536856"/>
                  <a:gd name="connsiteY40" fmla="*/ 478092 h 740209"/>
                  <a:gd name="connsiteX41" fmla="*/ 57399 w 1536856"/>
                  <a:gd name="connsiteY41" fmla="*/ 443239 h 740209"/>
                  <a:gd name="connsiteX42" fmla="*/ 74885 w 1536856"/>
                  <a:gd name="connsiteY42" fmla="*/ 410807 h 740209"/>
                  <a:gd name="connsiteX43" fmla="*/ 94869 w 1536856"/>
                  <a:gd name="connsiteY43" fmla="*/ 378536 h 740209"/>
                  <a:gd name="connsiteX44" fmla="*/ 114696 w 1536856"/>
                  <a:gd name="connsiteY44" fmla="*/ 346104 h 740209"/>
                  <a:gd name="connsiteX45" fmla="*/ 137178 w 1536856"/>
                  <a:gd name="connsiteY45" fmla="*/ 316254 h 740209"/>
                  <a:gd name="connsiteX46" fmla="*/ 159504 w 1536856"/>
                  <a:gd name="connsiteY46" fmla="*/ 286403 h 740209"/>
                  <a:gd name="connsiteX47" fmla="*/ 184484 w 1536856"/>
                  <a:gd name="connsiteY47" fmla="*/ 256553 h 740209"/>
                  <a:gd name="connsiteX48" fmla="*/ 209308 w 1536856"/>
                  <a:gd name="connsiteY48" fmla="*/ 229123 h 740209"/>
                  <a:gd name="connsiteX49" fmla="*/ 236786 w 1536856"/>
                  <a:gd name="connsiteY49" fmla="*/ 204113 h 740209"/>
                  <a:gd name="connsiteX50" fmla="*/ 266606 w 1536856"/>
                  <a:gd name="connsiteY50" fmla="*/ 179264 h 740209"/>
                  <a:gd name="connsiteX51" fmla="*/ 296582 w 1536856"/>
                  <a:gd name="connsiteY51" fmla="*/ 156836 h 740209"/>
                  <a:gd name="connsiteX52" fmla="*/ 326402 w 1536856"/>
                  <a:gd name="connsiteY52" fmla="*/ 134408 h 740209"/>
                  <a:gd name="connsiteX53" fmla="*/ 358720 w 1536856"/>
                  <a:gd name="connsiteY53" fmla="*/ 114561 h 740209"/>
                  <a:gd name="connsiteX54" fmla="*/ 391193 w 1536856"/>
                  <a:gd name="connsiteY54" fmla="*/ 94553 h 740209"/>
                  <a:gd name="connsiteX55" fmla="*/ 423511 w 1536856"/>
                  <a:gd name="connsiteY55" fmla="*/ 77127 h 740209"/>
                  <a:gd name="connsiteX56" fmla="*/ 458327 w 1536856"/>
                  <a:gd name="connsiteY56" fmla="*/ 62283 h 740209"/>
                  <a:gd name="connsiteX57" fmla="*/ 493299 w 1536856"/>
                  <a:gd name="connsiteY57" fmla="*/ 49858 h 740209"/>
                  <a:gd name="connsiteX58" fmla="*/ 530613 w 1536856"/>
                  <a:gd name="connsiteY58" fmla="*/ 37273 h 740209"/>
                  <a:gd name="connsiteX59" fmla="*/ 567927 w 1536856"/>
                  <a:gd name="connsiteY59" fmla="*/ 24848 h 740209"/>
                  <a:gd name="connsiteX60" fmla="*/ 605241 w 1536856"/>
                  <a:gd name="connsiteY60" fmla="*/ 17426 h 740209"/>
                  <a:gd name="connsiteX61" fmla="*/ 642554 w 1536856"/>
                  <a:gd name="connsiteY61" fmla="*/ 10004 h 740209"/>
                  <a:gd name="connsiteX62" fmla="*/ 682522 w 1536856"/>
                  <a:gd name="connsiteY62" fmla="*/ 5002 h 740209"/>
                  <a:gd name="connsiteX63" fmla="*/ 722334 w 1536856"/>
                  <a:gd name="connsiteY63" fmla="*/ 2420 h 740209"/>
                  <a:gd name="connsiteX64" fmla="*/ 762146 w 1536856"/>
                  <a:gd name="connsiteY64" fmla="*/ 0 h 740209"/>
                  <a:gd name="connsiteX0" fmla="*/ 762146 w 1536856"/>
                  <a:gd name="connsiteY0" fmla="*/ 0 h 767771"/>
                  <a:gd name="connsiteX1" fmla="*/ 801958 w 1536856"/>
                  <a:gd name="connsiteY1" fmla="*/ 2420 h 767771"/>
                  <a:gd name="connsiteX2" fmla="*/ 841770 w 1536856"/>
                  <a:gd name="connsiteY2" fmla="*/ 5002 h 767771"/>
                  <a:gd name="connsiteX3" fmla="*/ 881738 w 1536856"/>
                  <a:gd name="connsiteY3" fmla="*/ 10004 h 767771"/>
                  <a:gd name="connsiteX4" fmla="*/ 919051 w 1536856"/>
                  <a:gd name="connsiteY4" fmla="*/ 17426 h 767771"/>
                  <a:gd name="connsiteX5" fmla="*/ 958863 w 1536856"/>
                  <a:gd name="connsiteY5" fmla="*/ 24848 h 767771"/>
                  <a:gd name="connsiteX6" fmla="*/ 996177 w 1536856"/>
                  <a:gd name="connsiteY6" fmla="*/ 37273 h 767771"/>
                  <a:gd name="connsiteX7" fmla="*/ 1031149 w 1536856"/>
                  <a:gd name="connsiteY7" fmla="*/ 49858 h 767771"/>
                  <a:gd name="connsiteX8" fmla="*/ 1065965 w 1536856"/>
                  <a:gd name="connsiteY8" fmla="*/ 62283 h 767771"/>
                  <a:gd name="connsiteX9" fmla="*/ 1100781 w 1536856"/>
                  <a:gd name="connsiteY9" fmla="*/ 77127 h 767771"/>
                  <a:gd name="connsiteX10" fmla="*/ 1135596 w 1536856"/>
                  <a:gd name="connsiteY10" fmla="*/ 94553 h 767771"/>
                  <a:gd name="connsiteX11" fmla="*/ 1168070 w 1536856"/>
                  <a:gd name="connsiteY11" fmla="*/ 114561 h 767771"/>
                  <a:gd name="connsiteX12" fmla="*/ 1200388 w 1536856"/>
                  <a:gd name="connsiteY12" fmla="*/ 134408 h 767771"/>
                  <a:gd name="connsiteX13" fmla="*/ 1230208 w 1536856"/>
                  <a:gd name="connsiteY13" fmla="*/ 156836 h 767771"/>
                  <a:gd name="connsiteX14" fmla="*/ 1260184 w 1536856"/>
                  <a:gd name="connsiteY14" fmla="*/ 179264 h 767771"/>
                  <a:gd name="connsiteX15" fmla="*/ 1287506 w 1536856"/>
                  <a:gd name="connsiteY15" fmla="*/ 204113 h 767771"/>
                  <a:gd name="connsiteX16" fmla="*/ 1314984 w 1536856"/>
                  <a:gd name="connsiteY16" fmla="*/ 229123 h 767771"/>
                  <a:gd name="connsiteX17" fmla="*/ 1339808 w 1536856"/>
                  <a:gd name="connsiteY17" fmla="*/ 256553 h 767771"/>
                  <a:gd name="connsiteX18" fmla="*/ 1364788 w 1536856"/>
                  <a:gd name="connsiteY18" fmla="*/ 286403 h 767771"/>
                  <a:gd name="connsiteX19" fmla="*/ 1389612 w 1536856"/>
                  <a:gd name="connsiteY19" fmla="*/ 316254 h 767771"/>
                  <a:gd name="connsiteX20" fmla="*/ 1409596 w 1536856"/>
                  <a:gd name="connsiteY20" fmla="*/ 346104 h 767771"/>
                  <a:gd name="connsiteX21" fmla="*/ 1431921 w 1536856"/>
                  <a:gd name="connsiteY21" fmla="*/ 378536 h 767771"/>
                  <a:gd name="connsiteX22" fmla="*/ 1449407 w 1536856"/>
                  <a:gd name="connsiteY22" fmla="*/ 410807 h 767771"/>
                  <a:gd name="connsiteX23" fmla="*/ 1466893 w 1536856"/>
                  <a:gd name="connsiteY23" fmla="*/ 443239 h 767771"/>
                  <a:gd name="connsiteX24" fmla="*/ 1481725 w 1536856"/>
                  <a:gd name="connsiteY24" fmla="*/ 478092 h 767771"/>
                  <a:gd name="connsiteX25" fmla="*/ 1496713 w 1536856"/>
                  <a:gd name="connsiteY25" fmla="*/ 512944 h 767771"/>
                  <a:gd name="connsiteX26" fmla="*/ 1509203 w 1536856"/>
                  <a:gd name="connsiteY26" fmla="*/ 550217 h 767771"/>
                  <a:gd name="connsiteX27" fmla="*/ 1519195 w 1536856"/>
                  <a:gd name="connsiteY27" fmla="*/ 587651 h 767771"/>
                  <a:gd name="connsiteX28" fmla="*/ 1529031 w 1536856"/>
                  <a:gd name="connsiteY28" fmla="*/ 624924 h 767771"/>
                  <a:gd name="connsiteX29" fmla="*/ 1534027 w 1536856"/>
                  <a:gd name="connsiteY29" fmla="*/ 662358 h 767771"/>
                  <a:gd name="connsiteX30" fmla="*/ 1536856 w 1536856"/>
                  <a:gd name="connsiteY30" fmla="*/ 684928 h 767771"/>
                  <a:gd name="connsiteX31" fmla="*/ 1497647 w 1536856"/>
                  <a:gd name="connsiteY31" fmla="*/ 652108 h 767771"/>
                  <a:gd name="connsiteX32" fmla="*/ 769692 w 1536856"/>
                  <a:gd name="connsiteY32" fmla="*/ 580309 h 767771"/>
                  <a:gd name="connsiteX33" fmla="*/ 714019 w 1536856"/>
                  <a:gd name="connsiteY33" fmla="*/ 610966 h 767771"/>
                  <a:gd name="connsiteX34" fmla="*/ 372225 w 1536856"/>
                  <a:gd name="connsiteY34" fmla="*/ 767771 h 767771"/>
                  <a:gd name="connsiteX35" fmla="*/ 60780 w 1536856"/>
                  <a:gd name="connsiteY35" fmla="*/ 580310 h 767771"/>
                  <a:gd name="connsiteX36" fmla="*/ 0 w 1536856"/>
                  <a:gd name="connsiteY36" fmla="*/ 613779 h 767771"/>
                  <a:gd name="connsiteX37" fmla="*/ 5253 w 1536856"/>
                  <a:gd name="connsiteY37" fmla="*/ 587651 h 767771"/>
                  <a:gd name="connsiteX38" fmla="*/ 17587 w 1536856"/>
                  <a:gd name="connsiteY38" fmla="*/ 550217 h 767771"/>
                  <a:gd name="connsiteX39" fmla="*/ 30077 w 1536856"/>
                  <a:gd name="connsiteY39" fmla="*/ 512944 h 767771"/>
                  <a:gd name="connsiteX40" fmla="*/ 42567 w 1536856"/>
                  <a:gd name="connsiteY40" fmla="*/ 478092 h 767771"/>
                  <a:gd name="connsiteX41" fmla="*/ 57399 w 1536856"/>
                  <a:gd name="connsiteY41" fmla="*/ 443239 h 767771"/>
                  <a:gd name="connsiteX42" fmla="*/ 74885 w 1536856"/>
                  <a:gd name="connsiteY42" fmla="*/ 410807 h 767771"/>
                  <a:gd name="connsiteX43" fmla="*/ 94869 w 1536856"/>
                  <a:gd name="connsiteY43" fmla="*/ 378536 h 767771"/>
                  <a:gd name="connsiteX44" fmla="*/ 114696 w 1536856"/>
                  <a:gd name="connsiteY44" fmla="*/ 346104 h 767771"/>
                  <a:gd name="connsiteX45" fmla="*/ 137178 w 1536856"/>
                  <a:gd name="connsiteY45" fmla="*/ 316254 h 767771"/>
                  <a:gd name="connsiteX46" fmla="*/ 159504 w 1536856"/>
                  <a:gd name="connsiteY46" fmla="*/ 286403 h 767771"/>
                  <a:gd name="connsiteX47" fmla="*/ 184484 w 1536856"/>
                  <a:gd name="connsiteY47" fmla="*/ 256553 h 767771"/>
                  <a:gd name="connsiteX48" fmla="*/ 209308 w 1536856"/>
                  <a:gd name="connsiteY48" fmla="*/ 229123 h 767771"/>
                  <a:gd name="connsiteX49" fmla="*/ 236786 w 1536856"/>
                  <a:gd name="connsiteY49" fmla="*/ 204113 h 767771"/>
                  <a:gd name="connsiteX50" fmla="*/ 266606 w 1536856"/>
                  <a:gd name="connsiteY50" fmla="*/ 179264 h 767771"/>
                  <a:gd name="connsiteX51" fmla="*/ 296582 w 1536856"/>
                  <a:gd name="connsiteY51" fmla="*/ 156836 h 767771"/>
                  <a:gd name="connsiteX52" fmla="*/ 326402 w 1536856"/>
                  <a:gd name="connsiteY52" fmla="*/ 134408 h 767771"/>
                  <a:gd name="connsiteX53" fmla="*/ 358720 w 1536856"/>
                  <a:gd name="connsiteY53" fmla="*/ 114561 h 767771"/>
                  <a:gd name="connsiteX54" fmla="*/ 391193 w 1536856"/>
                  <a:gd name="connsiteY54" fmla="*/ 94553 h 767771"/>
                  <a:gd name="connsiteX55" fmla="*/ 423511 w 1536856"/>
                  <a:gd name="connsiteY55" fmla="*/ 77127 h 767771"/>
                  <a:gd name="connsiteX56" fmla="*/ 458327 w 1536856"/>
                  <a:gd name="connsiteY56" fmla="*/ 62283 h 767771"/>
                  <a:gd name="connsiteX57" fmla="*/ 493299 w 1536856"/>
                  <a:gd name="connsiteY57" fmla="*/ 49858 h 767771"/>
                  <a:gd name="connsiteX58" fmla="*/ 530613 w 1536856"/>
                  <a:gd name="connsiteY58" fmla="*/ 37273 h 767771"/>
                  <a:gd name="connsiteX59" fmla="*/ 567927 w 1536856"/>
                  <a:gd name="connsiteY59" fmla="*/ 24848 h 767771"/>
                  <a:gd name="connsiteX60" fmla="*/ 605241 w 1536856"/>
                  <a:gd name="connsiteY60" fmla="*/ 17426 h 767771"/>
                  <a:gd name="connsiteX61" fmla="*/ 642554 w 1536856"/>
                  <a:gd name="connsiteY61" fmla="*/ 10004 h 767771"/>
                  <a:gd name="connsiteX62" fmla="*/ 682522 w 1536856"/>
                  <a:gd name="connsiteY62" fmla="*/ 5002 h 767771"/>
                  <a:gd name="connsiteX63" fmla="*/ 722334 w 1536856"/>
                  <a:gd name="connsiteY63" fmla="*/ 2420 h 767771"/>
                  <a:gd name="connsiteX64" fmla="*/ 762146 w 1536856"/>
                  <a:gd name="connsiteY64" fmla="*/ 0 h 76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536856" h="767771">
                    <a:moveTo>
                      <a:pt x="762146" y="0"/>
                    </a:moveTo>
                    <a:lnTo>
                      <a:pt x="801958" y="2420"/>
                    </a:lnTo>
                    <a:lnTo>
                      <a:pt x="841770" y="5002"/>
                    </a:lnTo>
                    <a:lnTo>
                      <a:pt x="881738" y="10004"/>
                    </a:lnTo>
                    <a:lnTo>
                      <a:pt x="919051" y="17426"/>
                    </a:lnTo>
                    <a:lnTo>
                      <a:pt x="958863" y="24848"/>
                    </a:lnTo>
                    <a:lnTo>
                      <a:pt x="996177" y="37273"/>
                    </a:lnTo>
                    <a:lnTo>
                      <a:pt x="1031149" y="49858"/>
                    </a:lnTo>
                    <a:lnTo>
                      <a:pt x="1065965" y="62283"/>
                    </a:lnTo>
                    <a:lnTo>
                      <a:pt x="1100781" y="77127"/>
                    </a:lnTo>
                    <a:lnTo>
                      <a:pt x="1135596" y="94553"/>
                    </a:lnTo>
                    <a:lnTo>
                      <a:pt x="1168070" y="114561"/>
                    </a:lnTo>
                    <a:lnTo>
                      <a:pt x="1200388" y="134408"/>
                    </a:lnTo>
                    <a:lnTo>
                      <a:pt x="1230208" y="156836"/>
                    </a:lnTo>
                    <a:lnTo>
                      <a:pt x="1260184" y="179264"/>
                    </a:lnTo>
                    <a:lnTo>
                      <a:pt x="1287506" y="204113"/>
                    </a:lnTo>
                    <a:lnTo>
                      <a:pt x="1314984" y="229123"/>
                    </a:lnTo>
                    <a:lnTo>
                      <a:pt x="1339808" y="256553"/>
                    </a:lnTo>
                    <a:cubicBezTo>
                      <a:pt x="1348082" y="266557"/>
                      <a:pt x="1356513" y="276399"/>
                      <a:pt x="1364788" y="286403"/>
                    </a:cubicBezTo>
                    <a:lnTo>
                      <a:pt x="1389612" y="316254"/>
                    </a:lnTo>
                    <a:lnTo>
                      <a:pt x="1409596" y="346104"/>
                    </a:lnTo>
                    <a:lnTo>
                      <a:pt x="1431921" y="378536"/>
                    </a:lnTo>
                    <a:cubicBezTo>
                      <a:pt x="1437698" y="389347"/>
                      <a:pt x="1443631" y="399996"/>
                      <a:pt x="1449407" y="410807"/>
                    </a:cubicBezTo>
                    <a:cubicBezTo>
                      <a:pt x="1455184" y="421618"/>
                      <a:pt x="1461117" y="432428"/>
                      <a:pt x="1466893" y="443239"/>
                    </a:cubicBezTo>
                    <a:cubicBezTo>
                      <a:pt x="1471889" y="454857"/>
                      <a:pt x="1476729" y="466474"/>
                      <a:pt x="1481725" y="478092"/>
                    </a:cubicBezTo>
                    <a:lnTo>
                      <a:pt x="1496713" y="512944"/>
                    </a:lnTo>
                    <a:cubicBezTo>
                      <a:pt x="1500928" y="525368"/>
                      <a:pt x="1504988" y="537792"/>
                      <a:pt x="1509203" y="550217"/>
                    </a:cubicBezTo>
                    <a:cubicBezTo>
                      <a:pt x="1512482" y="562641"/>
                      <a:pt x="1515916" y="575227"/>
                      <a:pt x="1519195" y="587651"/>
                    </a:cubicBezTo>
                    <a:lnTo>
                      <a:pt x="1529031" y="624924"/>
                    </a:lnTo>
                    <a:cubicBezTo>
                      <a:pt x="1530748" y="637348"/>
                      <a:pt x="1532310" y="649933"/>
                      <a:pt x="1534027" y="662358"/>
                    </a:cubicBezTo>
                    <a:lnTo>
                      <a:pt x="1536856" y="684928"/>
                    </a:lnTo>
                    <a:lnTo>
                      <a:pt x="1497647" y="652108"/>
                    </a:lnTo>
                    <a:cubicBezTo>
                      <a:pt x="1369786" y="634672"/>
                      <a:pt x="1383749" y="902889"/>
                      <a:pt x="769692" y="580309"/>
                    </a:cubicBezTo>
                    <a:lnTo>
                      <a:pt x="714019" y="610966"/>
                    </a:lnTo>
                    <a:lnTo>
                      <a:pt x="372225" y="767771"/>
                    </a:lnTo>
                    <a:cubicBezTo>
                      <a:pt x="263352" y="762662"/>
                      <a:pt x="170505" y="574732"/>
                      <a:pt x="60780" y="580310"/>
                    </a:cubicBezTo>
                    <a:lnTo>
                      <a:pt x="0" y="613779"/>
                    </a:lnTo>
                    <a:lnTo>
                      <a:pt x="5253" y="587651"/>
                    </a:lnTo>
                    <a:cubicBezTo>
                      <a:pt x="9312" y="575227"/>
                      <a:pt x="13528" y="562641"/>
                      <a:pt x="17587" y="550217"/>
                    </a:cubicBezTo>
                    <a:cubicBezTo>
                      <a:pt x="21802" y="537792"/>
                      <a:pt x="25861" y="525368"/>
                      <a:pt x="30077" y="512944"/>
                    </a:cubicBezTo>
                    <a:cubicBezTo>
                      <a:pt x="34292" y="501326"/>
                      <a:pt x="38351" y="489709"/>
                      <a:pt x="42567" y="478092"/>
                    </a:cubicBezTo>
                    <a:cubicBezTo>
                      <a:pt x="47563" y="466474"/>
                      <a:pt x="52403" y="454857"/>
                      <a:pt x="57399" y="443239"/>
                    </a:cubicBezTo>
                    <a:cubicBezTo>
                      <a:pt x="63175" y="432428"/>
                      <a:pt x="69108" y="421618"/>
                      <a:pt x="74885" y="410807"/>
                    </a:cubicBezTo>
                    <a:lnTo>
                      <a:pt x="94869" y="378536"/>
                    </a:lnTo>
                    <a:cubicBezTo>
                      <a:pt x="101426" y="367725"/>
                      <a:pt x="108139" y="356915"/>
                      <a:pt x="114696" y="346104"/>
                    </a:cubicBezTo>
                    <a:lnTo>
                      <a:pt x="137178" y="316254"/>
                    </a:lnTo>
                    <a:lnTo>
                      <a:pt x="159504" y="286403"/>
                    </a:lnTo>
                    <a:cubicBezTo>
                      <a:pt x="167779" y="276399"/>
                      <a:pt x="176210" y="266557"/>
                      <a:pt x="184484" y="256553"/>
                    </a:cubicBezTo>
                    <a:lnTo>
                      <a:pt x="209308" y="229123"/>
                    </a:lnTo>
                    <a:lnTo>
                      <a:pt x="236786" y="204113"/>
                    </a:lnTo>
                    <a:lnTo>
                      <a:pt x="266606" y="179264"/>
                    </a:lnTo>
                    <a:lnTo>
                      <a:pt x="296582" y="156836"/>
                    </a:lnTo>
                    <a:lnTo>
                      <a:pt x="326402" y="134408"/>
                    </a:lnTo>
                    <a:lnTo>
                      <a:pt x="358720" y="114561"/>
                    </a:lnTo>
                    <a:lnTo>
                      <a:pt x="391193" y="94553"/>
                    </a:lnTo>
                    <a:lnTo>
                      <a:pt x="423511" y="77127"/>
                    </a:lnTo>
                    <a:lnTo>
                      <a:pt x="458327" y="62283"/>
                    </a:lnTo>
                    <a:lnTo>
                      <a:pt x="493299" y="49858"/>
                    </a:lnTo>
                    <a:lnTo>
                      <a:pt x="530613" y="37273"/>
                    </a:lnTo>
                    <a:lnTo>
                      <a:pt x="567927" y="24848"/>
                    </a:lnTo>
                    <a:lnTo>
                      <a:pt x="605241" y="17426"/>
                    </a:lnTo>
                    <a:lnTo>
                      <a:pt x="642554" y="10004"/>
                    </a:lnTo>
                    <a:lnTo>
                      <a:pt x="682522" y="5002"/>
                    </a:lnTo>
                    <a:lnTo>
                      <a:pt x="722334" y="2420"/>
                    </a:lnTo>
                    <a:lnTo>
                      <a:pt x="76214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7" name="Freeform 75"/>
              <p:cNvSpPr>
                <a:spLocks noEditPoints="1"/>
              </p:cNvSpPr>
              <p:nvPr/>
            </p:nvSpPr>
            <p:spPr bwMode="auto">
              <a:xfrm>
                <a:off x="6007758" y="6858000"/>
                <a:ext cx="807602" cy="918301"/>
              </a:xfrm>
              <a:custGeom>
                <a:avLst/>
                <a:gdLst>
                  <a:gd name="T0" fmla="*/ 570 w 642"/>
                  <a:gd name="T1" fmla="*/ 12 h 730"/>
                  <a:gd name="T2" fmla="*/ 490 w 642"/>
                  <a:gd name="T3" fmla="*/ 52 h 730"/>
                  <a:gd name="T4" fmla="*/ 446 w 642"/>
                  <a:gd name="T5" fmla="*/ 136 h 730"/>
                  <a:gd name="T6" fmla="*/ 394 w 642"/>
                  <a:gd name="T7" fmla="*/ 120 h 730"/>
                  <a:gd name="T8" fmla="*/ 416 w 642"/>
                  <a:gd name="T9" fmla="*/ 70 h 730"/>
                  <a:gd name="T10" fmla="*/ 386 w 642"/>
                  <a:gd name="T11" fmla="*/ 22 h 730"/>
                  <a:gd name="T12" fmla="*/ 322 w 642"/>
                  <a:gd name="T13" fmla="*/ 0 h 730"/>
                  <a:gd name="T14" fmla="*/ 244 w 642"/>
                  <a:gd name="T15" fmla="*/ 32 h 730"/>
                  <a:gd name="T16" fmla="*/ 228 w 642"/>
                  <a:gd name="T17" fmla="*/ 82 h 730"/>
                  <a:gd name="T18" fmla="*/ 260 w 642"/>
                  <a:gd name="T19" fmla="*/ 128 h 730"/>
                  <a:gd name="T20" fmla="*/ 188 w 642"/>
                  <a:gd name="T21" fmla="*/ 110 h 730"/>
                  <a:gd name="T22" fmla="*/ 136 w 642"/>
                  <a:gd name="T23" fmla="*/ 36 h 730"/>
                  <a:gd name="T24" fmla="*/ 58 w 642"/>
                  <a:gd name="T25" fmla="*/ 14 h 730"/>
                  <a:gd name="T26" fmla="*/ 16 w 642"/>
                  <a:gd name="T27" fmla="*/ 34 h 730"/>
                  <a:gd name="T28" fmla="*/ 0 w 642"/>
                  <a:gd name="T29" fmla="*/ 80 h 730"/>
                  <a:gd name="T30" fmla="*/ 16 w 642"/>
                  <a:gd name="T31" fmla="*/ 120 h 730"/>
                  <a:gd name="T32" fmla="*/ 84 w 642"/>
                  <a:gd name="T33" fmla="*/ 170 h 730"/>
                  <a:gd name="T34" fmla="*/ 166 w 642"/>
                  <a:gd name="T35" fmla="*/ 210 h 730"/>
                  <a:gd name="T36" fmla="*/ 202 w 642"/>
                  <a:gd name="T37" fmla="*/ 608 h 730"/>
                  <a:gd name="T38" fmla="*/ 222 w 642"/>
                  <a:gd name="T39" fmla="*/ 728 h 730"/>
                  <a:gd name="T40" fmla="*/ 254 w 642"/>
                  <a:gd name="T41" fmla="*/ 714 h 730"/>
                  <a:gd name="T42" fmla="*/ 240 w 642"/>
                  <a:gd name="T43" fmla="*/ 406 h 730"/>
                  <a:gd name="T44" fmla="*/ 210 w 642"/>
                  <a:gd name="T45" fmla="*/ 184 h 730"/>
                  <a:gd name="T46" fmla="*/ 300 w 642"/>
                  <a:gd name="T47" fmla="*/ 168 h 730"/>
                  <a:gd name="T48" fmla="*/ 362 w 642"/>
                  <a:gd name="T49" fmla="*/ 174 h 730"/>
                  <a:gd name="T50" fmla="*/ 426 w 642"/>
                  <a:gd name="T51" fmla="*/ 214 h 730"/>
                  <a:gd name="T52" fmla="*/ 390 w 642"/>
                  <a:gd name="T53" fmla="*/ 632 h 730"/>
                  <a:gd name="T54" fmla="*/ 402 w 642"/>
                  <a:gd name="T55" fmla="*/ 728 h 730"/>
                  <a:gd name="T56" fmla="*/ 434 w 642"/>
                  <a:gd name="T57" fmla="*/ 716 h 730"/>
                  <a:gd name="T58" fmla="*/ 454 w 642"/>
                  <a:gd name="T59" fmla="*/ 382 h 730"/>
                  <a:gd name="T60" fmla="*/ 482 w 642"/>
                  <a:gd name="T61" fmla="*/ 186 h 730"/>
                  <a:gd name="T62" fmla="*/ 582 w 642"/>
                  <a:gd name="T63" fmla="*/ 160 h 730"/>
                  <a:gd name="T64" fmla="*/ 636 w 642"/>
                  <a:gd name="T65" fmla="*/ 100 h 730"/>
                  <a:gd name="T66" fmla="*/ 640 w 642"/>
                  <a:gd name="T67" fmla="*/ 60 h 730"/>
                  <a:gd name="T68" fmla="*/ 608 w 642"/>
                  <a:gd name="T69" fmla="*/ 22 h 730"/>
                  <a:gd name="T70" fmla="*/ 62 w 642"/>
                  <a:gd name="T71" fmla="*/ 100 h 730"/>
                  <a:gd name="T72" fmla="*/ 50 w 642"/>
                  <a:gd name="T73" fmla="*/ 70 h 730"/>
                  <a:gd name="T74" fmla="*/ 76 w 642"/>
                  <a:gd name="T75" fmla="*/ 60 h 730"/>
                  <a:gd name="T76" fmla="*/ 116 w 642"/>
                  <a:gd name="T77" fmla="*/ 84 h 730"/>
                  <a:gd name="T78" fmla="*/ 146 w 642"/>
                  <a:gd name="T79" fmla="*/ 136 h 730"/>
                  <a:gd name="T80" fmla="*/ 84 w 642"/>
                  <a:gd name="T81" fmla="*/ 118 h 730"/>
                  <a:gd name="T82" fmla="*/ 278 w 642"/>
                  <a:gd name="T83" fmla="*/ 80 h 730"/>
                  <a:gd name="T84" fmla="*/ 290 w 642"/>
                  <a:gd name="T85" fmla="*/ 58 h 730"/>
                  <a:gd name="T86" fmla="*/ 330 w 642"/>
                  <a:gd name="T87" fmla="*/ 50 h 730"/>
                  <a:gd name="T88" fmla="*/ 368 w 642"/>
                  <a:gd name="T89" fmla="*/ 74 h 730"/>
                  <a:gd name="T90" fmla="*/ 322 w 642"/>
                  <a:gd name="T91" fmla="*/ 104 h 730"/>
                  <a:gd name="T92" fmla="*/ 530 w 642"/>
                  <a:gd name="T93" fmla="*/ 130 h 730"/>
                  <a:gd name="T94" fmla="*/ 518 w 642"/>
                  <a:gd name="T95" fmla="*/ 94 h 730"/>
                  <a:gd name="T96" fmla="*/ 552 w 642"/>
                  <a:gd name="T97" fmla="*/ 66 h 730"/>
                  <a:gd name="T98" fmla="*/ 586 w 642"/>
                  <a:gd name="T99" fmla="*/ 64 h 730"/>
                  <a:gd name="T100" fmla="*/ 594 w 642"/>
                  <a:gd name="T101" fmla="*/ 76 h 730"/>
                  <a:gd name="T102" fmla="*/ 558 w 642"/>
                  <a:gd name="T103" fmla="*/ 118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42" h="730">
                    <a:moveTo>
                      <a:pt x="608" y="22"/>
                    </a:moveTo>
                    <a:lnTo>
                      <a:pt x="608" y="22"/>
                    </a:lnTo>
                    <a:lnTo>
                      <a:pt x="598" y="16"/>
                    </a:lnTo>
                    <a:lnTo>
                      <a:pt x="584" y="14"/>
                    </a:lnTo>
                    <a:lnTo>
                      <a:pt x="570" y="12"/>
                    </a:lnTo>
                    <a:lnTo>
                      <a:pt x="556" y="14"/>
                    </a:lnTo>
                    <a:lnTo>
                      <a:pt x="540" y="18"/>
                    </a:lnTo>
                    <a:lnTo>
                      <a:pt x="524" y="26"/>
                    </a:lnTo>
                    <a:lnTo>
                      <a:pt x="506" y="36"/>
                    </a:lnTo>
                    <a:lnTo>
                      <a:pt x="490" y="52"/>
                    </a:lnTo>
                    <a:lnTo>
                      <a:pt x="490" y="52"/>
                    </a:lnTo>
                    <a:lnTo>
                      <a:pt x="478" y="68"/>
                    </a:lnTo>
                    <a:lnTo>
                      <a:pt x="466" y="88"/>
                    </a:lnTo>
                    <a:lnTo>
                      <a:pt x="456" y="110"/>
                    </a:lnTo>
                    <a:lnTo>
                      <a:pt x="446" y="136"/>
                    </a:lnTo>
                    <a:lnTo>
                      <a:pt x="446" y="136"/>
                    </a:lnTo>
                    <a:lnTo>
                      <a:pt x="414" y="134"/>
                    </a:lnTo>
                    <a:lnTo>
                      <a:pt x="384" y="128"/>
                    </a:lnTo>
                    <a:lnTo>
                      <a:pt x="384" y="128"/>
                    </a:lnTo>
                    <a:lnTo>
                      <a:pt x="394" y="120"/>
                    </a:lnTo>
                    <a:lnTo>
                      <a:pt x="402" y="112"/>
                    </a:lnTo>
                    <a:lnTo>
                      <a:pt x="408" y="104"/>
                    </a:lnTo>
                    <a:lnTo>
                      <a:pt x="412" y="96"/>
                    </a:lnTo>
                    <a:lnTo>
                      <a:pt x="416" y="82"/>
                    </a:lnTo>
                    <a:lnTo>
                      <a:pt x="416" y="70"/>
                    </a:lnTo>
                    <a:lnTo>
                      <a:pt x="416" y="70"/>
                    </a:lnTo>
                    <a:lnTo>
                      <a:pt x="414" y="58"/>
                    </a:lnTo>
                    <a:lnTo>
                      <a:pt x="408" y="44"/>
                    </a:lnTo>
                    <a:lnTo>
                      <a:pt x="398" y="32"/>
                    </a:lnTo>
                    <a:lnTo>
                      <a:pt x="386" y="22"/>
                    </a:lnTo>
                    <a:lnTo>
                      <a:pt x="372" y="12"/>
                    </a:lnTo>
                    <a:lnTo>
                      <a:pt x="356" y="6"/>
                    </a:lnTo>
                    <a:lnTo>
                      <a:pt x="340" y="2"/>
                    </a:lnTo>
                    <a:lnTo>
                      <a:pt x="322" y="0"/>
                    </a:lnTo>
                    <a:lnTo>
                      <a:pt x="322" y="0"/>
                    </a:lnTo>
                    <a:lnTo>
                      <a:pt x="304" y="2"/>
                    </a:lnTo>
                    <a:lnTo>
                      <a:pt x="286" y="6"/>
                    </a:lnTo>
                    <a:lnTo>
                      <a:pt x="270" y="12"/>
                    </a:lnTo>
                    <a:lnTo>
                      <a:pt x="256" y="22"/>
                    </a:lnTo>
                    <a:lnTo>
                      <a:pt x="244" y="32"/>
                    </a:lnTo>
                    <a:lnTo>
                      <a:pt x="236" y="44"/>
                    </a:lnTo>
                    <a:lnTo>
                      <a:pt x="230" y="58"/>
                    </a:lnTo>
                    <a:lnTo>
                      <a:pt x="226" y="70"/>
                    </a:lnTo>
                    <a:lnTo>
                      <a:pt x="226" y="70"/>
                    </a:lnTo>
                    <a:lnTo>
                      <a:pt x="228" y="82"/>
                    </a:lnTo>
                    <a:lnTo>
                      <a:pt x="232" y="96"/>
                    </a:lnTo>
                    <a:lnTo>
                      <a:pt x="236" y="104"/>
                    </a:lnTo>
                    <a:lnTo>
                      <a:pt x="242" y="112"/>
                    </a:lnTo>
                    <a:lnTo>
                      <a:pt x="248" y="120"/>
                    </a:lnTo>
                    <a:lnTo>
                      <a:pt x="260" y="128"/>
                    </a:lnTo>
                    <a:lnTo>
                      <a:pt x="260" y="128"/>
                    </a:lnTo>
                    <a:lnTo>
                      <a:pt x="228" y="134"/>
                    </a:lnTo>
                    <a:lnTo>
                      <a:pt x="196" y="136"/>
                    </a:lnTo>
                    <a:lnTo>
                      <a:pt x="196" y="136"/>
                    </a:lnTo>
                    <a:lnTo>
                      <a:pt x="188" y="110"/>
                    </a:lnTo>
                    <a:lnTo>
                      <a:pt x="176" y="88"/>
                    </a:lnTo>
                    <a:lnTo>
                      <a:pt x="166" y="68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36" y="36"/>
                    </a:lnTo>
                    <a:lnTo>
                      <a:pt x="120" y="26"/>
                    </a:lnTo>
                    <a:lnTo>
                      <a:pt x="104" y="18"/>
                    </a:lnTo>
                    <a:lnTo>
                      <a:pt x="88" y="14"/>
                    </a:lnTo>
                    <a:lnTo>
                      <a:pt x="72" y="12"/>
                    </a:lnTo>
                    <a:lnTo>
                      <a:pt x="58" y="14"/>
                    </a:lnTo>
                    <a:lnTo>
                      <a:pt x="46" y="16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24" y="28"/>
                    </a:lnTo>
                    <a:lnTo>
                      <a:pt x="16" y="34"/>
                    </a:lnTo>
                    <a:lnTo>
                      <a:pt x="10" y="42"/>
                    </a:lnTo>
                    <a:lnTo>
                      <a:pt x="6" y="52"/>
                    </a:lnTo>
                    <a:lnTo>
                      <a:pt x="2" y="60"/>
                    </a:lnTo>
                    <a:lnTo>
                      <a:pt x="0" y="70"/>
                    </a:lnTo>
                    <a:lnTo>
                      <a:pt x="0" y="80"/>
                    </a:lnTo>
                    <a:lnTo>
                      <a:pt x="2" y="90"/>
                    </a:lnTo>
                    <a:lnTo>
                      <a:pt x="2" y="90"/>
                    </a:lnTo>
                    <a:lnTo>
                      <a:pt x="6" y="100"/>
                    </a:lnTo>
                    <a:lnTo>
                      <a:pt x="10" y="110"/>
                    </a:lnTo>
                    <a:lnTo>
                      <a:pt x="16" y="120"/>
                    </a:lnTo>
                    <a:lnTo>
                      <a:pt x="24" y="130"/>
                    </a:lnTo>
                    <a:lnTo>
                      <a:pt x="40" y="146"/>
                    </a:lnTo>
                    <a:lnTo>
                      <a:pt x="60" y="160"/>
                    </a:lnTo>
                    <a:lnTo>
                      <a:pt x="60" y="160"/>
                    </a:lnTo>
                    <a:lnTo>
                      <a:pt x="84" y="170"/>
                    </a:lnTo>
                    <a:lnTo>
                      <a:pt x="108" y="178"/>
                    </a:lnTo>
                    <a:lnTo>
                      <a:pt x="134" y="184"/>
                    </a:lnTo>
                    <a:lnTo>
                      <a:pt x="160" y="186"/>
                    </a:lnTo>
                    <a:lnTo>
                      <a:pt x="160" y="186"/>
                    </a:lnTo>
                    <a:lnTo>
                      <a:pt x="166" y="210"/>
                    </a:lnTo>
                    <a:lnTo>
                      <a:pt x="172" y="240"/>
                    </a:lnTo>
                    <a:lnTo>
                      <a:pt x="180" y="306"/>
                    </a:lnTo>
                    <a:lnTo>
                      <a:pt x="188" y="382"/>
                    </a:lnTo>
                    <a:lnTo>
                      <a:pt x="194" y="460"/>
                    </a:lnTo>
                    <a:lnTo>
                      <a:pt x="202" y="608"/>
                    </a:lnTo>
                    <a:lnTo>
                      <a:pt x="206" y="706"/>
                    </a:lnTo>
                    <a:lnTo>
                      <a:pt x="206" y="706"/>
                    </a:lnTo>
                    <a:lnTo>
                      <a:pt x="208" y="716"/>
                    </a:lnTo>
                    <a:lnTo>
                      <a:pt x="214" y="724"/>
                    </a:lnTo>
                    <a:lnTo>
                      <a:pt x="222" y="728"/>
                    </a:lnTo>
                    <a:lnTo>
                      <a:pt x="232" y="730"/>
                    </a:lnTo>
                    <a:lnTo>
                      <a:pt x="232" y="730"/>
                    </a:lnTo>
                    <a:lnTo>
                      <a:pt x="240" y="728"/>
                    </a:lnTo>
                    <a:lnTo>
                      <a:pt x="248" y="722"/>
                    </a:lnTo>
                    <a:lnTo>
                      <a:pt x="254" y="714"/>
                    </a:lnTo>
                    <a:lnTo>
                      <a:pt x="256" y="704"/>
                    </a:lnTo>
                    <a:lnTo>
                      <a:pt x="256" y="704"/>
                    </a:lnTo>
                    <a:lnTo>
                      <a:pt x="254" y="632"/>
                    </a:lnTo>
                    <a:lnTo>
                      <a:pt x="246" y="488"/>
                    </a:lnTo>
                    <a:lnTo>
                      <a:pt x="240" y="406"/>
                    </a:lnTo>
                    <a:lnTo>
                      <a:pt x="232" y="324"/>
                    </a:lnTo>
                    <a:lnTo>
                      <a:pt x="222" y="248"/>
                    </a:lnTo>
                    <a:lnTo>
                      <a:pt x="218" y="214"/>
                    </a:lnTo>
                    <a:lnTo>
                      <a:pt x="210" y="184"/>
                    </a:lnTo>
                    <a:lnTo>
                      <a:pt x="210" y="184"/>
                    </a:lnTo>
                    <a:lnTo>
                      <a:pt x="234" y="182"/>
                    </a:lnTo>
                    <a:lnTo>
                      <a:pt x="258" y="178"/>
                    </a:lnTo>
                    <a:lnTo>
                      <a:pt x="280" y="174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22" y="160"/>
                    </a:lnTo>
                    <a:lnTo>
                      <a:pt x="322" y="160"/>
                    </a:lnTo>
                    <a:lnTo>
                      <a:pt x="342" y="168"/>
                    </a:lnTo>
                    <a:lnTo>
                      <a:pt x="342" y="168"/>
                    </a:lnTo>
                    <a:lnTo>
                      <a:pt x="362" y="174"/>
                    </a:lnTo>
                    <a:lnTo>
                      <a:pt x="386" y="178"/>
                    </a:lnTo>
                    <a:lnTo>
                      <a:pt x="408" y="182"/>
                    </a:lnTo>
                    <a:lnTo>
                      <a:pt x="432" y="184"/>
                    </a:lnTo>
                    <a:lnTo>
                      <a:pt x="432" y="184"/>
                    </a:lnTo>
                    <a:lnTo>
                      <a:pt x="426" y="214"/>
                    </a:lnTo>
                    <a:lnTo>
                      <a:pt x="420" y="248"/>
                    </a:lnTo>
                    <a:lnTo>
                      <a:pt x="410" y="324"/>
                    </a:lnTo>
                    <a:lnTo>
                      <a:pt x="402" y="406"/>
                    </a:lnTo>
                    <a:lnTo>
                      <a:pt x="396" y="488"/>
                    </a:lnTo>
                    <a:lnTo>
                      <a:pt x="390" y="632"/>
                    </a:lnTo>
                    <a:lnTo>
                      <a:pt x="388" y="704"/>
                    </a:lnTo>
                    <a:lnTo>
                      <a:pt x="388" y="704"/>
                    </a:lnTo>
                    <a:lnTo>
                      <a:pt x="390" y="714"/>
                    </a:lnTo>
                    <a:lnTo>
                      <a:pt x="394" y="722"/>
                    </a:lnTo>
                    <a:lnTo>
                      <a:pt x="402" y="728"/>
                    </a:lnTo>
                    <a:lnTo>
                      <a:pt x="412" y="730"/>
                    </a:lnTo>
                    <a:lnTo>
                      <a:pt x="412" y="730"/>
                    </a:lnTo>
                    <a:lnTo>
                      <a:pt x="420" y="728"/>
                    </a:lnTo>
                    <a:lnTo>
                      <a:pt x="428" y="724"/>
                    </a:lnTo>
                    <a:lnTo>
                      <a:pt x="434" y="716"/>
                    </a:lnTo>
                    <a:lnTo>
                      <a:pt x="436" y="706"/>
                    </a:lnTo>
                    <a:lnTo>
                      <a:pt x="436" y="706"/>
                    </a:lnTo>
                    <a:lnTo>
                      <a:pt x="440" y="608"/>
                    </a:lnTo>
                    <a:lnTo>
                      <a:pt x="448" y="460"/>
                    </a:lnTo>
                    <a:lnTo>
                      <a:pt x="454" y="382"/>
                    </a:lnTo>
                    <a:lnTo>
                      <a:pt x="462" y="306"/>
                    </a:lnTo>
                    <a:lnTo>
                      <a:pt x="472" y="240"/>
                    </a:lnTo>
                    <a:lnTo>
                      <a:pt x="476" y="210"/>
                    </a:lnTo>
                    <a:lnTo>
                      <a:pt x="482" y="186"/>
                    </a:lnTo>
                    <a:lnTo>
                      <a:pt x="482" y="186"/>
                    </a:lnTo>
                    <a:lnTo>
                      <a:pt x="510" y="184"/>
                    </a:lnTo>
                    <a:lnTo>
                      <a:pt x="534" y="178"/>
                    </a:lnTo>
                    <a:lnTo>
                      <a:pt x="560" y="170"/>
                    </a:lnTo>
                    <a:lnTo>
                      <a:pt x="582" y="160"/>
                    </a:lnTo>
                    <a:lnTo>
                      <a:pt x="582" y="160"/>
                    </a:lnTo>
                    <a:lnTo>
                      <a:pt x="602" y="146"/>
                    </a:lnTo>
                    <a:lnTo>
                      <a:pt x="620" y="130"/>
                    </a:lnTo>
                    <a:lnTo>
                      <a:pt x="626" y="120"/>
                    </a:lnTo>
                    <a:lnTo>
                      <a:pt x="632" y="110"/>
                    </a:lnTo>
                    <a:lnTo>
                      <a:pt x="636" y="100"/>
                    </a:lnTo>
                    <a:lnTo>
                      <a:pt x="640" y="90"/>
                    </a:lnTo>
                    <a:lnTo>
                      <a:pt x="640" y="90"/>
                    </a:lnTo>
                    <a:lnTo>
                      <a:pt x="642" y="80"/>
                    </a:lnTo>
                    <a:lnTo>
                      <a:pt x="642" y="70"/>
                    </a:lnTo>
                    <a:lnTo>
                      <a:pt x="640" y="60"/>
                    </a:lnTo>
                    <a:lnTo>
                      <a:pt x="638" y="52"/>
                    </a:lnTo>
                    <a:lnTo>
                      <a:pt x="632" y="42"/>
                    </a:lnTo>
                    <a:lnTo>
                      <a:pt x="626" y="34"/>
                    </a:lnTo>
                    <a:lnTo>
                      <a:pt x="618" y="28"/>
                    </a:lnTo>
                    <a:lnTo>
                      <a:pt x="608" y="22"/>
                    </a:lnTo>
                    <a:lnTo>
                      <a:pt x="608" y="22"/>
                    </a:lnTo>
                    <a:close/>
                    <a:moveTo>
                      <a:pt x="84" y="118"/>
                    </a:moveTo>
                    <a:lnTo>
                      <a:pt x="84" y="118"/>
                    </a:lnTo>
                    <a:lnTo>
                      <a:pt x="72" y="110"/>
                    </a:lnTo>
                    <a:lnTo>
                      <a:pt x="62" y="100"/>
                    </a:lnTo>
                    <a:lnTo>
                      <a:pt x="54" y="88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50" y="74"/>
                    </a:lnTo>
                    <a:lnTo>
                      <a:pt x="50" y="70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62" y="62"/>
                    </a:lnTo>
                    <a:lnTo>
                      <a:pt x="68" y="60"/>
                    </a:lnTo>
                    <a:lnTo>
                      <a:pt x="76" y="60"/>
                    </a:lnTo>
                    <a:lnTo>
                      <a:pt x="82" y="62"/>
                    </a:lnTo>
                    <a:lnTo>
                      <a:pt x="90" y="66"/>
                    </a:lnTo>
                    <a:lnTo>
                      <a:pt x="100" y="70"/>
                    </a:lnTo>
                    <a:lnTo>
                      <a:pt x="108" y="76"/>
                    </a:lnTo>
                    <a:lnTo>
                      <a:pt x="116" y="84"/>
                    </a:lnTo>
                    <a:lnTo>
                      <a:pt x="116" y="84"/>
                    </a:lnTo>
                    <a:lnTo>
                      <a:pt x="124" y="94"/>
                    </a:lnTo>
                    <a:lnTo>
                      <a:pt x="132" y="106"/>
                    </a:lnTo>
                    <a:lnTo>
                      <a:pt x="146" y="136"/>
                    </a:lnTo>
                    <a:lnTo>
                      <a:pt x="146" y="136"/>
                    </a:lnTo>
                    <a:lnTo>
                      <a:pt x="128" y="134"/>
                    </a:lnTo>
                    <a:lnTo>
                      <a:pt x="112" y="130"/>
                    </a:lnTo>
                    <a:lnTo>
                      <a:pt x="98" y="124"/>
                    </a:lnTo>
                    <a:lnTo>
                      <a:pt x="84" y="118"/>
                    </a:lnTo>
                    <a:lnTo>
                      <a:pt x="84" y="118"/>
                    </a:lnTo>
                    <a:close/>
                    <a:moveTo>
                      <a:pt x="322" y="104"/>
                    </a:moveTo>
                    <a:lnTo>
                      <a:pt x="322" y="104"/>
                    </a:lnTo>
                    <a:lnTo>
                      <a:pt x="300" y="96"/>
                    </a:lnTo>
                    <a:lnTo>
                      <a:pt x="286" y="88"/>
                    </a:lnTo>
                    <a:lnTo>
                      <a:pt x="278" y="80"/>
                    </a:lnTo>
                    <a:lnTo>
                      <a:pt x="276" y="74"/>
                    </a:lnTo>
                    <a:lnTo>
                      <a:pt x="276" y="74"/>
                    </a:lnTo>
                    <a:lnTo>
                      <a:pt x="276" y="70"/>
                    </a:lnTo>
                    <a:lnTo>
                      <a:pt x="280" y="66"/>
                    </a:lnTo>
                    <a:lnTo>
                      <a:pt x="290" y="58"/>
                    </a:lnTo>
                    <a:lnTo>
                      <a:pt x="306" y="52"/>
                    </a:lnTo>
                    <a:lnTo>
                      <a:pt x="314" y="50"/>
                    </a:lnTo>
                    <a:lnTo>
                      <a:pt x="322" y="48"/>
                    </a:lnTo>
                    <a:lnTo>
                      <a:pt x="322" y="48"/>
                    </a:lnTo>
                    <a:lnTo>
                      <a:pt x="330" y="50"/>
                    </a:lnTo>
                    <a:lnTo>
                      <a:pt x="338" y="52"/>
                    </a:lnTo>
                    <a:lnTo>
                      <a:pt x="352" y="58"/>
                    </a:lnTo>
                    <a:lnTo>
                      <a:pt x="362" y="66"/>
                    </a:lnTo>
                    <a:lnTo>
                      <a:pt x="366" y="70"/>
                    </a:lnTo>
                    <a:lnTo>
                      <a:pt x="368" y="74"/>
                    </a:lnTo>
                    <a:lnTo>
                      <a:pt x="368" y="74"/>
                    </a:lnTo>
                    <a:lnTo>
                      <a:pt x="366" y="80"/>
                    </a:lnTo>
                    <a:lnTo>
                      <a:pt x="358" y="88"/>
                    </a:lnTo>
                    <a:lnTo>
                      <a:pt x="344" y="96"/>
                    </a:lnTo>
                    <a:lnTo>
                      <a:pt x="322" y="104"/>
                    </a:lnTo>
                    <a:lnTo>
                      <a:pt x="322" y="104"/>
                    </a:lnTo>
                    <a:close/>
                    <a:moveTo>
                      <a:pt x="558" y="118"/>
                    </a:moveTo>
                    <a:lnTo>
                      <a:pt x="558" y="118"/>
                    </a:lnTo>
                    <a:lnTo>
                      <a:pt x="544" y="124"/>
                    </a:lnTo>
                    <a:lnTo>
                      <a:pt x="530" y="130"/>
                    </a:lnTo>
                    <a:lnTo>
                      <a:pt x="514" y="134"/>
                    </a:lnTo>
                    <a:lnTo>
                      <a:pt x="498" y="136"/>
                    </a:lnTo>
                    <a:lnTo>
                      <a:pt x="498" y="136"/>
                    </a:lnTo>
                    <a:lnTo>
                      <a:pt x="510" y="106"/>
                    </a:lnTo>
                    <a:lnTo>
                      <a:pt x="518" y="94"/>
                    </a:lnTo>
                    <a:lnTo>
                      <a:pt x="526" y="84"/>
                    </a:lnTo>
                    <a:lnTo>
                      <a:pt x="526" y="84"/>
                    </a:lnTo>
                    <a:lnTo>
                      <a:pt x="534" y="76"/>
                    </a:lnTo>
                    <a:lnTo>
                      <a:pt x="544" y="70"/>
                    </a:lnTo>
                    <a:lnTo>
                      <a:pt x="552" y="66"/>
                    </a:lnTo>
                    <a:lnTo>
                      <a:pt x="560" y="62"/>
                    </a:lnTo>
                    <a:lnTo>
                      <a:pt x="568" y="60"/>
                    </a:lnTo>
                    <a:lnTo>
                      <a:pt x="574" y="60"/>
                    </a:lnTo>
                    <a:lnTo>
                      <a:pt x="580" y="62"/>
                    </a:lnTo>
                    <a:lnTo>
                      <a:pt x="586" y="64"/>
                    </a:lnTo>
                    <a:lnTo>
                      <a:pt x="586" y="64"/>
                    </a:lnTo>
                    <a:lnTo>
                      <a:pt x="592" y="70"/>
                    </a:lnTo>
                    <a:lnTo>
                      <a:pt x="594" y="74"/>
                    </a:lnTo>
                    <a:lnTo>
                      <a:pt x="594" y="76"/>
                    </a:lnTo>
                    <a:lnTo>
                      <a:pt x="594" y="76"/>
                    </a:lnTo>
                    <a:lnTo>
                      <a:pt x="588" y="88"/>
                    </a:lnTo>
                    <a:lnTo>
                      <a:pt x="582" y="100"/>
                    </a:lnTo>
                    <a:lnTo>
                      <a:pt x="572" y="110"/>
                    </a:lnTo>
                    <a:lnTo>
                      <a:pt x="558" y="118"/>
                    </a:lnTo>
                    <a:lnTo>
                      <a:pt x="558" y="118"/>
                    </a:lnTo>
                    <a:close/>
                  </a:path>
                </a:pathLst>
              </a:custGeom>
              <a:solidFill>
                <a:srgbClr val="201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953617" y="4268235"/>
            <a:ext cx="2045272" cy="2188905"/>
            <a:chOff x="1953617" y="5157235"/>
            <a:chExt cx="2045272" cy="2188905"/>
          </a:xfrm>
        </p:grpSpPr>
        <p:sp>
          <p:nvSpPr>
            <p:cNvPr id="68" name="TextBox 67"/>
            <p:cNvSpPr txBox="1"/>
            <p:nvPr/>
          </p:nvSpPr>
          <p:spPr>
            <a:xfrm>
              <a:off x="2065040" y="5591814"/>
              <a:ext cx="188286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字。</a:t>
              </a:r>
              <a:endPara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69" name="Rectangle 368"/>
            <p:cNvSpPr/>
            <p:nvPr/>
          </p:nvSpPr>
          <p:spPr>
            <a:xfrm>
              <a:off x="1953617" y="5157235"/>
              <a:ext cx="20452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1.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 </a:t>
              </a: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输</a:t>
              </a:r>
              <a:r>
                <a:rPr lang="zh-CN" altLang="en-US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入标题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57300" y="4268235"/>
            <a:ext cx="2045272" cy="2212499"/>
            <a:chOff x="4057300" y="5157235"/>
            <a:chExt cx="2045272" cy="2212499"/>
          </a:xfrm>
        </p:grpSpPr>
        <p:sp>
          <p:nvSpPr>
            <p:cNvPr id="69" name="TextBox 68"/>
            <p:cNvSpPr txBox="1"/>
            <p:nvPr/>
          </p:nvSpPr>
          <p:spPr>
            <a:xfrm>
              <a:off x="4191177" y="5615408"/>
              <a:ext cx="185525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字。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0" name="Rectangle 369"/>
            <p:cNvSpPr/>
            <p:nvPr/>
          </p:nvSpPr>
          <p:spPr>
            <a:xfrm>
              <a:off x="4057300" y="5157235"/>
              <a:ext cx="20452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2</a:t>
              </a: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.</a:t>
              </a: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输入标题</a:t>
              </a:r>
              <a:endParaRPr lang="en-US" altLang="zh-CN" b="1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02922" y="4268235"/>
            <a:ext cx="2045272" cy="2203388"/>
            <a:chOff x="6002922" y="5157235"/>
            <a:chExt cx="2045272" cy="2203388"/>
          </a:xfrm>
        </p:grpSpPr>
        <p:sp>
          <p:nvSpPr>
            <p:cNvPr id="70" name="TextBox 69"/>
            <p:cNvSpPr txBox="1"/>
            <p:nvPr/>
          </p:nvSpPr>
          <p:spPr>
            <a:xfrm>
              <a:off x="6169099" y="5606297"/>
              <a:ext cx="187521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字。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1" name="Rectangle 370"/>
            <p:cNvSpPr/>
            <p:nvPr/>
          </p:nvSpPr>
          <p:spPr>
            <a:xfrm>
              <a:off x="6002922" y="5157235"/>
              <a:ext cx="20452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3</a:t>
              </a: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.</a:t>
              </a: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输入标题</a:t>
              </a:r>
              <a:endParaRPr lang="en-US" altLang="zh-CN" b="1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118932" y="4268235"/>
            <a:ext cx="2045272" cy="2226982"/>
            <a:chOff x="8118932" y="5157235"/>
            <a:chExt cx="2045272" cy="2226982"/>
          </a:xfrm>
        </p:grpSpPr>
        <p:sp>
          <p:nvSpPr>
            <p:cNvPr id="71" name="TextBox 70"/>
            <p:cNvSpPr txBox="1"/>
            <p:nvPr/>
          </p:nvSpPr>
          <p:spPr>
            <a:xfrm>
              <a:off x="8212932" y="5629891"/>
              <a:ext cx="190773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prstClr val="white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+mj-ea"/>
                  <a:ea typeface="+mj-ea"/>
                </a:rPr>
                <a:t>字。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2" name="Rectangle 371"/>
            <p:cNvSpPr/>
            <p:nvPr/>
          </p:nvSpPr>
          <p:spPr>
            <a:xfrm>
              <a:off x="8118932" y="5157235"/>
              <a:ext cx="20452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4</a:t>
              </a:r>
              <a:r>
                <a:rPr kumimoji="0" 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.</a:t>
              </a:r>
              <a:r>
                <a:rPr lang="zh-CN" altLang="en-US" b="1" dirty="0">
                  <a:solidFill>
                    <a:prstClr val="white"/>
                  </a:solidFill>
                  <a:latin typeface="+mj-ea"/>
                  <a:ea typeface="+mj-ea"/>
                </a:rPr>
                <a:t>输入标题</a:t>
              </a:r>
              <a:endParaRPr lang="en-US" altLang="zh-CN" b="1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8" name="矩形 367"/>
          <p:cNvSpPr/>
          <p:nvPr/>
        </p:nvSpPr>
        <p:spPr>
          <a:xfrm>
            <a:off x="1115428" y="18640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73" name="泪滴形 372"/>
          <p:cNvSpPr/>
          <p:nvPr/>
        </p:nvSpPr>
        <p:spPr>
          <a:xfrm>
            <a:off x="300188" y="252128"/>
            <a:ext cx="719422" cy="719422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55B577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55B577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19651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彩色叶子手绘小清新pp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664</TotalTime>
  <Words>2047</Words>
  <Application>Microsoft Office PowerPoint</Application>
  <PresentationFormat>宽屏</PresentationFormat>
  <Paragraphs>144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7" baseType="lpstr">
      <vt:lpstr>Arial Unicode MS</vt:lpstr>
      <vt:lpstr>Clear Sans</vt:lpstr>
      <vt:lpstr>Clear Sans Light</vt:lpstr>
      <vt:lpstr>Clear Sans Medium</vt:lpstr>
      <vt:lpstr>Fira Sans SemiBold Italic</vt:lpstr>
      <vt:lpstr>Helvetica Light</vt:lpstr>
      <vt:lpstr>Lato Black</vt:lpstr>
      <vt:lpstr>Lato Light</vt:lpstr>
      <vt:lpstr>Montserrat</vt:lpstr>
      <vt:lpstr>Montserrat Black</vt:lpstr>
      <vt:lpstr>Montserrat Light</vt:lpstr>
      <vt:lpstr>等线</vt:lpstr>
      <vt:lpstr>迷你简细倩</vt:lpstr>
      <vt:lpstr>思源宋体 CN</vt:lpstr>
      <vt:lpstr>微软雅黑</vt:lpstr>
      <vt:lpstr>演示秋鸿楷</vt:lpstr>
      <vt:lpstr>幼圆</vt:lpstr>
      <vt:lpstr>Arial</vt:lpstr>
      <vt:lpstr>Arial Black</vt:lpstr>
      <vt:lpstr>Calibri</vt:lpstr>
      <vt:lpstr>Impact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 1pptmob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dc:description>www.51p ptmo ban.com</dc:description>
  <cp:lastModifiedBy>YANGs</cp:lastModifiedBy>
  <cp:revision>463</cp:revision>
  <dcterms:created xsi:type="dcterms:W3CDTF">2017-06-12T02:12:15Z</dcterms:created>
  <dcterms:modified xsi:type="dcterms:W3CDTF">2020-11-23T13:15:09Z</dcterms:modified>
</cp:coreProperties>
</file>