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8" r:id="rId2"/>
    <p:sldId id="256" r:id="rId3"/>
    <p:sldId id="258" r:id="rId4"/>
    <p:sldId id="264" r:id="rId5"/>
    <p:sldId id="259" r:id="rId6"/>
    <p:sldId id="257" r:id="rId7"/>
    <p:sldId id="262" r:id="rId8"/>
    <p:sldId id="260" r:id="rId9"/>
    <p:sldId id="263" r:id="rId10"/>
    <p:sldId id="275" r:id="rId11"/>
    <p:sldId id="286" r:id="rId12"/>
    <p:sldId id="28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572" userDrawn="1">
          <p15:clr>
            <a:srgbClr val="A4A3A4"/>
          </p15:clr>
        </p15:guide>
        <p15:guide id="4" orient="horz" pos="25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A339"/>
    <a:srgbClr val="72ACD6"/>
    <a:srgbClr val="4C7184"/>
    <a:srgbClr val="4F7587"/>
    <a:srgbClr val="4A6D7E"/>
    <a:srgbClr val="608EA5"/>
    <a:srgbClr val="3C5968"/>
    <a:srgbClr val="37505C"/>
    <a:srgbClr val="486B80"/>
    <a:srgbClr val="3F5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59" autoAdjust="0"/>
    <p:restoredTop sz="94660"/>
  </p:normalViewPr>
  <p:slideViewPr>
    <p:cSldViewPr snapToGrid="0">
      <p:cViewPr>
        <p:scale>
          <a:sx n="66" d="100"/>
          <a:sy n="66" d="100"/>
        </p:scale>
        <p:origin x="1626" y="1302"/>
      </p:cViewPr>
      <p:guideLst>
        <p:guide orient="horz" pos="1979"/>
        <p:guide pos="3840"/>
        <p:guide orient="horz" pos="572"/>
        <p:guide orient="horz" pos="25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CC779-FCAB-4408-8F23-341EA237D77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AA245-7B2C-429D-B4B5-4E7413A73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1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CAA245-7B2C-429D-B4B5-4E7413A73D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54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ABBB6F-8E6F-485E-A883-6758FD17F3A1}"/>
              </a:ext>
            </a:extLst>
          </p:cNvPr>
          <p:cNvSpPr/>
          <p:nvPr userDrawn="1"/>
        </p:nvSpPr>
        <p:spPr>
          <a:xfrm>
            <a:off x="4902630" y="0"/>
            <a:ext cx="2386739" cy="6858000"/>
          </a:xfrm>
          <a:prstGeom prst="rect">
            <a:avLst/>
          </a:prstGeom>
          <a:solidFill>
            <a:schemeClr val="accent5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1E868B2-D185-465E-8405-8960679485C8}"/>
              </a:ext>
            </a:extLst>
          </p:cNvPr>
          <p:cNvSpPr/>
          <p:nvPr userDrawn="1"/>
        </p:nvSpPr>
        <p:spPr>
          <a:xfrm>
            <a:off x="4026901" y="0"/>
            <a:ext cx="4138122" cy="6858000"/>
          </a:xfrm>
          <a:custGeom>
            <a:avLst/>
            <a:gdLst>
              <a:gd name="connsiteX0" fmla="*/ 0 w 4138047"/>
              <a:gd name="connsiteY0" fmla="*/ 0 h 6858000"/>
              <a:gd name="connsiteX1" fmla="*/ 4138047 w 4138047"/>
              <a:gd name="connsiteY1" fmla="*/ 0 h 6858000"/>
              <a:gd name="connsiteX2" fmla="*/ 4138047 w 4138047"/>
              <a:gd name="connsiteY2" fmla="*/ 6858000 h 6858000"/>
              <a:gd name="connsiteX3" fmla="*/ 0 w 4138047"/>
              <a:gd name="connsiteY3" fmla="*/ 6858000 h 6858000"/>
              <a:gd name="connsiteX4" fmla="*/ 0 w 4138047"/>
              <a:gd name="connsiteY4" fmla="*/ 0 h 6858000"/>
              <a:gd name="connsiteX0" fmla="*/ 75 w 4138122"/>
              <a:gd name="connsiteY0" fmla="*/ 0 h 6858000"/>
              <a:gd name="connsiteX1" fmla="*/ 4138122 w 4138122"/>
              <a:gd name="connsiteY1" fmla="*/ 0 h 6858000"/>
              <a:gd name="connsiteX2" fmla="*/ 4138122 w 4138122"/>
              <a:gd name="connsiteY2" fmla="*/ 6858000 h 6858000"/>
              <a:gd name="connsiteX3" fmla="*/ 75 w 4138122"/>
              <a:gd name="connsiteY3" fmla="*/ 6858000 h 6858000"/>
              <a:gd name="connsiteX4" fmla="*/ 2079431 w 4138122"/>
              <a:gd name="connsiteY4" fmla="*/ 3363132 h 6858000"/>
              <a:gd name="connsiteX5" fmla="*/ 75 w 4138122"/>
              <a:gd name="connsiteY5" fmla="*/ 0 h 6858000"/>
              <a:gd name="connsiteX0" fmla="*/ 75 w 4138122"/>
              <a:gd name="connsiteY0" fmla="*/ 0 h 6858000"/>
              <a:gd name="connsiteX1" fmla="*/ 4138122 w 4138122"/>
              <a:gd name="connsiteY1" fmla="*/ 0 h 6858000"/>
              <a:gd name="connsiteX2" fmla="*/ 2110428 w 4138122"/>
              <a:gd name="connsiteY2" fmla="*/ 3518115 h 6858000"/>
              <a:gd name="connsiteX3" fmla="*/ 4138122 w 4138122"/>
              <a:gd name="connsiteY3" fmla="*/ 6858000 h 6858000"/>
              <a:gd name="connsiteX4" fmla="*/ 75 w 4138122"/>
              <a:gd name="connsiteY4" fmla="*/ 6858000 h 6858000"/>
              <a:gd name="connsiteX5" fmla="*/ 2079431 w 4138122"/>
              <a:gd name="connsiteY5" fmla="*/ 3363132 h 6858000"/>
              <a:gd name="connsiteX6" fmla="*/ 75 w 4138122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8122" h="6858000">
                <a:moveTo>
                  <a:pt x="75" y="0"/>
                </a:moveTo>
                <a:lnTo>
                  <a:pt x="4138122" y="0"/>
                </a:lnTo>
                <a:cubicBezTo>
                  <a:pt x="4133817" y="1121044"/>
                  <a:pt x="2114733" y="2397071"/>
                  <a:pt x="2110428" y="3518115"/>
                </a:cubicBezTo>
                <a:lnTo>
                  <a:pt x="4138122" y="6858000"/>
                </a:lnTo>
                <a:lnTo>
                  <a:pt x="75" y="6858000"/>
                </a:lnTo>
                <a:cubicBezTo>
                  <a:pt x="-14562" y="5698210"/>
                  <a:pt x="2094068" y="4522922"/>
                  <a:pt x="2079431" y="3363132"/>
                </a:cubicBezTo>
                <a:lnTo>
                  <a:pt x="75" y="0"/>
                </a:ln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8B84CAF-6CEE-45F4-9F99-198A7E4D5180}"/>
              </a:ext>
            </a:extLst>
          </p:cNvPr>
          <p:cNvGrpSpPr/>
          <p:nvPr userDrawn="1"/>
        </p:nvGrpSpPr>
        <p:grpSpPr>
          <a:xfrm rot="2303056">
            <a:off x="10597978" y="436345"/>
            <a:ext cx="1758611" cy="388821"/>
            <a:chOff x="-931" y="2709092"/>
            <a:chExt cx="1310568" cy="65178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3E9871D-FD5C-475B-BC5B-749BAD568984}"/>
                </a:ext>
              </a:extLst>
            </p:cNvPr>
            <p:cNvSpPr/>
            <p:nvPr/>
          </p:nvSpPr>
          <p:spPr>
            <a:xfrm>
              <a:off x="1" y="2709092"/>
              <a:ext cx="1309636" cy="596954"/>
            </a:xfrm>
            <a:prstGeom prst="rect">
              <a:avLst/>
            </a:prstGeom>
            <a:solidFill>
              <a:srgbClr val="37505C"/>
            </a:solidFill>
            <a:ln>
              <a:noFill/>
            </a:ln>
            <a:effectLst>
              <a:outerShdw blurRad="381000" dist="406400" dir="8760000" sx="92000" sy="92000" algn="ctr" rotWithShape="0">
                <a:srgbClr val="37505C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48D34B9-8575-47E9-9517-8DCB95CC6844}"/>
                </a:ext>
              </a:extLst>
            </p:cNvPr>
            <p:cNvSpPr txBox="1"/>
            <p:nvPr/>
          </p:nvSpPr>
          <p:spPr>
            <a:xfrm>
              <a:off x="-931" y="2714541"/>
              <a:ext cx="1309636" cy="646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Fany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芳妮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4343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406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87C8D378-051F-431B-81F9-99E7C141B7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62539" y="-5082494"/>
            <a:ext cx="2066925" cy="1219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72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87C8D378-051F-431B-81F9-99E7C141B7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062538" y="-271462"/>
            <a:ext cx="2066925" cy="1219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82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8638F80-D6B5-4D8F-B259-5DD192EDD94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9DE896-9FA7-4E06-A254-C166178D7D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7FB041D-13BF-4075-A8FE-4BB404C1A2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48000">
                <a:srgbClr val="000000">
                  <a:alpha val="41000"/>
                </a:srgbClr>
              </a:gs>
              <a:gs pos="100000">
                <a:schemeClr val="tx1">
                  <a:alpha val="7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A64BFB4-2FAC-4B99-B521-6483148B0A5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6403086"/>
            <a:ext cx="12192000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39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lanyeziOffic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8E3F080-22B3-4E81-BEFA-8552E3408BED}"/>
              </a:ext>
            </a:extLst>
          </p:cNvPr>
          <p:cNvGrpSpPr/>
          <p:nvPr/>
        </p:nvGrpSpPr>
        <p:grpSpPr>
          <a:xfrm>
            <a:off x="0" y="-19957"/>
            <a:ext cx="12192000" cy="6877956"/>
            <a:chOff x="0" y="-19957"/>
            <a:chExt cx="12192000" cy="6877956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xmlns="" id="{63D2C429-8F5B-42B0-8394-F5504F2C44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5599386" y="265385"/>
              <a:ext cx="993228" cy="12191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xmlns="" id="{81E00DAF-E120-4A0F-B4F1-ED979A065B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23415" y="-5743371"/>
              <a:ext cx="745171" cy="12191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1B7B1E9-DB3B-4920-ACC8-2054D936AF57}"/>
              </a:ext>
            </a:extLst>
          </p:cNvPr>
          <p:cNvCxnSpPr>
            <a:cxnSpLocks/>
          </p:cNvCxnSpPr>
          <p:nvPr/>
        </p:nvCxnSpPr>
        <p:spPr>
          <a:xfrm>
            <a:off x="4810252" y="3429617"/>
            <a:ext cx="1919080" cy="0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84011D5-3607-4431-940C-F37350607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28887" y="2049868"/>
            <a:ext cx="1968451" cy="1982899"/>
          </a:xfrm>
          <a:prstGeom prst="roundRect">
            <a:avLst>
              <a:gd name="adj" fmla="val 8848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3910612-7B49-425C-9055-647D71A34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696" y="710285"/>
            <a:ext cx="3322608" cy="3346994"/>
          </a:xfrm>
          <a:prstGeom prst="roundRect">
            <a:avLst>
              <a:gd name="adj" fmla="val 604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6D75A52-93F1-4FB7-9D8B-EDAE75BAA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796371" y="961421"/>
            <a:ext cx="1320198" cy="1329888"/>
          </a:xfrm>
          <a:prstGeom prst="roundRect">
            <a:avLst>
              <a:gd name="adj" fmla="val 12552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16D8E77-E37D-4BEE-BE52-A6C85F52AEFA}"/>
              </a:ext>
            </a:extLst>
          </p:cNvPr>
          <p:cNvGrpSpPr/>
          <p:nvPr/>
        </p:nvGrpSpPr>
        <p:grpSpPr>
          <a:xfrm>
            <a:off x="2689708" y="877193"/>
            <a:ext cx="7291240" cy="5454394"/>
            <a:chOff x="2389184" y="-723514"/>
            <a:chExt cx="8160541" cy="610469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14C058A9-1CF8-42A2-A714-4090B19DF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7372" y="3911919"/>
              <a:ext cx="6742761" cy="1469263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38D4D9D1-D668-487A-8AF5-569D874FC12D}"/>
                </a:ext>
              </a:extLst>
            </p:cNvPr>
            <p:cNvSpPr/>
            <p:nvPr/>
          </p:nvSpPr>
          <p:spPr>
            <a:xfrm>
              <a:off x="2389184" y="1873853"/>
              <a:ext cx="1489388" cy="930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72AC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说明：此</a:t>
              </a:r>
              <a:r>
                <a:rPr lang="en-US" altLang="zh-CN" sz="1600" dirty="0">
                  <a:solidFill>
                    <a:srgbClr val="72AC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72AC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模板仅供交流学习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5DACDCA-C6DB-4C2D-94C9-20240884BD01}"/>
                </a:ext>
              </a:extLst>
            </p:cNvPr>
            <p:cNvSpPr/>
            <p:nvPr/>
          </p:nvSpPr>
          <p:spPr>
            <a:xfrm>
              <a:off x="8417022" y="-723514"/>
              <a:ext cx="2132703" cy="1067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E2A3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模板中的字体只作为交流使用，若需要字体的可商用文件，请去自行购买安装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924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870FF73-7C8E-443A-8EB7-4BA3A9875B83}"/>
              </a:ext>
            </a:extLst>
          </p:cNvPr>
          <p:cNvGrpSpPr/>
          <p:nvPr/>
        </p:nvGrpSpPr>
        <p:grpSpPr>
          <a:xfrm rot="2670318">
            <a:off x="3575209" y="781737"/>
            <a:ext cx="5041582" cy="5013618"/>
            <a:chOff x="3575209" y="922191"/>
            <a:chExt cx="5041582" cy="501361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EC6013DD-F7B1-4F07-A7CA-F5C9DA292C27}"/>
                </a:ext>
              </a:extLst>
            </p:cNvPr>
            <p:cNvGrpSpPr/>
            <p:nvPr/>
          </p:nvGrpSpPr>
          <p:grpSpPr>
            <a:xfrm>
              <a:off x="3575209" y="922191"/>
              <a:ext cx="5041582" cy="5013618"/>
              <a:chOff x="43" y="906693"/>
              <a:chExt cx="5041582" cy="501361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7AEBA162-FCD3-4BC8-A53A-1F32BC0602F5}"/>
                  </a:ext>
                </a:extLst>
              </p:cNvPr>
              <p:cNvCxnSpPr>
                <a:cxnSpLocks/>
                <a:stCxn id="16" idx="4"/>
                <a:endCxn id="16" idx="0"/>
              </p:cNvCxnSpPr>
              <p:nvPr userDrawn="1"/>
            </p:nvCxnSpPr>
            <p:spPr>
              <a:xfrm flipV="1">
                <a:off x="43" y="906693"/>
                <a:ext cx="2749752" cy="2654820"/>
              </a:xfrm>
              <a:prstGeom prst="line">
                <a:avLst/>
              </a:prstGeom>
              <a:ln>
                <a:solidFill>
                  <a:srgbClr val="3A566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矩形 9">
                <a:extLst>
                  <a:ext uri="{FF2B5EF4-FFF2-40B4-BE49-F238E27FC236}">
                    <a16:creationId xmlns:a16="http://schemas.microsoft.com/office/drawing/2014/main" xmlns="" id="{BFFFB1E1-3ADF-446D-951B-A648321479C7}"/>
                  </a:ext>
                </a:extLst>
              </p:cNvPr>
              <p:cNvSpPr/>
              <p:nvPr userDrawn="1"/>
            </p:nvSpPr>
            <p:spPr>
              <a:xfrm rot="2760379">
                <a:off x="867578" y="1517899"/>
                <a:ext cx="3321967" cy="3822199"/>
              </a:xfrm>
              <a:custGeom>
                <a:avLst/>
                <a:gdLst>
                  <a:gd name="connsiteX0" fmla="*/ 0 w 4138047"/>
                  <a:gd name="connsiteY0" fmla="*/ 0 h 6858000"/>
                  <a:gd name="connsiteX1" fmla="*/ 4138047 w 4138047"/>
                  <a:gd name="connsiteY1" fmla="*/ 0 h 6858000"/>
                  <a:gd name="connsiteX2" fmla="*/ 4138047 w 4138047"/>
                  <a:gd name="connsiteY2" fmla="*/ 6858000 h 6858000"/>
                  <a:gd name="connsiteX3" fmla="*/ 0 w 4138047"/>
                  <a:gd name="connsiteY3" fmla="*/ 6858000 h 6858000"/>
                  <a:gd name="connsiteX4" fmla="*/ 0 w 4138047"/>
                  <a:gd name="connsiteY4" fmla="*/ 0 h 6858000"/>
                  <a:gd name="connsiteX0" fmla="*/ 75 w 4138122"/>
                  <a:gd name="connsiteY0" fmla="*/ 0 h 6858000"/>
                  <a:gd name="connsiteX1" fmla="*/ 4138122 w 4138122"/>
                  <a:gd name="connsiteY1" fmla="*/ 0 h 6858000"/>
                  <a:gd name="connsiteX2" fmla="*/ 4138122 w 4138122"/>
                  <a:gd name="connsiteY2" fmla="*/ 6858000 h 6858000"/>
                  <a:gd name="connsiteX3" fmla="*/ 75 w 4138122"/>
                  <a:gd name="connsiteY3" fmla="*/ 6858000 h 6858000"/>
                  <a:gd name="connsiteX4" fmla="*/ 2079431 w 4138122"/>
                  <a:gd name="connsiteY4" fmla="*/ 3363132 h 6858000"/>
                  <a:gd name="connsiteX5" fmla="*/ 75 w 4138122"/>
                  <a:gd name="connsiteY5" fmla="*/ 0 h 6858000"/>
                  <a:gd name="connsiteX0" fmla="*/ 75 w 4138122"/>
                  <a:gd name="connsiteY0" fmla="*/ 0 h 6858000"/>
                  <a:gd name="connsiteX1" fmla="*/ 4138122 w 4138122"/>
                  <a:gd name="connsiteY1" fmla="*/ 0 h 6858000"/>
                  <a:gd name="connsiteX2" fmla="*/ 2110428 w 4138122"/>
                  <a:gd name="connsiteY2" fmla="*/ 3518115 h 6858000"/>
                  <a:gd name="connsiteX3" fmla="*/ 4138122 w 4138122"/>
                  <a:gd name="connsiteY3" fmla="*/ 6858000 h 6858000"/>
                  <a:gd name="connsiteX4" fmla="*/ 75 w 4138122"/>
                  <a:gd name="connsiteY4" fmla="*/ 6858000 h 6858000"/>
                  <a:gd name="connsiteX5" fmla="*/ 2079431 w 4138122"/>
                  <a:gd name="connsiteY5" fmla="*/ 3363132 h 6858000"/>
                  <a:gd name="connsiteX6" fmla="*/ 75 w 4138122"/>
                  <a:gd name="connsiteY6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8122" h="6858000">
                    <a:moveTo>
                      <a:pt x="75" y="0"/>
                    </a:moveTo>
                    <a:lnTo>
                      <a:pt x="4138122" y="0"/>
                    </a:lnTo>
                    <a:cubicBezTo>
                      <a:pt x="4133817" y="1121044"/>
                      <a:pt x="2114733" y="2397071"/>
                      <a:pt x="2110428" y="3518115"/>
                    </a:cubicBezTo>
                    <a:lnTo>
                      <a:pt x="4138122" y="6858000"/>
                    </a:lnTo>
                    <a:lnTo>
                      <a:pt x="75" y="6858000"/>
                    </a:lnTo>
                    <a:cubicBezTo>
                      <a:pt x="-14562" y="5698210"/>
                      <a:pt x="2094068" y="4522922"/>
                      <a:pt x="2079431" y="3363132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tx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93C0320A-6068-4B50-9AFB-ED33FA064B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91873" y="3265491"/>
                <a:ext cx="2749752" cy="2654820"/>
              </a:xfrm>
              <a:prstGeom prst="line">
                <a:avLst/>
              </a:prstGeom>
              <a:ln>
                <a:solidFill>
                  <a:srgbClr val="3A566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FF17E22-4DFC-4CF5-B117-EF55FC40BDC7}"/>
                </a:ext>
              </a:extLst>
            </p:cNvPr>
            <p:cNvGrpSpPr/>
            <p:nvPr/>
          </p:nvGrpSpPr>
          <p:grpSpPr>
            <a:xfrm>
              <a:off x="5373439" y="1124291"/>
              <a:ext cx="1407047" cy="4617589"/>
              <a:chOff x="5373439" y="1124291"/>
              <a:chExt cx="1407047" cy="4617589"/>
            </a:xfrm>
          </p:grpSpPr>
          <p:sp>
            <p:nvSpPr>
              <p:cNvPr id="13" name="矩形 28">
                <a:extLst>
                  <a:ext uri="{FF2B5EF4-FFF2-40B4-BE49-F238E27FC236}">
                    <a16:creationId xmlns:a16="http://schemas.microsoft.com/office/drawing/2014/main" xmlns="" id="{2194E5DA-7FDE-40F3-9AE2-7F72BBA18271}"/>
                  </a:ext>
                </a:extLst>
              </p:cNvPr>
              <p:cNvSpPr/>
              <p:nvPr/>
            </p:nvSpPr>
            <p:spPr>
              <a:xfrm rot="2805367">
                <a:off x="5825952" y="1099588"/>
                <a:ext cx="929831" cy="979237"/>
              </a:xfrm>
              <a:custGeom>
                <a:avLst/>
                <a:gdLst>
                  <a:gd name="connsiteX0" fmla="*/ 0 w 929831"/>
                  <a:gd name="connsiteY0" fmla="*/ 0 h 937194"/>
                  <a:gd name="connsiteX1" fmla="*/ 929831 w 929831"/>
                  <a:gd name="connsiteY1" fmla="*/ 0 h 937194"/>
                  <a:gd name="connsiteX2" fmla="*/ 929831 w 929831"/>
                  <a:gd name="connsiteY2" fmla="*/ 937194 h 937194"/>
                  <a:gd name="connsiteX3" fmla="*/ 0 w 929831"/>
                  <a:gd name="connsiteY3" fmla="*/ 937194 h 937194"/>
                  <a:gd name="connsiteX4" fmla="*/ 0 w 929831"/>
                  <a:gd name="connsiteY4" fmla="*/ 0 h 937194"/>
                  <a:gd name="connsiteX0" fmla="*/ 0 w 929831"/>
                  <a:gd name="connsiteY0" fmla="*/ 0 h 979237"/>
                  <a:gd name="connsiteX1" fmla="*/ 929831 w 929831"/>
                  <a:gd name="connsiteY1" fmla="*/ 0 h 979237"/>
                  <a:gd name="connsiteX2" fmla="*/ 877213 w 929831"/>
                  <a:gd name="connsiteY2" fmla="*/ 979237 h 979237"/>
                  <a:gd name="connsiteX3" fmla="*/ 0 w 929831"/>
                  <a:gd name="connsiteY3" fmla="*/ 937194 h 979237"/>
                  <a:gd name="connsiteX4" fmla="*/ 0 w 929831"/>
                  <a:gd name="connsiteY4" fmla="*/ 0 h 97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31" h="979237">
                    <a:moveTo>
                      <a:pt x="0" y="0"/>
                    </a:moveTo>
                    <a:lnTo>
                      <a:pt x="929831" y="0"/>
                    </a:lnTo>
                    <a:lnTo>
                      <a:pt x="877213" y="979237"/>
                    </a:lnTo>
                    <a:lnTo>
                      <a:pt x="0" y="937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31">
                <a:extLst>
                  <a:ext uri="{FF2B5EF4-FFF2-40B4-BE49-F238E27FC236}">
                    <a16:creationId xmlns:a16="http://schemas.microsoft.com/office/drawing/2014/main" xmlns="" id="{6A589227-51FA-4268-90CA-2F617A1AE2F5}"/>
                  </a:ext>
                </a:extLst>
              </p:cNvPr>
              <p:cNvSpPr/>
              <p:nvPr/>
            </p:nvSpPr>
            <p:spPr>
              <a:xfrm rot="2782851">
                <a:off x="5425573" y="4745421"/>
                <a:ext cx="944325" cy="1048594"/>
              </a:xfrm>
              <a:custGeom>
                <a:avLst/>
                <a:gdLst>
                  <a:gd name="connsiteX0" fmla="*/ 0 w 944325"/>
                  <a:gd name="connsiteY0" fmla="*/ 0 h 1013467"/>
                  <a:gd name="connsiteX1" fmla="*/ 944325 w 944325"/>
                  <a:gd name="connsiteY1" fmla="*/ 0 h 1013467"/>
                  <a:gd name="connsiteX2" fmla="*/ 944325 w 944325"/>
                  <a:gd name="connsiteY2" fmla="*/ 1013467 h 1013467"/>
                  <a:gd name="connsiteX3" fmla="*/ 0 w 944325"/>
                  <a:gd name="connsiteY3" fmla="*/ 1013467 h 1013467"/>
                  <a:gd name="connsiteX4" fmla="*/ 0 w 944325"/>
                  <a:gd name="connsiteY4" fmla="*/ 0 h 1013467"/>
                  <a:gd name="connsiteX0" fmla="*/ 59788 w 944325"/>
                  <a:gd name="connsiteY0" fmla="*/ 0 h 1048594"/>
                  <a:gd name="connsiteX1" fmla="*/ 944325 w 944325"/>
                  <a:gd name="connsiteY1" fmla="*/ 35127 h 1048594"/>
                  <a:gd name="connsiteX2" fmla="*/ 944325 w 944325"/>
                  <a:gd name="connsiteY2" fmla="*/ 1048594 h 1048594"/>
                  <a:gd name="connsiteX3" fmla="*/ 0 w 944325"/>
                  <a:gd name="connsiteY3" fmla="*/ 1048594 h 1048594"/>
                  <a:gd name="connsiteX4" fmla="*/ 59788 w 944325"/>
                  <a:gd name="connsiteY4" fmla="*/ 0 h 104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325" h="1048594">
                    <a:moveTo>
                      <a:pt x="59788" y="0"/>
                    </a:moveTo>
                    <a:lnTo>
                      <a:pt x="944325" y="35127"/>
                    </a:lnTo>
                    <a:lnTo>
                      <a:pt x="944325" y="1048594"/>
                    </a:lnTo>
                    <a:lnTo>
                      <a:pt x="0" y="1048594"/>
                    </a:lnTo>
                    <a:lnTo>
                      <a:pt x="59788" y="0"/>
                    </a:ln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A138E06-10D6-4A67-8D7B-CAC0F5139A34}"/>
              </a:ext>
            </a:extLst>
          </p:cNvPr>
          <p:cNvSpPr txBox="1"/>
          <p:nvPr/>
        </p:nvSpPr>
        <p:spPr>
          <a:xfrm>
            <a:off x="3373890" y="1251605"/>
            <a:ext cx="816506" cy="3942527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9C0DC13-38B1-4BBB-9598-21396976CCEA}"/>
              </a:ext>
            </a:extLst>
          </p:cNvPr>
          <p:cNvSpPr txBox="1"/>
          <p:nvPr/>
        </p:nvSpPr>
        <p:spPr>
          <a:xfrm>
            <a:off x="7982646" y="1251605"/>
            <a:ext cx="816506" cy="3942527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84C4DD32-AC1A-4F5B-A5A6-6B88531D405B}"/>
              </a:ext>
            </a:extLst>
          </p:cNvPr>
          <p:cNvCxnSpPr>
            <a:cxnSpLocks/>
          </p:cNvCxnSpPr>
          <p:nvPr/>
        </p:nvCxnSpPr>
        <p:spPr>
          <a:xfrm flipV="1">
            <a:off x="4136767" y="2148955"/>
            <a:ext cx="3237386" cy="2898486"/>
          </a:xfrm>
          <a:prstGeom prst="line">
            <a:avLst/>
          </a:prstGeom>
          <a:ln>
            <a:gradFill flip="none" rotWithShape="1">
              <a:gsLst>
                <a:gs pos="50400">
                  <a:schemeClr val="bg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64A5528-3B1E-41CE-B7DE-F025EB2D5B56}"/>
              </a:ext>
            </a:extLst>
          </p:cNvPr>
          <p:cNvGrpSpPr/>
          <p:nvPr/>
        </p:nvGrpSpPr>
        <p:grpSpPr>
          <a:xfrm>
            <a:off x="4194364" y="945634"/>
            <a:ext cx="3822231" cy="5036794"/>
            <a:chOff x="4194365" y="1117084"/>
            <a:chExt cx="3822231" cy="503679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5F2701E-25E6-4EDF-BF05-9A4C726AD7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287866" y="2261952"/>
              <a:ext cx="1663328" cy="2729573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D5D0125-3FF1-4E51-AB80-8B2BA7B8ABA0}"/>
                </a:ext>
              </a:extLst>
            </p:cNvPr>
            <p:cNvGrpSpPr/>
            <p:nvPr/>
          </p:nvGrpSpPr>
          <p:grpSpPr>
            <a:xfrm>
              <a:off x="4267494" y="2855749"/>
              <a:ext cx="1107996" cy="1200329"/>
              <a:chOff x="9955424" y="2975017"/>
              <a:chExt cx="1107996" cy="120032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48DFFEBB-2C56-46B9-8EBF-C37B4D23039F}"/>
                  </a:ext>
                </a:extLst>
              </p:cNvPr>
              <p:cNvSpPr/>
              <p:nvPr/>
            </p:nvSpPr>
            <p:spPr>
              <a:xfrm>
                <a:off x="10092419" y="3189495"/>
                <a:ext cx="834007" cy="837023"/>
              </a:xfrm>
              <a:prstGeom prst="rect">
                <a:avLst/>
              </a:prstGeom>
              <a:solidFill>
                <a:srgbClr val="2030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077407D2-8BF0-4333-8403-6950672DAE7A}"/>
                  </a:ext>
                </a:extLst>
              </p:cNvPr>
              <p:cNvSpPr txBox="1"/>
              <p:nvPr/>
            </p:nvSpPr>
            <p:spPr>
              <a:xfrm>
                <a:off x="9955424" y="2975017"/>
                <a:ext cx="1107996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谢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067E6B1-DBF9-48C8-AED4-B88813834FA1}"/>
                </a:ext>
              </a:extLst>
            </p:cNvPr>
            <p:cNvGrpSpPr/>
            <p:nvPr/>
          </p:nvGrpSpPr>
          <p:grpSpPr>
            <a:xfrm>
              <a:off x="6732516" y="2863914"/>
              <a:ext cx="1107996" cy="1200329"/>
              <a:chOff x="9955424" y="2975017"/>
              <a:chExt cx="1107996" cy="1200329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74D64B96-DC6A-4986-9A2E-FC45020BB822}"/>
                  </a:ext>
                </a:extLst>
              </p:cNvPr>
              <p:cNvSpPr/>
              <p:nvPr/>
            </p:nvSpPr>
            <p:spPr>
              <a:xfrm>
                <a:off x="10092419" y="3189495"/>
                <a:ext cx="834007" cy="837023"/>
              </a:xfrm>
              <a:prstGeom prst="rect">
                <a:avLst/>
              </a:prstGeom>
              <a:solidFill>
                <a:srgbClr val="2030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1073032F-CB9D-4520-9207-1ED2C813E6C6}"/>
                  </a:ext>
                </a:extLst>
              </p:cNvPr>
              <p:cNvSpPr txBox="1"/>
              <p:nvPr/>
            </p:nvSpPr>
            <p:spPr>
              <a:xfrm>
                <a:off x="9955424" y="2975017"/>
                <a:ext cx="1107996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谢</a:t>
                </a: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E27350D-B616-43CE-B706-63EAAAD66713}"/>
                </a:ext>
              </a:extLst>
            </p:cNvPr>
            <p:cNvSpPr/>
            <p:nvPr/>
          </p:nvSpPr>
          <p:spPr>
            <a:xfrm rot="8109380">
              <a:off x="5991035" y="3431754"/>
              <a:ext cx="114080" cy="1193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F1E2B58-DCE9-4BDF-883D-8F9FF4846595}"/>
                </a:ext>
              </a:extLst>
            </p:cNvPr>
            <p:cNvSpPr txBox="1"/>
            <p:nvPr/>
          </p:nvSpPr>
          <p:spPr>
            <a:xfrm>
              <a:off x="4213506" y="5138215"/>
              <a:ext cx="38030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46D6C55-4BBF-446A-88C7-AB6A1DADB024}"/>
                </a:ext>
              </a:extLst>
            </p:cNvPr>
            <p:cNvSpPr txBox="1"/>
            <p:nvPr/>
          </p:nvSpPr>
          <p:spPr>
            <a:xfrm>
              <a:off x="4194365" y="1117084"/>
              <a:ext cx="38030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780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35FA3B-950D-46A2-BCFD-64B4BF19E5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12" b="65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6945123-A1CB-4836-BFEF-EB3D900CEF1B}"/>
              </a:ext>
            </a:extLst>
          </p:cNvPr>
          <p:cNvGrpSpPr/>
          <p:nvPr/>
        </p:nvGrpSpPr>
        <p:grpSpPr>
          <a:xfrm>
            <a:off x="911988" y="2136167"/>
            <a:ext cx="6065837" cy="657252"/>
            <a:chOff x="1048622" y="2115147"/>
            <a:chExt cx="6065837" cy="657252"/>
          </a:xfrm>
        </p:grpSpPr>
        <p:sp>
          <p:nvSpPr>
            <p:cNvPr id="4" name="TextBox 5">
              <a:extLst>
                <a:ext uri="{FF2B5EF4-FFF2-40B4-BE49-F238E27FC236}">
                  <a16:creationId xmlns:a16="http://schemas.microsoft.com/office/drawing/2014/main" xmlns="" id="{8ED20550-CFF8-4488-BCD8-947C121AAF2C}"/>
                </a:ext>
              </a:extLst>
            </p:cNvPr>
            <p:cNvSpPr txBox="1"/>
            <p:nvPr/>
          </p:nvSpPr>
          <p:spPr>
            <a:xfrm>
              <a:off x="1571659" y="2239256"/>
              <a:ext cx="5019763" cy="400103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algn="dist" defTabSz="1219140"/>
              <a:r>
                <a:rPr lang="zh-CN" altLang="en-US" b="1" dirty="0">
                  <a:solidFill>
                    <a:schemeClr val="bg1"/>
                  </a:solidFill>
                </a:rPr>
                <a:t>扫码关注回复：</a:t>
              </a:r>
              <a:r>
                <a:rPr lang="zh-CN" altLang="en-US" b="1" i="1" u="sng" dirty="0">
                  <a:solidFill>
                    <a:schemeClr val="bg1"/>
                  </a:solidFill>
                </a:rPr>
                <a:t>现代简约风 </a:t>
              </a:r>
              <a:r>
                <a:rPr lang="zh-CN" altLang="en-US" b="1" dirty="0">
                  <a:solidFill>
                    <a:schemeClr val="bg1"/>
                  </a:solidFill>
                </a:rPr>
                <a:t>索取</a:t>
              </a:r>
            </a:p>
          </p:txBody>
        </p:sp>
        <p:pic>
          <p:nvPicPr>
            <p:cNvPr id="5" name="图形 4" descr="指向右边的反手食指">
              <a:extLst>
                <a:ext uri="{FF2B5EF4-FFF2-40B4-BE49-F238E27FC236}">
                  <a16:creationId xmlns:a16="http://schemas.microsoft.com/office/drawing/2014/main" xmlns="" id="{844E8618-351E-4F3E-890F-D9CF8DA53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1048622" y="2115147"/>
              <a:ext cx="657252" cy="657252"/>
            </a:xfrm>
            <a:prstGeom prst="rect">
              <a:avLst/>
            </a:prstGeom>
          </p:spPr>
        </p:pic>
        <p:pic>
          <p:nvPicPr>
            <p:cNvPr id="6" name="图形 5" descr="指向右边的反手食指">
              <a:extLst>
                <a:ext uri="{FF2B5EF4-FFF2-40B4-BE49-F238E27FC236}">
                  <a16:creationId xmlns:a16="http://schemas.microsoft.com/office/drawing/2014/main" xmlns="" id="{2F286670-E2E1-4025-B5B7-D042AE7F4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flipH="1">
              <a:off x="6457207" y="2115147"/>
              <a:ext cx="657252" cy="657252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F2E9B8A-EEE2-4794-83CD-613F6925AB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3667" y="5819768"/>
            <a:ext cx="2195370" cy="53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4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65672" y="324433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烂叶子</a:t>
            </a:r>
            <a:r>
              <a:rPr lang="en-US" altLang="zh-CN" dirty="0" smtClean="0">
                <a:hlinkClick r:id="rId2"/>
              </a:rPr>
              <a:t>Office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7346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38448D2-2804-4A2B-B418-C0DCAC4EB0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900" y="5655922"/>
            <a:ext cx="3535986" cy="621846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584A8BF-8AC6-4AEE-83F2-BE55AA50B067}"/>
              </a:ext>
            </a:extLst>
          </p:cNvPr>
          <p:cNvGrpSpPr/>
          <p:nvPr/>
        </p:nvGrpSpPr>
        <p:grpSpPr>
          <a:xfrm>
            <a:off x="3575209" y="953187"/>
            <a:ext cx="5041582" cy="5013618"/>
            <a:chOff x="3575209" y="922191"/>
            <a:chExt cx="5041582" cy="501361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C927F2A8-511E-4264-98B8-3647B3B804E4}"/>
                </a:ext>
              </a:extLst>
            </p:cNvPr>
            <p:cNvGrpSpPr/>
            <p:nvPr/>
          </p:nvGrpSpPr>
          <p:grpSpPr>
            <a:xfrm>
              <a:off x="3575209" y="922191"/>
              <a:ext cx="5041582" cy="5013618"/>
              <a:chOff x="43" y="906693"/>
              <a:chExt cx="5041582" cy="501361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322F89D5-7A9D-4873-B3E2-CD88D4022D05}"/>
                  </a:ext>
                </a:extLst>
              </p:cNvPr>
              <p:cNvCxnSpPr>
                <a:cxnSpLocks/>
                <a:stCxn id="8" idx="4"/>
                <a:endCxn id="8" idx="0"/>
              </p:cNvCxnSpPr>
              <p:nvPr userDrawn="1"/>
            </p:nvCxnSpPr>
            <p:spPr>
              <a:xfrm flipV="1">
                <a:off x="43" y="906693"/>
                <a:ext cx="2749752" cy="2654820"/>
              </a:xfrm>
              <a:prstGeom prst="line">
                <a:avLst/>
              </a:prstGeom>
              <a:ln>
                <a:solidFill>
                  <a:srgbClr val="3A566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9">
                <a:extLst>
                  <a:ext uri="{FF2B5EF4-FFF2-40B4-BE49-F238E27FC236}">
                    <a16:creationId xmlns:a16="http://schemas.microsoft.com/office/drawing/2014/main" xmlns="" id="{C7E89502-D55A-475C-A20B-E9893780CD3E}"/>
                  </a:ext>
                </a:extLst>
              </p:cNvPr>
              <p:cNvSpPr/>
              <p:nvPr userDrawn="1"/>
            </p:nvSpPr>
            <p:spPr>
              <a:xfrm rot="2760379">
                <a:off x="867578" y="1517899"/>
                <a:ext cx="3321967" cy="3822199"/>
              </a:xfrm>
              <a:custGeom>
                <a:avLst/>
                <a:gdLst>
                  <a:gd name="connsiteX0" fmla="*/ 0 w 4138047"/>
                  <a:gd name="connsiteY0" fmla="*/ 0 h 6858000"/>
                  <a:gd name="connsiteX1" fmla="*/ 4138047 w 4138047"/>
                  <a:gd name="connsiteY1" fmla="*/ 0 h 6858000"/>
                  <a:gd name="connsiteX2" fmla="*/ 4138047 w 4138047"/>
                  <a:gd name="connsiteY2" fmla="*/ 6858000 h 6858000"/>
                  <a:gd name="connsiteX3" fmla="*/ 0 w 4138047"/>
                  <a:gd name="connsiteY3" fmla="*/ 6858000 h 6858000"/>
                  <a:gd name="connsiteX4" fmla="*/ 0 w 4138047"/>
                  <a:gd name="connsiteY4" fmla="*/ 0 h 6858000"/>
                  <a:gd name="connsiteX0" fmla="*/ 75 w 4138122"/>
                  <a:gd name="connsiteY0" fmla="*/ 0 h 6858000"/>
                  <a:gd name="connsiteX1" fmla="*/ 4138122 w 4138122"/>
                  <a:gd name="connsiteY1" fmla="*/ 0 h 6858000"/>
                  <a:gd name="connsiteX2" fmla="*/ 4138122 w 4138122"/>
                  <a:gd name="connsiteY2" fmla="*/ 6858000 h 6858000"/>
                  <a:gd name="connsiteX3" fmla="*/ 75 w 4138122"/>
                  <a:gd name="connsiteY3" fmla="*/ 6858000 h 6858000"/>
                  <a:gd name="connsiteX4" fmla="*/ 2079431 w 4138122"/>
                  <a:gd name="connsiteY4" fmla="*/ 3363132 h 6858000"/>
                  <a:gd name="connsiteX5" fmla="*/ 75 w 4138122"/>
                  <a:gd name="connsiteY5" fmla="*/ 0 h 6858000"/>
                  <a:gd name="connsiteX0" fmla="*/ 75 w 4138122"/>
                  <a:gd name="connsiteY0" fmla="*/ 0 h 6858000"/>
                  <a:gd name="connsiteX1" fmla="*/ 4138122 w 4138122"/>
                  <a:gd name="connsiteY1" fmla="*/ 0 h 6858000"/>
                  <a:gd name="connsiteX2" fmla="*/ 2110428 w 4138122"/>
                  <a:gd name="connsiteY2" fmla="*/ 3518115 h 6858000"/>
                  <a:gd name="connsiteX3" fmla="*/ 4138122 w 4138122"/>
                  <a:gd name="connsiteY3" fmla="*/ 6858000 h 6858000"/>
                  <a:gd name="connsiteX4" fmla="*/ 75 w 4138122"/>
                  <a:gd name="connsiteY4" fmla="*/ 6858000 h 6858000"/>
                  <a:gd name="connsiteX5" fmla="*/ 2079431 w 4138122"/>
                  <a:gd name="connsiteY5" fmla="*/ 3363132 h 6858000"/>
                  <a:gd name="connsiteX6" fmla="*/ 75 w 4138122"/>
                  <a:gd name="connsiteY6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8122" h="6858000">
                    <a:moveTo>
                      <a:pt x="75" y="0"/>
                    </a:moveTo>
                    <a:lnTo>
                      <a:pt x="4138122" y="0"/>
                    </a:lnTo>
                    <a:cubicBezTo>
                      <a:pt x="4133817" y="1121044"/>
                      <a:pt x="2114733" y="2397071"/>
                      <a:pt x="2110428" y="3518115"/>
                    </a:cubicBezTo>
                    <a:lnTo>
                      <a:pt x="4138122" y="6858000"/>
                    </a:lnTo>
                    <a:lnTo>
                      <a:pt x="75" y="6858000"/>
                    </a:lnTo>
                    <a:cubicBezTo>
                      <a:pt x="-14562" y="5698210"/>
                      <a:pt x="2094068" y="4522922"/>
                      <a:pt x="2079431" y="3363132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tx1">
                  <a:alpha val="2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2A88CB77-2123-43D7-A7F6-423E35A9CF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91873" y="3265491"/>
                <a:ext cx="2749752" cy="2654820"/>
              </a:xfrm>
              <a:prstGeom prst="line">
                <a:avLst/>
              </a:prstGeom>
              <a:ln>
                <a:solidFill>
                  <a:srgbClr val="3A566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D15C4EEC-9B34-40A9-92BE-31AED47CCE23}"/>
                </a:ext>
              </a:extLst>
            </p:cNvPr>
            <p:cNvGrpSpPr/>
            <p:nvPr/>
          </p:nvGrpSpPr>
          <p:grpSpPr>
            <a:xfrm>
              <a:off x="4575236" y="1124291"/>
              <a:ext cx="2986599" cy="4617589"/>
              <a:chOff x="4575236" y="1124291"/>
              <a:chExt cx="2986599" cy="4617589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52E0F8EA-A6F5-4032-98DA-11BDED88D8DD}"/>
                  </a:ext>
                </a:extLst>
              </p:cNvPr>
              <p:cNvSpPr/>
              <p:nvPr/>
            </p:nvSpPr>
            <p:spPr>
              <a:xfrm>
                <a:off x="6639892" y="3484897"/>
                <a:ext cx="834007" cy="837023"/>
              </a:xfrm>
              <a:prstGeom prst="rect">
                <a:avLst/>
              </a:prstGeom>
              <a:solidFill>
                <a:srgbClr val="2030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0E5809CE-F76C-4FCB-BC86-BC8FAADFE659}"/>
                  </a:ext>
                </a:extLst>
              </p:cNvPr>
              <p:cNvSpPr/>
              <p:nvPr/>
            </p:nvSpPr>
            <p:spPr>
              <a:xfrm>
                <a:off x="4701159" y="2525510"/>
                <a:ext cx="834007" cy="837023"/>
              </a:xfrm>
              <a:prstGeom prst="rect">
                <a:avLst/>
              </a:prstGeom>
              <a:solidFill>
                <a:srgbClr val="2030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459B9CA3-0B71-448E-9DE0-06C2D615F103}"/>
                  </a:ext>
                </a:extLst>
              </p:cNvPr>
              <p:cNvSpPr txBox="1"/>
              <p:nvPr/>
            </p:nvSpPr>
            <p:spPr>
              <a:xfrm>
                <a:off x="4575236" y="2305554"/>
                <a:ext cx="1107996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简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7A31DAC2-9A61-4A66-AC7F-67CD9AD4E1F7}"/>
                  </a:ext>
                </a:extLst>
              </p:cNvPr>
              <p:cNvSpPr txBox="1"/>
              <p:nvPr/>
            </p:nvSpPr>
            <p:spPr>
              <a:xfrm>
                <a:off x="6530784" y="3315956"/>
                <a:ext cx="103105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约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EC67D306-2FE6-45ED-80C9-CD3FBECB7DD4}"/>
                  </a:ext>
                </a:extLst>
              </p:cNvPr>
              <p:cNvSpPr txBox="1"/>
              <p:nvPr/>
            </p:nvSpPr>
            <p:spPr>
              <a:xfrm>
                <a:off x="6291079" y="2678095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BE6B8437-CE88-46BB-983A-CE0E34237048}"/>
                  </a:ext>
                </a:extLst>
              </p:cNvPr>
              <p:cNvSpPr txBox="1"/>
              <p:nvPr/>
            </p:nvSpPr>
            <p:spPr>
              <a:xfrm>
                <a:off x="5232213" y="3577011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代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287299D0-8A1F-4924-84C4-F41A13618C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147" y="2341877"/>
                <a:ext cx="495713" cy="39352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B476607F-032C-406D-AE4B-8B704B2E0A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88568" y="4214872"/>
                <a:ext cx="495713" cy="39352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75ABC0FB-BDDB-495E-806A-3A0A4414E401}"/>
                  </a:ext>
                </a:extLst>
              </p:cNvPr>
              <p:cNvSpPr/>
              <p:nvPr/>
            </p:nvSpPr>
            <p:spPr>
              <a:xfrm rot="2805367">
                <a:off x="5825952" y="1099588"/>
                <a:ext cx="929831" cy="979237"/>
              </a:xfrm>
              <a:custGeom>
                <a:avLst/>
                <a:gdLst>
                  <a:gd name="connsiteX0" fmla="*/ 0 w 929831"/>
                  <a:gd name="connsiteY0" fmla="*/ 0 h 937194"/>
                  <a:gd name="connsiteX1" fmla="*/ 929831 w 929831"/>
                  <a:gd name="connsiteY1" fmla="*/ 0 h 937194"/>
                  <a:gd name="connsiteX2" fmla="*/ 929831 w 929831"/>
                  <a:gd name="connsiteY2" fmla="*/ 937194 h 937194"/>
                  <a:gd name="connsiteX3" fmla="*/ 0 w 929831"/>
                  <a:gd name="connsiteY3" fmla="*/ 937194 h 937194"/>
                  <a:gd name="connsiteX4" fmla="*/ 0 w 929831"/>
                  <a:gd name="connsiteY4" fmla="*/ 0 h 937194"/>
                  <a:gd name="connsiteX0" fmla="*/ 0 w 929831"/>
                  <a:gd name="connsiteY0" fmla="*/ 0 h 979237"/>
                  <a:gd name="connsiteX1" fmla="*/ 929831 w 929831"/>
                  <a:gd name="connsiteY1" fmla="*/ 0 h 979237"/>
                  <a:gd name="connsiteX2" fmla="*/ 877213 w 929831"/>
                  <a:gd name="connsiteY2" fmla="*/ 979237 h 979237"/>
                  <a:gd name="connsiteX3" fmla="*/ 0 w 929831"/>
                  <a:gd name="connsiteY3" fmla="*/ 937194 h 979237"/>
                  <a:gd name="connsiteX4" fmla="*/ 0 w 929831"/>
                  <a:gd name="connsiteY4" fmla="*/ 0 h 97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31" h="979237">
                    <a:moveTo>
                      <a:pt x="0" y="0"/>
                    </a:moveTo>
                    <a:lnTo>
                      <a:pt x="929831" y="0"/>
                    </a:lnTo>
                    <a:lnTo>
                      <a:pt x="877213" y="979237"/>
                    </a:lnTo>
                    <a:lnTo>
                      <a:pt x="0" y="937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AFA012BE-0E85-495B-AD5E-7321BD952595}"/>
                  </a:ext>
                </a:extLst>
              </p:cNvPr>
              <p:cNvSpPr/>
              <p:nvPr/>
            </p:nvSpPr>
            <p:spPr>
              <a:xfrm rot="2782851">
                <a:off x="5425573" y="4745421"/>
                <a:ext cx="944325" cy="1048594"/>
              </a:xfrm>
              <a:custGeom>
                <a:avLst/>
                <a:gdLst>
                  <a:gd name="connsiteX0" fmla="*/ 0 w 944325"/>
                  <a:gd name="connsiteY0" fmla="*/ 0 h 1013467"/>
                  <a:gd name="connsiteX1" fmla="*/ 944325 w 944325"/>
                  <a:gd name="connsiteY1" fmla="*/ 0 h 1013467"/>
                  <a:gd name="connsiteX2" fmla="*/ 944325 w 944325"/>
                  <a:gd name="connsiteY2" fmla="*/ 1013467 h 1013467"/>
                  <a:gd name="connsiteX3" fmla="*/ 0 w 944325"/>
                  <a:gd name="connsiteY3" fmla="*/ 1013467 h 1013467"/>
                  <a:gd name="connsiteX4" fmla="*/ 0 w 944325"/>
                  <a:gd name="connsiteY4" fmla="*/ 0 h 1013467"/>
                  <a:gd name="connsiteX0" fmla="*/ 59788 w 944325"/>
                  <a:gd name="connsiteY0" fmla="*/ 0 h 1048594"/>
                  <a:gd name="connsiteX1" fmla="*/ 944325 w 944325"/>
                  <a:gd name="connsiteY1" fmla="*/ 35127 h 1048594"/>
                  <a:gd name="connsiteX2" fmla="*/ 944325 w 944325"/>
                  <a:gd name="connsiteY2" fmla="*/ 1048594 h 1048594"/>
                  <a:gd name="connsiteX3" fmla="*/ 0 w 944325"/>
                  <a:gd name="connsiteY3" fmla="*/ 1048594 h 1048594"/>
                  <a:gd name="connsiteX4" fmla="*/ 59788 w 944325"/>
                  <a:gd name="connsiteY4" fmla="*/ 0 h 104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325" h="1048594">
                    <a:moveTo>
                      <a:pt x="59788" y="0"/>
                    </a:moveTo>
                    <a:lnTo>
                      <a:pt x="944325" y="35127"/>
                    </a:lnTo>
                    <a:lnTo>
                      <a:pt x="944325" y="1048594"/>
                    </a:lnTo>
                    <a:lnTo>
                      <a:pt x="0" y="1048594"/>
                    </a:lnTo>
                    <a:lnTo>
                      <a:pt x="59788" y="0"/>
                    </a:ln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ACC0742C-2504-41E9-9BB3-DFF1D64C8D4B}"/>
              </a:ext>
            </a:extLst>
          </p:cNvPr>
          <p:cNvSpPr/>
          <p:nvPr/>
        </p:nvSpPr>
        <p:spPr>
          <a:xfrm>
            <a:off x="1989049" y="5744937"/>
            <a:ext cx="3759646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这里有一方良知的净土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96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D13218B-E2CF-4905-8EE8-DBBA89C77E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13"/>
          <a:stretch/>
        </p:blipFill>
        <p:spPr>
          <a:xfrm flipH="1">
            <a:off x="0" y="0"/>
            <a:ext cx="12192000" cy="415783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916CC3E-1429-45C0-9EE9-64E4A13081DE}"/>
              </a:ext>
            </a:extLst>
          </p:cNvPr>
          <p:cNvGrpSpPr/>
          <p:nvPr/>
        </p:nvGrpSpPr>
        <p:grpSpPr>
          <a:xfrm>
            <a:off x="4092191" y="1335889"/>
            <a:ext cx="3486150" cy="1503562"/>
            <a:chOff x="4352925" y="2657032"/>
            <a:chExt cx="3486150" cy="150356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38B9870-F3D9-4B65-A4CA-27F2E09C3150}"/>
                </a:ext>
              </a:extLst>
            </p:cNvPr>
            <p:cNvGrpSpPr/>
            <p:nvPr/>
          </p:nvGrpSpPr>
          <p:grpSpPr>
            <a:xfrm>
              <a:off x="5019913" y="2852603"/>
              <a:ext cx="2248139" cy="1200329"/>
              <a:chOff x="5966698" y="2777406"/>
              <a:chExt cx="2248139" cy="1200329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35DB2A23-9AAA-46F7-BE40-2BAD7A7C43D6}"/>
                  </a:ext>
                </a:extLst>
              </p:cNvPr>
              <p:cNvSpPr/>
              <p:nvPr/>
            </p:nvSpPr>
            <p:spPr>
              <a:xfrm>
                <a:off x="7015163" y="2943225"/>
                <a:ext cx="1048465" cy="8572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6863955" y="2777406"/>
                <a:ext cx="13508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dirty="0">
                    <a:solidFill>
                      <a:srgbClr val="496D80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56F1673-02E9-48EA-BA54-F5144D913375}"/>
                  </a:ext>
                </a:extLst>
              </p:cNvPr>
              <p:cNvSpPr/>
              <p:nvPr/>
            </p:nvSpPr>
            <p:spPr>
              <a:xfrm>
                <a:off x="5981938" y="2846433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</a:t>
                </a:r>
                <a:endParaRPr lang="zh-CN" altLang="en-US" sz="6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AA309467-1E1B-4EA4-97F2-88F996567D7D}"/>
                  </a:ext>
                </a:extLst>
              </p:cNvPr>
              <p:cNvSpPr/>
              <p:nvPr/>
            </p:nvSpPr>
            <p:spPr>
              <a:xfrm>
                <a:off x="5966698" y="2943225"/>
                <a:ext cx="1048465" cy="8572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4DE92D32-3CDD-4B7F-859A-575124FE0B2E}"/>
                </a:ext>
              </a:extLst>
            </p:cNvPr>
            <p:cNvGrpSpPr/>
            <p:nvPr/>
          </p:nvGrpSpPr>
          <p:grpSpPr>
            <a:xfrm>
              <a:off x="4352925" y="2657032"/>
              <a:ext cx="3486150" cy="1503562"/>
              <a:chOff x="4352925" y="2657032"/>
              <a:chExt cx="3486150" cy="1503562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A0B02BF3-E0C1-4C3D-A68E-700FC57D7B4A}"/>
                  </a:ext>
                </a:extLst>
              </p:cNvPr>
              <p:cNvSpPr/>
              <p:nvPr/>
            </p:nvSpPr>
            <p:spPr>
              <a:xfrm rot="2767191">
                <a:off x="5159809" y="2650169"/>
                <a:ext cx="295477" cy="3092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F96B48B3-4860-41BC-8F9F-14D6D828936A}"/>
                  </a:ext>
                </a:extLst>
              </p:cNvPr>
              <p:cNvSpPr/>
              <p:nvPr/>
            </p:nvSpPr>
            <p:spPr>
              <a:xfrm rot="2767191">
                <a:off x="6671031" y="3942886"/>
                <a:ext cx="212766" cy="2226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BC571958-E161-45E1-8659-52F5FA1FE7C7}"/>
                  </a:ext>
                </a:extLst>
              </p:cNvPr>
              <p:cNvSpPr/>
              <p:nvPr/>
            </p:nvSpPr>
            <p:spPr>
              <a:xfrm>
                <a:off x="4352925" y="2805068"/>
                <a:ext cx="3486150" cy="1247864"/>
              </a:xfrm>
              <a:prstGeom prst="rect">
                <a:avLst/>
              </a:prstGeom>
              <a:noFill/>
              <a:ln>
                <a:solidFill>
                  <a:schemeClr val="bg1">
                    <a:alpha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F107101-0BBF-4484-85D1-72FFDD29916F}"/>
              </a:ext>
            </a:extLst>
          </p:cNvPr>
          <p:cNvSpPr/>
          <p:nvPr/>
        </p:nvSpPr>
        <p:spPr>
          <a:xfrm>
            <a:off x="4092191" y="3487230"/>
            <a:ext cx="3759646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这里有一方良知的净土，请问你是谁？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5647480-3CFF-4FA5-BBC4-1A010128B5EE}"/>
              </a:ext>
            </a:extLst>
          </p:cNvPr>
          <p:cNvSpPr/>
          <p:nvPr/>
        </p:nvSpPr>
        <p:spPr>
          <a:xfrm>
            <a:off x="2559241" y="3976347"/>
            <a:ext cx="7365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Here is a pure land of conscience. Who are you? 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6EB04D0-8FB9-45A4-BB40-BAD847D337DD}"/>
              </a:ext>
            </a:extLst>
          </p:cNvPr>
          <p:cNvCxnSpPr>
            <a:cxnSpLocks/>
          </p:cNvCxnSpPr>
          <p:nvPr/>
        </p:nvCxnSpPr>
        <p:spPr>
          <a:xfrm>
            <a:off x="221028" y="2060910"/>
            <a:ext cx="1699777" cy="53520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49115A7-6DD2-476C-A545-2F24C57B7225}"/>
              </a:ext>
            </a:extLst>
          </p:cNvPr>
          <p:cNvCxnSpPr>
            <a:cxnSpLocks/>
          </p:cNvCxnSpPr>
          <p:nvPr/>
        </p:nvCxnSpPr>
        <p:spPr>
          <a:xfrm>
            <a:off x="2466043" y="2079533"/>
            <a:ext cx="1919080" cy="0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361770-6F00-4B76-B333-1E483208964F}"/>
              </a:ext>
            </a:extLst>
          </p:cNvPr>
          <p:cNvCxnSpPr>
            <a:cxnSpLocks/>
          </p:cNvCxnSpPr>
          <p:nvPr/>
        </p:nvCxnSpPr>
        <p:spPr>
          <a:xfrm>
            <a:off x="8590555" y="2152044"/>
            <a:ext cx="1699777" cy="53520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直角三角形 18">
            <a:extLst>
              <a:ext uri="{FF2B5EF4-FFF2-40B4-BE49-F238E27FC236}">
                <a16:creationId xmlns:a16="http://schemas.microsoft.com/office/drawing/2014/main" xmlns="" id="{92196A4D-620A-4C40-A0F8-EE9DD24997C8}"/>
              </a:ext>
            </a:extLst>
          </p:cNvPr>
          <p:cNvSpPr/>
          <p:nvPr/>
        </p:nvSpPr>
        <p:spPr>
          <a:xfrm>
            <a:off x="4099897" y="2179290"/>
            <a:ext cx="570453" cy="54748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xmlns="" id="{62E4229E-3E0B-44F9-B5B5-B7526C5DF929}"/>
              </a:ext>
            </a:extLst>
          </p:cNvPr>
          <p:cNvSpPr/>
          <p:nvPr/>
        </p:nvSpPr>
        <p:spPr>
          <a:xfrm flipH="1" flipV="1">
            <a:off x="6990821" y="1502275"/>
            <a:ext cx="570453" cy="54748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DCB021F-F2D8-42FA-A838-E5A13BF70A0E}"/>
              </a:ext>
            </a:extLst>
          </p:cNvPr>
          <p:cNvSpPr/>
          <p:nvPr/>
        </p:nvSpPr>
        <p:spPr>
          <a:xfrm>
            <a:off x="3509978" y="4521907"/>
            <a:ext cx="5172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I am fany from  LanyeziOffice</a:t>
            </a:r>
          </a:p>
        </p:txBody>
      </p:sp>
    </p:spTree>
    <p:extLst>
      <p:ext uri="{BB962C8B-B14F-4D97-AF65-F5344CB8AC3E}">
        <p14:creationId xmlns:p14="http://schemas.microsoft.com/office/powerpoint/2010/main" val="274162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285A3A01-DDBD-418C-AACE-90E4AF3FCD69}"/>
              </a:ext>
            </a:extLst>
          </p:cNvPr>
          <p:cNvCxnSpPr>
            <a:cxnSpLocks/>
          </p:cNvCxnSpPr>
          <p:nvPr/>
        </p:nvCxnSpPr>
        <p:spPr>
          <a:xfrm>
            <a:off x="3088738" y="5238142"/>
            <a:ext cx="1440744" cy="1016219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AE8E021A-DEFF-4C63-A735-BF2504980687}"/>
              </a:ext>
            </a:extLst>
          </p:cNvPr>
          <p:cNvCxnSpPr>
            <a:cxnSpLocks/>
          </p:cNvCxnSpPr>
          <p:nvPr/>
        </p:nvCxnSpPr>
        <p:spPr>
          <a:xfrm>
            <a:off x="279963" y="3015983"/>
            <a:ext cx="1369533" cy="1079956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DA53AD8F-B8BB-45E9-8FB1-7E2208C9652E}"/>
              </a:ext>
            </a:extLst>
          </p:cNvPr>
          <p:cNvCxnSpPr>
            <a:cxnSpLocks/>
          </p:cNvCxnSpPr>
          <p:nvPr/>
        </p:nvCxnSpPr>
        <p:spPr>
          <a:xfrm>
            <a:off x="607211" y="4719621"/>
            <a:ext cx="1361940" cy="1183738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B9400BD-9791-4595-AF0C-B3AB846AC1EE}"/>
              </a:ext>
            </a:extLst>
          </p:cNvPr>
          <p:cNvGrpSpPr/>
          <p:nvPr/>
        </p:nvGrpSpPr>
        <p:grpSpPr>
          <a:xfrm>
            <a:off x="9273290" y="1182403"/>
            <a:ext cx="1522484" cy="3580356"/>
            <a:chOff x="8831800" y="1225805"/>
            <a:chExt cx="1522484" cy="358035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DF0F371F-DF34-46EB-AD62-2510AD7AC6CA}"/>
                </a:ext>
              </a:extLst>
            </p:cNvPr>
            <p:cNvGrpSpPr/>
            <p:nvPr/>
          </p:nvGrpSpPr>
          <p:grpSpPr>
            <a:xfrm rot="5400000">
              <a:off x="7802864" y="2254741"/>
              <a:ext cx="3580356" cy="1522484"/>
              <a:chOff x="4352474" y="2697099"/>
              <a:chExt cx="3580356" cy="1522484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BFD13EBB-88CA-4804-9D36-1AF99C00F2EB}"/>
                  </a:ext>
                </a:extLst>
              </p:cNvPr>
              <p:cNvGrpSpPr/>
              <p:nvPr/>
            </p:nvGrpSpPr>
            <p:grpSpPr>
              <a:xfrm>
                <a:off x="4736784" y="2731675"/>
                <a:ext cx="2455992" cy="1487908"/>
                <a:chOff x="5683569" y="2656478"/>
                <a:chExt cx="2455992" cy="1487908"/>
              </a:xfrm>
            </p:grpSpPr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xmlns="" id="{7773DA8C-3098-45A0-95FC-6725A83EF91B}"/>
                    </a:ext>
                  </a:extLst>
                </p:cNvPr>
                <p:cNvSpPr/>
                <p:nvPr/>
              </p:nvSpPr>
              <p:spPr>
                <a:xfrm>
                  <a:off x="7015163" y="2943225"/>
                  <a:ext cx="1048465" cy="8572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1">
                  <a:extLst>
                    <a:ext uri="{FF2B5EF4-FFF2-40B4-BE49-F238E27FC236}">
                      <a16:creationId xmlns:a16="http://schemas.microsoft.com/office/drawing/2014/main" xmlns="" id="{9C9DC6DB-2019-4516-A437-D24F2F1FAA45}"/>
                    </a:ext>
                  </a:extLst>
                </p:cNvPr>
                <p:cNvSpPr txBox="1"/>
                <p:nvPr/>
              </p:nvSpPr>
              <p:spPr>
                <a:xfrm rot="16200000">
                  <a:off x="6863956" y="2777406"/>
                  <a:ext cx="1350882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7200" dirty="0">
                      <a:solidFill>
                        <a:srgbClr val="496D80"/>
                      </a:solidFill>
                      <a:latin typeface="微软雅黑" pitchFamily="34" charset="-122"/>
                      <a:ea typeface="微软雅黑" pitchFamily="34" charset="-122"/>
                    </a:rPr>
                    <a:t>录</a:t>
                  </a:r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xmlns="" id="{6BDA5992-E806-4971-9B6A-3C4D58B6D785}"/>
                    </a:ext>
                  </a:extLst>
                </p:cNvPr>
                <p:cNvSpPr/>
                <p:nvPr/>
              </p:nvSpPr>
              <p:spPr>
                <a:xfrm rot="16200000">
                  <a:off x="5637403" y="2702644"/>
                  <a:ext cx="1487908" cy="1395575"/>
                </a:xfrm>
                <a:prstGeom prst="rect">
                  <a:avLst/>
                </a:prstGeom>
              </p:spPr>
              <p:txBody>
                <a:bodyPr vert="wordArtVertRtl" wrap="none">
                  <a:spAutoFit/>
                </a:bodyPr>
                <a:lstStyle/>
                <a:p>
                  <a:r>
                    <a:rPr lang="zh-CN" altLang="en-US" sz="66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目</a:t>
                  </a:r>
                  <a:endParaRPr lang="zh-CN" altLang="en-US" sz="6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xmlns="" id="{84254953-2E4D-481D-A419-DF7D9054DA6B}"/>
                    </a:ext>
                  </a:extLst>
                </p:cNvPr>
                <p:cNvSpPr/>
                <p:nvPr/>
              </p:nvSpPr>
              <p:spPr>
                <a:xfrm>
                  <a:off x="5966698" y="2943225"/>
                  <a:ext cx="1048465" cy="857250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0D072882-54F0-408F-A5A2-EE05B63F7EF1}"/>
                  </a:ext>
                </a:extLst>
              </p:cNvPr>
              <p:cNvGrpSpPr/>
              <p:nvPr/>
            </p:nvGrpSpPr>
            <p:grpSpPr>
              <a:xfrm>
                <a:off x="4352474" y="2697099"/>
                <a:ext cx="3580356" cy="1355537"/>
                <a:chOff x="4352474" y="2697099"/>
                <a:chExt cx="3580356" cy="1355537"/>
              </a:xfrm>
            </p:grpSpPr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xmlns="" id="{E9B305BA-2B22-4A66-B557-553E7E70AC08}"/>
                    </a:ext>
                  </a:extLst>
                </p:cNvPr>
                <p:cNvSpPr/>
                <p:nvPr/>
              </p:nvSpPr>
              <p:spPr>
                <a:xfrm rot="2767191">
                  <a:off x="4357268" y="2692305"/>
                  <a:ext cx="216020" cy="22560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xmlns="" id="{557929F2-7A2D-425F-9037-E6BB15820C41}"/>
                    </a:ext>
                  </a:extLst>
                </p:cNvPr>
                <p:cNvSpPr/>
                <p:nvPr/>
              </p:nvSpPr>
              <p:spPr>
                <a:xfrm>
                  <a:off x="4446680" y="2777327"/>
                  <a:ext cx="3486150" cy="1275309"/>
                </a:xfrm>
                <a:prstGeom prst="rect">
                  <a:avLst/>
                </a:prstGeom>
                <a:noFill/>
                <a:ln w="19050">
                  <a:solidFill>
                    <a:schemeClr val="bg1">
                      <a:alpha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3" name="直角三角形 2">
              <a:extLst>
                <a:ext uri="{FF2B5EF4-FFF2-40B4-BE49-F238E27FC236}">
                  <a16:creationId xmlns:a16="http://schemas.microsoft.com/office/drawing/2014/main" xmlns="" id="{76E3C95B-EABA-43C4-BE13-D648974D7371}"/>
                </a:ext>
              </a:extLst>
            </p:cNvPr>
            <p:cNvSpPr/>
            <p:nvPr/>
          </p:nvSpPr>
          <p:spPr>
            <a:xfrm>
              <a:off x="9030479" y="4228314"/>
              <a:ext cx="570453" cy="54748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2" name="Picture 3">
            <a:extLst>
              <a:ext uri="{FF2B5EF4-FFF2-40B4-BE49-F238E27FC236}">
                <a16:creationId xmlns:a16="http://schemas.microsoft.com/office/drawing/2014/main" xmlns="" id="{B98B1484-88E4-4927-B363-1C360CF9BA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 rot="16200000">
            <a:off x="1380736" y="1304141"/>
            <a:ext cx="4190480" cy="695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9F539868-326E-4980-93B4-5FE9C6F86817}"/>
              </a:ext>
            </a:extLst>
          </p:cNvPr>
          <p:cNvCxnSpPr>
            <a:cxnSpLocks/>
          </p:cNvCxnSpPr>
          <p:nvPr/>
        </p:nvCxnSpPr>
        <p:spPr>
          <a:xfrm>
            <a:off x="5728007" y="3460233"/>
            <a:ext cx="847191" cy="710643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FA3C660A-7C2E-4C80-86B4-7185E3BD7C26}"/>
              </a:ext>
            </a:extLst>
          </p:cNvPr>
          <p:cNvCxnSpPr>
            <a:cxnSpLocks/>
          </p:cNvCxnSpPr>
          <p:nvPr/>
        </p:nvCxnSpPr>
        <p:spPr>
          <a:xfrm>
            <a:off x="4927262" y="1290498"/>
            <a:ext cx="847191" cy="710643"/>
          </a:xfrm>
          <a:prstGeom prst="line">
            <a:avLst/>
          </a:prstGeom>
          <a:ln>
            <a:gradFill flip="none" rotWithShape="1">
              <a:gsLst>
                <a:gs pos="50400">
                  <a:schemeClr val="bg1">
                    <a:alpha val="19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39D0B93-9348-4949-B2F2-1A19D2091C9C}"/>
              </a:ext>
            </a:extLst>
          </p:cNvPr>
          <p:cNvGrpSpPr/>
          <p:nvPr/>
        </p:nvGrpSpPr>
        <p:grpSpPr>
          <a:xfrm>
            <a:off x="3237328" y="1966065"/>
            <a:ext cx="2725248" cy="2748080"/>
            <a:chOff x="3019853" y="597697"/>
            <a:chExt cx="2725248" cy="2748080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60F22E31-6F6C-479E-8F16-64C19AB53A46}"/>
                </a:ext>
              </a:extLst>
            </p:cNvPr>
            <p:cNvGrpSpPr/>
            <p:nvPr/>
          </p:nvGrpSpPr>
          <p:grpSpPr>
            <a:xfrm>
              <a:off x="3019853" y="620529"/>
              <a:ext cx="2725248" cy="2725248"/>
              <a:chOff x="2989461" y="586095"/>
              <a:chExt cx="2725248" cy="2725248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E81A937D-0022-40CC-A9DE-964CBA3A85D2}"/>
                  </a:ext>
                </a:extLst>
              </p:cNvPr>
              <p:cNvGrpSpPr/>
              <p:nvPr/>
            </p:nvGrpSpPr>
            <p:grpSpPr>
              <a:xfrm>
                <a:off x="3128517" y="1256489"/>
                <a:ext cx="2420979" cy="1415292"/>
                <a:chOff x="1035553" y="-2506918"/>
                <a:chExt cx="2362886" cy="1705009"/>
              </a:xfrm>
            </p:grpSpPr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xmlns="" id="{0A1DFEED-815A-4779-B65D-D50AACC2B40A}"/>
                    </a:ext>
                  </a:extLst>
                </p:cNvPr>
                <p:cNvSpPr txBox="1"/>
                <p:nvPr/>
              </p:nvSpPr>
              <p:spPr>
                <a:xfrm>
                  <a:off x="1035553" y="-2506918"/>
                  <a:ext cx="2331140" cy="5561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sym typeface="Microsoft YaHei UI" panose="020B0503020204020204" pitchFamily="34" charset="-122"/>
                    </a:rPr>
                    <a:t>2-</a:t>
                  </a:r>
                  <a:r>
                    <a:rPr lang="zh-CN" altLang="en-US" sz="2400" dirty="0">
                      <a:solidFill>
                        <a:schemeClr val="bg1"/>
                      </a:solidFill>
                      <a:effectLst>
                        <a:outerShdw blurRad="63500" sx="102000" sy="102000"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Microsoft YaHei UI" panose="020B0503020204020204" pitchFamily="34" charset="-122"/>
                      <a:ea typeface="Microsoft YaHei UI" panose="020B0503020204020204" pitchFamily="34" charset="-122"/>
                      <a:sym typeface="Microsoft YaHei UI" panose="020B0503020204020204" pitchFamily="34" charset="-122"/>
                    </a:rPr>
                    <a:t>标题</a:t>
                  </a:r>
                  <a:endParaRPr lang="en-US" altLang="zh-CN" sz="2400" dirty="0">
                    <a:solidFill>
                      <a:schemeClr val="bg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endParaRPr>
                </a:p>
              </p:txBody>
            </p:sp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xmlns="" id="{B34FE303-118C-4924-943D-0BD99A8C99D6}"/>
                    </a:ext>
                  </a:extLst>
                </p:cNvPr>
                <p:cNvSpPr txBox="1"/>
                <p:nvPr/>
              </p:nvSpPr>
              <p:spPr>
                <a:xfrm>
                  <a:off x="1067300" y="-1756901"/>
                  <a:ext cx="2331139" cy="954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>
                    <a:lnSpc>
                      <a:spcPct val="130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</a:rPr>
                    <a:t>text Title text Title text Title text Title text Title text Title text Title text Title text </a:t>
                  </a:r>
                  <a:endParaRPr lang="en-US" altLang="zh-CN" sz="1200" dirty="0">
                    <a:solidFill>
                      <a:prstClr val="white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endParaRPr>
                </a:p>
              </p:txBody>
            </p:sp>
            <p:cxnSp>
              <p:nvCxnSpPr>
                <p:cNvPr id="7" name="直接连接符 6" hidden="1">
                  <a:extLst>
                    <a:ext uri="{FF2B5EF4-FFF2-40B4-BE49-F238E27FC236}">
                      <a16:creationId xmlns:a16="http://schemas.microsoft.com/office/drawing/2014/main" xmlns="" id="{E8FC5922-0A7D-403A-81E3-80032AE9DB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0049" y="-1846223"/>
                  <a:ext cx="19621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50400">
                        <a:schemeClr val="bg1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0E347DED-C754-446F-8334-6E59F47F1A97}"/>
                  </a:ext>
                </a:extLst>
              </p:cNvPr>
              <p:cNvGrpSpPr/>
              <p:nvPr/>
            </p:nvGrpSpPr>
            <p:grpSpPr>
              <a:xfrm>
                <a:off x="2989461" y="586095"/>
                <a:ext cx="2725248" cy="2725248"/>
                <a:chOff x="8678852" y="3266493"/>
                <a:chExt cx="2725248" cy="2725248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728EB685-F3A8-404F-82A1-CDED3CDB6C07}"/>
                    </a:ext>
                  </a:extLst>
                </p:cNvPr>
                <p:cNvSpPr/>
                <p:nvPr/>
              </p:nvSpPr>
              <p:spPr>
                <a:xfrm>
                  <a:off x="8678852" y="3266493"/>
                  <a:ext cx="2725248" cy="272524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6099A66F-0ECB-4769-BD67-AC0648332056}"/>
                    </a:ext>
                  </a:extLst>
                </p:cNvPr>
                <p:cNvSpPr/>
                <p:nvPr/>
              </p:nvSpPr>
              <p:spPr>
                <a:xfrm>
                  <a:off x="8752335" y="3335057"/>
                  <a:ext cx="2578282" cy="2578282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1C837667-47E2-488A-9537-607334CDFF23}"/>
                </a:ext>
              </a:extLst>
            </p:cNvPr>
            <p:cNvSpPr/>
            <p:nvPr/>
          </p:nvSpPr>
          <p:spPr>
            <a:xfrm rot="4126440">
              <a:off x="4713749" y="591562"/>
              <a:ext cx="264131" cy="2764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5023DB1B-A9F6-4F38-89CC-6B2CB9815B74}"/>
              </a:ext>
            </a:extLst>
          </p:cNvPr>
          <p:cNvGrpSpPr/>
          <p:nvPr/>
        </p:nvGrpSpPr>
        <p:grpSpPr>
          <a:xfrm>
            <a:off x="4971151" y="4282891"/>
            <a:ext cx="1982849" cy="1847756"/>
            <a:chOff x="5721129" y="1913496"/>
            <a:chExt cx="1982849" cy="1847756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5461701C-6803-40D0-B6A2-FB92C9FF44B9}"/>
                </a:ext>
              </a:extLst>
            </p:cNvPr>
            <p:cNvGrpSpPr/>
            <p:nvPr/>
          </p:nvGrpSpPr>
          <p:grpSpPr>
            <a:xfrm>
              <a:off x="5721129" y="1913496"/>
              <a:ext cx="1982849" cy="1847756"/>
              <a:chOff x="5742642" y="3130644"/>
              <a:chExt cx="1982849" cy="1847756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482B4BB9-8B67-4693-BD33-A7932B96DD2E}"/>
                  </a:ext>
                </a:extLst>
              </p:cNvPr>
              <p:cNvGrpSpPr/>
              <p:nvPr/>
            </p:nvGrpSpPr>
            <p:grpSpPr>
              <a:xfrm>
                <a:off x="5742642" y="3699092"/>
                <a:ext cx="1982849" cy="704188"/>
                <a:chOff x="8903415" y="2999942"/>
                <a:chExt cx="1982849" cy="704188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xmlns="" id="{EDAFC259-F01D-4E47-8789-AD30E23897DE}"/>
                    </a:ext>
                  </a:extLst>
                </p:cNvPr>
                <p:cNvSpPr txBox="1"/>
                <p:nvPr/>
              </p:nvSpPr>
              <p:spPr>
                <a:xfrm>
                  <a:off x="8903415" y="2999942"/>
                  <a:ext cx="1982849" cy="4143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63500" sx="102000" sy="102000"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Microsoft YaHei UI" panose="020B0503020204020204" pitchFamily="34" charset="-122"/>
                      <a:ea typeface="Microsoft YaHei UI" panose="020B0503020204020204" pitchFamily="34" charset="-122"/>
                      <a:sym typeface="Microsoft YaHei UI" panose="020B0503020204020204" pitchFamily="34" charset="-122"/>
                    </a:rPr>
                    <a:t>3-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effectLst>
                        <a:outerShdw blurRad="63500" sx="102000" sy="102000"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Microsoft YaHei UI" panose="020B0503020204020204" pitchFamily="34" charset="-122"/>
                      <a:ea typeface="Microsoft YaHei UI" panose="020B0503020204020204" pitchFamily="34" charset="-122"/>
                      <a:sym typeface="Microsoft YaHei UI" panose="020B0503020204020204" pitchFamily="34" charset="-122"/>
                    </a:rPr>
                    <a:t>标题</a:t>
                  </a:r>
                  <a:endParaRPr lang="en-US" altLang="zh-CN" sz="2000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xmlns="" id="{D6F597B2-0C28-4AD2-B247-2FC0706AA428}"/>
                    </a:ext>
                  </a:extLst>
                </p:cNvPr>
                <p:cNvSpPr txBox="1"/>
                <p:nvPr/>
              </p:nvSpPr>
              <p:spPr>
                <a:xfrm>
                  <a:off x="8903415" y="3457909"/>
                  <a:ext cx="1982849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000" dirty="0">
                      <a:solidFill>
                        <a:schemeClr val="bg1"/>
                      </a:solidFill>
                    </a:rPr>
                    <a:t>Title text Title text Title text</a:t>
                  </a:r>
                  <a:endParaRPr lang="en-US" altLang="zh-CN" sz="1000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endParaRPr>
                </a:p>
              </p:txBody>
            </p: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2C8B1983-651E-473A-B65A-97F06AC058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58927" y="3413554"/>
                  <a:ext cx="1471825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50400">
                        <a:schemeClr val="bg1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xmlns="" id="{4ACD8B7D-9E32-4ADD-B654-08826D041829}"/>
                  </a:ext>
                </a:extLst>
              </p:cNvPr>
              <p:cNvGrpSpPr/>
              <p:nvPr/>
            </p:nvGrpSpPr>
            <p:grpSpPr>
              <a:xfrm>
                <a:off x="5805442" y="3130644"/>
                <a:ext cx="1847756" cy="1847756"/>
                <a:chOff x="8678852" y="3266493"/>
                <a:chExt cx="2725248" cy="2725248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xmlns="" id="{5297098F-5F64-436D-B4F8-0DAECC5E7062}"/>
                    </a:ext>
                  </a:extLst>
                </p:cNvPr>
                <p:cNvSpPr/>
                <p:nvPr/>
              </p:nvSpPr>
              <p:spPr>
                <a:xfrm>
                  <a:off x="8678852" y="3266493"/>
                  <a:ext cx="2725248" cy="272524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xmlns="" id="{A623EC8A-9484-4091-8D7C-2C322EB2BCC5}"/>
                    </a:ext>
                  </a:extLst>
                </p:cNvPr>
                <p:cNvSpPr/>
                <p:nvPr/>
              </p:nvSpPr>
              <p:spPr>
                <a:xfrm>
                  <a:off x="8752335" y="3335057"/>
                  <a:ext cx="2578282" cy="2578282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2B74A5A2-D7AF-4491-B5BF-AC2706075AA3}"/>
                </a:ext>
              </a:extLst>
            </p:cNvPr>
            <p:cNvSpPr/>
            <p:nvPr/>
          </p:nvSpPr>
          <p:spPr>
            <a:xfrm rot="4578117">
              <a:off x="6051586" y="3422573"/>
              <a:ext cx="264130" cy="2764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5932464-01AD-42A1-89EA-4694FDCCDDCE}"/>
              </a:ext>
            </a:extLst>
          </p:cNvPr>
          <p:cNvGrpSpPr/>
          <p:nvPr/>
        </p:nvGrpSpPr>
        <p:grpSpPr>
          <a:xfrm>
            <a:off x="1159794" y="1330308"/>
            <a:ext cx="2253851" cy="2144942"/>
            <a:chOff x="-6566" y="1454797"/>
            <a:chExt cx="2253851" cy="2144942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AD21529B-727D-4DDB-B5A7-C318AE5DDCD6}"/>
                </a:ext>
              </a:extLst>
            </p:cNvPr>
            <p:cNvGrpSpPr/>
            <p:nvPr/>
          </p:nvGrpSpPr>
          <p:grpSpPr>
            <a:xfrm>
              <a:off x="102343" y="1454797"/>
              <a:ext cx="2144942" cy="2144942"/>
              <a:chOff x="160584" y="2258338"/>
              <a:chExt cx="2144942" cy="2144942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0B81B885-9D46-4597-8DD1-58429C91DD80}"/>
                  </a:ext>
                </a:extLst>
              </p:cNvPr>
              <p:cNvGrpSpPr/>
              <p:nvPr/>
            </p:nvGrpSpPr>
            <p:grpSpPr>
              <a:xfrm>
                <a:off x="207685" y="2872842"/>
                <a:ext cx="1982849" cy="858077"/>
                <a:chOff x="1452939" y="1975514"/>
                <a:chExt cx="1982849" cy="858077"/>
              </a:xfrm>
            </p:grpSpPr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xmlns="" id="{FA151B7C-820C-4781-99FA-C20704B2D298}"/>
                    </a:ext>
                  </a:extLst>
                </p:cNvPr>
                <p:cNvSpPr txBox="1"/>
                <p:nvPr/>
              </p:nvSpPr>
              <p:spPr>
                <a:xfrm>
                  <a:off x="1452939" y="1975514"/>
                  <a:ext cx="1982849" cy="4143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63500" sx="102000" sy="102000"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Microsoft YaHei UI" panose="020B0503020204020204" pitchFamily="34" charset="-122"/>
                      <a:ea typeface="Microsoft YaHei UI" panose="020B0503020204020204" pitchFamily="34" charset="-122"/>
                      <a:sym typeface="Microsoft YaHei UI" panose="020B0503020204020204" pitchFamily="34" charset="-122"/>
                    </a:rPr>
                    <a:t>1-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effectLst>
                        <a:outerShdw blurRad="63500" sx="102000" sy="102000"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Microsoft YaHei UI" panose="020B0503020204020204" pitchFamily="34" charset="-122"/>
                      <a:ea typeface="Microsoft YaHei UI" panose="020B0503020204020204" pitchFamily="34" charset="-122"/>
                      <a:sym typeface="Microsoft YaHei UI" panose="020B0503020204020204" pitchFamily="34" charset="-122"/>
                    </a:rPr>
                    <a:t>标题</a:t>
                  </a:r>
                  <a:endParaRPr lang="en-US" altLang="zh-CN" sz="2000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endParaRPr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xmlns="" id="{DB6439AC-12A4-4AC9-9BBC-18452BDD74DD}"/>
                    </a:ext>
                  </a:extLst>
                </p:cNvPr>
                <p:cNvSpPr txBox="1"/>
                <p:nvPr/>
              </p:nvSpPr>
              <p:spPr>
                <a:xfrm>
                  <a:off x="1452939" y="2433481"/>
                  <a:ext cx="198284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000" dirty="0">
                      <a:solidFill>
                        <a:schemeClr val="bg1"/>
                      </a:solidFill>
                    </a:rPr>
                    <a:t>Title text Title text Title text Title text Title text Title text </a:t>
                  </a:r>
                  <a:endParaRPr lang="en-US" altLang="zh-CN" sz="1000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endParaRPr>
                </a:p>
              </p:txBody>
            </p: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2BE9355A-DB94-407D-B375-D72F3939DE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8451" y="2389126"/>
                  <a:ext cx="1471825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50400">
                        <a:schemeClr val="bg1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xmlns="" id="{CCF89216-436E-4174-891A-5B53F59A55FF}"/>
                  </a:ext>
                </a:extLst>
              </p:cNvPr>
              <p:cNvGrpSpPr/>
              <p:nvPr/>
            </p:nvGrpSpPr>
            <p:grpSpPr>
              <a:xfrm>
                <a:off x="160584" y="2258338"/>
                <a:ext cx="2144942" cy="2144942"/>
                <a:chOff x="8678852" y="3266493"/>
                <a:chExt cx="2725248" cy="2725248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xmlns="" id="{84E8653F-F641-464F-9A8A-C1959B5C6E87}"/>
                    </a:ext>
                  </a:extLst>
                </p:cNvPr>
                <p:cNvSpPr/>
                <p:nvPr/>
              </p:nvSpPr>
              <p:spPr>
                <a:xfrm>
                  <a:off x="8678852" y="3266493"/>
                  <a:ext cx="2725248" cy="272524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xmlns="" id="{79E8FE22-647D-4A45-81E5-DC5CE26187E5}"/>
                    </a:ext>
                  </a:extLst>
                </p:cNvPr>
                <p:cNvSpPr/>
                <p:nvPr/>
              </p:nvSpPr>
              <p:spPr>
                <a:xfrm>
                  <a:off x="8752335" y="3335057"/>
                  <a:ext cx="2578282" cy="2578282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E8F11F6E-DA7F-4919-86E2-D1466FC2C2F0}"/>
                </a:ext>
              </a:extLst>
            </p:cNvPr>
            <p:cNvSpPr/>
            <p:nvPr/>
          </p:nvSpPr>
          <p:spPr>
            <a:xfrm rot="2767191">
              <a:off x="-455" y="2368062"/>
              <a:ext cx="263082" cy="2753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709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0AFB1D2-35C6-44F3-AA88-F7CAE5354F82}"/>
              </a:ext>
            </a:extLst>
          </p:cNvPr>
          <p:cNvGrpSpPr/>
          <p:nvPr/>
        </p:nvGrpSpPr>
        <p:grpSpPr>
          <a:xfrm>
            <a:off x="2817271" y="0"/>
            <a:ext cx="6452736" cy="3770312"/>
            <a:chOff x="-606993" y="1183154"/>
            <a:chExt cx="6452736" cy="3770312"/>
          </a:xfrm>
        </p:grpSpPr>
        <p:sp>
          <p:nvSpPr>
            <p:cNvPr id="3" name="文本占位符 49">
              <a:extLst>
                <a:ext uri="{FF2B5EF4-FFF2-40B4-BE49-F238E27FC236}">
                  <a16:creationId xmlns:a16="http://schemas.microsoft.com/office/drawing/2014/main" xmlns="" id="{2FB64919-F49E-42CE-93FA-04A6A0E7980E}"/>
                </a:ext>
              </a:extLst>
            </p:cNvPr>
            <p:cNvSpPr txBox="1">
              <a:spLocks/>
            </p:cNvSpPr>
            <p:nvPr/>
          </p:nvSpPr>
          <p:spPr>
            <a:xfrm>
              <a:off x="-606993" y="1183154"/>
              <a:ext cx="3974846" cy="37703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zh-CN" altLang="en-US" sz="23900" b="1" i="1" kern="1200" spc="600" noProof="0">
                  <a:ln w="19050">
                    <a:gradFill flip="none" rotWithShape="1">
                      <a:gsLst>
                        <a:gs pos="70800">
                          <a:srgbClr val="22ECFF">
                            <a:alpha val="0"/>
                          </a:srgbClr>
                        </a:gs>
                        <a:gs pos="48000">
                          <a:srgbClr val="22ECFF"/>
                        </a:gs>
                        <a:gs pos="0">
                          <a:srgbClr val="22ECFF"/>
                        </a:gs>
                        <a:gs pos="100000">
                          <a:srgbClr val="22ECFF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ln>
                  <a:gradFill flip="none" rotWithShape="1">
                    <a:gsLst>
                      <a:gs pos="27000">
                        <a:srgbClr val="22ECFF">
                          <a:alpha val="0"/>
                        </a:srgbClr>
                      </a:gs>
                      <a:gs pos="47000">
                        <a:srgbClr val="22ECFF">
                          <a:alpha val="40000"/>
                        </a:srgbClr>
                      </a:gs>
                      <a:gs pos="0">
                        <a:srgbClr val="22ECFF">
                          <a:alpha val="0"/>
                        </a:srgbClr>
                      </a:gs>
                      <a:gs pos="100000">
                        <a:srgbClr val="22ECFF">
                          <a:alpha val="70000"/>
                        </a:srgb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 w="19050">
                    <a:gradFill flip="none" rotWithShape="1">
                      <a:gsLst>
                        <a:gs pos="70800">
                          <a:schemeClr val="bg1">
                            <a:alpha val="0"/>
                          </a:schemeClr>
                        </a:gs>
                        <a:gs pos="48000">
                          <a:schemeClr val="bg1">
                            <a:alpha val="75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gradFill flip="none" rotWithShape="1">
                    <a:gsLst>
                      <a:gs pos="27000">
                        <a:srgbClr val="496F81">
                          <a:alpha val="0"/>
                        </a:srgbClr>
                      </a:gs>
                      <a:gs pos="47000">
                        <a:srgbClr val="496F81"/>
                      </a:gs>
                      <a:gs pos="0">
                        <a:srgbClr val="496F81">
                          <a:alpha val="0"/>
                        </a:srgbClr>
                      </a:gs>
                      <a:gs pos="100000">
                        <a:srgbClr val="496F81"/>
                      </a:gs>
                    </a:gsLst>
                    <a:lin ang="16200000" scaled="1"/>
                    <a:tileRect/>
                  </a:gra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1</a:t>
              </a:r>
            </a:p>
          </p:txBody>
        </p:sp>
        <p:sp>
          <p:nvSpPr>
            <p:cNvPr id="4" name="文本占位符 49">
              <a:extLst>
                <a:ext uri="{FF2B5EF4-FFF2-40B4-BE49-F238E27FC236}">
                  <a16:creationId xmlns:a16="http://schemas.microsoft.com/office/drawing/2014/main" xmlns="" id="{E73213F1-FEB2-4CC7-80F6-6D5B94F7285D}"/>
                </a:ext>
              </a:extLst>
            </p:cNvPr>
            <p:cNvSpPr txBox="1">
              <a:spLocks/>
            </p:cNvSpPr>
            <p:nvPr/>
          </p:nvSpPr>
          <p:spPr>
            <a:xfrm>
              <a:off x="1527297" y="2773733"/>
              <a:ext cx="4318446" cy="1403814"/>
            </a:xfrm>
            <a:custGeom>
              <a:avLst/>
              <a:gdLst>
                <a:gd name="connsiteX0" fmla="*/ 0 w 4375596"/>
                <a:gd name="connsiteY0" fmla="*/ 0 h 1403814"/>
                <a:gd name="connsiteX1" fmla="*/ 4375596 w 4375596"/>
                <a:gd name="connsiteY1" fmla="*/ 0 h 1403814"/>
                <a:gd name="connsiteX2" fmla="*/ 4375596 w 4375596"/>
                <a:gd name="connsiteY2" fmla="*/ 1403814 h 1403814"/>
                <a:gd name="connsiteX3" fmla="*/ 0 w 4375596"/>
                <a:gd name="connsiteY3" fmla="*/ 1403814 h 1403814"/>
                <a:gd name="connsiteX4" fmla="*/ 0 w 4375596"/>
                <a:gd name="connsiteY4" fmla="*/ 0 h 1403814"/>
                <a:gd name="connsiteX0" fmla="*/ 0 w 5156646"/>
                <a:gd name="connsiteY0" fmla="*/ 209550 h 1613364"/>
                <a:gd name="connsiteX1" fmla="*/ 5156646 w 5156646"/>
                <a:gd name="connsiteY1" fmla="*/ 0 h 1613364"/>
                <a:gd name="connsiteX2" fmla="*/ 4375596 w 5156646"/>
                <a:gd name="connsiteY2" fmla="*/ 1613364 h 1613364"/>
                <a:gd name="connsiteX3" fmla="*/ 0 w 5156646"/>
                <a:gd name="connsiteY3" fmla="*/ 1613364 h 1613364"/>
                <a:gd name="connsiteX4" fmla="*/ 0 w 5156646"/>
                <a:gd name="connsiteY4" fmla="*/ 209550 h 1613364"/>
                <a:gd name="connsiteX0" fmla="*/ 0 w 4375596"/>
                <a:gd name="connsiteY0" fmla="*/ 0 h 1403814"/>
                <a:gd name="connsiteX1" fmla="*/ 4318446 w 4375596"/>
                <a:gd name="connsiteY1" fmla="*/ 76200 h 1403814"/>
                <a:gd name="connsiteX2" fmla="*/ 4375596 w 4375596"/>
                <a:gd name="connsiteY2" fmla="*/ 1403814 h 1403814"/>
                <a:gd name="connsiteX3" fmla="*/ 0 w 4375596"/>
                <a:gd name="connsiteY3" fmla="*/ 1403814 h 1403814"/>
                <a:gd name="connsiteX4" fmla="*/ 0 w 4375596"/>
                <a:gd name="connsiteY4" fmla="*/ 0 h 1403814"/>
                <a:gd name="connsiteX0" fmla="*/ 0 w 4318446"/>
                <a:gd name="connsiteY0" fmla="*/ 0 h 1403814"/>
                <a:gd name="connsiteX1" fmla="*/ 4318446 w 4318446"/>
                <a:gd name="connsiteY1" fmla="*/ 76200 h 1403814"/>
                <a:gd name="connsiteX2" fmla="*/ 3956496 w 4318446"/>
                <a:gd name="connsiteY2" fmla="*/ 1270464 h 1403814"/>
                <a:gd name="connsiteX3" fmla="*/ 0 w 4318446"/>
                <a:gd name="connsiteY3" fmla="*/ 1403814 h 1403814"/>
                <a:gd name="connsiteX4" fmla="*/ 0 w 4318446"/>
                <a:gd name="connsiteY4" fmla="*/ 0 h 1403814"/>
                <a:gd name="connsiteX0" fmla="*/ 0 w 4318446"/>
                <a:gd name="connsiteY0" fmla="*/ 0 h 1403814"/>
                <a:gd name="connsiteX1" fmla="*/ 4318446 w 4318446"/>
                <a:gd name="connsiteY1" fmla="*/ 76200 h 1403814"/>
                <a:gd name="connsiteX2" fmla="*/ 3804096 w 4318446"/>
                <a:gd name="connsiteY2" fmla="*/ 1270464 h 1403814"/>
                <a:gd name="connsiteX3" fmla="*/ 0 w 4318446"/>
                <a:gd name="connsiteY3" fmla="*/ 1403814 h 1403814"/>
                <a:gd name="connsiteX4" fmla="*/ 0 w 4318446"/>
                <a:gd name="connsiteY4" fmla="*/ 0 h 140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446" h="1403814">
                  <a:moveTo>
                    <a:pt x="0" y="0"/>
                  </a:moveTo>
                  <a:lnTo>
                    <a:pt x="4318446" y="76200"/>
                  </a:lnTo>
                  <a:lnTo>
                    <a:pt x="3804096" y="1270464"/>
                  </a:lnTo>
                  <a:lnTo>
                    <a:pt x="0" y="1403814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zh-CN" altLang="en-US" sz="23900" b="1" i="1" kern="1200" spc="600" noProof="0">
                  <a:ln w="19050">
                    <a:gradFill flip="none" rotWithShape="1">
                      <a:gsLst>
                        <a:gs pos="70800">
                          <a:srgbClr val="22ECFF">
                            <a:alpha val="0"/>
                          </a:srgbClr>
                        </a:gs>
                        <a:gs pos="48000">
                          <a:srgbClr val="22ECFF"/>
                        </a:gs>
                        <a:gs pos="0">
                          <a:srgbClr val="22ECFF"/>
                        </a:gs>
                        <a:gs pos="100000">
                          <a:srgbClr val="22ECFF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ln>
                  <a:gradFill flip="none" rotWithShape="1">
                    <a:gsLst>
                      <a:gs pos="27000">
                        <a:srgbClr val="22ECFF">
                          <a:alpha val="0"/>
                        </a:srgbClr>
                      </a:gs>
                      <a:gs pos="47000">
                        <a:srgbClr val="22ECFF">
                          <a:alpha val="40000"/>
                        </a:srgbClr>
                      </a:gs>
                      <a:gs pos="0">
                        <a:srgbClr val="22ECFF">
                          <a:alpha val="0"/>
                        </a:srgbClr>
                      </a:gs>
                      <a:gs pos="100000">
                        <a:srgbClr val="22ECFF">
                          <a:alpha val="70000"/>
                        </a:srgb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0" dirty="0">
                  <a:ln w="19050">
                    <a:gradFill flip="none" rotWithShape="1">
                      <a:gsLst>
                        <a:gs pos="70800">
                          <a:schemeClr val="bg1">
                            <a:alpha val="0"/>
                          </a:schemeClr>
                        </a:gs>
                        <a:gs pos="48000">
                          <a:schemeClr val="bg1">
                            <a:alpha val="75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gradFill flip="none" rotWithShape="1">
                    <a:gsLst>
                      <a:gs pos="27000">
                        <a:srgbClr val="496F81">
                          <a:alpha val="0"/>
                        </a:srgbClr>
                      </a:gs>
                      <a:gs pos="47000">
                        <a:srgbClr val="496F81"/>
                      </a:gs>
                      <a:gs pos="0">
                        <a:srgbClr val="496F81"/>
                      </a:gs>
                      <a:gs pos="100000">
                        <a:srgbClr val="496F81"/>
                      </a:gs>
                    </a:gsLst>
                    <a:lin ang="16200000" scaled="1"/>
                    <a:tileRect/>
                  </a:gradFill>
                  <a:latin typeface="Arial Black" panose="020B0A04020102020204" pitchFamily="34" charset="0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O</a:t>
              </a:r>
              <a:r>
                <a:rPr lang="en-US" altLang="zh-CN" sz="9600" dirty="0">
                  <a:ln w="19050">
                    <a:gradFill flip="none" rotWithShape="1">
                      <a:gsLst>
                        <a:gs pos="70800">
                          <a:schemeClr val="bg1">
                            <a:alpha val="0"/>
                          </a:schemeClr>
                        </a:gs>
                        <a:gs pos="48000">
                          <a:schemeClr val="bg1">
                            <a:alpha val="75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N</a:t>
              </a:r>
              <a:r>
                <a:rPr lang="en-US" altLang="zh-CN" sz="9600" dirty="0">
                  <a:ln w="19050">
                    <a:gradFill flip="none" rotWithShape="1">
                      <a:gsLst>
                        <a:gs pos="70800">
                          <a:schemeClr val="bg1">
                            <a:alpha val="0"/>
                          </a:schemeClr>
                        </a:gs>
                        <a:gs pos="48000">
                          <a:schemeClr val="bg1">
                            <a:alpha val="75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gradFill flip="none" rotWithShape="1">
                    <a:gsLst>
                      <a:gs pos="27000">
                        <a:srgbClr val="496F81">
                          <a:alpha val="0"/>
                        </a:srgbClr>
                      </a:gs>
                      <a:gs pos="47000">
                        <a:srgbClr val="496F81"/>
                      </a:gs>
                      <a:gs pos="0">
                        <a:srgbClr val="496F81"/>
                      </a:gs>
                      <a:gs pos="100000">
                        <a:srgbClr val="496F81"/>
                      </a:gs>
                    </a:gsLst>
                    <a:lin ang="16200000" scaled="1"/>
                    <a:tileRect/>
                  </a:gradFill>
                  <a:latin typeface="Arial Black" panose="020B0A04020102020204" pitchFamily="34" charset="0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e</a:t>
              </a:r>
              <a:endParaRPr lang="en-US" altLang="zh-CN" sz="6000" dirty="0">
                <a:ln w="19050">
                  <a:gradFill flip="none" rotWithShape="1">
                    <a:gsLst>
                      <a:gs pos="70800">
                        <a:schemeClr val="bg1">
                          <a:alpha val="0"/>
                        </a:schemeClr>
                      </a:gs>
                      <a:gs pos="48000">
                        <a:schemeClr val="bg1">
                          <a:alpha val="75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gradFill flip="none" rotWithShape="1">
                  <a:gsLst>
                    <a:gs pos="27000">
                      <a:srgbClr val="496F81">
                        <a:alpha val="0"/>
                      </a:srgbClr>
                    </a:gs>
                    <a:gs pos="47000">
                      <a:srgbClr val="496F81"/>
                    </a:gs>
                    <a:gs pos="0">
                      <a:srgbClr val="496F81"/>
                    </a:gs>
                    <a:gs pos="100000">
                      <a:srgbClr val="496F81"/>
                    </a:gs>
                  </a:gsLst>
                  <a:lin ang="16200000" scaled="1"/>
                  <a:tileRect/>
                </a:gradFill>
                <a:latin typeface="Arial Black" panose="020B0A04020102020204" pitchFamily="34" charset="0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E7C50AE-E129-493E-9529-DCB641984976}"/>
                </a:ext>
              </a:extLst>
            </p:cNvPr>
            <p:cNvGrpSpPr/>
            <p:nvPr/>
          </p:nvGrpSpPr>
          <p:grpSpPr>
            <a:xfrm rot="2919576">
              <a:off x="2704131" y="1599726"/>
              <a:ext cx="594023" cy="2176288"/>
              <a:chOff x="4863593" y="3411812"/>
              <a:chExt cx="594023" cy="2176288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2A1B18D2-8AED-42A7-91AC-2D55DD79247A}"/>
                  </a:ext>
                </a:extLst>
              </p:cNvPr>
              <p:cNvCxnSpPr>
                <a:cxnSpLocks/>
              </p:cNvCxnSpPr>
              <p:nvPr/>
            </p:nvCxnSpPr>
            <p:spPr>
              <a:xfrm rot="18680424">
                <a:off x="4369472" y="4499956"/>
                <a:ext cx="2176288" cy="0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20C3CBCA-F4EE-45A5-8737-2E5A728009E1}"/>
                  </a:ext>
                </a:extLst>
              </p:cNvPr>
              <p:cNvSpPr/>
              <p:nvPr/>
            </p:nvSpPr>
            <p:spPr>
              <a:xfrm rot="4997594">
                <a:off x="4870456" y="4861160"/>
                <a:ext cx="295477" cy="3092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8AAB258-7099-45A2-AC24-6D26E01B7A91}"/>
              </a:ext>
            </a:extLst>
          </p:cNvPr>
          <p:cNvGrpSpPr/>
          <p:nvPr/>
        </p:nvGrpSpPr>
        <p:grpSpPr>
          <a:xfrm>
            <a:off x="4134006" y="2766722"/>
            <a:ext cx="4351476" cy="1215066"/>
            <a:chOff x="5158909" y="2762749"/>
            <a:chExt cx="4351476" cy="121506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700958D-A1FA-4F92-92B7-888C2BCFA7AC}"/>
                </a:ext>
              </a:extLst>
            </p:cNvPr>
            <p:cNvGrpSpPr/>
            <p:nvPr/>
          </p:nvGrpSpPr>
          <p:grpSpPr>
            <a:xfrm>
              <a:off x="5158909" y="2777486"/>
              <a:ext cx="2248139" cy="1200329"/>
              <a:chOff x="5966698" y="2777406"/>
              <a:chExt cx="2248139" cy="1200329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51E83639-0C42-4FB9-9064-6AFE37409B39}"/>
                  </a:ext>
                </a:extLst>
              </p:cNvPr>
              <p:cNvSpPr/>
              <p:nvPr/>
            </p:nvSpPr>
            <p:spPr>
              <a:xfrm>
                <a:off x="7015163" y="2943225"/>
                <a:ext cx="1048465" cy="8572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1">
                <a:extLst>
                  <a:ext uri="{FF2B5EF4-FFF2-40B4-BE49-F238E27FC236}">
                    <a16:creationId xmlns:a16="http://schemas.microsoft.com/office/drawing/2014/main" xmlns="" id="{0DF4B360-706B-47A1-B9E3-1D6DC3553D1C}"/>
                  </a:ext>
                </a:extLst>
              </p:cNvPr>
              <p:cNvSpPr txBox="1"/>
              <p:nvPr/>
            </p:nvSpPr>
            <p:spPr>
              <a:xfrm>
                <a:off x="6863955" y="2777406"/>
                <a:ext cx="13508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dirty="0">
                    <a:solidFill>
                      <a:srgbClr val="496D80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58BA8AA8-3F14-4AB6-9762-031F3CBEB40E}"/>
                  </a:ext>
                </a:extLst>
              </p:cNvPr>
              <p:cNvSpPr/>
              <p:nvPr/>
            </p:nvSpPr>
            <p:spPr>
              <a:xfrm>
                <a:off x="5981938" y="2846433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</a:t>
                </a:r>
                <a:endParaRPr lang="zh-CN" altLang="en-US" sz="6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0D2FB5BB-AF46-4871-B7B8-F031FF00D4E2}"/>
                  </a:ext>
                </a:extLst>
              </p:cNvPr>
              <p:cNvSpPr/>
              <p:nvPr/>
            </p:nvSpPr>
            <p:spPr>
              <a:xfrm>
                <a:off x="5966698" y="2943225"/>
                <a:ext cx="1048465" cy="8572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11CEF920-3C44-4B76-A709-02630A6B96B3}"/>
                </a:ext>
              </a:extLst>
            </p:cNvPr>
            <p:cNvGrpSpPr/>
            <p:nvPr/>
          </p:nvGrpSpPr>
          <p:grpSpPr>
            <a:xfrm>
              <a:off x="7259044" y="2762749"/>
              <a:ext cx="2251341" cy="1200329"/>
              <a:chOff x="5971333" y="2747372"/>
              <a:chExt cx="2251341" cy="1200329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D84F5CB5-3D18-4D3F-B5C0-B21BF8E7430A}"/>
                  </a:ext>
                </a:extLst>
              </p:cNvPr>
              <p:cNvSpPr/>
              <p:nvPr/>
            </p:nvSpPr>
            <p:spPr>
              <a:xfrm>
                <a:off x="7019798" y="2927928"/>
                <a:ext cx="1048465" cy="8622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1">
                <a:extLst>
                  <a:ext uri="{FF2B5EF4-FFF2-40B4-BE49-F238E27FC236}">
                    <a16:creationId xmlns:a16="http://schemas.microsoft.com/office/drawing/2014/main" xmlns="" id="{78AB7C13-6746-4D0F-A12A-AB6F31D6DD8C}"/>
                  </a:ext>
                </a:extLst>
              </p:cNvPr>
              <p:cNvSpPr txBox="1"/>
              <p:nvPr/>
            </p:nvSpPr>
            <p:spPr>
              <a:xfrm>
                <a:off x="6871792" y="2747372"/>
                <a:ext cx="13508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dirty="0">
                    <a:solidFill>
                      <a:srgbClr val="496D80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EE7369C1-5C3D-4492-92D5-DB9CE7BBB9E8}"/>
                  </a:ext>
                </a:extLst>
              </p:cNvPr>
              <p:cNvSpPr/>
              <p:nvPr/>
            </p:nvSpPr>
            <p:spPr>
              <a:xfrm>
                <a:off x="5980039" y="2793539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</a:t>
                </a:r>
                <a:endParaRPr lang="zh-CN" altLang="en-US" sz="6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F723C6BF-9E7F-44A8-9B9B-D207CBD0FDBB}"/>
                  </a:ext>
                </a:extLst>
              </p:cNvPr>
              <p:cNvSpPr/>
              <p:nvPr/>
            </p:nvSpPr>
            <p:spPr>
              <a:xfrm>
                <a:off x="5971333" y="2927928"/>
                <a:ext cx="1048465" cy="8572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226914FB-F940-43F1-883B-3125A860920D}"/>
              </a:ext>
            </a:extLst>
          </p:cNvPr>
          <p:cNvSpPr/>
          <p:nvPr/>
        </p:nvSpPr>
        <p:spPr>
          <a:xfrm>
            <a:off x="2199033" y="4088635"/>
            <a:ext cx="77939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Title text Title text Title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49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88E81382-4E32-47F7-A4D6-E8248633BC0E}"/>
              </a:ext>
            </a:extLst>
          </p:cNvPr>
          <p:cNvSpPr/>
          <p:nvPr/>
        </p:nvSpPr>
        <p:spPr>
          <a:xfrm rot="10800000" flipV="1">
            <a:off x="4095002" y="1766717"/>
            <a:ext cx="4005086" cy="4002458"/>
          </a:xfrm>
          <a:prstGeom prst="ellipse">
            <a:avLst/>
          </a:prstGeom>
          <a:noFill/>
          <a:ln>
            <a:gradFill>
              <a:gsLst>
                <a:gs pos="100000">
                  <a:schemeClr val="bg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9" name="五边形 18">
            <a:extLst>
              <a:ext uri="{FF2B5EF4-FFF2-40B4-BE49-F238E27FC236}">
                <a16:creationId xmlns:a16="http://schemas.microsoft.com/office/drawing/2014/main" xmlns="" id="{EE39F1CA-06E9-4D50-9510-8C588EF721F8}"/>
              </a:ext>
            </a:extLst>
          </p:cNvPr>
          <p:cNvSpPr/>
          <p:nvPr/>
        </p:nvSpPr>
        <p:spPr>
          <a:xfrm rot="12482994">
            <a:off x="7423256" y="2439968"/>
            <a:ext cx="504264" cy="504264"/>
          </a:xfrm>
          <a:prstGeom prst="pentagon">
            <a:avLst/>
          </a:prstGeom>
          <a:gradFill flip="none" rotWithShape="1">
            <a:gsLst>
              <a:gs pos="73500">
                <a:srgbClr val="588497"/>
              </a:gs>
              <a:gs pos="0">
                <a:srgbClr val="608EA5"/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100000">
                  <a:schemeClr val="bg1">
                    <a:alpha val="3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0" name="五边形 19">
            <a:extLst>
              <a:ext uri="{FF2B5EF4-FFF2-40B4-BE49-F238E27FC236}">
                <a16:creationId xmlns:a16="http://schemas.microsoft.com/office/drawing/2014/main" xmlns="" id="{8775B64F-FFAE-47DF-A906-DC22A5B6FEF9}"/>
              </a:ext>
            </a:extLst>
          </p:cNvPr>
          <p:cNvSpPr/>
          <p:nvPr/>
        </p:nvSpPr>
        <p:spPr>
          <a:xfrm rot="13115971">
            <a:off x="4219722" y="2439968"/>
            <a:ext cx="504264" cy="504264"/>
          </a:xfrm>
          <a:prstGeom prst="pentagon">
            <a:avLst/>
          </a:prstGeom>
          <a:gradFill flip="none" rotWithShape="1">
            <a:gsLst>
              <a:gs pos="73500">
                <a:srgbClr val="588497"/>
              </a:gs>
              <a:gs pos="0">
                <a:srgbClr val="608EA5"/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100000">
                  <a:schemeClr val="bg1">
                    <a:alpha val="3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1" name="五边形 20">
            <a:extLst>
              <a:ext uri="{FF2B5EF4-FFF2-40B4-BE49-F238E27FC236}">
                <a16:creationId xmlns:a16="http://schemas.microsoft.com/office/drawing/2014/main" xmlns="" id="{841E2EAE-E377-4E7E-992C-72F6F19A1D5E}"/>
              </a:ext>
            </a:extLst>
          </p:cNvPr>
          <p:cNvSpPr/>
          <p:nvPr/>
        </p:nvSpPr>
        <p:spPr>
          <a:xfrm rot="10800000">
            <a:off x="7344427" y="4865514"/>
            <a:ext cx="504264" cy="504264"/>
          </a:xfrm>
          <a:prstGeom prst="pentagon">
            <a:avLst/>
          </a:prstGeom>
          <a:gradFill flip="none" rotWithShape="1">
            <a:gsLst>
              <a:gs pos="73500">
                <a:srgbClr val="588497"/>
              </a:gs>
              <a:gs pos="0">
                <a:srgbClr val="608EA5"/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100000">
                  <a:schemeClr val="bg1">
                    <a:alpha val="3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2" name="五边形 21">
            <a:extLst>
              <a:ext uri="{FF2B5EF4-FFF2-40B4-BE49-F238E27FC236}">
                <a16:creationId xmlns:a16="http://schemas.microsoft.com/office/drawing/2014/main" xmlns="" id="{26A98FC5-4CD8-4BE1-99FE-D713A1B765E4}"/>
              </a:ext>
            </a:extLst>
          </p:cNvPr>
          <p:cNvSpPr/>
          <p:nvPr/>
        </p:nvSpPr>
        <p:spPr>
          <a:xfrm rot="10800000">
            <a:off x="4298553" y="4849748"/>
            <a:ext cx="504264" cy="504264"/>
          </a:xfrm>
          <a:prstGeom prst="pentagon">
            <a:avLst/>
          </a:prstGeom>
          <a:gradFill flip="none" rotWithShape="1">
            <a:gsLst>
              <a:gs pos="73500">
                <a:srgbClr val="588497"/>
              </a:gs>
              <a:gs pos="0">
                <a:srgbClr val="608EA5"/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100000">
                  <a:schemeClr val="bg1">
                    <a:alpha val="3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7D258F4-0E4A-45FF-ADA4-1471D5CDAC72}"/>
              </a:ext>
            </a:extLst>
          </p:cNvPr>
          <p:cNvGrpSpPr/>
          <p:nvPr/>
        </p:nvGrpSpPr>
        <p:grpSpPr>
          <a:xfrm>
            <a:off x="8525702" y="2321109"/>
            <a:ext cx="3078637" cy="1157447"/>
            <a:chOff x="8481991" y="2207914"/>
            <a:chExt cx="3078637" cy="115744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CF6A68F-6F61-4719-8675-F3CA0A4D58F2}"/>
                </a:ext>
              </a:extLst>
            </p:cNvPr>
            <p:cNvSpPr txBox="1"/>
            <p:nvPr/>
          </p:nvSpPr>
          <p:spPr>
            <a:xfrm>
              <a:off x="8481991" y="2207914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03-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9065774-39A1-468F-BBF3-65C6E139FA3A}"/>
                </a:ext>
              </a:extLst>
            </p:cNvPr>
            <p:cNvSpPr txBox="1"/>
            <p:nvPr/>
          </p:nvSpPr>
          <p:spPr>
            <a:xfrm>
              <a:off x="8520792" y="2657475"/>
              <a:ext cx="30398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8599F726-BC7A-447D-9F19-792427733FDE}"/>
                </a:ext>
              </a:extLst>
            </p:cNvPr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4F5632C-FCC1-4F20-83D9-6CE3AB954940}"/>
              </a:ext>
            </a:extLst>
          </p:cNvPr>
          <p:cNvSpPr txBox="1"/>
          <p:nvPr/>
        </p:nvSpPr>
        <p:spPr>
          <a:xfrm>
            <a:off x="8525702" y="457214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04-</a:t>
            </a:r>
            <a:r>
              <a:rPr lang="zh-CN" altLang="en-US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4C05510-0F03-4770-BCF9-52106BBD9638}"/>
              </a:ext>
            </a:extLst>
          </p:cNvPr>
          <p:cNvSpPr txBox="1"/>
          <p:nvPr/>
        </p:nvSpPr>
        <p:spPr>
          <a:xfrm>
            <a:off x="8564503" y="5021701"/>
            <a:ext cx="3039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Title text Title text Title text Title text Title text Title text Title text Title text Title text Title text Title text Title text </a:t>
            </a:r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  <a:p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954E5B03-15E6-4B83-AE85-D9187EB1AF64}"/>
              </a:ext>
            </a:extLst>
          </p:cNvPr>
          <p:cNvSpPr/>
          <p:nvPr/>
        </p:nvSpPr>
        <p:spPr>
          <a:xfrm>
            <a:off x="8659452" y="4974116"/>
            <a:ext cx="54855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869B8AB-28A3-4859-80C0-0F678DBD5F8C}"/>
              </a:ext>
            </a:extLst>
          </p:cNvPr>
          <p:cNvSpPr txBox="1"/>
          <p:nvPr/>
        </p:nvSpPr>
        <p:spPr>
          <a:xfrm>
            <a:off x="1812646" y="235102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01-</a:t>
            </a:r>
            <a:r>
              <a:rPr lang="zh-CN" altLang="en-US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6BECB8F-6538-4CCC-83E5-4F60DA42D917}"/>
              </a:ext>
            </a:extLst>
          </p:cNvPr>
          <p:cNvSpPr txBox="1"/>
          <p:nvPr/>
        </p:nvSpPr>
        <p:spPr>
          <a:xfrm>
            <a:off x="858194" y="2800582"/>
            <a:ext cx="3039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Title text Title text Title text Title text Title text Title text Title text Title text Title text Title text Title text</a:t>
            </a:r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C7A13F55-52E9-4F6D-BEB6-94226A4AFED3}"/>
              </a:ext>
            </a:extLst>
          </p:cNvPr>
          <p:cNvSpPr/>
          <p:nvPr/>
        </p:nvSpPr>
        <p:spPr>
          <a:xfrm>
            <a:off x="3266844" y="2752997"/>
            <a:ext cx="54855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C46DA1F-F2D1-4439-97E9-919AD79445A0}"/>
              </a:ext>
            </a:extLst>
          </p:cNvPr>
          <p:cNvSpPr txBox="1"/>
          <p:nvPr/>
        </p:nvSpPr>
        <p:spPr>
          <a:xfrm>
            <a:off x="2024516" y="481320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02-</a:t>
            </a:r>
            <a:r>
              <a:rPr lang="zh-CN" altLang="en-US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2B54495-71AD-4B30-9E36-48E2848566FC}"/>
              </a:ext>
            </a:extLst>
          </p:cNvPr>
          <p:cNvSpPr txBox="1"/>
          <p:nvPr/>
        </p:nvSpPr>
        <p:spPr>
          <a:xfrm>
            <a:off x="1231728" y="5262762"/>
            <a:ext cx="2878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/>
                </a:solidFill>
              </a:rPr>
              <a:t>Title text Title text Title text Title text Title text Title text Title text Title text Title text Title text Title text Title text </a:t>
            </a:r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  <a:p>
            <a:pPr algn="r"/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3C7E7894-4515-4EEC-8B75-3026C3AA97E0}"/>
              </a:ext>
            </a:extLst>
          </p:cNvPr>
          <p:cNvSpPr/>
          <p:nvPr/>
        </p:nvSpPr>
        <p:spPr>
          <a:xfrm>
            <a:off x="3478714" y="5215177"/>
            <a:ext cx="54855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E58A7678-5028-4304-9711-897B2A1139D0}"/>
              </a:ext>
            </a:extLst>
          </p:cNvPr>
          <p:cNvSpPr/>
          <p:nvPr/>
        </p:nvSpPr>
        <p:spPr>
          <a:xfrm rot="10800000">
            <a:off x="4796191" y="2765245"/>
            <a:ext cx="2620300" cy="2620300"/>
          </a:xfrm>
          <a:prstGeom prst="ellipse">
            <a:avLst/>
          </a:prstGeom>
          <a:gradFill flip="none" rotWithShape="1">
            <a:gsLst>
              <a:gs pos="73500">
                <a:srgbClr val="486D80"/>
              </a:gs>
              <a:gs pos="0">
                <a:srgbClr val="608EA5"/>
              </a:gs>
              <a:gs pos="100000">
                <a:srgbClr val="588497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41C5891-FFE4-4585-A6E6-E4A2D9FA3669}"/>
              </a:ext>
            </a:extLst>
          </p:cNvPr>
          <p:cNvSpPr txBox="1"/>
          <p:nvPr/>
        </p:nvSpPr>
        <p:spPr>
          <a:xfrm>
            <a:off x="4330230" y="2479919"/>
            <a:ext cx="28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1</a:t>
            </a:r>
            <a:endParaRPr lang="zh-CN" altLang="en-US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0B7CA73-988D-4AA6-808D-29E941BA0B16}"/>
              </a:ext>
            </a:extLst>
          </p:cNvPr>
          <p:cNvSpPr txBox="1"/>
          <p:nvPr/>
        </p:nvSpPr>
        <p:spPr>
          <a:xfrm>
            <a:off x="7543625" y="2492218"/>
            <a:ext cx="28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1810751-A4B3-4050-87C5-1FF9C240601E}"/>
              </a:ext>
            </a:extLst>
          </p:cNvPr>
          <p:cNvSpPr txBox="1"/>
          <p:nvPr/>
        </p:nvSpPr>
        <p:spPr>
          <a:xfrm>
            <a:off x="4420958" y="4942448"/>
            <a:ext cx="28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72A961A-D885-458E-A27C-109B27567864}"/>
              </a:ext>
            </a:extLst>
          </p:cNvPr>
          <p:cNvSpPr txBox="1"/>
          <p:nvPr/>
        </p:nvSpPr>
        <p:spPr>
          <a:xfrm>
            <a:off x="7480014" y="4923109"/>
            <a:ext cx="28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4</a:t>
            </a:r>
            <a:endParaRPr lang="zh-CN" altLang="en-US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AFE3C437-8750-48A1-9E8F-C80F3731AC8C}"/>
              </a:ext>
            </a:extLst>
          </p:cNvPr>
          <p:cNvSpPr/>
          <p:nvPr/>
        </p:nvSpPr>
        <p:spPr>
          <a:xfrm rot="10800000">
            <a:off x="5367175" y="3408744"/>
            <a:ext cx="1457650" cy="1457650"/>
          </a:xfrm>
          <a:prstGeom prst="ellipse">
            <a:avLst/>
          </a:prstGeom>
          <a:gradFill flip="none" rotWithShape="1">
            <a:gsLst>
              <a:gs pos="73500">
                <a:srgbClr val="608EA5"/>
              </a:gs>
              <a:gs pos="0">
                <a:srgbClr val="507488"/>
              </a:gs>
              <a:gs pos="100000">
                <a:srgbClr val="507488"/>
              </a:gs>
            </a:gsLst>
            <a:lin ang="16200000" scaled="1"/>
            <a:tileRect/>
          </a:gradFill>
          <a:ln>
            <a:gradFill>
              <a:gsLst>
                <a:gs pos="100000">
                  <a:schemeClr val="bg1">
                    <a:alpha val="30000"/>
                  </a:schemeClr>
                </a:gs>
                <a:gs pos="0">
                  <a:schemeClr val="bg1">
                    <a:alpha val="3000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BEC87F0-9500-4EBC-AA63-11EA102EE84F}"/>
              </a:ext>
            </a:extLst>
          </p:cNvPr>
          <p:cNvSpPr txBox="1"/>
          <p:nvPr/>
        </p:nvSpPr>
        <p:spPr>
          <a:xfrm>
            <a:off x="5610320" y="3721452"/>
            <a:ext cx="922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TITLE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HERE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27DF501-5A75-448A-8E6D-004F22F47A2C}"/>
              </a:ext>
            </a:extLst>
          </p:cNvPr>
          <p:cNvGrpSpPr/>
          <p:nvPr/>
        </p:nvGrpSpPr>
        <p:grpSpPr>
          <a:xfrm>
            <a:off x="4522835" y="1587578"/>
            <a:ext cx="3104397" cy="374348"/>
            <a:chOff x="4561478" y="1745994"/>
            <a:chExt cx="3104397" cy="37434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C56EC031-9382-4ED3-BD73-D65DD51BF72B}"/>
                </a:ext>
              </a:extLst>
            </p:cNvPr>
            <p:cNvSpPr/>
            <p:nvPr/>
          </p:nvSpPr>
          <p:spPr>
            <a:xfrm>
              <a:off x="6238728" y="1745994"/>
              <a:ext cx="1359668" cy="369333"/>
            </a:xfrm>
            <a:prstGeom prst="rect">
              <a:avLst/>
            </a:prstGeom>
            <a:solidFill>
              <a:srgbClr val="486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79F2CFFB-0507-4735-8159-9A94717ED451}"/>
                </a:ext>
              </a:extLst>
            </p:cNvPr>
            <p:cNvSpPr txBox="1"/>
            <p:nvPr/>
          </p:nvSpPr>
          <p:spPr>
            <a:xfrm>
              <a:off x="4561478" y="1751010"/>
              <a:ext cx="31043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TITLE HERE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C64D93C-5FAD-4AFA-9500-0665D2B008CA}"/>
              </a:ext>
            </a:extLst>
          </p:cNvPr>
          <p:cNvGrpSpPr/>
          <p:nvPr/>
        </p:nvGrpSpPr>
        <p:grpSpPr>
          <a:xfrm>
            <a:off x="4802817" y="814144"/>
            <a:ext cx="2800908" cy="646331"/>
            <a:chOff x="5966698" y="2917576"/>
            <a:chExt cx="2276257" cy="95576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FDD6870E-1A74-4C1A-8FAF-823B0FA298A6}"/>
                </a:ext>
              </a:extLst>
            </p:cNvPr>
            <p:cNvSpPr/>
            <p:nvPr/>
          </p:nvSpPr>
          <p:spPr>
            <a:xfrm>
              <a:off x="7015163" y="2943225"/>
              <a:ext cx="1048465" cy="8572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3" name="TextBox 1">
              <a:extLst>
                <a:ext uri="{FF2B5EF4-FFF2-40B4-BE49-F238E27FC236}">
                  <a16:creationId xmlns:a16="http://schemas.microsoft.com/office/drawing/2014/main" xmlns="" id="{BB9E5AB4-A502-4046-B664-BD35BD11A46C}"/>
                </a:ext>
              </a:extLst>
            </p:cNvPr>
            <p:cNvSpPr txBox="1"/>
            <p:nvPr/>
          </p:nvSpPr>
          <p:spPr>
            <a:xfrm>
              <a:off x="6892073" y="2917576"/>
              <a:ext cx="1350882" cy="955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96D80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8D2AA521-AAF7-4348-85B0-86EDDEE19868}"/>
                </a:ext>
              </a:extLst>
            </p:cNvPr>
            <p:cNvSpPr/>
            <p:nvPr/>
          </p:nvSpPr>
          <p:spPr>
            <a:xfrm>
              <a:off x="6132344" y="2940338"/>
              <a:ext cx="483576" cy="86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6448CE96-FDB1-4606-8F30-5D8B2AEB9814}"/>
                </a:ext>
              </a:extLst>
            </p:cNvPr>
            <p:cNvSpPr/>
            <p:nvPr/>
          </p:nvSpPr>
          <p:spPr>
            <a:xfrm>
              <a:off x="5966698" y="2943225"/>
              <a:ext cx="1048465" cy="8572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C5F66F1C-0864-4443-83FE-06D435141454}"/>
              </a:ext>
            </a:extLst>
          </p:cNvPr>
          <p:cNvCxnSpPr>
            <a:cxnSpLocks/>
          </p:cNvCxnSpPr>
          <p:nvPr/>
        </p:nvCxnSpPr>
        <p:spPr>
          <a:xfrm>
            <a:off x="5101144" y="2321109"/>
            <a:ext cx="2010391" cy="0"/>
          </a:xfrm>
          <a:prstGeom prst="line">
            <a:avLst/>
          </a:prstGeom>
          <a:ln>
            <a:gradFill flip="none" rotWithShape="1">
              <a:gsLst>
                <a:gs pos="50400">
                  <a:schemeClr val="bg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EE8D0F73-A9C3-454B-9989-A35957FF86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51050"/>
          <a:stretch/>
        </p:blipFill>
        <p:spPr>
          <a:xfrm flipH="1">
            <a:off x="1" y="5914102"/>
            <a:ext cx="12191999" cy="94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55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extLst>
              <a:ext uri="{FF2B5EF4-FFF2-40B4-BE49-F238E27FC236}">
                <a16:creationId xmlns:a16="http://schemas.microsoft.com/office/drawing/2014/main" xmlns="" id="{53236842-C93E-4900-A381-31CFF7FA7680}"/>
              </a:ext>
            </a:extLst>
          </p:cNvPr>
          <p:cNvSpPr/>
          <p:nvPr/>
        </p:nvSpPr>
        <p:spPr>
          <a:xfrm>
            <a:off x="1156691" y="4561334"/>
            <a:ext cx="406400" cy="406400"/>
          </a:xfrm>
          <a:prstGeom prst="pentagon">
            <a:avLst/>
          </a:prstGeom>
          <a:solidFill>
            <a:srgbClr val="4F7587">
              <a:alpha val="80000"/>
            </a:srgbClr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accent1">
                    <a:lumMod val="45000"/>
                    <a:lumOff val="55000"/>
                    <a:alpha val="40000"/>
                  </a:schemeClr>
                </a:gs>
                <a:gs pos="67000">
                  <a:srgbClr val="C1D1EB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" name="五边形 2">
            <a:extLst>
              <a:ext uri="{FF2B5EF4-FFF2-40B4-BE49-F238E27FC236}">
                <a16:creationId xmlns:a16="http://schemas.microsoft.com/office/drawing/2014/main" xmlns="" id="{61D6C746-2190-4FBA-8C2E-167FD1196044}"/>
              </a:ext>
            </a:extLst>
          </p:cNvPr>
          <p:cNvSpPr/>
          <p:nvPr/>
        </p:nvSpPr>
        <p:spPr>
          <a:xfrm>
            <a:off x="3220117" y="3192780"/>
            <a:ext cx="406400" cy="406400"/>
          </a:xfrm>
          <a:prstGeom prst="pentagon">
            <a:avLst/>
          </a:prstGeom>
          <a:solidFill>
            <a:srgbClr val="4F7587">
              <a:alpha val="80000"/>
            </a:srgbClr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accent1">
                    <a:lumMod val="45000"/>
                    <a:lumOff val="55000"/>
                    <a:alpha val="40000"/>
                  </a:schemeClr>
                </a:gs>
                <a:gs pos="67000">
                  <a:srgbClr val="C1D1EB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4" name="五边形 3">
            <a:extLst>
              <a:ext uri="{FF2B5EF4-FFF2-40B4-BE49-F238E27FC236}">
                <a16:creationId xmlns:a16="http://schemas.microsoft.com/office/drawing/2014/main" xmlns="" id="{C9F48DBF-3365-4671-AB97-84F806768435}"/>
              </a:ext>
            </a:extLst>
          </p:cNvPr>
          <p:cNvSpPr/>
          <p:nvPr/>
        </p:nvSpPr>
        <p:spPr>
          <a:xfrm>
            <a:off x="5097674" y="4358134"/>
            <a:ext cx="406400" cy="406400"/>
          </a:xfrm>
          <a:prstGeom prst="pentagon">
            <a:avLst/>
          </a:prstGeom>
          <a:solidFill>
            <a:srgbClr val="4F7587">
              <a:alpha val="80000"/>
            </a:srgbClr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accent1">
                    <a:lumMod val="45000"/>
                    <a:lumOff val="55000"/>
                    <a:alpha val="40000"/>
                  </a:schemeClr>
                </a:gs>
                <a:gs pos="67000">
                  <a:srgbClr val="C1D1EB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5" name="五边形 4">
            <a:extLst>
              <a:ext uri="{FF2B5EF4-FFF2-40B4-BE49-F238E27FC236}">
                <a16:creationId xmlns:a16="http://schemas.microsoft.com/office/drawing/2014/main" xmlns="" id="{E2DB0311-9259-4B86-AFC4-BB0138D91596}"/>
              </a:ext>
            </a:extLst>
          </p:cNvPr>
          <p:cNvSpPr/>
          <p:nvPr/>
        </p:nvSpPr>
        <p:spPr>
          <a:xfrm>
            <a:off x="7192316" y="3628817"/>
            <a:ext cx="406400" cy="406400"/>
          </a:xfrm>
          <a:prstGeom prst="pentagon">
            <a:avLst/>
          </a:prstGeom>
          <a:solidFill>
            <a:srgbClr val="4F7587">
              <a:alpha val="80000"/>
            </a:srgbClr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accent1">
                    <a:lumMod val="45000"/>
                    <a:lumOff val="55000"/>
                    <a:alpha val="40000"/>
                  </a:schemeClr>
                </a:gs>
                <a:gs pos="67000">
                  <a:srgbClr val="C1D1EB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6" name="五边形 5">
            <a:extLst>
              <a:ext uri="{FF2B5EF4-FFF2-40B4-BE49-F238E27FC236}">
                <a16:creationId xmlns:a16="http://schemas.microsoft.com/office/drawing/2014/main" xmlns="" id="{48E91BEA-582F-44BE-8DB0-DC4941EC4661}"/>
              </a:ext>
            </a:extLst>
          </p:cNvPr>
          <p:cNvSpPr/>
          <p:nvPr/>
        </p:nvSpPr>
        <p:spPr>
          <a:xfrm>
            <a:off x="8649094" y="2885815"/>
            <a:ext cx="406400" cy="406400"/>
          </a:xfrm>
          <a:prstGeom prst="pentagon">
            <a:avLst/>
          </a:prstGeom>
          <a:solidFill>
            <a:srgbClr val="4F7587">
              <a:alpha val="80000"/>
            </a:srgbClr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accent1">
                    <a:lumMod val="45000"/>
                    <a:lumOff val="55000"/>
                    <a:alpha val="40000"/>
                  </a:schemeClr>
                </a:gs>
                <a:gs pos="67000">
                  <a:srgbClr val="C1D1EB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7" name="五边形 6">
            <a:extLst>
              <a:ext uri="{FF2B5EF4-FFF2-40B4-BE49-F238E27FC236}">
                <a16:creationId xmlns:a16="http://schemas.microsoft.com/office/drawing/2014/main" xmlns="" id="{3DA0DA86-EA03-4B80-8743-BF652AA00F5A}"/>
              </a:ext>
            </a:extLst>
          </p:cNvPr>
          <p:cNvSpPr/>
          <p:nvPr/>
        </p:nvSpPr>
        <p:spPr>
          <a:xfrm>
            <a:off x="10374075" y="1604747"/>
            <a:ext cx="406400" cy="406400"/>
          </a:xfrm>
          <a:prstGeom prst="pentagon">
            <a:avLst/>
          </a:prstGeom>
          <a:solidFill>
            <a:srgbClr val="4F7587">
              <a:alpha val="80000"/>
            </a:srgbClr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accent1">
                    <a:lumMod val="45000"/>
                    <a:lumOff val="55000"/>
                    <a:alpha val="40000"/>
                  </a:schemeClr>
                </a:gs>
                <a:gs pos="67000">
                  <a:srgbClr val="C1D1EB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C81D43C-2F42-4E13-9471-6AF99B69D3EE}"/>
              </a:ext>
            </a:extLst>
          </p:cNvPr>
          <p:cNvCxnSpPr>
            <a:cxnSpLocks/>
          </p:cNvCxnSpPr>
          <p:nvPr/>
        </p:nvCxnSpPr>
        <p:spPr>
          <a:xfrm flipV="1">
            <a:off x="3423317" y="2065863"/>
            <a:ext cx="0" cy="112691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B5E363F-67C5-4D46-9AAD-0BF7961E68DD}"/>
              </a:ext>
            </a:extLst>
          </p:cNvPr>
          <p:cNvCxnSpPr>
            <a:cxnSpLocks/>
          </p:cNvCxnSpPr>
          <p:nvPr/>
        </p:nvCxnSpPr>
        <p:spPr>
          <a:xfrm flipV="1">
            <a:off x="5293999" y="3231217"/>
            <a:ext cx="0" cy="112691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BB1097A-09EE-4B04-AAE6-0B7E88E96BA6}"/>
              </a:ext>
            </a:extLst>
          </p:cNvPr>
          <p:cNvCxnSpPr>
            <a:cxnSpLocks/>
          </p:cNvCxnSpPr>
          <p:nvPr/>
        </p:nvCxnSpPr>
        <p:spPr>
          <a:xfrm flipV="1">
            <a:off x="1359891" y="3436081"/>
            <a:ext cx="0" cy="112691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FA58E14-EAC1-44A4-AEB9-911021348E93}"/>
              </a:ext>
            </a:extLst>
          </p:cNvPr>
          <p:cNvCxnSpPr>
            <a:cxnSpLocks/>
          </p:cNvCxnSpPr>
          <p:nvPr/>
        </p:nvCxnSpPr>
        <p:spPr>
          <a:xfrm flipV="1">
            <a:off x="7395516" y="2501899"/>
            <a:ext cx="0" cy="112691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D7C5FC5-7FBE-4921-88B3-95F2EC151200}"/>
              </a:ext>
            </a:extLst>
          </p:cNvPr>
          <p:cNvCxnSpPr>
            <a:cxnSpLocks/>
          </p:cNvCxnSpPr>
          <p:nvPr/>
        </p:nvCxnSpPr>
        <p:spPr>
          <a:xfrm>
            <a:off x="8852294" y="3292215"/>
            <a:ext cx="0" cy="112691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4292BC8-2890-4375-9234-E7AB71ADA8AB}"/>
              </a:ext>
            </a:extLst>
          </p:cNvPr>
          <p:cNvCxnSpPr>
            <a:cxnSpLocks/>
          </p:cNvCxnSpPr>
          <p:nvPr/>
        </p:nvCxnSpPr>
        <p:spPr>
          <a:xfrm>
            <a:off x="10577275" y="2011147"/>
            <a:ext cx="0" cy="112691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9AC31C7-1083-4129-BBA7-244C0E02415A}"/>
              </a:ext>
            </a:extLst>
          </p:cNvPr>
          <p:cNvSpPr txBox="1"/>
          <p:nvPr/>
        </p:nvSpPr>
        <p:spPr>
          <a:xfrm>
            <a:off x="1058516" y="4626034"/>
            <a:ext cx="60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10%</a:t>
            </a:r>
            <a:endParaRPr lang="zh-CN" altLang="en-US" sz="1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4D47766-8105-4ADA-A0B5-2697FD0238B5}"/>
              </a:ext>
            </a:extLst>
          </p:cNvPr>
          <p:cNvSpPr txBox="1"/>
          <p:nvPr/>
        </p:nvSpPr>
        <p:spPr>
          <a:xfrm>
            <a:off x="3137567" y="3257480"/>
            <a:ext cx="60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20%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CD55DA9-ABF7-4AEC-9E51-6D7EFB2DB0A8}"/>
              </a:ext>
            </a:extLst>
          </p:cNvPr>
          <p:cNvSpPr txBox="1"/>
          <p:nvPr/>
        </p:nvSpPr>
        <p:spPr>
          <a:xfrm>
            <a:off x="4999499" y="4422834"/>
            <a:ext cx="60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15%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F1BACDE-95A0-4B02-9EAF-3087B4E4980C}"/>
              </a:ext>
            </a:extLst>
          </p:cNvPr>
          <p:cNvSpPr txBox="1"/>
          <p:nvPr/>
        </p:nvSpPr>
        <p:spPr>
          <a:xfrm>
            <a:off x="7106316" y="3708410"/>
            <a:ext cx="60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25%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389F22B-A950-4528-B050-6B72460DCF43}"/>
              </a:ext>
            </a:extLst>
          </p:cNvPr>
          <p:cNvSpPr txBox="1"/>
          <p:nvPr/>
        </p:nvSpPr>
        <p:spPr>
          <a:xfrm>
            <a:off x="8550919" y="2952991"/>
            <a:ext cx="60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40%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1D11B24-4F6F-4F1C-8642-7708A01AEFE5}"/>
              </a:ext>
            </a:extLst>
          </p:cNvPr>
          <p:cNvSpPr txBox="1"/>
          <p:nvPr/>
        </p:nvSpPr>
        <p:spPr>
          <a:xfrm>
            <a:off x="10275900" y="1669448"/>
            <a:ext cx="602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60%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1AB25F2-93E2-4732-B831-D3B2F1A77C7D}"/>
              </a:ext>
            </a:extLst>
          </p:cNvPr>
          <p:cNvSpPr txBox="1"/>
          <p:nvPr/>
        </p:nvSpPr>
        <p:spPr>
          <a:xfrm>
            <a:off x="528177" y="2330140"/>
            <a:ext cx="743942" cy="338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56C60CE-38E2-4A45-967C-731659CCB4CE}"/>
              </a:ext>
            </a:extLst>
          </p:cNvPr>
          <p:cNvSpPr txBox="1"/>
          <p:nvPr/>
        </p:nvSpPr>
        <p:spPr>
          <a:xfrm>
            <a:off x="561516" y="2720026"/>
            <a:ext cx="1907566" cy="67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Title text Title text Title text Title text Title text Title text Title text Title text </a:t>
            </a:r>
            <a:endParaRPr lang="en-US" altLang="zh-CN" sz="10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B6719634-9F28-4D4C-A3FC-02F9B54BFBA5}"/>
              </a:ext>
            </a:extLst>
          </p:cNvPr>
          <p:cNvSpPr/>
          <p:nvPr/>
        </p:nvSpPr>
        <p:spPr>
          <a:xfrm>
            <a:off x="643100" y="2672441"/>
            <a:ext cx="471345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468706A-EE4E-45EB-9C5B-933DAC70E4EA}"/>
              </a:ext>
            </a:extLst>
          </p:cNvPr>
          <p:cNvSpPr txBox="1"/>
          <p:nvPr/>
        </p:nvSpPr>
        <p:spPr>
          <a:xfrm>
            <a:off x="2611178" y="874248"/>
            <a:ext cx="725302" cy="34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D87DF43-F537-4EAB-A8BF-910F7C988281}"/>
              </a:ext>
            </a:extLst>
          </p:cNvPr>
          <p:cNvSpPr txBox="1"/>
          <p:nvPr/>
        </p:nvSpPr>
        <p:spPr>
          <a:xfrm>
            <a:off x="2644517" y="1271691"/>
            <a:ext cx="1907566" cy="67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Title text Title text Title text Title text Title text Title text Title text Title text </a:t>
            </a:r>
            <a:endParaRPr lang="en-US" altLang="zh-CN" sz="10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D6C643C3-416F-4A92-AD3D-1B7175016338}"/>
              </a:ext>
            </a:extLst>
          </p:cNvPr>
          <p:cNvSpPr/>
          <p:nvPr/>
        </p:nvSpPr>
        <p:spPr>
          <a:xfrm>
            <a:off x="2726101" y="1224106"/>
            <a:ext cx="471345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CA756F-2BAF-43CB-A256-986B7E090827}"/>
              </a:ext>
            </a:extLst>
          </p:cNvPr>
          <p:cNvSpPr txBox="1"/>
          <p:nvPr/>
        </p:nvSpPr>
        <p:spPr>
          <a:xfrm>
            <a:off x="4670104" y="2147541"/>
            <a:ext cx="713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9A641A2-DD6E-4113-8D18-39ACF6D363A6}"/>
              </a:ext>
            </a:extLst>
          </p:cNvPr>
          <p:cNvSpPr txBox="1"/>
          <p:nvPr/>
        </p:nvSpPr>
        <p:spPr>
          <a:xfrm>
            <a:off x="4703443" y="2455945"/>
            <a:ext cx="1907566" cy="67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Title text Title text Title text Title text Title text Title text Title text Title text </a:t>
            </a:r>
            <a:endParaRPr lang="en-US" altLang="zh-CN" sz="10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50902398-59A1-4283-9B5E-91D586C97B3E}"/>
              </a:ext>
            </a:extLst>
          </p:cNvPr>
          <p:cNvSpPr/>
          <p:nvPr/>
        </p:nvSpPr>
        <p:spPr>
          <a:xfrm>
            <a:off x="4785027" y="2408360"/>
            <a:ext cx="471345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BE7D5C1-E018-4599-A69A-130597AF32A9}"/>
              </a:ext>
            </a:extLst>
          </p:cNvPr>
          <p:cNvSpPr txBox="1"/>
          <p:nvPr/>
        </p:nvSpPr>
        <p:spPr>
          <a:xfrm>
            <a:off x="6990916" y="1269825"/>
            <a:ext cx="717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843F25C-16AE-43EE-A3E0-946678B6D7DD}"/>
              </a:ext>
            </a:extLst>
          </p:cNvPr>
          <p:cNvSpPr txBox="1"/>
          <p:nvPr/>
        </p:nvSpPr>
        <p:spPr>
          <a:xfrm>
            <a:off x="7024256" y="1702008"/>
            <a:ext cx="1907566" cy="67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Title text Title text Title text Title text Title text Title text Title text Title text </a:t>
            </a:r>
            <a:endParaRPr lang="en-US" altLang="zh-CN" sz="10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D9EE5C05-A60B-4EE8-88F9-5DA510449DD3}"/>
              </a:ext>
            </a:extLst>
          </p:cNvPr>
          <p:cNvSpPr/>
          <p:nvPr/>
        </p:nvSpPr>
        <p:spPr>
          <a:xfrm>
            <a:off x="7105840" y="1654423"/>
            <a:ext cx="471345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A68EA58-3CED-4D0E-9B31-1DA178D642AB}"/>
              </a:ext>
            </a:extLst>
          </p:cNvPr>
          <p:cNvSpPr txBox="1"/>
          <p:nvPr/>
        </p:nvSpPr>
        <p:spPr>
          <a:xfrm>
            <a:off x="8308289" y="4586800"/>
            <a:ext cx="747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44F895-3C3A-4430-9886-452DC594A3A3}"/>
              </a:ext>
            </a:extLst>
          </p:cNvPr>
          <p:cNvSpPr txBox="1"/>
          <p:nvPr/>
        </p:nvSpPr>
        <p:spPr>
          <a:xfrm>
            <a:off x="8343773" y="4915276"/>
            <a:ext cx="2030302" cy="67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Title text Title text Title text Title text Title text Title text Title text Title text </a:t>
            </a:r>
            <a:endParaRPr lang="en-US" altLang="zh-CN" sz="10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5EC57AF1-493B-4B3F-878C-C5E73BADE856}"/>
              </a:ext>
            </a:extLst>
          </p:cNvPr>
          <p:cNvSpPr/>
          <p:nvPr/>
        </p:nvSpPr>
        <p:spPr>
          <a:xfrm>
            <a:off x="8430607" y="4867691"/>
            <a:ext cx="501672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FA673D4-DF34-46CB-929F-08E3E440A2FF}"/>
              </a:ext>
            </a:extLst>
          </p:cNvPr>
          <p:cNvSpPr txBox="1"/>
          <p:nvPr/>
        </p:nvSpPr>
        <p:spPr>
          <a:xfrm>
            <a:off x="9934521" y="3363887"/>
            <a:ext cx="732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2730242-F207-402C-AF49-FFAAC02E4918}"/>
              </a:ext>
            </a:extLst>
          </p:cNvPr>
          <p:cNvSpPr txBox="1"/>
          <p:nvPr/>
        </p:nvSpPr>
        <p:spPr>
          <a:xfrm>
            <a:off x="9967617" y="3740021"/>
            <a:ext cx="1893654" cy="67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Title text Title text Title text Title text Title text Title text Title text Title text </a:t>
            </a:r>
            <a:endParaRPr lang="en-US" altLang="zh-CN" sz="10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07DF916B-2C8A-41AB-9C54-A90A15067681}"/>
              </a:ext>
            </a:extLst>
          </p:cNvPr>
          <p:cNvSpPr/>
          <p:nvPr/>
        </p:nvSpPr>
        <p:spPr>
          <a:xfrm>
            <a:off x="10048606" y="3692436"/>
            <a:ext cx="467908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AED2BF0-3EA8-4266-BB8B-A7195204EF13}"/>
              </a:ext>
            </a:extLst>
          </p:cNvPr>
          <p:cNvSpPr/>
          <p:nvPr/>
        </p:nvSpPr>
        <p:spPr>
          <a:xfrm rot="2767191">
            <a:off x="1299914" y="3493973"/>
            <a:ext cx="124244" cy="130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FEDDC25-84F6-401A-823B-DFEA2F8664EC}"/>
              </a:ext>
            </a:extLst>
          </p:cNvPr>
          <p:cNvSpPr/>
          <p:nvPr/>
        </p:nvSpPr>
        <p:spPr>
          <a:xfrm rot="2767191">
            <a:off x="3364275" y="1968506"/>
            <a:ext cx="124244" cy="130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F80C9A9C-0AD5-4EFB-9A5F-1BFEF2194350}"/>
              </a:ext>
            </a:extLst>
          </p:cNvPr>
          <p:cNvSpPr/>
          <p:nvPr/>
        </p:nvSpPr>
        <p:spPr>
          <a:xfrm rot="2767191">
            <a:off x="5231877" y="3101602"/>
            <a:ext cx="124244" cy="130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5EB6F7E6-FA61-4AA9-A786-7CA04FA156A7}"/>
              </a:ext>
            </a:extLst>
          </p:cNvPr>
          <p:cNvSpPr/>
          <p:nvPr/>
        </p:nvSpPr>
        <p:spPr>
          <a:xfrm rot="2767191">
            <a:off x="7345307" y="2471060"/>
            <a:ext cx="124244" cy="130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8893A47C-820D-4939-B15A-224EFED19D7D}"/>
              </a:ext>
            </a:extLst>
          </p:cNvPr>
          <p:cNvSpPr/>
          <p:nvPr/>
        </p:nvSpPr>
        <p:spPr>
          <a:xfrm rot="2767191">
            <a:off x="8801823" y="4315763"/>
            <a:ext cx="124244" cy="130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D8072F54-A8AA-4E61-9E86-4B4D772BA11B}"/>
              </a:ext>
            </a:extLst>
          </p:cNvPr>
          <p:cNvSpPr/>
          <p:nvPr/>
        </p:nvSpPr>
        <p:spPr>
          <a:xfrm rot="2767191">
            <a:off x="10514891" y="3099770"/>
            <a:ext cx="124244" cy="130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Picture 3">
            <a:extLst>
              <a:ext uri="{FF2B5EF4-FFF2-40B4-BE49-F238E27FC236}">
                <a16:creationId xmlns:a16="http://schemas.microsoft.com/office/drawing/2014/main" xmlns="" id="{F5B4A4F9-B675-4EAF-99C5-19858A0361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 flipH="1" flipV="1">
            <a:off x="10398776" y="3883068"/>
            <a:ext cx="1793223" cy="2974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22479839-3717-408A-8595-456297BF38B6}"/>
              </a:ext>
            </a:extLst>
          </p:cNvPr>
          <p:cNvGrpSpPr/>
          <p:nvPr/>
        </p:nvGrpSpPr>
        <p:grpSpPr>
          <a:xfrm>
            <a:off x="-152716" y="1785151"/>
            <a:ext cx="12454972" cy="3947358"/>
            <a:chOff x="-152716" y="1785151"/>
            <a:chExt cx="12454972" cy="394735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B727DB6B-7441-4A03-9D58-1F9944F40F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43194" y="3558982"/>
              <a:ext cx="1233261" cy="976432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28831BFA-FF69-4238-A673-91E9CDB4EA63}"/>
                </a:ext>
              </a:extLst>
            </p:cNvPr>
            <p:cNvCxnSpPr>
              <a:cxnSpLocks/>
            </p:cNvCxnSpPr>
            <p:nvPr/>
          </p:nvCxnSpPr>
          <p:spPr>
            <a:xfrm>
              <a:off x="3803188" y="3594215"/>
              <a:ext cx="1123360" cy="763919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F93C0DC9-C2CD-4E6F-B5DE-9CAE47C09C95}"/>
                </a:ext>
              </a:extLst>
            </p:cNvPr>
            <p:cNvCxnSpPr>
              <a:cxnSpLocks/>
              <a:stCxn id="16" idx="3"/>
              <a:endCxn id="17" idx="1"/>
            </p:cNvCxnSpPr>
            <p:nvPr/>
          </p:nvCxnSpPr>
          <p:spPr>
            <a:xfrm flipV="1">
              <a:off x="5601726" y="3846910"/>
              <a:ext cx="1504590" cy="714424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65A6F53F-FE47-4F24-B0BC-F243195D34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60977" y="3310490"/>
              <a:ext cx="767215" cy="450931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848E10DF-0C0A-47F8-9E08-8036FF2C3D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76541" y="1942724"/>
              <a:ext cx="1006019" cy="1061662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585AE494-A573-43B8-8920-204EB71543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52716" y="4756077"/>
              <a:ext cx="1233261" cy="976432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83660FE7-B495-40E3-B70E-58BFDF6B9A39}"/>
                </a:ext>
              </a:extLst>
            </p:cNvPr>
            <p:cNvCxnSpPr>
              <a:cxnSpLocks/>
            </p:cNvCxnSpPr>
            <p:nvPr/>
          </p:nvCxnSpPr>
          <p:spPr>
            <a:xfrm>
              <a:off x="10738266" y="1785151"/>
              <a:ext cx="1563990" cy="754965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49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83F201A5-12F5-4BCB-AE72-8528950D1950}"/>
              </a:ext>
            </a:extLst>
          </p:cNvPr>
          <p:cNvSpPr/>
          <p:nvPr/>
        </p:nvSpPr>
        <p:spPr>
          <a:xfrm rot="5400000">
            <a:off x="2420463" y="2664776"/>
            <a:ext cx="4381601" cy="1734458"/>
          </a:xfrm>
          <a:prstGeom prst="triangle">
            <a:avLst/>
          </a:prstGeom>
          <a:gradFill>
            <a:gsLst>
              <a:gs pos="0">
                <a:srgbClr val="507488"/>
              </a:gs>
              <a:gs pos="100000">
                <a:srgbClr val="588497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A4910D42-D083-4866-BB5C-27F56AE54149}"/>
              </a:ext>
            </a:extLst>
          </p:cNvPr>
          <p:cNvSpPr/>
          <p:nvPr/>
        </p:nvSpPr>
        <p:spPr>
          <a:xfrm rot="16200000" flipH="1">
            <a:off x="5161284" y="2621357"/>
            <a:ext cx="4129850" cy="1734458"/>
          </a:xfrm>
          <a:prstGeom prst="triangle">
            <a:avLst/>
          </a:prstGeom>
          <a:gradFill>
            <a:gsLst>
              <a:gs pos="0">
                <a:srgbClr val="486D80"/>
              </a:gs>
              <a:gs pos="100000">
                <a:srgbClr val="496C8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141F328-D8C1-4CD8-9FDE-8CB2A2973BA8}"/>
              </a:ext>
            </a:extLst>
          </p:cNvPr>
          <p:cNvGrpSpPr/>
          <p:nvPr/>
        </p:nvGrpSpPr>
        <p:grpSpPr>
          <a:xfrm>
            <a:off x="1186124" y="1432886"/>
            <a:ext cx="2685550" cy="4083910"/>
            <a:chOff x="1261465" y="1587426"/>
            <a:chExt cx="2715755" cy="412984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04C30AE6-A962-46C7-BCA3-B52944FB9E75}"/>
                </a:ext>
              </a:extLst>
            </p:cNvPr>
            <p:cNvSpPr txBox="1"/>
            <p:nvPr/>
          </p:nvSpPr>
          <p:spPr>
            <a:xfrm>
              <a:off x="1658476" y="3152597"/>
              <a:ext cx="1973580" cy="404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106D557-DDBB-460C-83C0-AF59A529232F}"/>
                </a:ext>
              </a:extLst>
            </p:cNvPr>
            <p:cNvSpPr txBox="1"/>
            <p:nvPr/>
          </p:nvSpPr>
          <p:spPr>
            <a:xfrm>
              <a:off x="1582666" y="3758716"/>
              <a:ext cx="212520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D2792CB8-2789-4DFF-8F1D-4E677B77DC41}"/>
                </a:ext>
              </a:extLst>
            </p:cNvPr>
            <p:cNvSpPr/>
            <p:nvPr/>
          </p:nvSpPr>
          <p:spPr>
            <a:xfrm>
              <a:off x="2211256" y="2070132"/>
              <a:ext cx="868020" cy="868020"/>
            </a:xfrm>
            <a:prstGeom prst="ellipse">
              <a:avLst/>
            </a:prstGeom>
            <a:solidFill>
              <a:srgbClr val="486B7E">
                <a:alpha val="31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CC72E7-1B53-4AFA-A511-09C0CC0FEBFB}"/>
                </a:ext>
              </a:extLst>
            </p:cNvPr>
            <p:cNvCxnSpPr>
              <a:cxnSpLocks/>
            </p:cNvCxnSpPr>
            <p:nvPr/>
          </p:nvCxnSpPr>
          <p:spPr>
            <a:xfrm>
              <a:off x="1650616" y="3655712"/>
              <a:ext cx="1989300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027E6A5C-DC6D-4B71-BAD3-111F51E12044}"/>
                </a:ext>
              </a:extLst>
            </p:cNvPr>
            <p:cNvSpPr/>
            <p:nvPr/>
          </p:nvSpPr>
          <p:spPr>
            <a:xfrm>
              <a:off x="1261465" y="1587426"/>
              <a:ext cx="2715755" cy="4129845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6D186CC8-3DF5-4E35-9457-AFE25418BEA0}"/>
                </a:ext>
              </a:extLst>
            </p:cNvPr>
            <p:cNvSpPr/>
            <p:nvPr/>
          </p:nvSpPr>
          <p:spPr>
            <a:xfrm>
              <a:off x="1404358" y="1747084"/>
              <a:ext cx="2455636" cy="3817256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图形 32" descr="原子">
              <a:extLst>
                <a:ext uri="{FF2B5EF4-FFF2-40B4-BE49-F238E27FC236}">
                  <a16:creationId xmlns:a16="http://schemas.microsoft.com/office/drawing/2014/main" xmlns="" id="{F37C93B1-0390-4B02-A7A4-F6C2781CE1F0}"/>
                </a:ext>
              </a:extLst>
            </p:cNvPr>
            <p:cNvGrpSpPr/>
            <p:nvPr/>
          </p:nvGrpSpPr>
          <p:grpSpPr>
            <a:xfrm>
              <a:off x="2334279" y="2205443"/>
              <a:ext cx="621752" cy="621752"/>
              <a:chOff x="2334279" y="2205443"/>
              <a:chExt cx="621752" cy="621752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73C7709E-811D-44AF-8C9E-11891E4F04E9}"/>
                  </a:ext>
                </a:extLst>
              </p:cNvPr>
              <p:cNvSpPr/>
              <p:nvPr/>
            </p:nvSpPr>
            <p:spPr>
              <a:xfrm>
                <a:off x="2604352" y="2477459"/>
                <a:ext cx="77719" cy="77719"/>
              </a:xfrm>
              <a:custGeom>
                <a:avLst/>
                <a:gdLst>
                  <a:gd name="connsiteX0" fmla="*/ 77719 w 77719"/>
                  <a:gd name="connsiteY0" fmla="*/ 38860 h 77719"/>
                  <a:gd name="connsiteX1" fmla="*/ 38860 w 77719"/>
                  <a:gd name="connsiteY1" fmla="*/ 77719 h 77719"/>
                  <a:gd name="connsiteX2" fmla="*/ 0 w 77719"/>
                  <a:gd name="connsiteY2" fmla="*/ 38860 h 77719"/>
                  <a:gd name="connsiteX3" fmla="*/ 38860 w 77719"/>
                  <a:gd name="connsiteY3" fmla="*/ 0 h 77719"/>
                  <a:gd name="connsiteX4" fmla="*/ 77719 w 77719"/>
                  <a:gd name="connsiteY4" fmla="*/ 38860 h 7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9" h="77719">
                    <a:moveTo>
                      <a:pt x="77719" y="38860"/>
                    </a:moveTo>
                    <a:cubicBezTo>
                      <a:pt x="77719" y="60321"/>
                      <a:pt x="60321" y="77719"/>
                      <a:pt x="38860" y="77719"/>
                    </a:cubicBezTo>
                    <a:cubicBezTo>
                      <a:pt x="17398" y="77719"/>
                      <a:pt x="0" y="60321"/>
                      <a:pt x="0" y="38860"/>
                    </a:cubicBezTo>
                    <a:cubicBezTo>
                      <a:pt x="0" y="17398"/>
                      <a:pt x="17398" y="0"/>
                      <a:pt x="38860" y="0"/>
                    </a:cubicBezTo>
                    <a:cubicBezTo>
                      <a:pt x="60321" y="0"/>
                      <a:pt x="77719" y="17398"/>
                      <a:pt x="77719" y="38860"/>
                    </a:cubicBezTo>
                    <a:close/>
                  </a:path>
                </a:pathLst>
              </a:custGeom>
              <a:solidFill>
                <a:srgbClr val="608EA5"/>
              </a:solidFill>
              <a:ln w="9406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29980E60-3696-438B-BC06-402B78109C68}"/>
                  </a:ext>
                </a:extLst>
              </p:cNvPr>
              <p:cNvSpPr/>
              <p:nvPr/>
            </p:nvSpPr>
            <p:spPr>
              <a:xfrm>
                <a:off x="2413090" y="2257255"/>
                <a:ext cx="464198" cy="518126"/>
              </a:xfrm>
              <a:custGeom>
                <a:avLst/>
                <a:gdLst>
                  <a:gd name="connsiteX0" fmla="*/ 458097 w 464198"/>
                  <a:gd name="connsiteY0" fmla="*/ 129532 h 518126"/>
                  <a:gd name="connsiteX1" fmla="*/ 388798 w 464198"/>
                  <a:gd name="connsiteY1" fmla="*/ 101682 h 518126"/>
                  <a:gd name="connsiteX2" fmla="*/ 315612 w 464198"/>
                  <a:gd name="connsiteY2" fmla="*/ 112693 h 518126"/>
                  <a:gd name="connsiteX3" fmla="*/ 230121 w 464198"/>
                  <a:gd name="connsiteY3" fmla="*/ 0 h 518126"/>
                  <a:gd name="connsiteX4" fmla="*/ 145278 w 464198"/>
                  <a:gd name="connsiteY4" fmla="*/ 111397 h 518126"/>
                  <a:gd name="connsiteX5" fmla="*/ 75331 w 464198"/>
                  <a:gd name="connsiteY5" fmla="*/ 101035 h 518126"/>
                  <a:gd name="connsiteX6" fmla="*/ 6032 w 464198"/>
                  <a:gd name="connsiteY6" fmla="*/ 128884 h 518126"/>
                  <a:gd name="connsiteX7" fmla="*/ 61730 w 464198"/>
                  <a:gd name="connsiteY7" fmla="*/ 260359 h 518126"/>
                  <a:gd name="connsiteX8" fmla="*/ 9270 w 464198"/>
                  <a:gd name="connsiteY8" fmla="*/ 387947 h 518126"/>
                  <a:gd name="connsiteX9" fmla="*/ 78569 w 464198"/>
                  <a:gd name="connsiteY9" fmla="*/ 415797 h 518126"/>
                  <a:gd name="connsiteX10" fmla="*/ 145278 w 464198"/>
                  <a:gd name="connsiteY10" fmla="*/ 406729 h 518126"/>
                  <a:gd name="connsiteX11" fmla="*/ 230121 w 464198"/>
                  <a:gd name="connsiteY11" fmla="*/ 518127 h 518126"/>
                  <a:gd name="connsiteX12" fmla="*/ 314965 w 464198"/>
                  <a:gd name="connsiteY12" fmla="*/ 406729 h 518126"/>
                  <a:gd name="connsiteX13" fmla="*/ 384912 w 464198"/>
                  <a:gd name="connsiteY13" fmla="*/ 417092 h 518126"/>
                  <a:gd name="connsiteX14" fmla="*/ 454211 w 464198"/>
                  <a:gd name="connsiteY14" fmla="*/ 389243 h 518126"/>
                  <a:gd name="connsiteX15" fmla="*/ 401751 w 464198"/>
                  <a:gd name="connsiteY15" fmla="*/ 261654 h 518126"/>
                  <a:gd name="connsiteX16" fmla="*/ 458097 w 464198"/>
                  <a:gd name="connsiteY16" fmla="*/ 129532 h 518126"/>
                  <a:gd name="connsiteX17" fmla="*/ 388798 w 464198"/>
                  <a:gd name="connsiteY17" fmla="*/ 127589 h 518126"/>
                  <a:gd name="connsiteX18" fmla="*/ 435429 w 464198"/>
                  <a:gd name="connsiteY18" fmla="*/ 142485 h 518126"/>
                  <a:gd name="connsiteX19" fmla="*/ 383616 w 464198"/>
                  <a:gd name="connsiteY19" fmla="*/ 242872 h 518126"/>
                  <a:gd name="connsiteX20" fmla="*/ 331156 w 464198"/>
                  <a:gd name="connsiteY20" fmla="*/ 200774 h 518126"/>
                  <a:gd name="connsiteX21" fmla="*/ 321441 w 464198"/>
                  <a:gd name="connsiteY21" fmla="*/ 137304 h 518126"/>
                  <a:gd name="connsiteX22" fmla="*/ 388798 w 464198"/>
                  <a:gd name="connsiteY22" fmla="*/ 127589 h 518126"/>
                  <a:gd name="connsiteX23" fmla="*/ 272867 w 464198"/>
                  <a:gd name="connsiteY23" fmla="*/ 326420 h 518126"/>
                  <a:gd name="connsiteX24" fmla="*/ 232064 w 464198"/>
                  <a:gd name="connsiteY24" fmla="*/ 347793 h 518126"/>
                  <a:gd name="connsiteX25" fmla="*/ 191262 w 464198"/>
                  <a:gd name="connsiteY25" fmla="*/ 326420 h 518126"/>
                  <a:gd name="connsiteX26" fmla="*/ 153698 w 464198"/>
                  <a:gd name="connsiteY26" fmla="*/ 303104 h 518126"/>
                  <a:gd name="connsiteX27" fmla="*/ 152402 w 464198"/>
                  <a:gd name="connsiteY27" fmla="*/ 259063 h 518126"/>
                  <a:gd name="connsiteX28" fmla="*/ 153698 w 464198"/>
                  <a:gd name="connsiteY28" fmla="*/ 217613 h 518126"/>
                  <a:gd name="connsiteX29" fmla="*/ 195148 w 464198"/>
                  <a:gd name="connsiteY29" fmla="*/ 191707 h 518126"/>
                  <a:gd name="connsiteX30" fmla="*/ 232064 w 464198"/>
                  <a:gd name="connsiteY30" fmla="*/ 172277 h 518126"/>
                  <a:gd name="connsiteX31" fmla="*/ 268981 w 464198"/>
                  <a:gd name="connsiteY31" fmla="*/ 191707 h 518126"/>
                  <a:gd name="connsiteX32" fmla="*/ 306545 w 464198"/>
                  <a:gd name="connsiteY32" fmla="*/ 215023 h 518126"/>
                  <a:gd name="connsiteX33" fmla="*/ 307840 w 464198"/>
                  <a:gd name="connsiteY33" fmla="*/ 259063 h 518126"/>
                  <a:gd name="connsiteX34" fmla="*/ 305897 w 464198"/>
                  <a:gd name="connsiteY34" fmla="*/ 305695 h 518126"/>
                  <a:gd name="connsiteX35" fmla="*/ 272867 w 464198"/>
                  <a:gd name="connsiteY35" fmla="*/ 326420 h 518126"/>
                  <a:gd name="connsiteX36" fmla="*/ 302659 w 464198"/>
                  <a:gd name="connsiteY36" fmla="*/ 338725 h 518126"/>
                  <a:gd name="connsiteX37" fmla="*/ 296830 w 464198"/>
                  <a:gd name="connsiteY37" fmla="*/ 374347 h 518126"/>
                  <a:gd name="connsiteX38" fmla="*/ 262504 w 464198"/>
                  <a:gd name="connsiteY38" fmla="*/ 361393 h 518126"/>
                  <a:gd name="connsiteX39" fmla="*/ 285820 w 464198"/>
                  <a:gd name="connsiteY39" fmla="*/ 348440 h 518126"/>
                  <a:gd name="connsiteX40" fmla="*/ 302659 w 464198"/>
                  <a:gd name="connsiteY40" fmla="*/ 338725 h 518126"/>
                  <a:gd name="connsiteX41" fmla="*/ 201624 w 464198"/>
                  <a:gd name="connsiteY41" fmla="*/ 361393 h 518126"/>
                  <a:gd name="connsiteX42" fmla="*/ 164060 w 464198"/>
                  <a:gd name="connsiteY42" fmla="*/ 374994 h 518126"/>
                  <a:gd name="connsiteX43" fmla="*/ 157584 w 464198"/>
                  <a:gd name="connsiteY43" fmla="*/ 336135 h 518126"/>
                  <a:gd name="connsiteX44" fmla="*/ 178956 w 464198"/>
                  <a:gd name="connsiteY44" fmla="*/ 349088 h 518126"/>
                  <a:gd name="connsiteX45" fmla="*/ 201624 w 464198"/>
                  <a:gd name="connsiteY45" fmla="*/ 361393 h 518126"/>
                  <a:gd name="connsiteX46" fmla="*/ 127144 w 464198"/>
                  <a:gd name="connsiteY46" fmla="*/ 283674 h 518126"/>
                  <a:gd name="connsiteX47" fmla="*/ 99294 w 464198"/>
                  <a:gd name="connsiteY47" fmla="*/ 260359 h 518126"/>
                  <a:gd name="connsiteX48" fmla="*/ 127144 w 464198"/>
                  <a:gd name="connsiteY48" fmla="*/ 237043 h 518126"/>
                  <a:gd name="connsiteX49" fmla="*/ 126496 w 464198"/>
                  <a:gd name="connsiteY49" fmla="*/ 259063 h 518126"/>
                  <a:gd name="connsiteX50" fmla="*/ 127144 w 464198"/>
                  <a:gd name="connsiteY50" fmla="*/ 283674 h 518126"/>
                  <a:gd name="connsiteX51" fmla="*/ 156936 w 464198"/>
                  <a:gd name="connsiteY51" fmla="*/ 184583 h 518126"/>
                  <a:gd name="connsiteX52" fmla="*/ 163413 w 464198"/>
                  <a:gd name="connsiteY52" fmla="*/ 143780 h 518126"/>
                  <a:gd name="connsiteX53" fmla="*/ 201624 w 464198"/>
                  <a:gd name="connsiteY53" fmla="*/ 158029 h 518126"/>
                  <a:gd name="connsiteX54" fmla="*/ 181547 w 464198"/>
                  <a:gd name="connsiteY54" fmla="*/ 169039 h 518126"/>
                  <a:gd name="connsiteX55" fmla="*/ 156936 w 464198"/>
                  <a:gd name="connsiteY55" fmla="*/ 184583 h 518126"/>
                  <a:gd name="connsiteX56" fmla="*/ 261857 w 464198"/>
                  <a:gd name="connsiteY56" fmla="*/ 158029 h 518126"/>
                  <a:gd name="connsiteX57" fmla="*/ 296830 w 464198"/>
                  <a:gd name="connsiteY57" fmla="*/ 145075 h 518126"/>
                  <a:gd name="connsiteX58" fmla="*/ 303307 w 464198"/>
                  <a:gd name="connsiteY58" fmla="*/ 181992 h 518126"/>
                  <a:gd name="connsiteX59" fmla="*/ 281934 w 464198"/>
                  <a:gd name="connsiteY59" fmla="*/ 169039 h 518126"/>
                  <a:gd name="connsiteX60" fmla="*/ 261857 w 464198"/>
                  <a:gd name="connsiteY60" fmla="*/ 158029 h 518126"/>
                  <a:gd name="connsiteX61" fmla="*/ 333099 w 464198"/>
                  <a:gd name="connsiteY61" fmla="*/ 234452 h 518126"/>
                  <a:gd name="connsiteX62" fmla="*/ 364834 w 464198"/>
                  <a:gd name="connsiteY62" fmla="*/ 261006 h 518126"/>
                  <a:gd name="connsiteX63" fmla="*/ 333099 w 464198"/>
                  <a:gd name="connsiteY63" fmla="*/ 286913 h 518126"/>
                  <a:gd name="connsiteX64" fmla="*/ 333747 w 464198"/>
                  <a:gd name="connsiteY64" fmla="*/ 259711 h 518126"/>
                  <a:gd name="connsiteX65" fmla="*/ 333099 w 464198"/>
                  <a:gd name="connsiteY65" fmla="*/ 234452 h 518126"/>
                  <a:gd name="connsiteX66" fmla="*/ 230121 w 464198"/>
                  <a:gd name="connsiteY66" fmla="*/ 25906 h 518126"/>
                  <a:gd name="connsiteX67" fmla="*/ 291001 w 464198"/>
                  <a:gd name="connsiteY67" fmla="*/ 119817 h 518126"/>
                  <a:gd name="connsiteX68" fmla="*/ 232064 w 464198"/>
                  <a:gd name="connsiteY68" fmla="*/ 143133 h 518126"/>
                  <a:gd name="connsiteX69" fmla="*/ 169889 w 464198"/>
                  <a:gd name="connsiteY69" fmla="*/ 118521 h 518126"/>
                  <a:gd name="connsiteX70" fmla="*/ 230121 w 464198"/>
                  <a:gd name="connsiteY70" fmla="*/ 25906 h 518126"/>
                  <a:gd name="connsiteX71" fmla="*/ 28052 w 464198"/>
                  <a:gd name="connsiteY71" fmla="*/ 142485 h 518126"/>
                  <a:gd name="connsiteX72" fmla="*/ 74683 w 464198"/>
                  <a:gd name="connsiteY72" fmla="*/ 127589 h 518126"/>
                  <a:gd name="connsiteX73" fmla="*/ 138154 w 464198"/>
                  <a:gd name="connsiteY73" fmla="*/ 136656 h 518126"/>
                  <a:gd name="connsiteX74" fmla="*/ 128439 w 464198"/>
                  <a:gd name="connsiteY74" fmla="*/ 203365 h 518126"/>
                  <a:gd name="connsiteX75" fmla="*/ 79865 w 464198"/>
                  <a:gd name="connsiteY75" fmla="*/ 242872 h 518126"/>
                  <a:gd name="connsiteX76" fmla="*/ 28052 w 464198"/>
                  <a:gd name="connsiteY76" fmla="*/ 142485 h 518126"/>
                  <a:gd name="connsiteX77" fmla="*/ 78569 w 464198"/>
                  <a:gd name="connsiteY77" fmla="*/ 390538 h 518126"/>
                  <a:gd name="connsiteX78" fmla="*/ 31938 w 464198"/>
                  <a:gd name="connsiteY78" fmla="*/ 375642 h 518126"/>
                  <a:gd name="connsiteX79" fmla="*/ 80512 w 464198"/>
                  <a:gd name="connsiteY79" fmla="*/ 278493 h 518126"/>
                  <a:gd name="connsiteX80" fmla="*/ 129087 w 464198"/>
                  <a:gd name="connsiteY80" fmla="*/ 317353 h 518126"/>
                  <a:gd name="connsiteX81" fmla="*/ 138802 w 464198"/>
                  <a:gd name="connsiteY81" fmla="*/ 382118 h 518126"/>
                  <a:gd name="connsiteX82" fmla="*/ 78569 w 464198"/>
                  <a:gd name="connsiteY82" fmla="*/ 390538 h 518126"/>
                  <a:gd name="connsiteX83" fmla="*/ 230121 w 464198"/>
                  <a:gd name="connsiteY83" fmla="*/ 492220 h 518126"/>
                  <a:gd name="connsiteX84" fmla="*/ 169889 w 464198"/>
                  <a:gd name="connsiteY84" fmla="*/ 400253 h 518126"/>
                  <a:gd name="connsiteX85" fmla="*/ 232064 w 464198"/>
                  <a:gd name="connsiteY85" fmla="*/ 376289 h 518126"/>
                  <a:gd name="connsiteX86" fmla="*/ 290354 w 464198"/>
                  <a:gd name="connsiteY86" fmla="*/ 398958 h 518126"/>
                  <a:gd name="connsiteX87" fmla="*/ 230121 w 464198"/>
                  <a:gd name="connsiteY87" fmla="*/ 492220 h 518126"/>
                  <a:gd name="connsiteX88" fmla="*/ 432191 w 464198"/>
                  <a:gd name="connsiteY88" fmla="*/ 375642 h 518126"/>
                  <a:gd name="connsiteX89" fmla="*/ 385559 w 464198"/>
                  <a:gd name="connsiteY89" fmla="*/ 390538 h 518126"/>
                  <a:gd name="connsiteX90" fmla="*/ 322089 w 464198"/>
                  <a:gd name="connsiteY90" fmla="*/ 381471 h 518126"/>
                  <a:gd name="connsiteX91" fmla="*/ 331156 w 464198"/>
                  <a:gd name="connsiteY91" fmla="*/ 319943 h 518126"/>
                  <a:gd name="connsiteX92" fmla="*/ 383616 w 464198"/>
                  <a:gd name="connsiteY92" fmla="*/ 278493 h 518126"/>
                  <a:gd name="connsiteX93" fmla="*/ 432191 w 464198"/>
                  <a:gd name="connsiteY93" fmla="*/ 375642 h 51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64198" h="518126">
                    <a:moveTo>
                      <a:pt x="458097" y="129532"/>
                    </a:moveTo>
                    <a:cubicBezTo>
                      <a:pt x="447087" y="110750"/>
                      <a:pt x="422476" y="101682"/>
                      <a:pt x="388798" y="101682"/>
                    </a:cubicBezTo>
                    <a:cubicBezTo>
                      <a:pt x="367425" y="101682"/>
                      <a:pt x="342814" y="105568"/>
                      <a:pt x="315612" y="112693"/>
                    </a:cubicBezTo>
                    <a:cubicBezTo>
                      <a:pt x="296830" y="44688"/>
                      <a:pt x="265743" y="0"/>
                      <a:pt x="230121" y="0"/>
                    </a:cubicBezTo>
                    <a:cubicBezTo>
                      <a:pt x="195148" y="0"/>
                      <a:pt x="163413" y="44041"/>
                      <a:pt x="145278" y="111397"/>
                    </a:cubicBezTo>
                    <a:cubicBezTo>
                      <a:pt x="119372" y="104921"/>
                      <a:pt x="96056" y="101035"/>
                      <a:pt x="75331" y="101035"/>
                    </a:cubicBezTo>
                    <a:cubicBezTo>
                      <a:pt x="41653" y="101035"/>
                      <a:pt x="17042" y="110102"/>
                      <a:pt x="6032" y="128884"/>
                    </a:cubicBezTo>
                    <a:cubicBezTo>
                      <a:pt x="-12103" y="159972"/>
                      <a:pt x="11860" y="209841"/>
                      <a:pt x="61730" y="260359"/>
                    </a:cubicBezTo>
                    <a:cubicBezTo>
                      <a:pt x="13803" y="309581"/>
                      <a:pt x="-8217" y="357507"/>
                      <a:pt x="9270" y="387947"/>
                    </a:cubicBezTo>
                    <a:cubicBezTo>
                      <a:pt x="20280" y="406729"/>
                      <a:pt x="44891" y="415797"/>
                      <a:pt x="78569" y="415797"/>
                    </a:cubicBezTo>
                    <a:cubicBezTo>
                      <a:pt x="97999" y="415797"/>
                      <a:pt x="120667" y="412558"/>
                      <a:pt x="145278" y="406729"/>
                    </a:cubicBezTo>
                    <a:cubicBezTo>
                      <a:pt x="164060" y="474086"/>
                      <a:pt x="195148" y="518127"/>
                      <a:pt x="230121" y="518127"/>
                    </a:cubicBezTo>
                    <a:cubicBezTo>
                      <a:pt x="265095" y="518127"/>
                      <a:pt x="296830" y="474086"/>
                      <a:pt x="314965" y="406729"/>
                    </a:cubicBezTo>
                    <a:cubicBezTo>
                      <a:pt x="340871" y="413206"/>
                      <a:pt x="364187" y="417092"/>
                      <a:pt x="384912" y="417092"/>
                    </a:cubicBezTo>
                    <a:cubicBezTo>
                      <a:pt x="418590" y="417092"/>
                      <a:pt x="443201" y="408025"/>
                      <a:pt x="454211" y="389243"/>
                    </a:cubicBezTo>
                    <a:cubicBezTo>
                      <a:pt x="471698" y="358803"/>
                      <a:pt x="449678" y="310876"/>
                      <a:pt x="401751" y="261654"/>
                    </a:cubicBezTo>
                    <a:cubicBezTo>
                      <a:pt x="452916" y="210489"/>
                      <a:pt x="476232" y="160619"/>
                      <a:pt x="458097" y="129532"/>
                    </a:cubicBezTo>
                    <a:close/>
                    <a:moveTo>
                      <a:pt x="388798" y="127589"/>
                    </a:moveTo>
                    <a:cubicBezTo>
                      <a:pt x="412761" y="127589"/>
                      <a:pt x="430248" y="133418"/>
                      <a:pt x="435429" y="142485"/>
                    </a:cubicBezTo>
                    <a:cubicBezTo>
                      <a:pt x="445144" y="159324"/>
                      <a:pt x="427657" y="198831"/>
                      <a:pt x="383616" y="242872"/>
                    </a:cubicBezTo>
                    <a:cubicBezTo>
                      <a:pt x="368073" y="228623"/>
                      <a:pt x="350586" y="214375"/>
                      <a:pt x="331156" y="200774"/>
                    </a:cubicBezTo>
                    <a:cubicBezTo>
                      <a:pt x="329213" y="178754"/>
                      <a:pt x="325975" y="157381"/>
                      <a:pt x="321441" y="137304"/>
                    </a:cubicBezTo>
                    <a:cubicBezTo>
                      <a:pt x="346052" y="130827"/>
                      <a:pt x="369368" y="127589"/>
                      <a:pt x="388798" y="127589"/>
                    </a:cubicBezTo>
                    <a:close/>
                    <a:moveTo>
                      <a:pt x="272867" y="326420"/>
                    </a:moveTo>
                    <a:cubicBezTo>
                      <a:pt x="259266" y="334192"/>
                      <a:pt x="245665" y="341316"/>
                      <a:pt x="232064" y="347793"/>
                    </a:cubicBezTo>
                    <a:cubicBezTo>
                      <a:pt x="218464" y="341316"/>
                      <a:pt x="204863" y="334192"/>
                      <a:pt x="191262" y="326420"/>
                    </a:cubicBezTo>
                    <a:cubicBezTo>
                      <a:pt x="178309" y="318648"/>
                      <a:pt x="165356" y="310876"/>
                      <a:pt x="153698" y="303104"/>
                    </a:cubicBezTo>
                    <a:cubicBezTo>
                      <a:pt x="152402" y="288856"/>
                      <a:pt x="152402" y="274607"/>
                      <a:pt x="152402" y="259063"/>
                    </a:cubicBezTo>
                    <a:cubicBezTo>
                      <a:pt x="152402" y="244815"/>
                      <a:pt x="153050" y="231214"/>
                      <a:pt x="153698" y="217613"/>
                    </a:cubicBezTo>
                    <a:cubicBezTo>
                      <a:pt x="166651" y="208546"/>
                      <a:pt x="180252" y="200126"/>
                      <a:pt x="195148" y="191707"/>
                    </a:cubicBezTo>
                    <a:cubicBezTo>
                      <a:pt x="207453" y="184583"/>
                      <a:pt x="219759" y="178106"/>
                      <a:pt x="232064" y="172277"/>
                    </a:cubicBezTo>
                    <a:cubicBezTo>
                      <a:pt x="244370" y="178106"/>
                      <a:pt x="256675" y="184583"/>
                      <a:pt x="268981" y="191707"/>
                    </a:cubicBezTo>
                    <a:cubicBezTo>
                      <a:pt x="281934" y="199479"/>
                      <a:pt x="294887" y="207251"/>
                      <a:pt x="306545" y="215023"/>
                    </a:cubicBezTo>
                    <a:cubicBezTo>
                      <a:pt x="307840" y="229271"/>
                      <a:pt x="307840" y="243520"/>
                      <a:pt x="307840" y="259063"/>
                    </a:cubicBezTo>
                    <a:cubicBezTo>
                      <a:pt x="307840" y="275255"/>
                      <a:pt x="307193" y="290799"/>
                      <a:pt x="305897" y="305695"/>
                    </a:cubicBezTo>
                    <a:cubicBezTo>
                      <a:pt x="295535" y="312819"/>
                      <a:pt x="284525" y="319296"/>
                      <a:pt x="272867" y="326420"/>
                    </a:cubicBezTo>
                    <a:close/>
                    <a:moveTo>
                      <a:pt x="302659" y="338725"/>
                    </a:moveTo>
                    <a:cubicBezTo>
                      <a:pt x="300716" y="351031"/>
                      <a:pt x="298773" y="363336"/>
                      <a:pt x="296830" y="374347"/>
                    </a:cubicBezTo>
                    <a:cubicBezTo>
                      <a:pt x="285820" y="370461"/>
                      <a:pt x="274162" y="366575"/>
                      <a:pt x="262504" y="361393"/>
                    </a:cubicBezTo>
                    <a:cubicBezTo>
                      <a:pt x="270276" y="357507"/>
                      <a:pt x="278048" y="352974"/>
                      <a:pt x="285820" y="348440"/>
                    </a:cubicBezTo>
                    <a:cubicBezTo>
                      <a:pt x="291649" y="345202"/>
                      <a:pt x="297478" y="341964"/>
                      <a:pt x="302659" y="338725"/>
                    </a:cubicBezTo>
                    <a:close/>
                    <a:moveTo>
                      <a:pt x="201624" y="361393"/>
                    </a:moveTo>
                    <a:cubicBezTo>
                      <a:pt x="188671" y="366575"/>
                      <a:pt x="176366" y="371108"/>
                      <a:pt x="164060" y="374994"/>
                    </a:cubicBezTo>
                    <a:cubicBezTo>
                      <a:pt x="161470" y="362689"/>
                      <a:pt x="159527" y="349736"/>
                      <a:pt x="157584" y="336135"/>
                    </a:cubicBezTo>
                    <a:cubicBezTo>
                      <a:pt x="164708" y="340668"/>
                      <a:pt x="171184" y="344554"/>
                      <a:pt x="178956" y="349088"/>
                    </a:cubicBezTo>
                    <a:cubicBezTo>
                      <a:pt x="186081" y="352974"/>
                      <a:pt x="193852" y="357507"/>
                      <a:pt x="201624" y="361393"/>
                    </a:cubicBezTo>
                    <a:close/>
                    <a:moveTo>
                      <a:pt x="127144" y="283674"/>
                    </a:moveTo>
                    <a:cubicBezTo>
                      <a:pt x="116781" y="275902"/>
                      <a:pt x="107714" y="268131"/>
                      <a:pt x="99294" y="260359"/>
                    </a:cubicBezTo>
                    <a:cubicBezTo>
                      <a:pt x="107714" y="252587"/>
                      <a:pt x="117429" y="244815"/>
                      <a:pt x="127144" y="237043"/>
                    </a:cubicBezTo>
                    <a:cubicBezTo>
                      <a:pt x="127144" y="244167"/>
                      <a:pt x="126496" y="251291"/>
                      <a:pt x="126496" y="259063"/>
                    </a:cubicBezTo>
                    <a:cubicBezTo>
                      <a:pt x="126496" y="267483"/>
                      <a:pt x="126496" y="275902"/>
                      <a:pt x="127144" y="283674"/>
                    </a:cubicBezTo>
                    <a:close/>
                    <a:moveTo>
                      <a:pt x="156936" y="184583"/>
                    </a:moveTo>
                    <a:cubicBezTo>
                      <a:pt x="158879" y="170334"/>
                      <a:pt x="160822" y="156733"/>
                      <a:pt x="163413" y="143780"/>
                    </a:cubicBezTo>
                    <a:cubicBezTo>
                      <a:pt x="175718" y="147666"/>
                      <a:pt x="188671" y="152847"/>
                      <a:pt x="201624" y="158029"/>
                    </a:cubicBezTo>
                    <a:cubicBezTo>
                      <a:pt x="195148" y="161267"/>
                      <a:pt x="188024" y="165153"/>
                      <a:pt x="181547" y="169039"/>
                    </a:cubicBezTo>
                    <a:cubicBezTo>
                      <a:pt x="173775" y="174220"/>
                      <a:pt x="165356" y="179401"/>
                      <a:pt x="156936" y="184583"/>
                    </a:cubicBezTo>
                    <a:close/>
                    <a:moveTo>
                      <a:pt x="261857" y="158029"/>
                    </a:moveTo>
                    <a:cubicBezTo>
                      <a:pt x="273514" y="152847"/>
                      <a:pt x="285172" y="148961"/>
                      <a:pt x="296830" y="145075"/>
                    </a:cubicBezTo>
                    <a:cubicBezTo>
                      <a:pt x="299421" y="156733"/>
                      <a:pt x="301364" y="169039"/>
                      <a:pt x="303307" y="181992"/>
                    </a:cubicBezTo>
                    <a:cubicBezTo>
                      <a:pt x="296183" y="177458"/>
                      <a:pt x="289706" y="173572"/>
                      <a:pt x="281934" y="169039"/>
                    </a:cubicBezTo>
                    <a:cubicBezTo>
                      <a:pt x="275457" y="165801"/>
                      <a:pt x="268981" y="161915"/>
                      <a:pt x="261857" y="158029"/>
                    </a:cubicBezTo>
                    <a:close/>
                    <a:moveTo>
                      <a:pt x="333099" y="234452"/>
                    </a:moveTo>
                    <a:cubicBezTo>
                      <a:pt x="344757" y="243520"/>
                      <a:pt x="355119" y="251939"/>
                      <a:pt x="364834" y="261006"/>
                    </a:cubicBezTo>
                    <a:cubicBezTo>
                      <a:pt x="355119" y="269426"/>
                      <a:pt x="344757" y="278493"/>
                      <a:pt x="333099" y="286913"/>
                    </a:cubicBezTo>
                    <a:cubicBezTo>
                      <a:pt x="333747" y="277845"/>
                      <a:pt x="333747" y="268778"/>
                      <a:pt x="333747" y="259711"/>
                    </a:cubicBezTo>
                    <a:cubicBezTo>
                      <a:pt x="333747" y="250644"/>
                      <a:pt x="333747" y="242224"/>
                      <a:pt x="333099" y="234452"/>
                    </a:cubicBezTo>
                    <a:close/>
                    <a:moveTo>
                      <a:pt x="230121" y="25906"/>
                    </a:moveTo>
                    <a:cubicBezTo>
                      <a:pt x="249551" y="25906"/>
                      <a:pt x="274810" y="60232"/>
                      <a:pt x="291001" y="119817"/>
                    </a:cubicBezTo>
                    <a:cubicBezTo>
                      <a:pt x="272219" y="126293"/>
                      <a:pt x="252142" y="134065"/>
                      <a:pt x="232064" y="143133"/>
                    </a:cubicBezTo>
                    <a:cubicBezTo>
                      <a:pt x="210692" y="133418"/>
                      <a:pt x="189967" y="124998"/>
                      <a:pt x="169889" y="118521"/>
                    </a:cubicBezTo>
                    <a:cubicBezTo>
                      <a:pt x="186081" y="59585"/>
                      <a:pt x="210692" y="25906"/>
                      <a:pt x="230121" y="25906"/>
                    </a:cubicBezTo>
                    <a:close/>
                    <a:moveTo>
                      <a:pt x="28052" y="142485"/>
                    </a:moveTo>
                    <a:cubicBezTo>
                      <a:pt x="33881" y="132770"/>
                      <a:pt x="50720" y="127589"/>
                      <a:pt x="74683" y="127589"/>
                    </a:cubicBezTo>
                    <a:cubicBezTo>
                      <a:pt x="93465" y="127589"/>
                      <a:pt x="114838" y="130827"/>
                      <a:pt x="138154" y="136656"/>
                    </a:cubicBezTo>
                    <a:cubicBezTo>
                      <a:pt x="133620" y="157381"/>
                      <a:pt x="130382" y="180049"/>
                      <a:pt x="128439" y="203365"/>
                    </a:cubicBezTo>
                    <a:cubicBezTo>
                      <a:pt x="110305" y="216318"/>
                      <a:pt x="94113" y="229271"/>
                      <a:pt x="79865" y="242872"/>
                    </a:cubicBezTo>
                    <a:cubicBezTo>
                      <a:pt x="36472" y="198831"/>
                      <a:pt x="18337" y="159324"/>
                      <a:pt x="28052" y="142485"/>
                    </a:cubicBezTo>
                    <a:close/>
                    <a:moveTo>
                      <a:pt x="78569" y="390538"/>
                    </a:moveTo>
                    <a:cubicBezTo>
                      <a:pt x="54606" y="390538"/>
                      <a:pt x="37119" y="384709"/>
                      <a:pt x="31938" y="375642"/>
                    </a:cubicBezTo>
                    <a:cubicBezTo>
                      <a:pt x="22223" y="358803"/>
                      <a:pt x="39062" y="321239"/>
                      <a:pt x="80512" y="278493"/>
                    </a:cubicBezTo>
                    <a:cubicBezTo>
                      <a:pt x="95408" y="291446"/>
                      <a:pt x="111600" y="304399"/>
                      <a:pt x="129087" y="317353"/>
                    </a:cubicBezTo>
                    <a:cubicBezTo>
                      <a:pt x="131030" y="340021"/>
                      <a:pt x="134268" y="362041"/>
                      <a:pt x="138802" y="382118"/>
                    </a:cubicBezTo>
                    <a:cubicBezTo>
                      <a:pt x="117429" y="387947"/>
                      <a:pt x="96704" y="390538"/>
                      <a:pt x="78569" y="390538"/>
                    </a:cubicBezTo>
                    <a:close/>
                    <a:moveTo>
                      <a:pt x="230121" y="492220"/>
                    </a:moveTo>
                    <a:cubicBezTo>
                      <a:pt x="210692" y="492220"/>
                      <a:pt x="186081" y="458542"/>
                      <a:pt x="169889" y="400253"/>
                    </a:cubicBezTo>
                    <a:cubicBezTo>
                      <a:pt x="189967" y="393776"/>
                      <a:pt x="210692" y="386004"/>
                      <a:pt x="232064" y="376289"/>
                    </a:cubicBezTo>
                    <a:cubicBezTo>
                      <a:pt x="252142" y="385357"/>
                      <a:pt x="271571" y="393129"/>
                      <a:pt x="290354" y="398958"/>
                    </a:cubicBezTo>
                    <a:cubicBezTo>
                      <a:pt x="274162" y="458542"/>
                      <a:pt x="249551" y="492220"/>
                      <a:pt x="230121" y="492220"/>
                    </a:cubicBezTo>
                    <a:close/>
                    <a:moveTo>
                      <a:pt x="432191" y="375642"/>
                    </a:moveTo>
                    <a:cubicBezTo>
                      <a:pt x="426362" y="385357"/>
                      <a:pt x="409523" y="390538"/>
                      <a:pt x="385559" y="390538"/>
                    </a:cubicBezTo>
                    <a:cubicBezTo>
                      <a:pt x="366777" y="390538"/>
                      <a:pt x="344757" y="387300"/>
                      <a:pt x="322089" y="381471"/>
                    </a:cubicBezTo>
                    <a:cubicBezTo>
                      <a:pt x="325975" y="362041"/>
                      <a:pt x="329213" y="341964"/>
                      <a:pt x="331156" y="319943"/>
                    </a:cubicBezTo>
                    <a:cubicBezTo>
                      <a:pt x="350586" y="306342"/>
                      <a:pt x="368073" y="292742"/>
                      <a:pt x="383616" y="278493"/>
                    </a:cubicBezTo>
                    <a:cubicBezTo>
                      <a:pt x="425067" y="321239"/>
                      <a:pt x="441906" y="358803"/>
                      <a:pt x="432191" y="37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4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AB3ED09-D54B-4E3D-B558-055EDA5AD283}"/>
              </a:ext>
            </a:extLst>
          </p:cNvPr>
          <p:cNvGrpSpPr/>
          <p:nvPr/>
        </p:nvGrpSpPr>
        <p:grpSpPr>
          <a:xfrm>
            <a:off x="8118881" y="1436123"/>
            <a:ext cx="2699374" cy="4104932"/>
            <a:chOff x="8152023" y="1656136"/>
            <a:chExt cx="2715755" cy="412984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93B9CEB-52C6-4E2C-ACD4-28025CFC63D0}"/>
                </a:ext>
              </a:extLst>
            </p:cNvPr>
            <p:cNvSpPr txBox="1"/>
            <p:nvPr/>
          </p:nvSpPr>
          <p:spPr>
            <a:xfrm>
              <a:off x="8559945" y="3152597"/>
              <a:ext cx="1973580" cy="384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284CF2C-29B3-4BB9-BD9F-D994111FF938}"/>
                </a:ext>
              </a:extLst>
            </p:cNvPr>
            <p:cNvSpPr txBox="1"/>
            <p:nvPr/>
          </p:nvSpPr>
          <p:spPr>
            <a:xfrm>
              <a:off x="8484135" y="3758716"/>
              <a:ext cx="2125201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ctr"/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76F29258-CD99-4210-B4FD-9034C51CFD4D}"/>
                </a:ext>
              </a:extLst>
            </p:cNvPr>
            <p:cNvSpPr/>
            <p:nvPr/>
          </p:nvSpPr>
          <p:spPr>
            <a:xfrm>
              <a:off x="9112725" y="2070132"/>
              <a:ext cx="868020" cy="868020"/>
            </a:xfrm>
            <a:prstGeom prst="ellipse">
              <a:avLst/>
            </a:prstGeom>
            <a:solidFill>
              <a:srgbClr val="588497">
                <a:alpha val="31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F41F92E-74F9-496C-AD1E-D21283B546AE}"/>
                </a:ext>
              </a:extLst>
            </p:cNvPr>
            <p:cNvCxnSpPr>
              <a:cxnSpLocks/>
            </p:cNvCxnSpPr>
            <p:nvPr/>
          </p:nvCxnSpPr>
          <p:spPr>
            <a:xfrm>
              <a:off x="8552085" y="3655712"/>
              <a:ext cx="1989300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4">
              <a:extLst>
                <a:ext uri="{FF2B5EF4-FFF2-40B4-BE49-F238E27FC236}">
                  <a16:creationId xmlns:a16="http://schemas.microsoft.com/office/drawing/2014/main" xmlns="" id="{B6BAA4BC-63BF-4C5A-9000-B375F407803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290762" y="2228875"/>
              <a:ext cx="554422" cy="550532"/>
              <a:chOff x="4133" y="1417"/>
              <a:chExt cx="1140" cy="1132"/>
            </a:xfrm>
            <a:solidFill>
              <a:schemeClr val="bg1"/>
            </a:solidFill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xmlns="" id="{1C1247B7-4255-4522-AE6D-FF13D41DD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2372"/>
                <a:ext cx="299" cy="46"/>
              </a:xfrm>
              <a:custGeom>
                <a:avLst/>
                <a:gdLst>
                  <a:gd name="T0" fmla="*/ 210 w 210"/>
                  <a:gd name="T1" fmla="*/ 16 h 32"/>
                  <a:gd name="T2" fmla="*/ 195 w 210"/>
                  <a:gd name="T3" fmla="*/ 0 h 32"/>
                  <a:gd name="T4" fmla="*/ 15 w 210"/>
                  <a:gd name="T5" fmla="*/ 0 h 32"/>
                  <a:gd name="T6" fmla="*/ 0 w 210"/>
                  <a:gd name="T7" fmla="*/ 16 h 32"/>
                  <a:gd name="T8" fmla="*/ 0 w 210"/>
                  <a:gd name="T9" fmla="*/ 16 h 32"/>
                  <a:gd name="T10" fmla="*/ 15 w 210"/>
                  <a:gd name="T11" fmla="*/ 32 h 32"/>
                  <a:gd name="T12" fmla="*/ 195 w 210"/>
                  <a:gd name="T13" fmla="*/ 32 h 32"/>
                  <a:gd name="T14" fmla="*/ 210 w 210"/>
                  <a:gd name="T15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2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2"/>
                      <a:pt x="15" y="32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203" y="32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xmlns="" id="{EC061125-2141-47D6-BC41-9BCF2C1AF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1417"/>
                <a:ext cx="46" cy="188"/>
              </a:xfrm>
              <a:custGeom>
                <a:avLst/>
                <a:gdLst>
                  <a:gd name="T0" fmla="*/ 16 w 32"/>
                  <a:gd name="T1" fmla="*/ 132 h 132"/>
                  <a:gd name="T2" fmla="*/ 32 w 32"/>
                  <a:gd name="T3" fmla="*/ 116 h 132"/>
                  <a:gd name="T4" fmla="*/ 32 w 32"/>
                  <a:gd name="T5" fmla="*/ 16 h 132"/>
                  <a:gd name="T6" fmla="*/ 16 w 32"/>
                  <a:gd name="T7" fmla="*/ 0 h 132"/>
                  <a:gd name="T8" fmla="*/ 16 w 32"/>
                  <a:gd name="T9" fmla="*/ 0 h 132"/>
                  <a:gd name="T10" fmla="*/ 0 w 32"/>
                  <a:gd name="T11" fmla="*/ 16 h 132"/>
                  <a:gd name="T12" fmla="*/ 0 w 32"/>
                  <a:gd name="T13" fmla="*/ 116 h 132"/>
                  <a:gd name="T14" fmla="*/ 16 w 32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4" name="Freeform 7">
                <a:extLst>
                  <a:ext uri="{FF2B5EF4-FFF2-40B4-BE49-F238E27FC236}">
                    <a16:creationId xmlns:a16="http://schemas.microsoft.com/office/drawing/2014/main" xmlns="" id="{B0525A7B-FDE4-4FD4-AB2C-23C09E527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" y="1486"/>
                <a:ext cx="123" cy="176"/>
              </a:xfrm>
              <a:custGeom>
                <a:avLst/>
                <a:gdLst>
                  <a:gd name="T0" fmla="*/ 10 w 86"/>
                  <a:gd name="T1" fmla="*/ 119 h 123"/>
                  <a:gd name="T2" fmla="*/ 32 w 86"/>
                  <a:gd name="T3" fmla="*/ 113 h 123"/>
                  <a:gd name="T4" fmla="*/ 82 w 86"/>
                  <a:gd name="T5" fmla="*/ 26 h 123"/>
                  <a:gd name="T6" fmla="*/ 76 w 86"/>
                  <a:gd name="T7" fmla="*/ 5 h 123"/>
                  <a:gd name="T8" fmla="*/ 76 w 86"/>
                  <a:gd name="T9" fmla="*/ 5 h 123"/>
                  <a:gd name="T10" fmla="*/ 55 w 86"/>
                  <a:gd name="T11" fmla="*/ 10 h 123"/>
                  <a:gd name="T12" fmla="*/ 5 w 86"/>
                  <a:gd name="T13" fmla="*/ 97 h 123"/>
                  <a:gd name="T14" fmla="*/ 10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10" y="119"/>
                    </a:moveTo>
                    <a:cubicBezTo>
                      <a:pt x="18" y="123"/>
                      <a:pt x="27" y="120"/>
                      <a:pt x="32" y="113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6" y="19"/>
                      <a:pt x="83" y="9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9" y="0"/>
                      <a:pt x="59" y="3"/>
                      <a:pt x="55" y="10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0" y="105"/>
                      <a:pt x="3" y="114"/>
                      <a:pt x="10" y="119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5" name="Freeform 8">
                <a:extLst>
                  <a:ext uri="{FF2B5EF4-FFF2-40B4-BE49-F238E27FC236}">
                    <a16:creationId xmlns:a16="http://schemas.microsoft.com/office/drawing/2014/main" xmlns="" id="{66B17728-BFE9-49BE-B4A1-0E0F2EC3A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8" y="1688"/>
                <a:ext cx="175" cy="122"/>
              </a:xfrm>
              <a:custGeom>
                <a:avLst/>
                <a:gdLst>
                  <a:gd name="T0" fmla="*/ 5 w 123"/>
                  <a:gd name="T1" fmla="*/ 76 h 86"/>
                  <a:gd name="T2" fmla="*/ 26 w 123"/>
                  <a:gd name="T3" fmla="*/ 82 h 86"/>
                  <a:gd name="T4" fmla="*/ 113 w 123"/>
                  <a:gd name="T5" fmla="*/ 31 h 86"/>
                  <a:gd name="T6" fmla="*/ 118 w 123"/>
                  <a:gd name="T7" fmla="*/ 10 h 86"/>
                  <a:gd name="T8" fmla="*/ 118 w 123"/>
                  <a:gd name="T9" fmla="*/ 10 h 86"/>
                  <a:gd name="T10" fmla="*/ 97 w 123"/>
                  <a:gd name="T11" fmla="*/ 4 h 86"/>
                  <a:gd name="T12" fmla="*/ 10 w 123"/>
                  <a:gd name="T13" fmla="*/ 55 h 86"/>
                  <a:gd name="T14" fmla="*/ 5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5" y="76"/>
                    </a:moveTo>
                    <a:cubicBezTo>
                      <a:pt x="9" y="83"/>
                      <a:pt x="19" y="86"/>
                      <a:pt x="26" y="82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20" y="27"/>
                      <a:pt x="123" y="18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4" y="3"/>
                      <a:pt x="105" y="0"/>
                      <a:pt x="97" y="4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3" y="59"/>
                      <a:pt x="0" y="68"/>
                      <a:pt x="5" y="76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:a16="http://schemas.microsoft.com/office/drawing/2014/main" xmlns="" id="{16E10ECC-F07A-4857-A593-3DA6B4FFC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" y="1966"/>
                <a:ext cx="187" cy="44"/>
              </a:xfrm>
              <a:custGeom>
                <a:avLst/>
                <a:gdLst>
                  <a:gd name="T0" fmla="*/ 0 w 131"/>
                  <a:gd name="T1" fmla="*/ 15 h 31"/>
                  <a:gd name="T2" fmla="*/ 15 w 131"/>
                  <a:gd name="T3" fmla="*/ 31 h 31"/>
                  <a:gd name="T4" fmla="*/ 115 w 131"/>
                  <a:gd name="T5" fmla="*/ 31 h 31"/>
                  <a:gd name="T6" fmla="*/ 131 w 131"/>
                  <a:gd name="T7" fmla="*/ 15 h 31"/>
                  <a:gd name="T8" fmla="*/ 131 w 131"/>
                  <a:gd name="T9" fmla="*/ 15 h 31"/>
                  <a:gd name="T10" fmla="*/ 115 w 131"/>
                  <a:gd name="T11" fmla="*/ 0 h 31"/>
                  <a:gd name="T12" fmla="*/ 15 w 131"/>
                  <a:gd name="T13" fmla="*/ 0 h 31"/>
                  <a:gd name="T14" fmla="*/ 0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0" y="15"/>
                    </a:moveTo>
                    <a:cubicBezTo>
                      <a:pt x="0" y="24"/>
                      <a:pt x="7" y="31"/>
                      <a:pt x="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24" y="31"/>
                      <a:pt x="131" y="24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4" y="0"/>
                      <a:pt x="1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xmlns="" id="{CF3BCA09-98D6-4EFA-A5F9-71D441DD3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4" y="1486"/>
                <a:ext cx="122" cy="176"/>
              </a:xfrm>
              <a:custGeom>
                <a:avLst/>
                <a:gdLst>
                  <a:gd name="T0" fmla="*/ 76 w 86"/>
                  <a:gd name="T1" fmla="*/ 119 h 123"/>
                  <a:gd name="T2" fmla="*/ 81 w 86"/>
                  <a:gd name="T3" fmla="*/ 97 h 123"/>
                  <a:gd name="T4" fmla="*/ 31 w 86"/>
                  <a:gd name="T5" fmla="*/ 10 h 123"/>
                  <a:gd name="T6" fmla="*/ 10 w 86"/>
                  <a:gd name="T7" fmla="*/ 5 h 123"/>
                  <a:gd name="T8" fmla="*/ 10 w 86"/>
                  <a:gd name="T9" fmla="*/ 5 h 123"/>
                  <a:gd name="T10" fmla="*/ 4 w 86"/>
                  <a:gd name="T11" fmla="*/ 26 h 123"/>
                  <a:gd name="T12" fmla="*/ 54 w 86"/>
                  <a:gd name="T13" fmla="*/ 113 h 123"/>
                  <a:gd name="T14" fmla="*/ 76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76" y="119"/>
                    </a:moveTo>
                    <a:cubicBezTo>
                      <a:pt x="83" y="114"/>
                      <a:pt x="86" y="105"/>
                      <a:pt x="81" y="9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3"/>
                      <a:pt x="17" y="0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3" y="9"/>
                      <a:pt x="0" y="19"/>
                      <a:pt x="4" y="26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9" y="120"/>
                      <a:pt x="68" y="123"/>
                      <a:pt x="76" y="119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xmlns="" id="{465377BC-3063-4A6A-AE4A-F0AA256F1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" y="1688"/>
                <a:ext cx="175" cy="122"/>
              </a:xfrm>
              <a:custGeom>
                <a:avLst/>
                <a:gdLst>
                  <a:gd name="T0" fmla="*/ 118 w 123"/>
                  <a:gd name="T1" fmla="*/ 76 h 86"/>
                  <a:gd name="T2" fmla="*/ 113 w 123"/>
                  <a:gd name="T3" fmla="*/ 55 h 86"/>
                  <a:gd name="T4" fmla="*/ 26 w 123"/>
                  <a:gd name="T5" fmla="*/ 4 h 86"/>
                  <a:gd name="T6" fmla="*/ 5 w 123"/>
                  <a:gd name="T7" fmla="*/ 10 h 86"/>
                  <a:gd name="T8" fmla="*/ 5 w 123"/>
                  <a:gd name="T9" fmla="*/ 10 h 86"/>
                  <a:gd name="T10" fmla="*/ 10 w 123"/>
                  <a:gd name="T11" fmla="*/ 31 h 86"/>
                  <a:gd name="T12" fmla="*/ 97 w 123"/>
                  <a:gd name="T13" fmla="*/ 82 h 86"/>
                  <a:gd name="T14" fmla="*/ 118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118" y="76"/>
                    </a:moveTo>
                    <a:cubicBezTo>
                      <a:pt x="123" y="68"/>
                      <a:pt x="120" y="59"/>
                      <a:pt x="113" y="5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0"/>
                      <a:pt x="9" y="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18"/>
                      <a:pt x="3" y="27"/>
                      <a:pt x="10" y="31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05" y="86"/>
                      <a:pt x="114" y="83"/>
                      <a:pt x="118" y="76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xmlns="" id="{D76410EC-12E5-46E8-B57C-AD067AF0A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1966"/>
                <a:ext cx="187" cy="44"/>
              </a:xfrm>
              <a:custGeom>
                <a:avLst/>
                <a:gdLst>
                  <a:gd name="T0" fmla="*/ 131 w 131"/>
                  <a:gd name="T1" fmla="*/ 15 h 31"/>
                  <a:gd name="T2" fmla="*/ 116 w 131"/>
                  <a:gd name="T3" fmla="*/ 0 h 31"/>
                  <a:gd name="T4" fmla="*/ 16 w 131"/>
                  <a:gd name="T5" fmla="*/ 0 h 31"/>
                  <a:gd name="T6" fmla="*/ 0 w 131"/>
                  <a:gd name="T7" fmla="*/ 15 h 31"/>
                  <a:gd name="T8" fmla="*/ 0 w 131"/>
                  <a:gd name="T9" fmla="*/ 15 h 31"/>
                  <a:gd name="T10" fmla="*/ 16 w 131"/>
                  <a:gd name="T11" fmla="*/ 31 h 31"/>
                  <a:gd name="T12" fmla="*/ 116 w 131"/>
                  <a:gd name="T13" fmla="*/ 31 h 31"/>
                  <a:gd name="T14" fmla="*/ 131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131" y="15"/>
                    </a:moveTo>
                    <a:cubicBezTo>
                      <a:pt x="131" y="7"/>
                      <a:pt x="124" y="0"/>
                      <a:pt x="1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4"/>
                      <a:pt x="7" y="31"/>
                      <a:pt x="16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24" y="31"/>
                      <a:pt x="131" y="24"/>
                      <a:pt x="131" y="15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xmlns="" id="{2577C9E6-FE87-449A-BD61-3DC1C039C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2434"/>
                <a:ext cx="299" cy="44"/>
              </a:xfrm>
              <a:custGeom>
                <a:avLst/>
                <a:gdLst>
                  <a:gd name="T0" fmla="*/ 210 w 210"/>
                  <a:gd name="T1" fmla="*/ 16 h 31"/>
                  <a:gd name="T2" fmla="*/ 195 w 210"/>
                  <a:gd name="T3" fmla="*/ 0 h 31"/>
                  <a:gd name="T4" fmla="*/ 15 w 210"/>
                  <a:gd name="T5" fmla="*/ 0 h 31"/>
                  <a:gd name="T6" fmla="*/ 0 w 210"/>
                  <a:gd name="T7" fmla="*/ 16 h 31"/>
                  <a:gd name="T8" fmla="*/ 0 w 210"/>
                  <a:gd name="T9" fmla="*/ 16 h 31"/>
                  <a:gd name="T10" fmla="*/ 15 w 210"/>
                  <a:gd name="T11" fmla="*/ 31 h 31"/>
                  <a:gd name="T12" fmla="*/ 195 w 210"/>
                  <a:gd name="T13" fmla="*/ 31 h 31"/>
                  <a:gd name="T14" fmla="*/ 210 w 210"/>
                  <a:gd name="T1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1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203" y="31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31" name="Freeform 14">
                <a:extLst>
                  <a:ext uri="{FF2B5EF4-FFF2-40B4-BE49-F238E27FC236}">
                    <a16:creationId xmlns:a16="http://schemas.microsoft.com/office/drawing/2014/main" xmlns="" id="{0B036BE3-9805-4507-AF39-88E9F7542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" y="2495"/>
                <a:ext cx="151" cy="54"/>
              </a:xfrm>
              <a:custGeom>
                <a:avLst/>
                <a:gdLst>
                  <a:gd name="T0" fmla="*/ 0 w 106"/>
                  <a:gd name="T1" fmla="*/ 0 h 38"/>
                  <a:gd name="T2" fmla="*/ 53 w 106"/>
                  <a:gd name="T3" fmla="*/ 38 h 38"/>
                  <a:gd name="T4" fmla="*/ 106 w 106"/>
                  <a:gd name="T5" fmla="*/ 0 h 38"/>
                  <a:gd name="T6" fmla="*/ 0 w 10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38">
                    <a:moveTo>
                      <a:pt x="0" y="0"/>
                    </a:moveTo>
                    <a:cubicBezTo>
                      <a:pt x="8" y="22"/>
                      <a:pt x="28" y="38"/>
                      <a:pt x="53" y="38"/>
                    </a:cubicBezTo>
                    <a:cubicBezTo>
                      <a:pt x="78" y="38"/>
                      <a:pt x="98" y="22"/>
                      <a:pt x="10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xmlns="" id="{11730C7D-D018-4A46-9D23-A2C92E862F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1" y="1675"/>
                <a:ext cx="624" cy="663"/>
              </a:xfrm>
              <a:custGeom>
                <a:avLst/>
                <a:gdLst>
                  <a:gd name="T0" fmla="*/ 219 w 438"/>
                  <a:gd name="T1" fmla="*/ 0 h 465"/>
                  <a:gd name="T2" fmla="*/ 0 w 438"/>
                  <a:gd name="T3" fmla="*/ 219 h 465"/>
                  <a:gd name="T4" fmla="*/ 72 w 438"/>
                  <a:gd name="T5" fmla="*/ 381 h 465"/>
                  <a:gd name="T6" fmla="*/ 82 w 438"/>
                  <a:gd name="T7" fmla="*/ 390 h 465"/>
                  <a:gd name="T8" fmla="*/ 114 w 438"/>
                  <a:gd name="T9" fmla="*/ 465 h 465"/>
                  <a:gd name="T10" fmla="*/ 324 w 438"/>
                  <a:gd name="T11" fmla="*/ 465 h 465"/>
                  <a:gd name="T12" fmla="*/ 356 w 438"/>
                  <a:gd name="T13" fmla="*/ 390 h 465"/>
                  <a:gd name="T14" fmla="*/ 366 w 438"/>
                  <a:gd name="T15" fmla="*/ 381 h 465"/>
                  <a:gd name="T16" fmla="*/ 438 w 438"/>
                  <a:gd name="T17" fmla="*/ 219 h 465"/>
                  <a:gd name="T18" fmla="*/ 219 w 438"/>
                  <a:gd name="T19" fmla="*/ 0 h 465"/>
                  <a:gd name="T20" fmla="*/ 234 w 438"/>
                  <a:gd name="T21" fmla="*/ 323 h 465"/>
                  <a:gd name="T22" fmla="*/ 234 w 438"/>
                  <a:gd name="T23" fmla="*/ 342 h 465"/>
                  <a:gd name="T24" fmla="*/ 230 w 438"/>
                  <a:gd name="T25" fmla="*/ 353 h 465"/>
                  <a:gd name="T26" fmla="*/ 219 w 438"/>
                  <a:gd name="T27" fmla="*/ 357 h 465"/>
                  <a:gd name="T28" fmla="*/ 216 w 438"/>
                  <a:gd name="T29" fmla="*/ 357 h 465"/>
                  <a:gd name="T30" fmla="*/ 205 w 438"/>
                  <a:gd name="T31" fmla="*/ 353 h 465"/>
                  <a:gd name="T32" fmla="*/ 201 w 438"/>
                  <a:gd name="T33" fmla="*/ 342 h 465"/>
                  <a:gd name="T34" fmla="*/ 201 w 438"/>
                  <a:gd name="T35" fmla="*/ 325 h 465"/>
                  <a:gd name="T36" fmla="*/ 144 w 438"/>
                  <a:gd name="T37" fmla="*/ 311 h 465"/>
                  <a:gd name="T38" fmla="*/ 154 w 438"/>
                  <a:gd name="T39" fmla="*/ 271 h 465"/>
                  <a:gd name="T40" fmla="*/ 210 w 438"/>
                  <a:gd name="T41" fmla="*/ 286 h 465"/>
                  <a:gd name="T42" fmla="*/ 242 w 438"/>
                  <a:gd name="T43" fmla="*/ 265 h 465"/>
                  <a:gd name="T44" fmla="*/ 206 w 438"/>
                  <a:gd name="T45" fmla="*/ 235 h 465"/>
                  <a:gd name="T46" fmla="*/ 146 w 438"/>
                  <a:gd name="T47" fmla="*/ 173 h 465"/>
                  <a:gd name="T48" fmla="*/ 203 w 438"/>
                  <a:gd name="T49" fmla="*/ 113 h 465"/>
                  <a:gd name="T50" fmla="*/ 203 w 438"/>
                  <a:gd name="T51" fmla="*/ 96 h 465"/>
                  <a:gd name="T52" fmla="*/ 207 w 438"/>
                  <a:gd name="T53" fmla="*/ 85 h 465"/>
                  <a:gd name="T54" fmla="*/ 218 w 438"/>
                  <a:gd name="T55" fmla="*/ 81 h 465"/>
                  <a:gd name="T56" fmla="*/ 221 w 438"/>
                  <a:gd name="T57" fmla="*/ 81 h 465"/>
                  <a:gd name="T58" fmla="*/ 232 w 438"/>
                  <a:gd name="T59" fmla="*/ 85 h 465"/>
                  <a:gd name="T60" fmla="*/ 236 w 438"/>
                  <a:gd name="T61" fmla="*/ 96 h 465"/>
                  <a:gd name="T62" fmla="*/ 236 w 438"/>
                  <a:gd name="T63" fmla="*/ 111 h 465"/>
                  <a:gd name="T64" fmla="*/ 285 w 438"/>
                  <a:gd name="T65" fmla="*/ 122 h 465"/>
                  <a:gd name="T66" fmla="*/ 275 w 438"/>
                  <a:gd name="T67" fmla="*/ 160 h 465"/>
                  <a:gd name="T68" fmla="*/ 226 w 438"/>
                  <a:gd name="T69" fmla="*/ 149 h 465"/>
                  <a:gd name="T70" fmla="*/ 197 w 438"/>
                  <a:gd name="T71" fmla="*/ 168 h 465"/>
                  <a:gd name="T72" fmla="*/ 238 w 438"/>
                  <a:gd name="T73" fmla="*/ 197 h 465"/>
                  <a:gd name="T74" fmla="*/ 294 w 438"/>
                  <a:gd name="T75" fmla="*/ 260 h 465"/>
                  <a:gd name="T76" fmla="*/ 234 w 438"/>
                  <a:gd name="T77" fmla="*/ 32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" h="465">
                    <a:moveTo>
                      <a:pt x="219" y="0"/>
                    </a:moveTo>
                    <a:cubicBezTo>
                      <a:pt x="98" y="0"/>
                      <a:pt x="0" y="98"/>
                      <a:pt x="0" y="219"/>
                    </a:cubicBezTo>
                    <a:cubicBezTo>
                      <a:pt x="0" y="283"/>
                      <a:pt x="28" y="341"/>
                      <a:pt x="72" y="381"/>
                    </a:cubicBezTo>
                    <a:cubicBezTo>
                      <a:pt x="72" y="382"/>
                      <a:pt x="78" y="387"/>
                      <a:pt x="82" y="390"/>
                    </a:cubicBezTo>
                    <a:cubicBezTo>
                      <a:pt x="102" y="408"/>
                      <a:pt x="114" y="436"/>
                      <a:pt x="114" y="465"/>
                    </a:cubicBezTo>
                    <a:cubicBezTo>
                      <a:pt x="324" y="465"/>
                      <a:pt x="324" y="465"/>
                      <a:pt x="324" y="465"/>
                    </a:cubicBezTo>
                    <a:cubicBezTo>
                      <a:pt x="324" y="436"/>
                      <a:pt x="336" y="408"/>
                      <a:pt x="356" y="390"/>
                    </a:cubicBezTo>
                    <a:cubicBezTo>
                      <a:pt x="360" y="387"/>
                      <a:pt x="366" y="382"/>
                      <a:pt x="366" y="381"/>
                    </a:cubicBezTo>
                    <a:cubicBezTo>
                      <a:pt x="410" y="341"/>
                      <a:pt x="438" y="283"/>
                      <a:pt x="438" y="219"/>
                    </a:cubicBezTo>
                    <a:cubicBezTo>
                      <a:pt x="438" y="98"/>
                      <a:pt x="340" y="0"/>
                      <a:pt x="219" y="0"/>
                    </a:cubicBezTo>
                    <a:close/>
                    <a:moveTo>
                      <a:pt x="234" y="323"/>
                    </a:move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4" y="346"/>
                      <a:pt x="233" y="350"/>
                      <a:pt x="230" y="353"/>
                    </a:cubicBezTo>
                    <a:cubicBezTo>
                      <a:pt x="227" y="356"/>
                      <a:pt x="223" y="357"/>
                      <a:pt x="219" y="357"/>
                    </a:cubicBezTo>
                    <a:cubicBezTo>
                      <a:pt x="216" y="357"/>
                      <a:pt x="216" y="357"/>
                      <a:pt x="216" y="357"/>
                    </a:cubicBezTo>
                    <a:cubicBezTo>
                      <a:pt x="212" y="357"/>
                      <a:pt x="208" y="356"/>
                      <a:pt x="205" y="353"/>
                    </a:cubicBezTo>
                    <a:cubicBezTo>
                      <a:pt x="203" y="350"/>
                      <a:pt x="201" y="346"/>
                      <a:pt x="201" y="342"/>
                    </a:cubicBezTo>
                    <a:cubicBezTo>
                      <a:pt x="201" y="325"/>
                      <a:pt x="201" y="325"/>
                      <a:pt x="201" y="325"/>
                    </a:cubicBezTo>
                    <a:cubicBezTo>
                      <a:pt x="178" y="324"/>
                      <a:pt x="156" y="318"/>
                      <a:pt x="144" y="311"/>
                    </a:cubicBez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68" y="279"/>
                      <a:pt x="188" y="286"/>
                      <a:pt x="210" y="286"/>
                    </a:cubicBezTo>
                    <a:cubicBezTo>
                      <a:pt x="229" y="286"/>
                      <a:pt x="242" y="278"/>
                      <a:pt x="242" y="265"/>
                    </a:cubicBezTo>
                    <a:cubicBezTo>
                      <a:pt x="242" y="252"/>
                      <a:pt x="232" y="244"/>
                      <a:pt x="206" y="235"/>
                    </a:cubicBezTo>
                    <a:cubicBezTo>
                      <a:pt x="170" y="223"/>
                      <a:pt x="146" y="206"/>
                      <a:pt x="146" y="173"/>
                    </a:cubicBezTo>
                    <a:cubicBezTo>
                      <a:pt x="146" y="144"/>
                      <a:pt x="167" y="120"/>
                      <a:pt x="203" y="113"/>
                    </a:cubicBezTo>
                    <a:cubicBezTo>
                      <a:pt x="203" y="96"/>
                      <a:pt x="203" y="96"/>
                      <a:pt x="203" y="96"/>
                    </a:cubicBezTo>
                    <a:cubicBezTo>
                      <a:pt x="203" y="92"/>
                      <a:pt x="204" y="88"/>
                      <a:pt x="207" y="85"/>
                    </a:cubicBezTo>
                    <a:cubicBezTo>
                      <a:pt x="210" y="83"/>
                      <a:pt x="214" y="81"/>
                      <a:pt x="218" y="81"/>
                    </a:cubicBezTo>
                    <a:cubicBezTo>
                      <a:pt x="221" y="81"/>
                      <a:pt x="221" y="81"/>
                      <a:pt x="221" y="81"/>
                    </a:cubicBezTo>
                    <a:cubicBezTo>
                      <a:pt x="225" y="81"/>
                      <a:pt x="229" y="83"/>
                      <a:pt x="232" y="85"/>
                    </a:cubicBezTo>
                    <a:cubicBezTo>
                      <a:pt x="234" y="88"/>
                      <a:pt x="236" y="92"/>
                      <a:pt x="236" y="96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59" y="112"/>
                      <a:pt x="274" y="117"/>
                      <a:pt x="285" y="122"/>
                    </a:cubicBezTo>
                    <a:cubicBezTo>
                      <a:pt x="275" y="160"/>
                      <a:pt x="275" y="160"/>
                      <a:pt x="275" y="160"/>
                    </a:cubicBezTo>
                    <a:cubicBezTo>
                      <a:pt x="266" y="157"/>
                      <a:pt x="251" y="149"/>
                      <a:pt x="226" y="149"/>
                    </a:cubicBezTo>
                    <a:cubicBezTo>
                      <a:pt x="204" y="149"/>
                      <a:pt x="197" y="158"/>
                      <a:pt x="197" y="168"/>
                    </a:cubicBezTo>
                    <a:cubicBezTo>
                      <a:pt x="197" y="179"/>
                      <a:pt x="209" y="186"/>
                      <a:pt x="238" y="197"/>
                    </a:cubicBezTo>
                    <a:cubicBezTo>
                      <a:pt x="278" y="211"/>
                      <a:pt x="294" y="230"/>
                      <a:pt x="294" y="260"/>
                    </a:cubicBezTo>
                    <a:cubicBezTo>
                      <a:pt x="294" y="290"/>
                      <a:pt x="273" y="316"/>
                      <a:pt x="234" y="323"/>
                    </a:cubicBezTo>
                    <a:close/>
                  </a:path>
                </a:pathLst>
              </a:custGeom>
              <a:grpFill/>
              <a:ln w="6865" cap="flat">
                <a:noFill/>
                <a:prstDash val="solid"/>
                <a:miter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CDFAA281-905B-4FDC-8D79-1BC1D99F1935}"/>
                </a:ext>
              </a:extLst>
            </p:cNvPr>
            <p:cNvSpPr/>
            <p:nvPr/>
          </p:nvSpPr>
          <p:spPr>
            <a:xfrm>
              <a:off x="8152023" y="1656136"/>
              <a:ext cx="2715755" cy="4129845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85438C5D-C435-460B-A416-BA2DF2931D1D}"/>
                </a:ext>
              </a:extLst>
            </p:cNvPr>
            <p:cNvSpPr/>
            <p:nvPr/>
          </p:nvSpPr>
          <p:spPr>
            <a:xfrm>
              <a:off x="8294916" y="1815794"/>
              <a:ext cx="2455636" cy="3817256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lg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等腰三角形 49">
            <a:extLst>
              <a:ext uri="{FF2B5EF4-FFF2-40B4-BE49-F238E27FC236}">
                <a16:creationId xmlns:a16="http://schemas.microsoft.com/office/drawing/2014/main" xmlns="" id="{97D2127D-A8B6-4D25-B0B9-2775B6522CB5}"/>
              </a:ext>
            </a:extLst>
          </p:cNvPr>
          <p:cNvSpPr/>
          <p:nvPr/>
        </p:nvSpPr>
        <p:spPr>
          <a:xfrm rot="5400000">
            <a:off x="2124937" y="2685605"/>
            <a:ext cx="4381601" cy="1734458"/>
          </a:xfrm>
          <a:prstGeom prst="triangle">
            <a:avLst/>
          </a:prstGeom>
          <a:gradFill>
            <a:gsLst>
              <a:gs pos="0">
                <a:srgbClr val="507488"/>
              </a:gs>
              <a:gs pos="100000">
                <a:srgbClr val="588497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51" name="等腰三角形 50">
            <a:extLst>
              <a:ext uri="{FF2B5EF4-FFF2-40B4-BE49-F238E27FC236}">
                <a16:creationId xmlns:a16="http://schemas.microsoft.com/office/drawing/2014/main" xmlns="" id="{549A0346-9614-49B0-9DBD-4ABFF84D0F12}"/>
              </a:ext>
            </a:extLst>
          </p:cNvPr>
          <p:cNvSpPr/>
          <p:nvPr/>
        </p:nvSpPr>
        <p:spPr>
          <a:xfrm rot="16200000" flipH="1">
            <a:off x="5409102" y="2621357"/>
            <a:ext cx="4129850" cy="1734458"/>
          </a:xfrm>
          <a:prstGeom prst="triangle">
            <a:avLst/>
          </a:prstGeom>
          <a:gradFill>
            <a:gsLst>
              <a:gs pos="0">
                <a:srgbClr val="486D80"/>
              </a:gs>
              <a:gs pos="100000">
                <a:srgbClr val="496C8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8AB253E-5B0C-4916-91BE-0467404FAAEB}"/>
              </a:ext>
            </a:extLst>
          </p:cNvPr>
          <p:cNvGrpSpPr/>
          <p:nvPr/>
        </p:nvGrpSpPr>
        <p:grpSpPr>
          <a:xfrm>
            <a:off x="5026593" y="2545718"/>
            <a:ext cx="1850602" cy="1858246"/>
            <a:chOff x="5170700" y="2767737"/>
            <a:chExt cx="1850602" cy="185824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DA129F5-5174-48E9-9589-ABD4471C4F0A}"/>
                </a:ext>
              </a:extLst>
            </p:cNvPr>
            <p:cNvGrpSpPr/>
            <p:nvPr/>
          </p:nvGrpSpPr>
          <p:grpSpPr>
            <a:xfrm>
              <a:off x="5170700" y="2767737"/>
              <a:ext cx="1850602" cy="1850602"/>
              <a:chOff x="2720818" y="4134321"/>
              <a:chExt cx="1828934" cy="1828933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0A72D2F5-E904-413F-BDEF-C913A631C2A1}"/>
                  </a:ext>
                </a:extLst>
              </p:cNvPr>
              <p:cNvSpPr/>
              <p:nvPr/>
            </p:nvSpPr>
            <p:spPr>
              <a:xfrm>
                <a:off x="2720818" y="4134321"/>
                <a:ext cx="1828934" cy="1828933"/>
              </a:xfrm>
              <a:prstGeom prst="ellipse">
                <a:avLst/>
              </a:prstGeom>
              <a:solidFill>
                <a:srgbClr val="4B6F81">
                  <a:alpha val="31000"/>
                </a:srgbClr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894E6B64-9D86-4059-A9A2-7F7E721F7570}"/>
                  </a:ext>
                </a:extLst>
              </p:cNvPr>
              <p:cNvSpPr txBox="1"/>
              <p:nvPr/>
            </p:nvSpPr>
            <p:spPr>
              <a:xfrm>
                <a:off x="2923260" y="4696770"/>
                <a:ext cx="14240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sym typeface="Microsoft YaHei UI" panose="020B0503020204020204" pitchFamily="34" charset="-122"/>
                  </a:rPr>
                  <a:t>TITLE HERE</a:t>
                </a:r>
              </a:p>
            </p:txBody>
          </p: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FB002486-8C86-498A-B6D5-ADB56A1B96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2301" y="5074256"/>
                <a:ext cx="1285969" cy="0"/>
              </a:xfrm>
              <a:prstGeom prst="line">
                <a:avLst/>
              </a:prstGeom>
              <a:ln>
                <a:gradFill flip="none" rotWithShape="1">
                  <a:gsLst>
                    <a:gs pos="504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0F29FF20-5104-415B-9DFD-55977AAE438B}"/>
                  </a:ext>
                </a:extLst>
              </p:cNvPr>
              <p:cNvSpPr txBox="1"/>
              <p:nvPr/>
            </p:nvSpPr>
            <p:spPr>
              <a:xfrm>
                <a:off x="2920540" y="5106889"/>
                <a:ext cx="1429490" cy="334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chemeClr val="bg1"/>
                    </a:solidFill>
                  </a:rPr>
                  <a:t>Title text Title text Title text Title text Title text Title text </a:t>
                </a:r>
                <a:endParaRPr lang="en-US" altLang="zh-CN" sz="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endParaRPr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E972DCEB-A4C5-41B2-B96F-F5A56AA16863}"/>
                </a:ext>
              </a:extLst>
            </p:cNvPr>
            <p:cNvSpPr/>
            <p:nvPr/>
          </p:nvSpPr>
          <p:spPr>
            <a:xfrm>
              <a:off x="5170700" y="2775381"/>
              <a:ext cx="1850602" cy="185060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ADFEF0B-8D90-48C9-9C4B-86C3235C0332}"/>
                </a:ext>
              </a:extLst>
            </p:cNvPr>
            <p:cNvSpPr/>
            <p:nvPr/>
          </p:nvSpPr>
          <p:spPr>
            <a:xfrm>
              <a:off x="5254347" y="2856140"/>
              <a:ext cx="1693130" cy="169313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07899AFC-3CA5-4144-9F7E-93F827476205}"/>
              </a:ext>
            </a:extLst>
          </p:cNvPr>
          <p:cNvCxnSpPr>
            <a:cxnSpLocks/>
          </p:cNvCxnSpPr>
          <p:nvPr/>
        </p:nvCxnSpPr>
        <p:spPr>
          <a:xfrm>
            <a:off x="4081551" y="2088551"/>
            <a:ext cx="4011887" cy="0"/>
          </a:xfrm>
          <a:prstGeom prst="line">
            <a:avLst/>
          </a:prstGeom>
          <a:ln>
            <a:gradFill flip="none" rotWithShape="1">
              <a:gsLst>
                <a:gs pos="50400">
                  <a:schemeClr val="bg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22BF7CDD-3C66-4E01-A518-C21B215F56B9}"/>
              </a:ext>
            </a:extLst>
          </p:cNvPr>
          <p:cNvGrpSpPr/>
          <p:nvPr/>
        </p:nvGrpSpPr>
        <p:grpSpPr>
          <a:xfrm>
            <a:off x="4522835" y="1587578"/>
            <a:ext cx="3104397" cy="374348"/>
            <a:chOff x="4561478" y="1745994"/>
            <a:chExt cx="3104397" cy="374348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41521F4E-6F1E-462E-B858-7C6997EE3D22}"/>
                </a:ext>
              </a:extLst>
            </p:cNvPr>
            <p:cNvSpPr/>
            <p:nvPr/>
          </p:nvSpPr>
          <p:spPr>
            <a:xfrm>
              <a:off x="6238728" y="1745994"/>
              <a:ext cx="1359668" cy="369333"/>
            </a:xfrm>
            <a:prstGeom prst="rect">
              <a:avLst/>
            </a:prstGeom>
            <a:solidFill>
              <a:srgbClr val="486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9BB48640-3E92-46BF-A327-AA02E53E8024}"/>
                </a:ext>
              </a:extLst>
            </p:cNvPr>
            <p:cNvSpPr txBox="1"/>
            <p:nvPr/>
          </p:nvSpPr>
          <p:spPr>
            <a:xfrm>
              <a:off x="4561478" y="1751010"/>
              <a:ext cx="31043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TITLE HERE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22A744FD-763B-4FBA-AF34-B56E4B26B497}"/>
              </a:ext>
            </a:extLst>
          </p:cNvPr>
          <p:cNvGrpSpPr/>
          <p:nvPr/>
        </p:nvGrpSpPr>
        <p:grpSpPr>
          <a:xfrm>
            <a:off x="4802816" y="814142"/>
            <a:ext cx="2800906" cy="646331"/>
            <a:chOff x="5966699" y="2917576"/>
            <a:chExt cx="2276256" cy="955763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5A8A1660-8717-4FB8-B333-32E2EF4289EA}"/>
                </a:ext>
              </a:extLst>
            </p:cNvPr>
            <p:cNvSpPr/>
            <p:nvPr/>
          </p:nvSpPr>
          <p:spPr>
            <a:xfrm>
              <a:off x="7015163" y="2943225"/>
              <a:ext cx="1048465" cy="8572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6" name="TextBox 1">
              <a:extLst>
                <a:ext uri="{FF2B5EF4-FFF2-40B4-BE49-F238E27FC236}">
                  <a16:creationId xmlns:a16="http://schemas.microsoft.com/office/drawing/2014/main" xmlns="" id="{94A4ADF1-DA75-4108-ACAF-139DAAA92E18}"/>
                </a:ext>
              </a:extLst>
            </p:cNvPr>
            <p:cNvSpPr txBox="1"/>
            <p:nvPr/>
          </p:nvSpPr>
          <p:spPr>
            <a:xfrm>
              <a:off x="6892073" y="2917576"/>
              <a:ext cx="1350882" cy="955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96D80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5BFA0D2D-FC74-4536-BCE0-884B6BB3DDCE}"/>
                </a:ext>
              </a:extLst>
            </p:cNvPr>
            <p:cNvSpPr/>
            <p:nvPr/>
          </p:nvSpPr>
          <p:spPr>
            <a:xfrm>
              <a:off x="6132345" y="2940340"/>
              <a:ext cx="483576" cy="8647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5AD34C99-C197-4016-8988-D6C4EECF9425}"/>
                </a:ext>
              </a:extLst>
            </p:cNvPr>
            <p:cNvSpPr/>
            <p:nvPr/>
          </p:nvSpPr>
          <p:spPr>
            <a:xfrm>
              <a:off x="5966699" y="2943225"/>
              <a:ext cx="1048465" cy="8572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AA5F0AC1-7AE9-4660-ADB4-91A9A2629D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51050"/>
          <a:stretch/>
        </p:blipFill>
        <p:spPr>
          <a:xfrm rot="5400000" flipH="1">
            <a:off x="-3095011" y="2819091"/>
            <a:ext cx="7133921" cy="94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5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672C581-EEE3-49D7-B7D1-CCEB5F2A4275}"/>
              </a:ext>
            </a:extLst>
          </p:cNvPr>
          <p:cNvSpPr/>
          <p:nvPr/>
        </p:nvSpPr>
        <p:spPr>
          <a:xfrm rot="19163141" flipV="1">
            <a:off x="4277776" y="1653753"/>
            <a:ext cx="3460756" cy="3458484"/>
          </a:xfrm>
          <a:prstGeom prst="ellipse">
            <a:avLst/>
          </a:prstGeom>
          <a:noFill/>
          <a:ln>
            <a:gradFill>
              <a:gsLst>
                <a:gs pos="100000">
                  <a:schemeClr val="bg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63C6C49-89EF-4580-9383-8F337B3BBF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51050"/>
          <a:stretch/>
        </p:blipFill>
        <p:spPr>
          <a:xfrm rot="10800000" flipH="1">
            <a:off x="1" y="0"/>
            <a:ext cx="12192000" cy="943898"/>
          </a:xfrm>
          <a:prstGeom prst="rect">
            <a:avLst/>
          </a:prstGeom>
        </p:spPr>
      </p:pic>
      <p:sp>
        <p:nvSpPr>
          <p:cNvPr id="3" name="Freeform 40">
            <a:extLst>
              <a:ext uri="{FF2B5EF4-FFF2-40B4-BE49-F238E27FC236}">
                <a16:creationId xmlns:a16="http://schemas.microsoft.com/office/drawing/2014/main" xmlns="" id="{B08C4F43-5081-4179-A281-FB0864C5BA1F}"/>
              </a:ext>
            </a:extLst>
          </p:cNvPr>
          <p:cNvSpPr>
            <a:spLocks noEditPoints="1"/>
          </p:cNvSpPr>
          <p:nvPr/>
        </p:nvSpPr>
        <p:spPr bwMode="auto">
          <a:xfrm rot="8521201">
            <a:off x="4430952" y="1886788"/>
            <a:ext cx="3077845" cy="3084423"/>
          </a:xfrm>
          <a:custGeom>
            <a:avLst/>
            <a:gdLst>
              <a:gd name="T0" fmla="*/ 192 w 198"/>
              <a:gd name="T1" fmla="*/ 19 h 198"/>
              <a:gd name="T2" fmla="*/ 184 w 198"/>
              <a:gd name="T3" fmla="*/ 17 h 198"/>
              <a:gd name="T4" fmla="*/ 190 w 198"/>
              <a:gd name="T5" fmla="*/ 22 h 198"/>
              <a:gd name="T6" fmla="*/ 177 w 198"/>
              <a:gd name="T7" fmla="*/ 25 h 198"/>
              <a:gd name="T8" fmla="*/ 182 w 198"/>
              <a:gd name="T9" fmla="*/ 29 h 198"/>
              <a:gd name="T10" fmla="*/ 169 w 198"/>
              <a:gd name="T11" fmla="*/ 33 h 198"/>
              <a:gd name="T12" fmla="*/ 98 w 198"/>
              <a:gd name="T13" fmla="*/ 104 h 198"/>
              <a:gd name="T14" fmla="*/ 94 w 198"/>
              <a:gd name="T15" fmla="*/ 100 h 198"/>
              <a:gd name="T16" fmla="*/ 165 w 198"/>
              <a:gd name="T17" fmla="*/ 29 h 198"/>
              <a:gd name="T18" fmla="*/ 168 w 198"/>
              <a:gd name="T19" fmla="*/ 16 h 198"/>
              <a:gd name="T20" fmla="*/ 173 w 198"/>
              <a:gd name="T21" fmla="*/ 21 h 198"/>
              <a:gd name="T22" fmla="*/ 176 w 198"/>
              <a:gd name="T23" fmla="*/ 8 h 198"/>
              <a:gd name="T24" fmla="*/ 181 w 198"/>
              <a:gd name="T25" fmla="*/ 14 h 198"/>
              <a:gd name="T26" fmla="*/ 178 w 198"/>
              <a:gd name="T27" fmla="*/ 5 h 198"/>
              <a:gd name="T28" fmla="*/ 186 w 198"/>
              <a:gd name="T29" fmla="*/ 8 h 198"/>
              <a:gd name="T30" fmla="*/ 193 w 198"/>
              <a:gd name="T31" fmla="*/ 9 h 198"/>
              <a:gd name="T32" fmla="*/ 198 w 198"/>
              <a:gd name="T33" fmla="*/ 14 h 198"/>
              <a:gd name="T34" fmla="*/ 104 w 198"/>
              <a:gd name="T35" fmla="*/ 81 h 198"/>
              <a:gd name="T36" fmla="*/ 71 w 198"/>
              <a:gd name="T37" fmla="*/ 103 h 198"/>
              <a:gd name="T38" fmla="*/ 119 w 198"/>
              <a:gd name="T39" fmla="*/ 103 h 198"/>
              <a:gd name="T40" fmla="*/ 102 w 198"/>
              <a:gd name="T41" fmla="*/ 108 h 198"/>
              <a:gd name="T42" fmla="*/ 96 w 198"/>
              <a:gd name="T43" fmla="*/ 111 h 198"/>
              <a:gd name="T44" fmla="*/ 87 w 198"/>
              <a:gd name="T45" fmla="*/ 103 h 198"/>
              <a:gd name="T46" fmla="*/ 90 w 198"/>
              <a:gd name="T47" fmla="*/ 96 h 198"/>
              <a:gd name="T48" fmla="*/ 95 w 198"/>
              <a:gd name="T49" fmla="*/ 44 h 198"/>
              <a:gd name="T50" fmla="*/ 95 w 198"/>
              <a:gd name="T51" fmla="*/ 162 h 198"/>
              <a:gd name="T52" fmla="*/ 143 w 198"/>
              <a:gd name="T53" fmla="*/ 68 h 198"/>
              <a:gd name="T54" fmla="*/ 138 w 198"/>
              <a:gd name="T55" fmla="*/ 103 h 198"/>
              <a:gd name="T56" fmla="*/ 52 w 198"/>
              <a:gd name="T57" fmla="*/ 103 h 198"/>
              <a:gd name="T58" fmla="*/ 119 w 198"/>
              <a:gd name="T59" fmla="*/ 67 h 198"/>
              <a:gd name="T60" fmla="*/ 157 w 198"/>
              <a:gd name="T61" fmla="*/ 54 h 198"/>
              <a:gd name="T62" fmla="*/ 95 w 198"/>
              <a:gd name="T63" fmla="*/ 182 h 198"/>
              <a:gd name="T64" fmla="*/ 95 w 198"/>
              <a:gd name="T65" fmla="*/ 24 h 198"/>
              <a:gd name="T66" fmla="*/ 156 w 198"/>
              <a:gd name="T67" fmla="*/ 30 h 198"/>
              <a:gd name="T68" fmla="*/ 0 w 198"/>
              <a:gd name="T69" fmla="*/ 103 h 198"/>
              <a:gd name="T70" fmla="*/ 190 w 198"/>
              <a:gd name="T71" fmla="*/ 103 h 198"/>
              <a:gd name="T72" fmla="*/ 157 w 198"/>
              <a:gd name="T73" fmla="*/ 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rgbClr val="3F5E6C">
              <a:alpha val="7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" name="Freeform 40">
            <a:extLst>
              <a:ext uri="{FF2B5EF4-FFF2-40B4-BE49-F238E27FC236}">
                <a16:creationId xmlns:a16="http://schemas.microsoft.com/office/drawing/2014/main" xmlns="" id="{03EC37E5-36DE-4B57-B94B-DC76023E4CDC}"/>
              </a:ext>
            </a:extLst>
          </p:cNvPr>
          <p:cNvSpPr>
            <a:spLocks noEditPoints="1"/>
          </p:cNvSpPr>
          <p:nvPr/>
        </p:nvSpPr>
        <p:spPr bwMode="auto">
          <a:xfrm rot="21314134">
            <a:off x="9120379" y="2795072"/>
            <a:ext cx="2088284" cy="2092746"/>
          </a:xfrm>
          <a:custGeom>
            <a:avLst/>
            <a:gdLst>
              <a:gd name="T0" fmla="*/ 192 w 198"/>
              <a:gd name="T1" fmla="*/ 19 h 198"/>
              <a:gd name="T2" fmla="*/ 184 w 198"/>
              <a:gd name="T3" fmla="*/ 17 h 198"/>
              <a:gd name="T4" fmla="*/ 190 w 198"/>
              <a:gd name="T5" fmla="*/ 22 h 198"/>
              <a:gd name="T6" fmla="*/ 177 w 198"/>
              <a:gd name="T7" fmla="*/ 25 h 198"/>
              <a:gd name="T8" fmla="*/ 182 w 198"/>
              <a:gd name="T9" fmla="*/ 29 h 198"/>
              <a:gd name="T10" fmla="*/ 169 w 198"/>
              <a:gd name="T11" fmla="*/ 33 h 198"/>
              <a:gd name="T12" fmla="*/ 98 w 198"/>
              <a:gd name="T13" fmla="*/ 104 h 198"/>
              <a:gd name="T14" fmla="*/ 94 w 198"/>
              <a:gd name="T15" fmla="*/ 100 h 198"/>
              <a:gd name="T16" fmla="*/ 165 w 198"/>
              <a:gd name="T17" fmla="*/ 29 h 198"/>
              <a:gd name="T18" fmla="*/ 168 w 198"/>
              <a:gd name="T19" fmla="*/ 16 h 198"/>
              <a:gd name="T20" fmla="*/ 173 w 198"/>
              <a:gd name="T21" fmla="*/ 21 h 198"/>
              <a:gd name="T22" fmla="*/ 176 w 198"/>
              <a:gd name="T23" fmla="*/ 8 h 198"/>
              <a:gd name="T24" fmla="*/ 181 w 198"/>
              <a:gd name="T25" fmla="*/ 14 h 198"/>
              <a:gd name="T26" fmla="*/ 178 w 198"/>
              <a:gd name="T27" fmla="*/ 5 h 198"/>
              <a:gd name="T28" fmla="*/ 186 w 198"/>
              <a:gd name="T29" fmla="*/ 8 h 198"/>
              <a:gd name="T30" fmla="*/ 193 w 198"/>
              <a:gd name="T31" fmla="*/ 9 h 198"/>
              <a:gd name="T32" fmla="*/ 198 w 198"/>
              <a:gd name="T33" fmla="*/ 14 h 198"/>
              <a:gd name="T34" fmla="*/ 104 w 198"/>
              <a:gd name="T35" fmla="*/ 81 h 198"/>
              <a:gd name="T36" fmla="*/ 71 w 198"/>
              <a:gd name="T37" fmla="*/ 103 h 198"/>
              <a:gd name="T38" fmla="*/ 119 w 198"/>
              <a:gd name="T39" fmla="*/ 103 h 198"/>
              <a:gd name="T40" fmla="*/ 102 w 198"/>
              <a:gd name="T41" fmla="*/ 108 h 198"/>
              <a:gd name="T42" fmla="*/ 96 w 198"/>
              <a:gd name="T43" fmla="*/ 111 h 198"/>
              <a:gd name="T44" fmla="*/ 87 w 198"/>
              <a:gd name="T45" fmla="*/ 103 h 198"/>
              <a:gd name="T46" fmla="*/ 90 w 198"/>
              <a:gd name="T47" fmla="*/ 96 h 198"/>
              <a:gd name="T48" fmla="*/ 95 w 198"/>
              <a:gd name="T49" fmla="*/ 44 h 198"/>
              <a:gd name="T50" fmla="*/ 95 w 198"/>
              <a:gd name="T51" fmla="*/ 162 h 198"/>
              <a:gd name="T52" fmla="*/ 143 w 198"/>
              <a:gd name="T53" fmla="*/ 68 h 198"/>
              <a:gd name="T54" fmla="*/ 138 w 198"/>
              <a:gd name="T55" fmla="*/ 103 h 198"/>
              <a:gd name="T56" fmla="*/ 52 w 198"/>
              <a:gd name="T57" fmla="*/ 103 h 198"/>
              <a:gd name="T58" fmla="*/ 119 w 198"/>
              <a:gd name="T59" fmla="*/ 67 h 198"/>
              <a:gd name="T60" fmla="*/ 157 w 198"/>
              <a:gd name="T61" fmla="*/ 54 h 198"/>
              <a:gd name="T62" fmla="*/ 95 w 198"/>
              <a:gd name="T63" fmla="*/ 182 h 198"/>
              <a:gd name="T64" fmla="*/ 95 w 198"/>
              <a:gd name="T65" fmla="*/ 24 h 198"/>
              <a:gd name="T66" fmla="*/ 156 w 198"/>
              <a:gd name="T67" fmla="*/ 30 h 198"/>
              <a:gd name="T68" fmla="*/ 0 w 198"/>
              <a:gd name="T69" fmla="*/ 103 h 198"/>
              <a:gd name="T70" fmla="*/ 190 w 198"/>
              <a:gd name="T71" fmla="*/ 103 h 198"/>
              <a:gd name="T72" fmla="*/ 157 w 198"/>
              <a:gd name="T73" fmla="*/ 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Freeform 40">
            <a:extLst>
              <a:ext uri="{FF2B5EF4-FFF2-40B4-BE49-F238E27FC236}">
                <a16:creationId xmlns:a16="http://schemas.microsoft.com/office/drawing/2014/main" xmlns="" id="{E5EFAEEA-68EC-47D3-A306-263634BA3E7B}"/>
              </a:ext>
            </a:extLst>
          </p:cNvPr>
          <p:cNvSpPr>
            <a:spLocks noEditPoints="1"/>
          </p:cNvSpPr>
          <p:nvPr/>
        </p:nvSpPr>
        <p:spPr bwMode="auto">
          <a:xfrm rot="16590118">
            <a:off x="823323" y="2821503"/>
            <a:ext cx="2088284" cy="2092746"/>
          </a:xfrm>
          <a:custGeom>
            <a:avLst/>
            <a:gdLst>
              <a:gd name="T0" fmla="*/ 192 w 198"/>
              <a:gd name="T1" fmla="*/ 19 h 198"/>
              <a:gd name="T2" fmla="*/ 184 w 198"/>
              <a:gd name="T3" fmla="*/ 17 h 198"/>
              <a:gd name="T4" fmla="*/ 190 w 198"/>
              <a:gd name="T5" fmla="*/ 22 h 198"/>
              <a:gd name="T6" fmla="*/ 177 w 198"/>
              <a:gd name="T7" fmla="*/ 25 h 198"/>
              <a:gd name="T8" fmla="*/ 182 w 198"/>
              <a:gd name="T9" fmla="*/ 29 h 198"/>
              <a:gd name="T10" fmla="*/ 169 w 198"/>
              <a:gd name="T11" fmla="*/ 33 h 198"/>
              <a:gd name="T12" fmla="*/ 98 w 198"/>
              <a:gd name="T13" fmla="*/ 104 h 198"/>
              <a:gd name="T14" fmla="*/ 94 w 198"/>
              <a:gd name="T15" fmla="*/ 100 h 198"/>
              <a:gd name="T16" fmla="*/ 165 w 198"/>
              <a:gd name="T17" fmla="*/ 29 h 198"/>
              <a:gd name="T18" fmla="*/ 168 w 198"/>
              <a:gd name="T19" fmla="*/ 16 h 198"/>
              <a:gd name="T20" fmla="*/ 173 w 198"/>
              <a:gd name="T21" fmla="*/ 21 h 198"/>
              <a:gd name="T22" fmla="*/ 176 w 198"/>
              <a:gd name="T23" fmla="*/ 8 h 198"/>
              <a:gd name="T24" fmla="*/ 181 w 198"/>
              <a:gd name="T25" fmla="*/ 14 h 198"/>
              <a:gd name="T26" fmla="*/ 178 w 198"/>
              <a:gd name="T27" fmla="*/ 5 h 198"/>
              <a:gd name="T28" fmla="*/ 186 w 198"/>
              <a:gd name="T29" fmla="*/ 8 h 198"/>
              <a:gd name="T30" fmla="*/ 193 w 198"/>
              <a:gd name="T31" fmla="*/ 9 h 198"/>
              <a:gd name="T32" fmla="*/ 198 w 198"/>
              <a:gd name="T33" fmla="*/ 14 h 198"/>
              <a:gd name="T34" fmla="*/ 104 w 198"/>
              <a:gd name="T35" fmla="*/ 81 h 198"/>
              <a:gd name="T36" fmla="*/ 71 w 198"/>
              <a:gd name="T37" fmla="*/ 103 h 198"/>
              <a:gd name="T38" fmla="*/ 119 w 198"/>
              <a:gd name="T39" fmla="*/ 103 h 198"/>
              <a:gd name="T40" fmla="*/ 102 w 198"/>
              <a:gd name="T41" fmla="*/ 108 h 198"/>
              <a:gd name="T42" fmla="*/ 96 w 198"/>
              <a:gd name="T43" fmla="*/ 111 h 198"/>
              <a:gd name="T44" fmla="*/ 87 w 198"/>
              <a:gd name="T45" fmla="*/ 103 h 198"/>
              <a:gd name="T46" fmla="*/ 90 w 198"/>
              <a:gd name="T47" fmla="*/ 96 h 198"/>
              <a:gd name="T48" fmla="*/ 95 w 198"/>
              <a:gd name="T49" fmla="*/ 44 h 198"/>
              <a:gd name="T50" fmla="*/ 95 w 198"/>
              <a:gd name="T51" fmla="*/ 162 h 198"/>
              <a:gd name="T52" fmla="*/ 143 w 198"/>
              <a:gd name="T53" fmla="*/ 68 h 198"/>
              <a:gd name="T54" fmla="*/ 138 w 198"/>
              <a:gd name="T55" fmla="*/ 103 h 198"/>
              <a:gd name="T56" fmla="*/ 52 w 198"/>
              <a:gd name="T57" fmla="*/ 103 h 198"/>
              <a:gd name="T58" fmla="*/ 119 w 198"/>
              <a:gd name="T59" fmla="*/ 67 h 198"/>
              <a:gd name="T60" fmla="*/ 157 w 198"/>
              <a:gd name="T61" fmla="*/ 54 h 198"/>
              <a:gd name="T62" fmla="*/ 95 w 198"/>
              <a:gd name="T63" fmla="*/ 182 h 198"/>
              <a:gd name="T64" fmla="*/ 95 w 198"/>
              <a:gd name="T65" fmla="*/ 24 h 198"/>
              <a:gd name="T66" fmla="*/ 156 w 198"/>
              <a:gd name="T67" fmla="*/ 30 h 198"/>
              <a:gd name="T68" fmla="*/ 0 w 198"/>
              <a:gd name="T69" fmla="*/ 103 h 198"/>
              <a:gd name="T70" fmla="*/ 190 w 198"/>
              <a:gd name="T71" fmla="*/ 103 h 198"/>
              <a:gd name="T72" fmla="*/ 157 w 198"/>
              <a:gd name="T73" fmla="*/ 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B9D5339-E689-49E8-89DA-B1CE568762D5}"/>
              </a:ext>
            </a:extLst>
          </p:cNvPr>
          <p:cNvGrpSpPr/>
          <p:nvPr/>
        </p:nvGrpSpPr>
        <p:grpSpPr>
          <a:xfrm>
            <a:off x="8686240" y="1523743"/>
            <a:ext cx="2106815" cy="1296493"/>
            <a:chOff x="8481991" y="2207914"/>
            <a:chExt cx="2106815" cy="12964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5EF20402-3734-4F7D-93E8-782A94621A65}"/>
                </a:ext>
              </a:extLst>
            </p:cNvPr>
            <p:cNvSpPr txBox="1"/>
            <p:nvPr/>
          </p:nvSpPr>
          <p:spPr>
            <a:xfrm>
              <a:off x="8481991" y="2207914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03-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sym typeface="Microsoft YaHei UI" panose="020B0503020204020204" pitchFamily="34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83B3871-5868-4527-B648-853DED7A3CE5}"/>
                </a:ext>
              </a:extLst>
            </p:cNvPr>
            <p:cNvSpPr txBox="1"/>
            <p:nvPr/>
          </p:nvSpPr>
          <p:spPr>
            <a:xfrm>
              <a:off x="8786905" y="2642633"/>
              <a:ext cx="180190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Title text Title text Title text Title text Title text Title text Title text Title text Title text Title text Title text</a:t>
              </a:r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  <a:p>
              <a:pPr algn="r"/>
              <a:endParaRPr lang="en-US" altLang="zh-CN" sz="1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3A2249E9-BAB7-48DF-B520-22D07F829284}"/>
                </a:ext>
              </a:extLst>
            </p:cNvPr>
            <p:cNvSpPr/>
            <p:nvPr/>
          </p:nvSpPr>
          <p:spPr>
            <a:xfrm>
              <a:off x="9609437" y="2600895"/>
              <a:ext cx="548556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746CA14-4A62-4288-8E9D-86A73B9E91DD}"/>
              </a:ext>
            </a:extLst>
          </p:cNvPr>
          <p:cNvSpPr txBox="1"/>
          <p:nvPr/>
        </p:nvSpPr>
        <p:spPr>
          <a:xfrm>
            <a:off x="1246424" y="1857169"/>
            <a:ext cx="1181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01-</a:t>
            </a:r>
            <a:r>
              <a:rPr lang="zh-CN" altLang="en-US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291EE42-A469-4783-8EAB-E4A896132B0D}"/>
              </a:ext>
            </a:extLst>
          </p:cNvPr>
          <p:cNvSpPr txBox="1"/>
          <p:nvPr/>
        </p:nvSpPr>
        <p:spPr>
          <a:xfrm>
            <a:off x="1231728" y="2420126"/>
            <a:ext cx="2182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Title text Title text Title text Title text Title text Title text Title text Title text</a:t>
            </a:r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9800F9AB-D9D4-4C90-8C7E-B173A141FEEF}"/>
              </a:ext>
            </a:extLst>
          </p:cNvPr>
          <p:cNvSpPr/>
          <p:nvPr/>
        </p:nvSpPr>
        <p:spPr>
          <a:xfrm>
            <a:off x="1351660" y="2282004"/>
            <a:ext cx="54855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DD129EC-64EF-4E78-898D-584FE51842FD}"/>
              </a:ext>
            </a:extLst>
          </p:cNvPr>
          <p:cNvSpPr txBox="1"/>
          <p:nvPr/>
        </p:nvSpPr>
        <p:spPr>
          <a:xfrm>
            <a:off x="4981317" y="5115923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02-</a:t>
            </a:r>
            <a:r>
              <a:rPr lang="zh-CN" altLang="en-US" sz="2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Microsoft YaHei UI" panose="020B0503020204020204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7DECD53-B5BB-4756-AD89-4E2165C71218}"/>
              </a:ext>
            </a:extLst>
          </p:cNvPr>
          <p:cNvSpPr txBox="1"/>
          <p:nvPr/>
        </p:nvSpPr>
        <p:spPr>
          <a:xfrm>
            <a:off x="4188529" y="5565484"/>
            <a:ext cx="2878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/>
                </a:solidFill>
              </a:rPr>
              <a:t>Title text Title text Title text Title text Title text Title text Title text Title text Title text Title text Title text Title text </a:t>
            </a:r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  <a:p>
            <a:pPr algn="r"/>
            <a:endParaRPr lang="en-US" altLang="zh-CN" sz="10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A60A0890-EAA4-419E-91E4-3EE8B971D704}"/>
              </a:ext>
            </a:extLst>
          </p:cNvPr>
          <p:cNvSpPr/>
          <p:nvPr/>
        </p:nvSpPr>
        <p:spPr>
          <a:xfrm>
            <a:off x="6435515" y="5517899"/>
            <a:ext cx="54855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96DE7B0-D4F3-4F01-AB8E-F1B43D8C8715}"/>
              </a:ext>
            </a:extLst>
          </p:cNvPr>
          <p:cNvSpPr/>
          <p:nvPr/>
        </p:nvSpPr>
        <p:spPr>
          <a:xfrm rot="13609937" flipV="1">
            <a:off x="8909484" y="2677138"/>
            <a:ext cx="2413214" cy="2411630"/>
          </a:xfrm>
          <a:prstGeom prst="ellipse">
            <a:avLst/>
          </a:prstGeom>
          <a:noFill/>
          <a:ln>
            <a:gradFill>
              <a:gsLst>
                <a:gs pos="100000">
                  <a:schemeClr val="bg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676F7F3-58C6-4F65-A106-D0A6E8C59C21}"/>
              </a:ext>
            </a:extLst>
          </p:cNvPr>
          <p:cNvSpPr/>
          <p:nvPr/>
        </p:nvSpPr>
        <p:spPr>
          <a:xfrm rot="8843410" flipV="1">
            <a:off x="693609" y="2719589"/>
            <a:ext cx="2413214" cy="2411630"/>
          </a:xfrm>
          <a:prstGeom prst="ellipse">
            <a:avLst/>
          </a:prstGeom>
          <a:noFill/>
          <a:ln>
            <a:gradFill>
              <a:gsLst>
                <a:gs pos="100000">
                  <a:schemeClr val="bg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  <a:sym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07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829</TotalTime>
  <Words>634</Words>
  <Application>Microsoft Office PowerPoint</Application>
  <PresentationFormat>宽屏</PresentationFormat>
  <Paragraphs>94</Paragraphs>
  <Slides>12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Microsoft YaHei UI</vt:lpstr>
      <vt:lpstr>等线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烂叶子Office</dc:creator>
  <cp:keywords>51PPT模板网</cp:keywords>
  <dc:description>www.51 ppt moban.com</dc:description>
  <cp:lastModifiedBy>YANGs</cp:lastModifiedBy>
  <cp:revision>85</cp:revision>
  <dcterms:created xsi:type="dcterms:W3CDTF">2020-09-14T11:38:12Z</dcterms:created>
  <dcterms:modified xsi:type="dcterms:W3CDTF">2020-11-23T13:07:34Z</dcterms:modified>
</cp:coreProperties>
</file>