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2.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3.xml" ContentType="application/vnd.openxmlformats-officedocument.drawingml.chart+xml"/>
  <Override PartName="/ppt/charts/style1.xml" ContentType="application/vnd.ms-office.chartstyle+xml"/>
  <Override PartName="/ppt/charts/colors1.xml" ContentType="application/vnd.ms-office.chartcolorstyle+xml"/>
  <Override PartName="/ppt/charts/chart4.xml" ContentType="application/vnd.openxmlformats-officedocument.drawingml.chart+xml"/>
  <Override PartName="/ppt/charts/style2.xml" ContentType="application/vnd.ms-office.chartstyle+xml"/>
  <Override PartName="/ppt/charts/colors2.xml" ContentType="application/vnd.ms-office.chartcolorstyle+xml"/>
  <Override PartName="/ppt/charts/chart5.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2" r:id="rId2"/>
  </p:sldMasterIdLst>
  <p:notesMasterIdLst>
    <p:notesMasterId r:id="rId26"/>
  </p:notesMasterIdLst>
  <p:handoutMasterIdLst>
    <p:handoutMasterId r:id="rId27"/>
  </p:handoutMasterIdLst>
  <p:sldIdLst>
    <p:sldId id="470" r:id="rId3"/>
    <p:sldId id="471" r:id="rId4"/>
    <p:sldId id="353" r:id="rId5"/>
    <p:sldId id="352" r:id="rId6"/>
    <p:sldId id="477" r:id="rId7"/>
    <p:sldId id="483" r:id="rId8"/>
    <p:sldId id="491" r:id="rId9"/>
    <p:sldId id="472" r:id="rId10"/>
    <p:sldId id="485" r:id="rId11"/>
    <p:sldId id="473" r:id="rId12"/>
    <p:sldId id="474" r:id="rId13"/>
    <p:sldId id="484" r:id="rId14"/>
    <p:sldId id="478" r:id="rId15"/>
    <p:sldId id="475" r:id="rId16"/>
    <p:sldId id="481" r:id="rId17"/>
    <p:sldId id="490" r:id="rId18"/>
    <p:sldId id="480" r:id="rId19"/>
    <p:sldId id="486" r:id="rId20"/>
    <p:sldId id="487" r:id="rId21"/>
    <p:sldId id="492" r:id="rId22"/>
    <p:sldId id="493" r:id="rId23"/>
    <p:sldId id="494" r:id="rId24"/>
    <p:sldId id="495" r:id="rId25"/>
  </p:sldIdLst>
  <p:sldSz cx="12190413" cy="6859588"/>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099B8"/>
    <a:srgbClr val="068E76"/>
    <a:srgbClr val="1C80A0"/>
    <a:srgbClr val="DD665E"/>
    <a:srgbClr val="509D8B"/>
    <a:srgbClr val="142D40"/>
    <a:srgbClr val="D98360"/>
    <a:srgbClr val="3297AB"/>
    <a:srgbClr val="1D7C92"/>
    <a:srgbClr val="A6A8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622" autoAdjust="0"/>
    <p:restoredTop sz="97778" autoAdjust="0"/>
  </p:normalViewPr>
  <p:slideViewPr>
    <p:cSldViewPr snapToGrid="0" showGuides="1">
      <p:cViewPr varScale="1">
        <p:scale>
          <a:sx n="82" d="100"/>
          <a:sy n="82" d="100"/>
        </p:scale>
        <p:origin x="126" y="240"/>
      </p:cViewPr>
      <p:guideLst>
        <p:guide orient="horz" pos="2161"/>
        <p:guide pos="3840"/>
      </p:guideLst>
    </p:cSldViewPr>
  </p:slideViewPr>
  <p:notesTextViewPr>
    <p:cViewPr>
      <p:scale>
        <a:sx n="20" d="100"/>
        <a:sy n="20" d="100"/>
      </p:scale>
      <p:origin x="0" y="0"/>
    </p:cViewPr>
  </p:notesTextViewPr>
  <p:sorterViewPr>
    <p:cViewPr>
      <p:scale>
        <a:sx n="66" d="100"/>
        <a:sy n="66" d="100"/>
      </p:scale>
      <p:origin x="0" y="0"/>
    </p:cViewPr>
  </p:sorterViewPr>
  <p:notesViewPr>
    <p:cSldViewPr snapToGrid="0">
      <p:cViewPr varScale="1">
        <p:scale>
          <a:sx n="85" d="100"/>
          <a:sy n="85" d="100"/>
        </p:scale>
        <p:origin x="-942"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1.xml"/><Relationship Id="rId1" Type="http://schemas.microsoft.com/office/2011/relationships/chartStyle" Target="style1.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2.xml"/><Relationship Id="rId1" Type="http://schemas.microsoft.com/office/2011/relationships/chartStyle" Target="style2.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Column1</c:v>
                </c:pt>
              </c:strCache>
            </c:strRef>
          </c:tx>
          <c:spPr>
            <a:solidFill>
              <a:srgbClr val="1C80A0"/>
            </a:solidFill>
          </c:spPr>
          <c:dPt>
            <c:idx val="0"/>
            <c:bubble3D val="0"/>
            <c:extLst>
              <c:ext xmlns:c16="http://schemas.microsoft.com/office/drawing/2014/chart" uri="{C3380CC4-5D6E-409C-BE32-E72D297353CC}">
                <c16:uniqueId val="{00000001-863D-4C7B-9470-74CA00EF4A3A}"/>
              </c:ext>
            </c:extLst>
          </c:dPt>
          <c:dPt>
            <c:idx val="1"/>
            <c:bubble3D val="0"/>
            <c:extLst>
              <c:ext xmlns:c16="http://schemas.microsoft.com/office/drawing/2014/chart" uri="{C3380CC4-5D6E-409C-BE32-E72D297353CC}">
                <c16:uniqueId val="{00000003-863D-4C7B-9470-74CA00EF4A3A}"/>
              </c:ext>
            </c:extLst>
          </c:dPt>
          <c:dPt>
            <c:idx val="2"/>
            <c:bubble3D val="0"/>
            <c:extLst>
              <c:ext xmlns:c16="http://schemas.microsoft.com/office/drawing/2014/chart" uri="{C3380CC4-5D6E-409C-BE32-E72D297353CC}">
                <c16:uniqueId val="{00000005-863D-4C7B-9470-74CA00EF4A3A}"/>
              </c:ext>
            </c:extLst>
          </c:dPt>
          <c:dPt>
            <c:idx val="3"/>
            <c:bubble3D val="0"/>
            <c:extLst>
              <c:ext xmlns:c16="http://schemas.microsoft.com/office/drawing/2014/chart" uri="{C3380CC4-5D6E-409C-BE32-E72D297353CC}">
                <c16:uniqueId val="{00000007-863D-4C7B-9470-74CA00EF4A3A}"/>
              </c:ext>
            </c:extLst>
          </c:dPt>
          <c:dPt>
            <c:idx val="4"/>
            <c:bubble3D val="0"/>
            <c:extLst>
              <c:ext xmlns:c16="http://schemas.microsoft.com/office/drawing/2014/chart" uri="{C3380CC4-5D6E-409C-BE32-E72D297353CC}">
                <c16:uniqueId val="{00000009-863D-4C7B-9470-74CA00EF4A3A}"/>
              </c:ext>
            </c:extLst>
          </c:dPt>
          <c:val>
            <c:numRef>
              <c:f>Sheet1!$A$2:$A$6</c:f>
              <c:numCache>
                <c:formatCode>0%</c:formatCode>
                <c:ptCount val="5"/>
                <c:pt idx="0">
                  <c:v>0.25</c:v>
                </c:pt>
                <c:pt idx="1">
                  <c:v>0.2</c:v>
                </c:pt>
                <c:pt idx="2">
                  <c:v>0.2</c:v>
                </c:pt>
                <c:pt idx="3">
                  <c:v>0.15000000000000005</c:v>
                </c:pt>
                <c:pt idx="4">
                  <c:v>0.19</c:v>
                </c:pt>
              </c:numCache>
            </c:numRef>
          </c:val>
          <c:extLst>
            <c:ext xmlns:c16="http://schemas.microsoft.com/office/drawing/2014/chart" uri="{C3380CC4-5D6E-409C-BE32-E72D297353CC}">
              <c16:uniqueId val="{0000000A-863D-4C7B-9470-74CA00EF4A3A}"/>
            </c:ext>
          </c:extLst>
        </c:ser>
        <c:dLbls>
          <c:showLegendKey val="0"/>
          <c:showVal val="0"/>
          <c:showCatName val="0"/>
          <c:showSerName val="0"/>
          <c:showPercent val="0"/>
          <c:showBubbleSize val="0"/>
          <c:showLeaderLines val="0"/>
        </c:dLbls>
        <c:firstSliceAng val="0"/>
        <c:holeSize val="75"/>
      </c:doughnutChart>
    </c:plotArea>
    <c:plotVisOnly val="1"/>
    <c:dispBlanksAs val="zero"/>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areaChart>
        <c:grouping val="standard"/>
        <c:varyColors val="0"/>
        <c:ser>
          <c:idx val="0"/>
          <c:order val="0"/>
          <c:tx>
            <c:strRef>
              <c:f>Sheet1!$B$1</c:f>
              <c:strCache>
                <c:ptCount val="1"/>
                <c:pt idx="0">
                  <c:v>系列 1</c:v>
                </c:pt>
              </c:strCache>
            </c:strRef>
          </c:tx>
          <c:spPr>
            <a:solidFill>
              <a:schemeClr val="accent1">
                <a:lumMod val="50000"/>
              </a:schemeClr>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AE5C-422A-A8B6-3957E0ED077B}"/>
            </c:ext>
          </c:extLst>
        </c:ser>
        <c:ser>
          <c:idx val="1"/>
          <c:order val="1"/>
          <c:tx>
            <c:strRef>
              <c:f>Sheet1!$C$1</c:f>
              <c:strCache>
                <c:ptCount val="1"/>
                <c:pt idx="0">
                  <c:v>系列 2</c:v>
                </c:pt>
              </c:strCache>
            </c:strRef>
          </c:tx>
          <c:spPr>
            <a:solidFill>
              <a:srgbClr val="1C80A0"/>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1-AE5C-422A-A8B6-3957E0ED077B}"/>
            </c:ext>
          </c:extLst>
        </c:ser>
        <c:dLbls>
          <c:showLegendKey val="0"/>
          <c:showVal val="0"/>
          <c:showCatName val="0"/>
          <c:showSerName val="0"/>
          <c:showPercent val="0"/>
          <c:showBubbleSize val="0"/>
        </c:dLbls>
        <c:axId val="1697114256"/>
        <c:axId val="1826680400"/>
      </c:areaChart>
      <c:dateAx>
        <c:axId val="1697114256"/>
        <c:scaling>
          <c:orientation val="minMax"/>
        </c:scaling>
        <c:delete val="1"/>
        <c:axPos val="b"/>
        <c:numFmt formatCode="m/d/yyyy" sourceLinked="1"/>
        <c:majorTickMark val="out"/>
        <c:minorTickMark val="none"/>
        <c:tickLblPos val="none"/>
        <c:crossAx val="1826680400"/>
        <c:crosses val="autoZero"/>
        <c:auto val="1"/>
        <c:lblOffset val="100"/>
        <c:baseTimeUnit val="days"/>
      </c:dateAx>
      <c:valAx>
        <c:axId val="1826680400"/>
        <c:scaling>
          <c:orientation val="minMax"/>
        </c:scaling>
        <c:delete val="1"/>
        <c:axPos val="l"/>
        <c:numFmt formatCode="General" sourceLinked="1"/>
        <c:majorTickMark val="none"/>
        <c:minorTickMark val="none"/>
        <c:tickLblPos val="none"/>
        <c:crossAx val="1697114256"/>
        <c:crosses val="autoZero"/>
        <c:crossBetween val="midCat"/>
      </c:valAx>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solidFill>
              <a:srgbClr val="FF9AAF"/>
            </a:solidFill>
          </c:spPr>
          <c:dPt>
            <c:idx val="0"/>
            <c:bubble3D val="0"/>
            <c:spPr>
              <a:solidFill>
                <a:srgbClr val="1C80A0"/>
              </a:solidFill>
              <a:ln w="19050">
                <a:solidFill>
                  <a:schemeClr val="lt1"/>
                </a:solidFill>
              </a:ln>
              <a:effectLst/>
            </c:spPr>
            <c:extLst>
              <c:ext xmlns:c16="http://schemas.microsoft.com/office/drawing/2014/chart" uri="{C3380CC4-5D6E-409C-BE32-E72D297353CC}">
                <c16:uniqueId val="{00000001-7F82-4E38-BC52-86DA15D3E213}"/>
              </c:ext>
            </c:extLst>
          </c:dPt>
          <c:dPt>
            <c:idx val="1"/>
            <c:bubble3D val="0"/>
            <c:spPr>
              <a:solidFill>
                <a:srgbClr val="1C80A0"/>
              </a:solidFill>
              <a:ln w="19050">
                <a:solidFill>
                  <a:schemeClr val="lt1"/>
                </a:solidFill>
              </a:ln>
              <a:effectLst/>
            </c:spPr>
            <c:extLst>
              <c:ext xmlns:c16="http://schemas.microsoft.com/office/drawing/2014/chart" uri="{C3380CC4-5D6E-409C-BE32-E72D297353CC}">
                <c16:uniqueId val="{00000003-7F82-4E38-BC52-86DA15D3E213}"/>
              </c:ext>
            </c:extLst>
          </c:dPt>
          <c:dPt>
            <c:idx val="2"/>
            <c:bubble3D val="0"/>
            <c:spPr>
              <a:solidFill>
                <a:schemeClr val="accent1">
                  <a:lumMod val="50000"/>
                </a:schemeClr>
              </a:solidFill>
              <a:ln w="19050">
                <a:solidFill>
                  <a:schemeClr val="lt1"/>
                </a:solidFill>
              </a:ln>
              <a:effectLst/>
            </c:spPr>
            <c:extLst>
              <c:ext xmlns:c16="http://schemas.microsoft.com/office/drawing/2014/chart" uri="{C3380CC4-5D6E-409C-BE32-E72D297353CC}">
                <c16:uniqueId val="{00000005-7F82-4E38-BC52-86DA15D3E213}"/>
              </c:ext>
            </c:extLst>
          </c:dPt>
          <c:dPt>
            <c:idx val="3"/>
            <c:bubble3D val="0"/>
            <c:spPr>
              <a:solidFill>
                <a:srgbClr val="FF9AAF"/>
              </a:solidFill>
              <a:ln w="19050">
                <a:solidFill>
                  <a:schemeClr val="lt1"/>
                </a:solidFill>
              </a:ln>
              <a:effectLst/>
            </c:spPr>
            <c:extLst>
              <c:ext xmlns:c16="http://schemas.microsoft.com/office/drawing/2014/chart" uri="{C3380CC4-5D6E-409C-BE32-E72D297353CC}">
                <c16:uniqueId val="{00000007-7F82-4E38-BC52-86DA15D3E213}"/>
              </c:ext>
            </c:extLst>
          </c:dPt>
          <c:val>
            <c:numRef>
              <c:f>Sheet1!$B$2:$B$5</c:f>
              <c:numCache>
                <c:formatCode>General</c:formatCode>
                <c:ptCount val="4"/>
                <c:pt idx="0">
                  <c:v>4.3</c:v>
                </c:pt>
                <c:pt idx="1">
                  <c:v>5.6</c:v>
                </c:pt>
                <c:pt idx="2">
                  <c:v>3.8</c:v>
                </c:pt>
              </c:numCache>
            </c:numRef>
          </c:val>
          <c:extLst>
            <c:ext xmlns:c15="http://schemas.microsoft.com/office/drawing/2012/chart" uri="{02D57815-91ED-43cb-92C2-25804820EDAC}">
              <c15:filteredSeriesTitle>
                <c15:tx>
                  <c:strRef>
                    <c:extLst xmlns:c16="http://schemas.microsoft.com/office/drawing/2014/char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3"/>
                      <c:pt idx="0">
                        <c:v>1st Qtr</c:v>
                      </c:pt>
                      <c:pt idx="1">
                        <c:v>2nd Qtr</c:v>
                      </c:pt>
                      <c:pt idx="2">
                        <c:v>3rd Qtr</c:v>
                      </c:pt>
                    </c:strCache>
                  </c:strRef>
                </c15:cat>
              </c15:filteredCategoryTitle>
            </c:ext>
            <c:ext xmlns:c16="http://schemas.microsoft.com/office/drawing/2014/chart" uri="{C3380CC4-5D6E-409C-BE32-E72D297353CC}">
              <c16:uniqueId val="{00000008-7F82-4E38-BC52-86DA15D3E213}"/>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solidFill>
              <a:schemeClr val="accent1">
                <a:lumMod val="50000"/>
              </a:schemeClr>
            </a:solidFill>
          </c:spPr>
          <c:dPt>
            <c:idx val="0"/>
            <c:bubble3D val="0"/>
            <c:spPr>
              <a:solidFill>
                <a:srgbClr val="1C80A0"/>
              </a:solidFill>
              <a:ln w="19050">
                <a:solidFill>
                  <a:schemeClr val="lt1"/>
                </a:solidFill>
              </a:ln>
              <a:effectLst/>
            </c:spPr>
            <c:extLst>
              <c:ext xmlns:c16="http://schemas.microsoft.com/office/drawing/2014/chart" uri="{C3380CC4-5D6E-409C-BE32-E72D297353CC}">
                <c16:uniqueId val="{00000001-3459-4BFF-8BFC-C21B1D0225C8}"/>
              </c:ext>
            </c:extLst>
          </c:dPt>
          <c:dPt>
            <c:idx val="1"/>
            <c:bubble3D val="0"/>
            <c:spPr>
              <a:solidFill>
                <a:schemeClr val="accent1">
                  <a:lumMod val="50000"/>
                </a:schemeClr>
              </a:solidFill>
              <a:ln w="19050">
                <a:solidFill>
                  <a:schemeClr val="lt1"/>
                </a:solidFill>
              </a:ln>
              <a:effectLst/>
            </c:spPr>
            <c:extLst>
              <c:ext xmlns:c16="http://schemas.microsoft.com/office/drawing/2014/chart" uri="{C3380CC4-5D6E-409C-BE32-E72D297353CC}">
                <c16:uniqueId val="{00000003-3459-4BFF-8BFC-C21B1D0225C8}"/>
              </c:ext>
            </c:extLst>
          </c:dPt>
          <c:dPt>
            <c:idx val="2"/>
            <c:bubble3D val="0"/>
            <c:spPr>
              <a:solidFill>
                <a:schemeClr val="accent1">
                  <a:lumMod val="50000"/>
                </a:schemeClr>
              </a:solidFill>
              <a:ln w="19050">
                <a:solidFill>
                  <a:schemeClr val="lt1"/>
                </a:solidFill>
              </a:ln>
              <a:effectLst/>
            </c:spPr>
            <c:extLst>
              <c:ext xmlns:c16="http://schemas.microsoft.com/office/drawing/2014/chart" uri="{C3380CC4-5D6E-409C-BE32-E72D297353CC}">
                <c16:uniqueId val="{00000005-3459-4BFF-8BFC-C21B1D0225C8}"/>
              </c:ext>
            </c:extLst>
          </c:dPt>
          <c:dPt>
            <c:idx val="3"/>
            <c:bubble3D val="0"/>
            <c:spPr>
              <a:solidFill>
                <a:schemeClr val="accent1">
                  <a:lumMod val="50000"/>
                </a:schemeClr>
              </a:solidFill>
              <a:ln w="19050">
                <a:solidFill>
                  <a:schemeClr val="lt1"/>
                </a:solidFill>
              </a:ln>
              <a:effectLst/>
            </c:spPr>
            <c:extLst>
              <c:ext xmlns:c16="http://schemas.microsoft.com/office/drawing/2014/chart" uri="{C3380CC4-5D6E-409C-BE32-E72D297353CC}">
                <c16:uniqueId val="{00000007-3459-4BFF-8BFC-C21B1D0225C8}"/>
              </c:ext>
            </c:extLst>
          </c:dPt>
          <c:val>
            <c:numRef>
              <c:f>Sheet1!$B$2:$B$5</c:f>
              <c:numCache>
                <c:formatCode>General</c:formatCode>
                <c:ptCount val="4"/>
                <c:pt idx="0">
                  <c:v>5.5</c:v>
                </c:pt>
                <c:pt idx="1">
                  <c:v>3.3</c:v>
                </c:pt>
                <c:pt idx="2">
                  <c:v>3.8</c:v>
                </c:pt>
              </c:numCache>
            </c:numRef>
          </c:val>
          <c:extLst>
            <c:ext xmlns:c15="http://schemas.microsoft.com/office/drawing/2012/chart" uri="{02D57815-91ED-43cb-92C2-25804820EDAC}">
              <c15:filteredSeriesTitle>
                <c15:tx>
                  <c:strRef>
                    <c:extLst xmlns:c16="http://schemas.microsoft.com/office/drawing/2014/char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3"/>
                      <c:pt idx="0">
                        <c:v>1st Qtr</c:v>
                      </c:pt>
                      <c:pt idx="1">
                        <c:v>2nd Qtr</c:v>
                      </c:pt>
                      <c:pt idx="2">
                        <c:v>3rd Qtr</c:v>
                      </c:pt>
                    </c:strCache>
                  </c:strRef>
                </c15:cat>
              </c15:filteredCategoryTitle>
            </c:ext>
            <c:ext xmlns:c16="http://schemas.microsoft.com/office/drawing/2014/chart" uri="{C3380CC4-5D6E-409C-BE32-E72D297353CC}">
              <c16:uniqueId val="{00000008-3459-4BFF-8BFC-C21B1D0225C8}"/>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solidFill>
              <a:schemeClr val="accent1">
                <a:lumMod val="50000"/>
              </a:schemeClr>
            </a:solidFill>
          </c:spPr>
          <c:dPt>
            <c:idx val="0"/>
            <c:bubble3D val="0"/>
            <c:spPr>
              <a:solidFill>
                <a:schemeClr val="accent1">
                  <a:lumMod val="50000"/>
                </a:schemeClr>
              </a:solidFill>
              <a:ln w="19050">
                <a:solidFill>
                  <a:schemeClr val="lt1"/>
                </a:solidFill>
              </a:ln>
              <a:effectLst/>
            </c:spPr>
            <c:extLst>
              <c:ext xmlns:c16="http://schemas.microsoft.com/office/drawing/2014/chart" uri="{C3380CC4-5D6E-409C-BE32-E72D297353CC}">
                <c16:uniqueId val="{00000001-A105-4854-834B-40A68475FBCC}"/>
              </c:ext>
            </c:extLst>
          </c:dPt>
          <c:dPt>
            <c:idx val="1"/>
            <c:bubble3D val="0"/>
            <c:spPr>
              <a:solidFill>
                <a:srgbClr val="1C80A0"/>
              </a:solidFill>
              <a:ln w="19050">
                <a:solidFill>
                  <a:schemeClr val="lt1"/>
                </a:solidFill>
              </a:ln>
              <a:effectLst/>
            </c:spPr>
            <c:extLst>
              <c:ext xmlns:c16="http://schemas.microsoft.com/office/drawing/2014/chart" uri="{C3380CC4-5D6E-409C-BE32-E72D297353CC}">
                <c16:uniqueId val="{00000003-A105-4854-834B-40A68475FBCC}"/>
              </c:ext>
            </c:extLst>
          </c:dPt>
          <c:dPt>
            <c:idx val="2"/>
            <c:bubble3D val="0"/>
            <c:spPr>
              <a:solidFill>
                <a:srgbClr val="1C80A0"/>
              </a:solidFill>
              <a:ln w="19050">
                <a:solidFill>
                  <a:schemeClr val="lt1"/>
                </a:solidFill>
              </a:ln>
              <a:effectLst/>
            </c:spPr>
            <c:extLst>
              <c:ext xmlns:c16="http://schemas.microsoft.com/office/drawing/2014/chart" uri="{C3380CC4-5D6E-409C-BE32-E72D297353CC}">
                <c16:uniqueId val="{00000005-A105-4854-834B-40A68475FBCC}"/>
              </c:ext>
            </c:extLst>
          </c:dPt>
          <c:dPt>
            <c:idx val="3"/>
            <c:bubble3D val="0"/>
            <c:spPr>
              <a:solidFill>
                <a:schemeClr val="accent1">
                  <a:lumMod val="50000"/>
                </a:schemeClr>
              </a:solidFill>
              <a:ln w="19050">
                <a:solidFill>
                  <a:schemeClr val="lt1"/>
                </a:solidFill>
              </a:ln>
              <a:effectLst/>
            </c:spPr>
            <c:extLst>
              <c:ext xmlns:c16="http://schemas.microsoft.com/office/drawing/2014/chart" uri="{C3380CC4-5D6E-409C-BE32-E72D297353CC}">
                <c16:uniqueId val="{00000007-A105-4854-834B-40A68475FBCC}"/>
              </c:ext>
            </c:extLst>
          </c:dPt>
          <c:val>
            <c:numRef>
              <c:f>Sheet1!$B$2:$B$5</c:f>
              <c:numCache>
                <c:formatCode>General</c:formatCode>
                <c:ptCount val="4"/>
                <c:pt idx="0">
                  <c:v>3.3</c:v>
                </c:pt>
                <c:pt idx="1">
                  <c:v>4.8</c:v>
                </c:pt>
                <c:pt idx="2">
                  <c:v>3.8</c:v>
                </c:pt>
              </c:numCache>
            </c:numRef>
          </c:val>
          <c:extLst>
            <c:ext xmlns:c15="http://schemas.microsoft.com/office/drawing/2012/chart" uri="{02D57815-91ED-43cb-92C2-25804820EDAC}">
              <c15:filteredSeriesTitle>
                <c15:tx>
                  <c:strRef>
                    <c:extLst xmlns:c16="http://schemas.microsoft.com/office/drawing/2014/char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3"/>
                      <c:pt idx="0">
                        <c:v>1st Qtr</c:v>
                      </c:pt>
                      <c:pt idx="1">
                        <c:v>2nd Qtr</c:v>
                      </c:pt>
                      <c:pt idx="2">
                        <c:v>3rd Qtr</c:v>
                      </c:pt>
                    </c:strCache>
                  </c:strRef>
                </c15:cat>
              </c15:filteredCategoryTitle>
            </c:ext>
            <c:ext xmlns:c16="http://schemas.microsoft.com/office/drawing/2014/chart" uri="{C3380CC4-5D6E-409C-BE32-E72D297353CC}">
              <c16:uniqueId val="{00000008-A105-4854-834B-40A68475FBCC}"/>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CF31E97-FB9B-4F3E-8D40-C6E032B95975}" type="datetimeFigureOut">
              <a:rPr lang="zh-CN" altLang="en-US" smtClean="0"/>
              <a:t>2022/10/22</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6B8FCED-04B1-40E3-A8D9-148EB513DC2B}" type="slidenum">
              <a:rPr lang="zh-CN" altLang="en-US" smtClean="0"/>
              <a:t>‹#›</a:t>
            </a:fld>
            <a:endParaRPr lang="zh-CN" altLang="en-US"/>
          </a:p>
        </p:txBody>
      </p:sp>
    </p:spTree>
    <p:extLst>
      <p:ext uri="{BB962C8B-B14F-4D97-AF65-F5344CB8AC3E}">
        <p14:creationId xmlns:p14="http://schemas.microsoft.com/office/powerpoint/2010/main" val="10150909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2022/10/22</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27644965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19360880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26576730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9847572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29171249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40599105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26587935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37919999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26750800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38064328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7746249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14321082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19187455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37409156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a:t>
            </a:r>
            <a:r>
              <a:rPr lang="en-US" altLang="zh-CN" dirty="0"/>
              <a:t>-</a:t>
            </a:r>
            <a:r>
              <a:rPr lang="zh-CN" altLang="en-US" dirty="0"/>
              <a:t>板</a:t>
            </a:r>
            <a:r>
              <a:rPr lang="en-US" altLang="zh-CN" dirty="0"/>
              <a:t>-</a:t>
            </a:r>
            <a:r>
              <a:rPr lang="zh-CN" altLang="en-US" dirty="0"/>
              <a:t>网   </a:t>
            </a:r>
            <a:r>
              <a:rPr lang="en-US" altLang="zh-CN" dirty="0"/>
              <a:t>ww-w.5-1p-ptm-oba-n.c-om</a:t>
            </a:r>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20637763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36685302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35595588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40758255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27290083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39" userDrawn="1">
          <p15:clr>
            <a:srgbClr val="FBAE40"/>
          </p15:clr>
        </p15:guide>
      </p15:sldGuideLst>
    </p:ext>
  </p:extLst>
</p:sldLayout>
</file>

<file path=ppt/slideMasters/_rels/slideMaster1.xml.rels><?xml version="1.0" encoding="UTF-8" standalone="yes"?>
<Relationships xmlns="http://schemas.openxmlformats.org/package/2006/relationships"><Relationship Id="rId1"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2022/10/22</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3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1"/>
            <a:ext cx="12190413" cy="6859589"/>
          </a:xfrm>
          <a:prstGeom prst="rect">
            <a:avLst/>
          </a:prstGeom>
        </p:spPr>
      </p:pic>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10/22/2022</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700" r:id="rId1"/>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39"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3" Type="http://schemas.openxmlformats.org/officeDocument/2006/relationships/tags" Target="../tags/tag26.xml"/><Relationship Id="rId18" Type="http://schemas.openxmlformats.org/officeDocument/2006/relationships/tags" Target="../tags/tag31.xml"/><Relationship Id="rId26" Type="http://schemas.openxmlformats.org/officeDocument/2006/relationships/tags" Target="../tags/tag39.xml"/><Relationship Id="rId3" Type="http://schemas.openxmlformats.org/officeDocument/2006/relationships/tags" Target="../tags/tag16.xml"/><Relationship Id="rId21" Type="http://schemas.openxmlformats.org/officeDocument/2006/relationships/tags" Target="../tags/tag34.xml"/><Relationship Id="rId34" Type="http://schemas.openxmlformats.org/officeDocument/2006/relationships/slideLayout" Target="../slideLayouts/slideLayout1.xml"/><Relationship Id="rId7" Type="http://schemas.openxmlformats.org/officeDocument/2006/relationships/tags" Target="../tags/tag20.xml"/><Relationship Id="rId12" Type="http://schemas.openxmlformats.org/officeDocument/2006/relationships/tags" Target="../tags/tag25.xml"/><Relationship Id="rId17" Type="http://schemas.openxmlformats.org/officeDocument/2006/relationships/tags" Target="../tags/tag30.xml"/><Relationship Id="rId25" Type="http://schemas.openxmlformats.org/officeDocument/2006/relationships/tags" Target="../tags/tag38.xml"/><Relationship Id="rId33" Type="http://schemas.openxmlformats.org/officeDocument/2006/relationships/tags" Target="../tags/tag46.xml"/><Relationship Id="rId2" Type="http://schemas.openxmlformats.org/officeDocument/2006/relationships/tags" Target="../tags/tag15.xml"/><Relationship Id="rId16" Type="http://schemas.openxmlformats.org/officeDocument/2006/relationships/tags" Target="../tags/tag29.xml"/><Relationship Id="rId20" Type="http://schemas.openxmlformats.org/officeDocument/2006/relationships/tags" Target="../tags/tag33.xml"/><Relationship Id="rId29" Type="http://schemas.openxmlformats.org/officeDocument/2006/relationships/tags" Target="../tags/tag42.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tags" Target="../tags/tag24.xml"/><Relationship Id="rId24" Type="http://schemas.openxmlformats.org/officeDocument/2006/relationships/tags" Target="../tags/tag37.xml"/><Relationship Id="rId32" Type="http://schemas.openxmlformats.org/officeDocument/2006/relationships/tags" Target="../tags/tag45.xml"/><Relationship Id="rId5" Type="http://schemas.openxmlformats.org/officeDocument/2006/relationships/tags" Target="../tags/tag18.xml"/><Relationship Id="rId15" Type="http://schemas.openxmlformats.org/officeDocument/2006/relationships/tags" Target="../tags/tag28.xml"/><Relationship Id="rId23" Type="http://schemas.openxmlformats.org/officeDocument/2006/relationships/tags" Target="../tags/tag36.xml"/><Relationship Id="rId28" Type="http://schemas.openxmlformats.org/officeDocument/2006/relationships/tags" Target="../tags/tag41.xml"/><Relationship Id="rId10" Type="http://schemas.openxmlformats.org/officeDocument/2006/relationships/tags" Target="../tags/tag23.xml"/><Relationship Id="rId19" Type="http://schemas.openxmlformats.org/officeDocument/2006/relationships/tags" Target="../tags/tag32.xml"/><Relationship Id="rId31" Type="http://schemas.openxmlformats.org/officeDocument/2006/relationships/tags" Target="../tags/tag44.xml"/><Relationship Id="rId4" Type="http://schemas.openxmlformats.org/officeDocument/2006/relationships/tags" Target="../tags/tag17.xml"/><Relationship Id="rId9" Type="http://schemas.openxmlformats.org/officeDocument/2006/relationships/tags" Target="../tags/tag22.xml"/><Relationship Id="rId14" Type="http://schemas.openxmlformats.org/officeDocument/2006/relationships/tags" Target="../tags/tag27.xml"/><Relationship Id="rId22" Type="http://schemas.openxmlformats.org/officeDocument/2006/relationships/tags" Target="../tags/tag35.xml"/><Relationship Id="rId27" Type="http://schemas.openxmlformats.org/officeDocument/2006/relationships/tags" Target="../tags/tag40.xml"/><Relationship Id="rId30" Type="http://schemas.openxmlformats.org/officeDocument/2006/relationships/tags" Target="../tags/tag43.xml"/><Relationship Id="rId35" Type="http://schemas.openxmlformats.org/officeDocument/2006/relationships/notesSlide" Target="../notesSlides/notesSlide11.xml"/><Relationship Id="rId8" Type="http://schemas.openxmlformats.org/officeDocument/2006/relationships/tags" Target="../tags/tag21.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chart" Target="../charts/chart5.xml"/><Relationship Id="rId4" Type="http://schemas.openxmlformats.org/officeDocument/2006/relationships/chart" Target="../charts/chart4.xml"/></Relationships>
</file>

<file path=ppt/slides/_rels/slide2.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png"/><Relationship Id="rId3" Type="http://schemas.openxmlformats.org/officeDocument/2006/relationships/tags" Target="../tags/tag4.xml"/><Relationship Id="rId7" Type="http://schemas.openxmlformats.org/officeDocument/2006/relationships/image" Target="../media/image2.png"/><Relationship Id="rId12" Type="http://schemas.openxmlformats.org/officeDocument/2006/relationships/image" Target="../media/image7.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2.xml"/><Relationship Id="rId11" Type="http://schemas.openxmlformats.org/officeDocument/2006/relationships/image" Target="../media/image6.png"/><Relationship Id="rId5" Type="http://schemas.openxmlformats.org/officeDocument/2006/relationships/slideLayout" Target="../slideLayouts/slideLayout1.xml"/><Relationship Id="rId10" Type="http://schemas.openxmlformats.org/officeDocument/2006/relationships/image" Target="../media/image5.png"/><Relationship Id="rId4" Type="http://schemas.openxmlformats.org/officeDocument/2006/relationships/tags" Target="../tags/tag5.xml"/><Relationship Id="rId9"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2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4.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tags" Target="../tags/tag8.xml"/><Relationship Id="rId7" Type="http://schemas.openxmlformats.org/officeDocument/2006/relationships/image" Target="../media/image9.jpeg"/><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notesSlide" Target="../notesSlides/notesSlide4.xml"/><Relationship Id="rId5" Type="http://schemas.openxmlformats.org/officeDocument/2006/relationships/slideLayout" Target="../slideLayouts/slideLayout1.xml"/><Relationship Id="rId4" Type="http://schemas.openxmlformats.org/officeDocument/2006/relationships/tags" Target="../tags/tag9.xml"/><Relationship Id="rId9"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9.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tags" Target="../tags/tag12.xml"/><Relationship Id="rId7" Type="http://schemas.openxmlformats.org/officeDocument/2006/relationships/image" Target="../media/image21.jpe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notesSlide" Target="../notesSlides/notesSlide9.xml"/><Relationship Id="rId5" Type="http://schemas.openxmlformats.org/officeDocument/2006/relationships/slideLayout" Target="../slideLayouts/slideLayout1.xml"/><Relationship Id="rId10" Type="http://schemas.openxmlformats.org/officeDocument/2006/relationships/image" Target="../media/image24.jpeg"/><Relationship Id="rId4" Type="http://schemas.openxmlformats.org/officeDocument/2006/relationships/tags" Target="../tags/tag13.xml"/><Relationship Id="rId9" Type="http://schemas.openxmlformats.org/officeDocument/2006/relationships/image" Target="../media/image2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497635" y="2780002"/>
            <a:ext cx="11232060" cy="3662545"/>
            <a:chOff x="497635" y="2780002"/>
            <a:chExt cx="11232060" cy="3662545"/>
          </a:xfrm>
        </p:grpSpPr>
        <p:pic>
          <p:nvPicPr>
            <p:cNvPr id="4" name="图片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6313" y="4460890"/>
              <a:ext cx="2951434" cy="1962250"/>
            </a:xfrm>
            <a:prstGeom prst="rect">
              <a:avLst/>
            </a:prstGeom>
          </p:spPr>
        </p:pic>
        <p:pic>
          <p:nvPicPr>
            <p:cNvPr id="13" name="图片 1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7635" y="3178629"/>
              <a:ext cx="1391355" cy="3263918"/>
            </a:xfrm>
            <a:prstGeom prst="rect">
              <a:avLst/>
            </a:prstGeom>
          </p:spPr>
        </p:pic>
        <p:pic>
          <p:nvPicPr>
            <p:cNvPr id="14" name="图片 13"/>
            <p:cNvPicPr>
              <a:picLocks noChangeAspect="1"/>
            </p:cNvPicPr>
            <p:nvPr/>
          </p:nvPicPr>
          <p:blipFill rotWithShape="1">
            <a:blip r:embed="rId5" cstate="screen">
              <a:extLst>
                <a:ext uri="{28A0092B-C50C-407E-A947-70E740481C1C}">
                  <a14:useLocalDpi xmlns:a14="http://schemas.microsoft.com/office/drawing/2010/main"/>
                </a:ext>
              </a:extLst>
            </a:blip>
            <a:srcRect r="-1256"/>
            <a:stretch/>
          </p:blipFill>
          <p:spPr>
            <a:xfrm>
              <a:off x="4783842" y="5230165"/>
              <a:ext cx="1244879" cy="1188170"/>
            </a:xfrm>
            <a:prstGeom prst="rect">
              <a:avLst/>
            </a:prstGeom>
          </p:spPr>
        </p:pic>
        <p:pic>
          <p:nvPicPr>
            <p:cNvPr id="15" name="图片 14"/>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362092" y="4892374"/>
              <a:ext cx="1351108" cy="1537455"/>
            </a:xfrm>
            <a:prstGeom prst="rect">
              <a:avLst/>
            </a:prstGeom>
          </p:spPr>
        </p:pic>
        <p:pic>
          <p:nvPicPr>
            <p:cNvPr id="16" name="图片 15"/>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2983990" y="4695649"/>
              <a:ext cx="2685898" cy="1727491"/>
            </a:xfrm>
            <a:prstGeom prst="rect">
              <a:avLst/>
            </a:prstGeom>
          </p:spPr>
        </p:pic>
        <p:pic>
          <p:nvPicPr>
            <p:cNvPr id="18" name="图片 17"/>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922648" y="2780002"/>
              <a:ext cx="3807047" cy="3643138"/>
            </a:xfrm>
            <a:prstGeom prst="rect">
              <a:avLst/>
            </a:prstGeom>
          </p:spPr>
        </p:pic>
        <p:pic>
          <p:nvPicPr>
            <p:cNvPr id="21" name="图片 20"/>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5255746" y="5211377"/>
              <a:ext cx="2647142" cy="1206957"/>
            </a:xfrm>
            <a:prstGeom prst="rect">
              <a:avLst/>
            </a:prstGeom>
          </p:spPr>
        </p:pic>
      </p:grpSp>
      <p:sp>
        <p:nvSpPr>
          <p:cNvPr id="5" name="矩形 4"/>
          <p:cNvSpPr/>
          <p:nvPr/>
        </p:nvSpPr>
        <p:spPr>
          <a:xfrm>
            <a:off x="491898" y="417038"/>
            <a:ext cx="11206616" cy="6025510"/>
          </a:xfrm>
          <a:prstGeom prst="rect">
            <a:avLst/>
          </a:prstGeom>
          <a:noFill/>
          <a:ln w="63500">
            <a:solidFill>
              <a:srgbClr val="1C8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副标题 2"/>
          <p:cNvSpPr txBox="1">
            <a:spLocks/>
          </p:cNvSpPr>
          <p:nvPr/>
        </p:nvSpPr>
        <p:spPr>
          <a:xfrm>
            <a:off x="2572976" y="3176964"/>
            <a:ext cx="7073492" cy="519112"/>
          </a:xfrm>
          <a:prstGeom prst="rect">
            <a:avLst/>
          </a:prstGeom>
        </p:spPr>
        <p:txBody>
          <a:bodyPr rtlCol="0"/>
          <a:lst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marL="0" indent="0" algn="ctr">
              <a:buNone/>
              <a:defRPr/>
            </a:pPr>
            <a:r>
              <a:rPr lang="zh-CN" altLang="en-US" sz="1800" spc="300" dirty="0">
                <a:solidFill>
                  <a:srgbClr val="1C80A0"/>
                </a:solidFill>
                <a:latin typeface="微软雅黑" pitchFamily="34" charset="-122"/>
                <a:ea typeface="微软雅黑" pitchFamily="34" charset="-122"/>
              </a:rPr>
              <a:t>工作汇报  </a:t>
            </a:r>
            <a:r>
              <a:rPr lang="en-US" altLang="zh-CN" sz="1800" spc="300" dirty="0">
                <a:solidFill>
                  <a:srgbClr val="1C80A0"/>
                </a:solidFill>
                <a:latin typeface="微软雅黑" pitchFamily="34" charset="-122"/>
                <a:ea typeface="微软雅黑" pitchFamily="34" charset="-122"/>
              </a:rPr>
              <a:t>/  </a:t>
            </a:r>
            <a:r>
              <a:rPr lang="zh-CN" altLang="en-US" sz="1800" spc="300" dirty="0">
                <a:solidFill>
                  <a:srgbClr val="1C80A0"/>
                </a:solidFill>
                <a:latin typeface="微软雅黑" pitchFamily="34" charset="-122"/>
                <a:ea typeface="微软雅黑" pitchFamily="34" charset="-122"/>
              </a:rPr>
              <a:t>工作总结  </a:t>
            </a:r>
            <a:r>
              <a:rPr lang="en-US" altLang="zh-CN" sz="1800" spc="300" dirty="0">
                <a:solidFill>
                  <a:srgbClr val="1C80A0"/>
                </a:solidFill>
                <a:latin typeface="微软雅黑" pitchFamily="34" charset="-122"/>
                <a:ea typeface="微软雅黑" pitchFamily="34" charset="-122"/>
              </a:rPr>
              <a:t>/  </a:t>
            </a:r>
            <a:r>
              <a:rPr lang="zh-CN" altLang="en-US" sz="1800" spc="300" dirty="0">
                <a:solidFill>
                  <a:srgbClr val="1C80A0"/>
                </a:solidFill>
                <a:latin typeface="微软雅黑" pitchFamily="34" charset="-122"/>
                <a:ea typeface="微软雅黑" pitchFamily="34" charset="-122"/>
              </a:rPr>
              <a:t>年终总结  </a:t>
            </a:r>
            <a:r>
              <a:rPr lang="en-US" altLang="zh-CN" sz="1800" spc="300" dirty="0">
                <a:solidFill>
                  <a:srgbClr val="1C80A0"/>
                </a:solidFill>
                <a:latin typeface="微软雅黑" pitchFamily="34" charset="-122"/>
                <a:ea typeface="微软雅黑" pitchFamily="34" charset="-122"/>
              </a:rPr>
              <a:t>/  </a:t>
            </a:r>
            <a:r>
              <a:rPr lang="zh-CN" altLang="en-US" sz="1800" spc="300" dirty="0">
                <a:solidFill>
                  <a:srgbClr val="1C80A0"/>
                </a:solidFill>
                <a:latin typeface="微软雅黑" pitchFamily="34" charset="-122"/>
                <a:ea typeface="微软雅黑" pitchFamily="34" charset="-122"/>
              </a:rPr>
              <a:t>学术汇报</a:t>
            </a:r>
          </a:p>
        </p:txBody>
      </p:sp>
      <p:sp>
        <p:nvSpPr>
          <p:cNvPr id="10" name="_14"/>
          <p:cNvSpPr txBox="1">
            <a:spLocks noChangeArrowheads="1"/>
          </p:cNvSpPr>
          <p:nvPr/>
        </p:nvSpPr>
        <p:spPr bwMode="auto">
          <a:xfrm>
            <a:off x="3975326" y="949011"/>
            <a:ext cx="4239760" cy="11895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13800" dirty="0">
                <a:ln>
                  <a:gradFill>
                    <a:gsLst>
                      <a:gs pos="38000">
                        <a:srgbClr val="1C80A0"/>
                      </a:gs>
                      <a:gs pos="64000">
                        <a:schemeClr val="bg1"/>
                      </a:gs>
                    </a:gsLst>
                    <a:lin ang="5400000" scaled="1"/>
                  </a:gradFill>
                </a:ln>
                <a:noFill/>
                <a:latin typeface="Impact" panose="020B0806030902050204" pitchFamily="34" charset="0"/>
                <a:ea typeface="华文新魏" panose="02010800040101010101" pitchFamily="2" charset="-122"/>
              </a:rPr>
              <a:t>2020</a:t>
            </a:r>
            <a:endParaRPr lang="zh-CN" sz="13800" dirty="0">
              <a:ln>
                <a:gradFill>
                  <a:gsLst>
                    <a:gs pos="38000">
                      <a:srgbClr val="1C80A0"/>
                    </a:gs>
                    <a:gs pos="64000">
                      <a:schemeClr val="bg1"/>
                    </a:gs>
                  </a:gsLst>
                  <a:lin ang="5400000" scaled="1"/>
                </a:gradFill>
              </a:ln>
              <a:noFill/>
              <a:latin typeface="Impact" panose="020B0806030902050204" pitchFamily="34" charset="0"/>
              <a:ea typeface="华文新魏" panose="02010800040101010101" pitchFamily="2" charset="-122"/>
            </a:endParaRPr>
          </a:p>
        </p:txBody>
      </p:sp>
      <p:sp>
        <p:nvSpPr>
          <p:cNvPr id="6" name="_14"/>
          <p:cNvSpPr txBox="1">
            <a:spLocks noChangeArrowheads="1"/>
          </p:cNvSpPr>
          <p:nvPr/>
        </p:nvSpPr>
        <p:spPr bwMode="auto">
          <a:xfrm>
            <a:off x="1420815" y="1911143"/>
            <a:ext cx="9377814" cy="11895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7200" b="1" dirty="0">
                <a:solidFill>
                  <a:srgbClr val="1C80A0"/>
                </a:solidFill>
                <a:effectLst>
                  <a:innerShdw dist="76200" dir="2400000">
                    <a:prstClr val="black">
                      <a:alpha val="50000"/>
                    </a:prstClr>
                  </a:inn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小清新文艺工作汇报</a:t>
            </a:r>
            <a:endParaRPr lang="zh-CN" sz="7200" b="1" dirty="0">
              <a:solidFill>
                <a:srgbClr val="1C80A0"/>
              </a:solidFill>
              <a:effectLst>
                <a:innerShdw dist="76200" dir="2400000">
                  <a:prstClr val="black">
                    <a:alpha val="50000"/>
                  </a:prstClr>
                </a:inn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23" name="圆角矩形 22"/>
          <p:cNvSpPr/>
          <p:nvPr/>
        </p:nvSpPr>
        <p:spPr>
          <a:xfrm>
            <a:off x="4963880" y="3846302"/>
            <a:ext cx="2291684" cy="508000"/>
          </a:xfrm>
          <a:prstGeom prst="roundRect">
            <a:avLst>
              <a:gd name="adj" fmla="val 50000"/>
            </a:avLst>
          </a:prstGeom>
          <a:noFill/>
          <a:ln>
            <a:solidFill>
              <a:srgbClr val="1C8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1C80A0"/>
                </a:solidFill>
                <a:latin typeface="微软雅黑" panose="020B0503020204020204" pitchFamily="34" charset="-122"/>
                <a:ea typeface="微软雅黑" panose="020B0503020204020204" pitchFamily="34" charset="-122"/>
              </a:rPr>
              <a:t>汇报人：</a:t>
            </a:r>
            <a:r>
              <a:rPr lang="en-US" altLang="zh-CN" sz="1400" dirty="0">
                <a:solidFill>
                  <a:srgbClr val="1C80A0"/>
                </a:solidFill>
                <a:latin typeface="微软雅黑" panose="020B0503020204020204" pitchFamily="34" charset="-122"/>
                <a:ea typeface="微软雅黑" panose="020B0503020204020204" pitchFamily="34" charset="-122"/>
              </a:rPr>
              <a:t>51PPT</a:t>
            </a:r>
            <a:r>
              <a:rPr lang="zh-CN" altLang="en-US" sz="1400" dirty="0">
                <a:solidFill>
                  <a:srgbClr val="1C80A0"/>
                </a:solidFill>
                <a:latin typeface="微软雅黑" panose="020B0503020204020204" pitchFamily="34" charset="-122"/>
                <a:ea typeface="微软雅黑" panose="020B0503020204020204" pitchFamily="34" charset="-122"/>
              </a:rPr>
              <a:t>模板网</a:t>
            </a:r>
          </a:p>
        </p:txBody>
      </p:sp>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1308308" y="1729946"/>
            <a:ext cx="831273" cy="831273"/>
            <a:chOff x="1105079" y="1849004"/>
            <a:chExt cx="831273" cy="831273"/>
          </a:xfrm>
        </p:grpSpPr>
        <p:sp>
          <p:nvSpPr>
            <p:cNvPr id="6" name="Oval 3"/>
            <p:cNvSpPr/>
            <p:nvPr/>
          </p:nvSpPr>
          <p:spPr>
            <a:xfrm>
              <a:off x="1105079" y="1849004"/>
              <a:ext cx="831273" cy="831273"/>
            </a:xfrm>
            <a:prstGeom prst="ellipse">
              <a:avLst/>
            </a:prstGeom>
            <a:solidFill>
              <a:srgbClr val="1C8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Freeform 5"/>
            <p:cNvSpPr>
              <a:spLocks/>
            </p:cNvSpPr>
            <p:nvPr/>
          </p:nvSpPr>
          <p:spPr bwMode="auto">
            <a:xfrm>
              <a:off x="1363206" y="2123050"/>
              <a:ext cx="315017" cy="283178"/>
            </a:xfrm>
            <a:custGeom>
              <a:avLst/>
              <a:gdLst>
                <a:gd name="T0" fmla="*/ 885 w 907"/>
                <a:gd name="T1" fmla="*/ 197 h 740"/>
                <a:gd name="T2" fmla="*/ 885 w 907"/>
                <a:gd name="T3" fmla="*/ 118 h 740"/>
                <a:gd name="T4" fmla="*/ 789 w 907"/>
                <a:gd name="T5" fmla="*/ 22 h 740"/>
                <a:gd name="T6" fmla="*/ 710 w 907"/>
                <a:gd name="T7" fmla="*/ 22 h 740"/>
                <a:gd name="T8" fmla="*/ 365 w 907"/>
                <a:gd name="T9" fmla="*/ 366 h 740"/>
                <a:gd name="T10" fmla="*/ 285 w 907"/>
                <a:gd name="T11" fmla="*/ 366 h 740"/>
                <a:gd name="T12" fmla="*/ 198 w 907"/>
                <a:gd name="T13" fmla="*/ 279 h 740"/>
                <a:gd name="T14" fmla="*/ 118 w 907"/>
                <a:gd name="T15" fmla="*/ 279 h 740"/>
                <a:gd name="T16" fmla="*/ 22 w 907"/>
                <a:gd name="T17" fmla="*/ 375 h 740"/>
                <a:gd name="T18" fmla="*/ 22 w 907"/>
                <a:gd name="T19" fmla="*/ 454 h 740"/>
                <a:gd name="T20" fmla="*/ 285 w 907"/>
                <a:gd name="T21" fmla="*/ 718 h 740"/>
                <a:gd name="T22" fmla="*/ 365 w 907"/>
                <a:gd name="T23" fmla="*/ 718 h 740"/>
                <a:gd name="T24" fmla="*/ 885 w 907"/>
                <a:gd name="T25" fmla="*/ 197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7" h="740">
                  <a:moveTo>
                    <a:pt x="885" y="197"/>
                  </a:moveTo>
                  <a:cubicBezTo>
                    <a:pt x="907" y="176"/>
                    <a:pt x="907" y="140"/>
                    <a:pt x="885" y="118"/>
                  </a:cubicBezTo>
                  <a:cubicBezTo>
                    <a:pt x="789" y="22"/>
                    <a:pt x="789" y="22"/>
                    <a:pt x="789" y="22"/>
                  </a:cubicBezTo>
                  <a:cubicBezTo>
                    <a:pt x="767" y="0"/>
                    <a:pt x="731" y="0"/>
                    <a:pt x="710" y="22"/>
                  </a:cubicBezTo>
                  <a:cubicBezTo>
                    <a:pt x="365" y="366"/>
                    <a:pt x="365" y="366"/>
                    <a:pt x="365" y="366"/>
                  </a:cubicBezTo>
                  <a:cubicBezTo>
                    <a:pt x="343" y="388"/>
                    <a:pt x="307" y="388"/>
                    <a:pt x="285" y="366"/>
                  </a:cubicBezTo>
                  <a:cubicBezTo>
                    <a:pt x="198" y="279"/>
                    <a:pt x="198" y="279"/>
                    <a:pt x="198" y="279"/>
                  </a:cubicBezTo>
                  <a:cubicBezTo>
                    <a:pt x="176" y="257"/>
                    <a:pt x="140" y="257"/>
                    <a:pt x="118" y="279"/>
                  </a:cubicBezTo>
                  <a:cubicBezTo>
                    <a:pt x="22" y="375"/>
                    <a:pt x="22" y="375"/>
                    <a:pt x="22" y="375"/>
                  </a:cubicBezTo>
                  <a:cubicBezTo>
                    <a:pt x="0" y="397"/>
                    <a:pt x="0" y="432"/>
                    <a:pt x="22" y="454"/>
                  </a:cubicBezTo>
                  <a:cubicBezTo>
                    <a:pt x="285" y="718"/>
                    <a:pt x="285" y="718"/>
                    <a:pt x="285" y="718"/>
                  </a:cubicBezTo>
                  <a:cubicBezTo>
                    <a:pt x="307" y="740"/>
                    <a:pt x="343" y="740"/>
                    <a:pt x="365" y="718"/>
                  </a:cubicBezTo>
                  <a:lnTo>
                    <a:pt x="885" y="19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GB">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 name="Group 9"/>
          <p:cNvGrpSpPr/>
          <p:nvPr/>
        </p:nvGrpSpPr>
        <p:grpSpPr>
          <a:xfrm>
            <a:off x="2341298" y="1685342"/>
            <a:ext cx="4214615" cy="1051858"/>
            <a:chOff x="2926686" y="2081379"/>
            <a:chExt cx="4214615" cy="1051858"/>
          </a:xfrm>
        </p:grpSpPr>
        <p:sp>
          <p:nvSpPr>
            <p:cNvPr id="9" name="TextBox 11"/>
            <p:cNvSpPr txBox="1"/>
            <p:nvPr/>
          </p:nvSpPr>
          <p:spPr>
            <a:xfrm>
              <a:off x="2926686" y="2081379"/>
              <a:ext cx="1980029" cy="307777"/>
            </a:xfrm>
            <a:prstGeom prst="rect">
              <a:avLst/>
            </a:prstGeom>
            <a:noFill/>
          </p:spPr>
          <p:txBody>
            <a:bodyPr wrap="none" rtlCol="0">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单击此处添加标题文本</a:t>
              </a:r>
              <a:endParaRPr lang="en-GB" sz="14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Rectangle 7"/>
            <p:cNvSpPr/>
            <p:nvPr/>
          </p:nvSpPr>
          <p:spPr>
            <a:xfrm>
              <a:off x="2926686" y="2717739"/>
              <a:ext cx="3949729" cy="415498"/>
            </a:xfrm>
            <a:prstGeom prst="rect">
              <a:avLst/>
            </a:prstGeom>
          </p:spPr>
          <p:txBody>
            <a:bodyPr wrap="square">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单击此处添加段落文本，单击此处添加段落文本，单击此处添加段落文本，单击此处添加段落文本。</a:t>
              </a:r>
              <a:endParaRPr lang="en-GB"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Rectangle 8"/>
            <p:cNvSpPr/>
            <p:nvPr/>
          </p:nvSpPr>
          <p:spPr>
            <a:xfrm>
              <a:off x="2926686" y="2440740"/>
              <a:ext cx="4214615" cy="253916"/>
            </a:xfrm>
            <a:prstGeom prst="rect">
              <a:avLst/>
            </a:prstGeom>
          </p:spPr>
          <p:txBody>
            <a:bodyPr wrap="none">
              <a:spAutoFit/>
            </a:bodyPr>
            <a:lstStyle/>
            <a:p>
              <a:r>
                <a:rPr lang="zh-CN" altLang="en-US" sz="105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点击输入简要文本内容，文字内容需概况精炼的说明该分项内容</a:t>
              </a:r>
              <a:r>
                <a:rPr lang="en-US" altLang="zh-CN" sz="105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en-GB" sz="105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3" name="Group 10"/>
          <p:cNvGrpSpPr/>
          <p:nvPr/>
        </p:nvGrpSpPr>
        <p:grpSpPr>
          <a:xfrm>
            <a:off x="1308308" y="3357996"/>
            <a:ext cx="831273" cy="831273"/>
            <a:chOff x="1105079" y="3477054"/>
            <a:chExt cx="831273" cy="831273"/>
          </a:xfrm>
        </p:grpSpPr>
        <p:sp>
          <p:nvSpPr>
            <p:cNvPr id="14" name="Oval 11"/>
            <p:cNvSpPr/>
            <p:nvPr/>
          </p:nvSpPr>
          <p:spPr>
            <a:xfrm>
              <a:off x="1105079" y="3477054"/>
              <a:ext cx="831273" cy="831273"/>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Freeform 5"/>
            <p:cNvSpPr>
              <a:spLocks/>
            </p:cNvSpPr>
            <p:nvPr/>
          </p:nvSpPr>
          <p:spPr bwMode="auto">
            <a:xfrm>
              <a:off x="1363206" y="3751100"/>
              <a:ext cx="315017" cy="283178"/>
            </a:xfrm>
            <a:custGeom>
              <a:avLst/>
              <a:gdLst>
                <a:gd name="T0" fmla="*/ 885 w 907"/>
                <a:gd name="T1" fmla="*/ 197 h 740"/>
                <a:gd name="T2" fmla="*/ 885 w 907"/>
                <a:gd name="T3" fmla="*/ 118 h 740"/>
                <a:gd name="T4" fmla="*/ 789 w 907"/>
                <a:gd name="T5" fmla="*/ 22 h 740"/>
                <a:gd name="T6" fmla="*/ 710 w 907"/>
                <a:gd name="T7" fmla="*/ 22 h 740"/>
                <a:gd name="T8" fmla="*/ 365 w 907"/>
                <a:gd name="T9" fmla="*/ 366 h 740"/>
                <a:gd name="T10" fmla="*/ 285 w 907"/>
                <a:gd name="T11" fmla="*/ 366 h 740"/>
                <a:gd name="T12" fmla="*/ 198 w 907"/>
                <a:gd name="T13" fmla="*/ 279 h 740"/>
                <a:gd name="T14" fmla="*/ 118 w 907"/>
                <a:gd name="T15" fmla="*/ 279 h 740"/>
                <a:gd name="T16" fmla="*/ 22 w 907"/>
                <a:gd name="T17" fmla="*/ 375 h 740"/>
                <a:gd name="T18" fmla="*/ 22 w 907"/>
                <a:gd name="T19" fmla="*/ 454 h 740"/>
                <a:gd name="T20" fmla="*/ 285 w 907"/>
                <a:gd name="T21" fmla="*/ 718 h 740"/>
                <a:gd name="T22" fmla="*/ 365 w 907"/>
                <a:gd name="T23" fmla="*/ 718 h 740"/>
                <a:gd name="T24" fmla="*/ 885 w 907"/>
                <a:gd name="T25" fmla="*/ 197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7" h="740">
                  <a:moveTo>
                    <a:pt x="885" y="197"/>
                  </a:moveTo>
                  <a:cubicBezTo>
                    <a:pt x="907" y="176"/>
                    <a:pt x="907" y="140"/>
                    <a:pt x="885" y="118"/>
                  </a:cubicBezTo>
                  <a:cubicBezTo>
                    <a:pt x="789" y="22"/>
                    <a:pt x="789" y="22"/>
                    <a:pt x="789" y="22"/>
                  </a:cubicBezTo>
                  <a:cubicBezTo>
                    <a:pt x="767" y="0"/>
                    <a:pt x="731" y="0"/>
                    <a:pt x="710" y="22"/>
                  </a:cubicBezTo>
                  <a:cubicBezTo>
                    <a:pt x="365" y="366"/>
                    <a:pt x="365" y="366"/>
                    <a:pt x="365" y="366"/>
                  </a:cubicBezTo>
                  <a:cubicBezTo>
                    <a:pt x="343" y="388"/>
                    <a:pt x="307" y="388"/>
                    <a:pt x="285" y="366"/>
                  </a:cubicBezTo>
                  <a:cubicBezTo>
                    <a:pt x="198" y="279"/>
                    <a:pt x="198" y="279"/>
                    <a:pt x="198" y="279"/>
                  </a:cubicBezTo>
                  <a:cubicBezTo>
                    <a:pt x="176" y="257"/>
                    <a:pt x="140" y="257"/>
                    <a:pt x="118" y="279"/>
                  </a:cubicBezTo>
                  <a:cubicBezTo>
                    <a:pt x="22" y="375"/>
                    <a:pt x="22" y="375"/>
                    <a:pt x="22" y="375"/>
                  </a:cubicBezTo>
                  <a:cubicBezTo>
                    <a:pt x="0" y="397"/>
                    <a:pt x="0" y="432"/>
                    <a:pt x="22" y="454"/>
                  </a:cubicBezTo>
                  <a:cubicBezTo>
                    <a:pt x="285" y="718"/>
                    <a:pt x="285" y="718"/>
                    <a:pt x="285" y="718"/>
                  </a:cubicBezTo>
                  <a:cubicBezTo>
                    <a:pt x="307" y="740"/>
                    <a:pt x="343" y="740"/>
                    <a:pt x="365" y="718"/>
                  </a:cubicBezTo>
                  <a:lnTo>
                    <a:pt x="885" y="19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GB">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6" name="Group 13"/>
          <p:cNvGrpSpPr/>
          <p:nvPr/>
        </p:nvGrpSpPr>
        <p:grpSpPr>
          <a:xfrm>
            <a:off x="1308308" y="4986046"/>
            <a:ext cx="831273" cy="831273"/>
            <a:chOff x="1105079" y="5105104"/>
            <a:chExt cx="831273" cy="831273"/>
          </a:xfrm>
        </p:grpSpPr>
        <p:sp>
          <p:nvSpPr>
            <p:cNvPr id="17" name="Oval 14"/>
            <p:cNvSpPr/>
            <p:nvPr/>
          </p:nvSpPr>
          <p:spPr>
            <a:xfrm>
              <a:off x="1105079" y="5105104"/>
              <a:ext cx="831273" cy="831273"/>
            </a:xfrm>
            <a:prstGeom prst="ellipse">
              <a:avLst/>
            </a:prstGeom>
            <a:solidFill>
              <a:srgbClr val="1C8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Freeform 5"/>
            <p:cNvSpPr>
              <a:spLocks/>
            </p:cNvSpPr>
            <p:nvPr/>
          </p:nvSpPr>
          <p:spPr bwMode="auto">
            <a:xfrm>
              <a:off x="1363206" y="5379150"/>
              <a:ext cx="315017" cy="283178"/>
            </a:xfrm>
            <a:custGeom>
              <a:avLst/>
              <a:gdLst>
                <a:gd name="T0" fmla="*/ 885 w 907"/>
                <a:gd name="T1" fmla="*/ 197 h 740"/>
                <a:gd name="T2" fmla="*/ 885 w 907"/>
                <a:gd name="T3" fmla="*/ 118 h 740"/>
                <a:gd name="T4" fmla="*/ 789 w 907"/>
                <a:gd name="T5" fmla="*/ 22 h 740"/>
                <a:gd name="T6" fmla="*/ 710 w 907"/>
                <a:gd name="T7" fmla="*/ 22 h 740"/>
                <a:gd name="T8" fmla="*/ 365 w 907"/>
                <a:gd name="T9" fmla="*/ 366 h 740"/>
                <a:gd name="T10" fmla="*/ 285 w 907"/>
                <a:gd name="T11" fmla="*/ 366 h 740"/>
                <a:gd name="T12" fmla="*/ 198 w 907"/>
                <a:gd name="T13" fmla="*/ 279 h 740"/>
                <a:gd name="T14" fmla="*/ 118 w 907"/>
                <a:gd name="T15" fmla="*/ 279 h 740"/>
                <a:gd name="T16" fmla="*/ 22 w 907"/>
                <a:gd name="T17" fmla="*/ 375 h 740"/>
                <a:gd name="T18" fmla="*/ 22 w 907"/>
                <a:gd name="T19" fmla="*/ 454 h 740"/>
                <a:gd name="T20" fmla="*/ 285 w 907"/>
                <a:gd name="T21" fmla="*/ 718 h 740"/>
                <a:gd name="T22" fmla="*/ 365 w 907"/>
                <a:gd name="T23" fmla="*/ 718 h 740"/>
                <a:gd name="T24" fmla="*/ 885 w 907"/>
                <a:gd name="T25" fmla="*/ 197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7" h="740">
                  <a:moveTo>
                    <a:pt x="885" y="197"/>
                  </a:moveTo>
                  <a:cubicBezTo>
                    <a:pt x="907" y="176"/>
                    <a:pt x="907" y="140"/>
                    <a:pt x="885" y="118"/>
                  </a:cubicBezTo>
                  <a:cubicBezTo>
                    <a:pt x="789" y="22"/>
                    <a:pt x="789" y="22"/>
                    <a:pt x="789" y="22"/>
                  </a:cubicBezTo>
                  <a:cubicBezTo>
                    <a:pt x="767" y="0"/>
                    <a:pt x="731" y="0"/>
                    <a:pt x="710" y="22"/>
                  </a:cubicBezTo>
                  <a:cubicBezTo>
                    <a:pt x="365" y="366"/>
                    <a:pt x="365" y="366"/>
                    <a:pt x="365" y="366"/>
                  </a:cubicBezTo>
                  <a:cubicBezTo>
                    <a:pt x="343" y="388"/>
                    <a:pt x="307" y="388"/>
                    <a:pt x="285" y="366"/>
                  </a:cubicBezTo>
                  <a:cubicBezTo>
                    <a:pt x="198" y="279"/>
                    <a:pt x="198" y="279"/>
                    <a:pt x="198" y="279"/>
                  </a:cubicBezTo>
                  <a:cubicBezTo>
                    <a:pt x="176" y="257"/>
                    <a:pt x="140" y="257"/>
                    <a:pt x="118" y="279"/>
                  </a:cubicBezTo>
                  <a:cubicBezTo>
                    <a:pt x="22" y="375"/>
                    <a:pt x="22" y="375"/>
                    <a:pt x="22" y="375"/>
                  </a:cubicBezTo>
                  <a:cubicBezTo>
                    <a:pt x="0" y="397"/>
                    <a:pt x="0" y="432"/>
                    <a:pt x="22" y="454"/>
                  </a:cubicBezTo>
                  <a:cubicBezTo>
                    <a:pt x="285" y="718"/>
                    <a:pt x="285" y="718"/>
                    <a:pt x="285" y="718"/>
                  </a:cubicBezTo>
                  <a:cubicBezTo>
                    <a:pt x="307" y="740"/>
                    <a:pt x="343" y="740"/>
                    <a:pt x="365" y="718"/>
                  </a:cubicBezTo>
                  <a:lnTo>
                    <a:pt x="885" y="19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GB">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9" name="Group 16"/>
          <p:cNvGrpSpPr/>
          <p:nvPr/>
        </p:nvGrpSpPr>
        <p:grpSpPr>
          <a:xfrm>
            <a:off x="2341298" y="4941442"/>
            <a:ext cx="4214615" cy="1051858"/>
            <a:chOff x="2926686" y="2081379"/>
            <a:chExt cx="4214615" cy="1051858"/>
          </a:xfrm>
        </p:grpSpPr>
        <p:sp>
          <p:nvSpPr>
            <p:cNvPr id="20" name="TextBox 21"/>
            <p:cNvSpPr txBox="1"/>
            <p:nvPr/>
          </p:nvSpPr>
          <p:spPr>
            <a:xfrm>
              <a:off x="2926686" y="2081379"/>
              <a:ext cx="1980029" cy="307777"/>
            </a:xfrm>
            <a:prstGeom prst="rect">
              <a:avLst/>
            </a:prstGeom>
            <a:noFill/>
          </p:spPr>
          <p:txBody>
            <a:bodyPr wrap="none" rtlCol="0">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单击此处添加标题文本</a:t>
              </a:r>
              <a:endParaRPr lang="en-GB" sz="14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Rectangle 18"/>
            <p:cNvSpPr/>
            <p:nvPr/>
          </p:nvSpPr>
          <p:spPr>
            <a:xfrm>
              <a:off x="2926686" y="2717739"/>
              <a:ext cx="3949729" cy="415498"/>
            </a:xfrm>
            <a:prstGeom prst="rect">
              <a:avLst/>
            </a:prstGeom>
          </p:spPr>
          <p:txBody>
            <a:bodyPr wrap="square">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单击此处添加段落文本，单击此处添加段落文本，单击此处添加段落文本，单击此处添加段落文本。</a:t>
              </a:r>
              <a:endParaRPr lang="en-GB"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Rectangle 19"/>
            <p:cNvSpPr/>
            <p:nvPr/>
          </p:nvSpPr>
          <p:spPr>
            <a:xfrm>
              <a:off x="2926686" y="2440740"/>
              <a:ext cx="4214615" cy="253916"/>
            </a:xfrm>
            <a:prstGeom prst="rect">
              <a:avLst/>
            </a:prstGeom>
          </p:spPr>
          <p:txBody>
            <a:bodyPr wrap="none">
              <a:spAutoFit/>
            </a:bodyPr>
            <a:lstStyle/>
            <a:p>
              <a:r>
                <a:rPr lang="zh-CN" altLang="en-US" sz="105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点击输入简要文本内容，文字内容需概况精炼的说明该分项内容</a:t>
              </a:r>
              <a:r>
                <a:rPr lang="en-US" altLang="zh-CN" sz="105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en-GB" sz="105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3" name="Group 20"/>
          <p:cNvGrpSpPr/>
          <p:nvPr/>
        </p:nvGrpSpPr>
        <p:grpSpPr>
          <a:xfrm>
            <a:off x="2341298" y="3313635"/>
            <a:ext cx="4214615" cy="1051858"/>
            <a:chOff x="2926686" y="2081379"/>
            <a:chExt cx="4214615" cy="1051858"/>
          </a:xfrm>
        </p:grpSpPr>
        <p:sp>
          <p:nvSpPr>
            <p:cNvPr id="24" name="TextBox 25"/>
            <p:cNvSpPr txBox="1"/>
            <p:nvPr/>
          </p:nvSpPr>
          <p:spPr>
            <a:xfrm>
              <a:off x="2926686" y="2081379"/>
              <a:ext cx="1980029" cy="307777"/>
            </a:xfrm>
            <a:prstGeom prst="rect">
              <a:avLst/>
            </a:prstGeom>
            <a:noFill/>
          </p:spPr>
          <p:txBody>
            <a:bodyPr wrap="none" rtlCol="0">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单击此处添加标题文本</a:t>
              </a:r>
              <a:endParaRPr lang="en-GB" sz="14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Rectangle 22"/>
            <p:cNvSpPr/>
            <p:nvPr/>
          </p:nvSpPr>
          <p:spPr>
            <a:xfrm>
              <a:off x="2926686" y="2717739"/>
              <a:ext cx="3949729" cy="415498"/>
            </a:xfrm>
            <a:prstGeom prst="rect">
              <a:avLst/>
            </a:prstGeom>
          </p:spPr>
          <p:txBody>
            <a:bodyPr wrap="square">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单击此处添加段落文本，单击此处添加段落文本，单击此处添加段落文本，单击此处添加段落文本。</a:t>
              </a:r>
              <a:endParaRPr lang="en-GB"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Rectangle 23"/>
            <p:cNvSpPr/>
            <p:nvPr/>
          </p:nvSpPr>
          <p:spPr>
            <a:xfrm>
              <a:off x="2926686" y="2440740"/>
              <a:ext cx="4214615" cy="253916"/>
            </a:xfrm>
            <a:prstGeom prst="rect">
              <a:avLst/>
            </a:prstGeom>
          </p:spPr>
          <p:txBody>
            <a:bodyPr wrap="none">
              <a:spAutoFit/>
            </a:bodyPr>
            <a:lstStyle/>
            <a:p>
              <a:r>
                <a:rPr lang="zh-CN" altLang="en-US" sz="105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点击输入简要文本内容，文字内容需概况精炼的说明该分项内容</a:t>
              </a:r>
              <a:r>
                <a:rPr lang="en-US" altLang="zh-CN" sz="105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en-GB" sz="105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7" name="组合 26"/>
          <p:cNvGrpSpPr/>
          <p:nvPr/>
        </p:nvGrpSpPr>
        <p:grpSpPr>
          <a:xfrm>
            <a:off x="6716000" y="1535441"/>
            <a:ext cx="4619656" cy="4556226"/>
            <a:chOff x="7172532" y="2323844"/>
            <a:chExt cx="3938822" cy="3884740"/>
          </a:xfrm>
        </p:grpSpPr>
        <p:grpSp>
          <p:nvGrpSpPr>
            <p:cNvPr id="28" name="Group 2"/>
            <p:cNvGrpSpPr>
              <a:grpSpLocks/>
            </p:cNvGrpSpPr>
            <p:nvPr/>
          </p:nvGrpSpPr>
          <p:grpSpPr bwMode="auto">
            <a:xfrm>
              <a:off x="7172532" y="2323844"/>
              <a:ext cx="3938822" cy="3884740"/>
              <a:chOff x="0" y="0"/>
              <a:chExt cx="4289197" cy="4230768"/>
            </a:xfrm>
            <a:solidFill>
              <a:srgbClr val="F58C65"/>
            </a:solidFill>
          </p:grpSpPr>
          <p:grpSp>
            <p:nvGrpSpPr>
              <p:cNvPr id="30" name="Group 3"/>
              <p:cNvGrpSpPr>
                <a:grpSpLocks/>
              </p:cNvGrpSpPr>
              <p:nvPr/>
            </p:nvGrpSpPr>
            <p:grpSpPr bwMode="auto">
              <a:xfrm>
                <a:off x="0" y="0"/>
                <a:ext cx="4289197" cy="4230768"/>
                <a:chOff x="0" y="0"/>
                <a:chExt cx="4289197" cy="4230768"/>
              </a:xfrm>
              <a:grpFill/>
            </p:grpSpPr>
            <p:sp>
              <p:nvSpPr>
                <p:cNvPr id="32" name="AutoShape 4"/>
                <p:cNvSpPr>
                  <a:spLocks/>
                </p:cNvSpPr>
                <p:nvPr/>
              </p:nvSpPr>
              <p:spPr bwMode="auto">
                <a:xfrm rot="1075248">
                  <a:off x="2398713" y="49026"/>
                  <a:ext cx="487362" cy="1054216"/>
                </a:xfrm>
                <a:custGeom>
                  <a:avLst/>
                  <a:gdLst>
                    <a:gd name="T0" fmla="*/ 243681 w 21310"/>
                    <a:gd name="T1" fmla="*/ 527108 h 21600"/>
                    <a:gd name="T2" fmla="*/ 243681 w 21310"/>
                    <a:gd name="T3" fmla="*/ 527108 h 21600"/>
                    <a:gd name="T4" fmla="*/ 243681 w 21310"/>
                    <a:gd name="T5" fmla="*/ 527108 h 21600"/>
                    <a:gd name="T6" fmla="*/ 243681 w 21310"/>
                    <a:gd name="T7" fmla="*/ 52710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rgbClr val="1C80A0">
                    <a:alpha val="80000"/>
                  </a:srgbClr>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3" name="AutoShape 5"/>
                <p:cNvSpPr>
                  <a:spLocks/>
                </p:cNvSpPr>
                <p:nvPr/>
              </p:nvSpPr>
              <p:spPr bwMode="auto">
                <a:xfrm rot="1075248">
                  <a:off x="2317750" y="561846"/>
                  <a:ext cx="487363" cy="527108"/>
                </a:xfrm>
                <a:custGeom>
                  <a:avLst/>
                  <a:gdLst>
                    <a:gd name="T0" fmla="*/ 243682 w 21600"/>
                    <a:gd name="T1" fmla="*/ 263554 h 21600"/>
                    <a:gd name="T2" fmla="*/ 243682 w 21600"/>
                    <a:gd name="T3" fmla="*/ 263554 h 21600"/>
                    <a:gd name="T4" fmla="*/ 243682 w 21600"/>
                    <a:gd name="T5" fmla="*/ 263554 h 21600"/>
                    <a:gd name="T6" fmla="*/ 243682 w 21600"/>
                    <a:gd name="T7" fmla="*/ 2635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rgbClr val="1C80A0">
                    <a:alpha val="80000"/>
                  </a:srgbClr>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dirty="0">
                    <a:solidFill>
                      <a:schemeClr val="bg1">
                        <a:lumMod val="50000"/>
                      </a:schemeClr>
                    </a:solidFill>
                  </a:endParaRPr>
                </a:p>
              </p:txBody>
            </p:sp>
            <p:sp>
              <p:nvSpPr>
                <p:cNvPr id="34" name="AutoShape 6"/>
                <p:cNvSpPr>
                  <a:spLocks/>
                </p:cNvSpPr>
                <p:nvPr/>
              </p:nvSpPr>
              <p:spPr bwMode="auto">
                <a:xfrm rot="-9724744">
                  <a:off x="1403350" y="3127527"/>
                  <a:ext cx="487363" cy="1054216"/>
                </a:xfrm>
                <a:custGeom>
                  <a:avLst/>
                  <a:gdLst>
                    <a:gd name="T0" fmla="*/ 243682 w 21310"/>
                    <a:gd name="T1" fmla="*/ 527108 h 21600"/>
                    <a:gd name="T2" fmla="*/ 243682 w 21310"/>
                    <a:gd name="T3" fmla="*/ 527108 h 21600"/>
                    <a:gd name="T4" fmla="*/ 243682 w 21310"/>
                    <a:gd name="T5" fmla="*/ 527108 h 21600"/>
                    <a:gd name="T6" fmla="*/ 243682 w 21310"/>
                    <a:gd name="T7" fmla="*/ 52710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chemeClr val="accent1">
                    <a:lumMod val="50000"/>
                  </a:schemeClr>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5" name="AutoShape 7"/>
                <p:cNvSpPr>
                  <a:spLocks/>
                </p:cNvSpPr>
                <p:nvPr/>
              </p:nvSpPr>
              <p:spPr bwMode="auto">
                <a:xfrm rot="-9724744">
                  <a:off x="1484313" y="3141816"/>
                  <a:ext cx="487362" cy="527108"/>
                </a:xfrm>
                <a:custGeom>
                  <a:avLst/>
                  <a:gdLst>
                    <a:gd name="T0" fmla="*/ 243681 w 21600"/>
                    <a:gd name="T1" fmla="*/ 263554 h 21600"/>
                    <a:gd name="T2" fmla="*/ 243681 w 21600"/>
                    <a:gd name="T3" fmla="*/ 263554 h 21600"/>
                    <a:gd name="T4" fmla="*/ 243681 w 21600"/>
                    <a:gd name="T5" fmla="*/ 263554 h 21600"/>
                    <a:gd name="T6" fmla="*/ 243681 w 21600"/>
                    <a:gd name="T7" fmla="*/ 2635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chemeClr val="accent1">
                    <a:lumMod val="50000"/>
                  </a:schemeClr>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6" name="AutoShape 8"/>
                <p:cNvSpPr>
                  <a:spLocks/>
                </p:cNvSpPr>
                <p:nvPr/>
              </p:nvSpPr>
              <p:spPr bwMode="auto">
                <a:xfrm rot="5400000">
                  <a:off x="3518666" y="1588335"/>
                  <a:ext cx="487416" cy="1054100"/>
                </a:xfrm>
                <a:custGeom>
                  <a:avLst/>
                  <a:gdLst>
                    <a:gd name="T0" fmla="*/ 243708 w 21310"/>
                    <a:gd name="T1" fmla="*/ 527050 h 21600"/>
                    <a:gd name="T2" fmla="*/ 243708 w 21310"/>
                    <a:gd name="T3" fmla="*/ 527050 h 21600"/>
                    <a:gd name="T4" fmla="*/ 243708 w 21310"/>
                    <a:gd name="T5" fmla="*/ 527050 h 21600"/>
                    <a:gd name="T6" fmla="*/ 243708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5"/>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5"/>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rgbClr val="1C80A0">
                    <a:alpha val="80000"/>
                  </a:srgbClr>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7" name="AutoShape 9"/>
                <p:cNvSpPr>
                  <a:spLocks/>
                </p:cNvSpPr>
                <p:nvPr/>
              </p:nvSpPr>
              <p:spPr bwMode="auto">
                <a:xfrm rot="5400000">
                  <a:off x="3256729" y="1851860"/>
                  <a:ext cx="487416" cy="527050"/>
                </a:xfrm>
                <a:custGeom>
                  <a:avLst/>
                  <a:gdLst>
                    <a:gd name="T0" fmla="*/ 243708 w 21600"/>
                    <a:gd name="T1" fmla="*/ 263525 h 21600"/>
                    <a:gd name="T2" fmla="*/ 243708 w 21600"/>
                    <a:gd name="T3" fmla="*/ 263525 h 21600"/>
                    <a:gd name="T4" fmla="*/ 243708 w 21600"/>
                    <a:gd name="T5" fmla="*/ 263525 h 21600"/>
                    <a:gd name="T6" fmla="*/ 243708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rgbClr val="1C80A0">
                    <a:alpha val="80000"/>
                  </a:srgbClr>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8" name="AutoShape 10"/>
                <p:cNvSpPr>
                  <a:spLocks/>
                </p:cNvSpPr>
                <p:nvPr/>
              </p:nvSpPr>
              <p:spPr bwMode="auto">
                <a:xfrm rot="-5400005">
                  <a:off x="283341" y="1588335"/>
                  <a:ext cx="487416" cy="1054100"/>
                </a:xfrm>
                <a:custGeom>
                  <a:avLst/>
                  <a:gdLst>
                    <a:gd name="T0" fmla="*/ 243708 w 21310"/>
                    <a:gd name="T1" fmla="*/ 527050 h 21600"/>
                    <a:gd name="T2" fmla="*/ 243708 w 21310"/>
                    <a:gd name="T3" fmla="*/ 527050 h 21600"/>
                    <a:gd name="T4" fmla="*/ 243708 w 21310"/>
                    <a:gd name="T5" fmla="*/ 527050 h 21600"/>
                    <a:gd name="T6" fmla="*/ 243708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5"/>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5"/>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chemeClr val="accent1">
                    <a:lumMod val="50000"/>
                  </a:schemeClr>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9" name="AutoShape 11"/>
                <p:cNvSpPr>
                  <a:spLocks/>
                </p:cNvSpPr>
                <p:nvPr/>
              </p:nvSpPr>
              <p:spPr bwMode="auto">
                <a:xfrm rot="-5400005">
                  <a:off x="545279" y="1851860"/>
                  <a:ext cx="487416" cy="527050"/>
                </a:xfrm>
                <a:custGeom>
                  <a:avLst/>
                  <a:gdLst>
                    <a:gd name="T0" fmla="*/ 243708 w 21600"/>
                    <a:gd name="T1" fmla="*/ 263525 h 21600"/>
                    <a:gd name="T2" fmla="*/ 243708 w 21600"/>
                    <a:gd name="T3" fmla="*/ 263525 h 21600"/>
                    <a:gd name="T4" fmla="*/ 243708 w 21600"/>
                    <a:gd name="T5" fmla="*/ 263525 h 21600"/>
                    <a:gd name="T6" fmla="*/ 243708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chemeClr val="accent1">
                    <a:lumMod val="50000"/>
                  </a:schemeClr>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40" name="AutoShape 12"/>
                <p:cNvSpPr>
                  <a:spLocks/>
                </p:cNvSpPr>
                <p:nvPr/>
              </p:nvSpPr>
              <p:spPr bwMode="auto">
                <a:xfrm rot="3237253">
                  <a:off x="3209898" y="636525"/>
                  <a:ext cx="485828" cy="1054100"/>
                </a:xfrm>
                <a:custGeom>
                  <a:avLst/>
                  <a:gdLst>
                    <a:gd name="T0" fmla="*/ 242914 w 21310"/>
                    <a:gd name="T1" fmla="*/ 527050 h 21600"/>
                    <a:gd name="T2" fmla="*/ 242914 w 21310"/>
                    <a:gd name="T3" fmla="*/ 527050 h 21600"/>
                    <a:gd name="T4" fmla="*/ 242914 w 21310"/>
                    <a:gd name="T5" fmla="*/ 527050 h 21600"/>
                    <a:gd name="T6" fmla="*/ 242914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chemeClr val="accent1">
                    <a:lumMod val="50000"/>
                  </a:schemeClr>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41" name="AutoShape 13"/>
                <p:cNvSpPr>
                  <a:spLocks/>
                </p:cNvSpPr>
                <p:nvPr/>
              </p:nvSpPr>
              <p:spPr bwMode="auto">
                <a:xfrm rot="3237253">
                  <a:off x="2998760" y="1054054"/>
                  <a:ext cx="485828" cy="527050"/>
                </a:xfrm>
                <a:custGeom>
                  <a:avLst/>
                  <a:gdLst>
                    <a:gd name="T0" fmla="*/ 242914 w 21600"/>
                    <a:gd name="T1" fmla="*/ 263525 h 21600"/>
                    <a:gd name="T2" fmla="*/ 242914 w 21600"/>
                    <a:gd name="T3" fmla="*/ 263525 h 21600"/>
                    <a:gd name="T4" fmla="*/ 242914 w 21600"/>
                    <a:gd name="T5" fmla="*/ 263525 h 21600"/>
                    <a:gd name="T6" fmla="*/ 242914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chemeClr val="accent1">
                    <a:lumMod val="50000"/>
                  </a:schemeClr>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42" name="AutoShape 14"/>
                <p:cNvSpPr>
                  <a:spLocks/>
                </p:cNvSpPr>
                <p:nvPr/>
              </p:nvSpPr>
              <p:spPr bwMode="auto">
                <a:xfrm rot="-7562734">
                  <a:off x="593698" y="2540145"/>
                  <a:ext cx="485828" cy="1054100"/>
                </a:xfrm>
                <a:custGeom>
                  <a:avLst/>
                  <a:gdLst>
                    <a:gd name="T0" fmla="*/ 242914 w 21310"/>
                    <a:gd name="T1" fmla="*/ 527050 h 21600"/>
                    <a:gd name="T2" fmla="*/ 242914 w 21310"/>
                    <a:gd name="T3" fmla="*/ 527050 h 21600"/>
                    <a:gd name="T4" fmla="*/ 242914 w 21310"/>
                    <a:gd name="T5" fmla="*/ 527050 h 21600"/>
                    <a:gd name="T6" fmla="*/ 242914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8"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rgbClr val="1C80A0">
                    <a:alpha val="80000"/>
                  </a:srgbClr>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43" name="AutoShape 15"/>
                <p:cNvSpPr>
                  <a:spLocks/>
                </p:cNvSpPr>
                <p:nvPr/>
              </p:nvSpPr>
              <p:spPr bwMode="auto">
                <a:xfrm rot="-7562734">
                  <a:off x="804835" y="2649666"/>
                  <a:ext cx="485828" cy="527050"/>
                </a:xfrm>
                <a:custGeom>
                  <a:avLst/>
                  <a:gdLst>
                    <a:gd name="T0" fmla="*/ 242914 w 21600"/>
                    <a:gd name="T1" fmla="*/ 263525 h 21600"/>
                    <a:gd name="T2" fmla="*/ 242914 w 21600"/>
                    <a:gd name="T3" fmla="*/ 263525 h 21600"/>
                    <a:gd name="T4" fmla="*/ 242914 w 21600"/>
                    <a:gd name="T5" fmla="*/ 263525 h 21600"/>
                    <a:gd name="T6" fmla="*/ 242914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rgbClr val="1C80A0">
                    <a:alpha val="80000"/>
                  </a:srgbClr>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44" name="AutoShape 16"/>
                <p:cNvSpPr>
                  <a:spLocks/>
                </p:cNvSpPr>
                <p:nvPr/>
              </p:nvSpPr>
              <p:spPr bwMode="auto">
                <a:xfrm rot="7561241">
                  <a:off x="3209105" y="2539351"/>
                  <a:ext cx="487415" cy="1054100"/>
                </a:xfrm>
                <a:custGeom>
                  <a:avLst/>
                  <a:gdLst>
                    <a:gd name="T0" fmla="*/ 243707 w 21310"/>
                    <a:gd name="T1" fmla="*/ 527050 h 21600"/>
                    <a:gd name="T2" fmla="*/ 243707 w 21310"/>
                    <a:gd name="T3" fmla="*/ 527050 h 21600"/>
                    <a:gd name="T4" fmla="*/ 243707 w 21310"/>
                    <a:gd name="T5" fmla="*/ 527050 h 21600"/>
                    <a:gd name="T6" fmla="*/ 243707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chemeClr val="accent1">
                    <a:lumMod val="50000"/>
                  </a:schemeClr>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45" name="AutoShape 17"/>
                <p:cNvSpPr>
                  <a:spLocks/>
                </p:cNvSpPr>
                <p:nvPr/>
              </p:nvSpPr>
              <p:spPr bwMode="auto">
                <a:xfrm rot="7561241">
                  <a:off x="2997966" y="2648872"/>
                  <a:ext cx="487416" cy="527050"/>
                </a:xfrm>
                <a:custGeom>
                  <a:avLst/>
                  <a:gdLst>
                    <a:gd name="T0" fmla="*/ 243708 w 21600"/>
                    <a:gd name="T1" fmla="*/ 263525 h 21600"/>
                    <a:gd name="T2" fmla="*/ 243708 w 21600"/>
                    <a:gd name="T3" fmla="*/ 263525 h 21600"/>
                    <a:gd name="T4" fmla="*/ 243708 w 21600"/>
                    <a:gd name="T5" fmla="*/ 263525 h 21600"/>
                    <a:gd name="T6" fmla="*/ 243708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chemeClr val="accent1">
                    <a:lumMod val="50000"/>
                  </a:schemeClr>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46" name="AutoShape 18"/>
                <p:cNvSpPr>
                  <a:spLocks/>
                </p:cNvSpPr>
                <p:nvPr/>
              </p:nvSpPr>
              <p:spPr bwMode="auto">
                <a:xfrm rot="-3238786">
                  <a:off x="592905" y="637318"/>
                  <a:ext cx="487415" cy="1054100"/>
                </a:xfrm>
                <a:custGeom>
                  <a:avLst/>
                  <a:gdLst>
                    <a:gd name="T0" fmla="*/ 243707 w 21310"/>
                    <a:gd name="T1" fmla="*/ 527050 h 21600"/>
                    <a:gd name="T2" fmla="*/ 243707 w 21310"/>
                    <a:gd name="T3" fmla="*/ 527050 h 21600"/>
                    <a:gd name="T4" fmla="*/ 243707 w 21310"/>
                    <a:gd name="T5" fmla="*/ 527050 h 21600"/>
                    <a:gd name="T6" fmla="*/ 243707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rgbClr val="1C80A0">
                    <a:alpha val="80000"/>
                  </a:srgbClr>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47" name="AutoShape 19"/>
                <p:cNvSpPr>
                  <a:spLocks/>
                </p:cNvSpPr>
                <p:nvPr/>
              </p:nvSpPr>
              <p:spPr bwMode="auto">
                <a:xfrm rot="-3238786">
                  <a:off x="804041" y="1054848"/>
                  <a:ext cx="487416" cy="527050"/>
                </a:xfrm>
                <a:custGeom>
                  <a:avLst/>
                  <a:gdLst>
                    <a:gd name="T0" fmla="*/ 243708 w 21600"/>
                    <a:gd name="T1" fmla="*/ 263525 h 21600"/>
                    <a:gd name="T2" fmla="*/ 243708 w 21600"/>
                    <a:gd name="T3" fmla="*/ 263525 h 21600"/>
                    <a:gd name="T4" fmla="*/ 243708 w 21600"/>
                    <a:gd name="T5" fmla="*/ 263525 h 21600"/>
                    <a:gd name="T6" fmla="*/ 243708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rgbClr val="1C80A0">
                    <a:alpha val="80000"/>
                  </a:srgbClr>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48" name="AutoShape 20"/>
                <p:cNvSpPr>
                  <a:spLocks/>
                </p:cNvSpPr>
                <p:nvPr/>
              </p:nvSpPr>
              <p:spPr bwMode="auto">
                <a:xfrm rot="9719599">
                  <a:off x="2401888" y="3127527"/>
                  <a:ext cx="485775" cy="1052627"/>
                </a:xfrm>
                <a:custGeom>
                  <a:avLst/>
                  <a:gdLst>
                    <a:gd name="T0" fmla="*/ 242887 w 21310"/>
                    <a:gd name="T1" fmla="*/ 526314 h 21600"/>
                    <a:gd name="T2" fmla="*/ 242887 w 21310"/>
                    <a:gd name="T3" fmla="*/ 526314 h 21600"/>
                    <a:gd name="T4" fmla="*/ 242887 w 21310"/>
                    <a:gd name="T5" fmla="*/ 526314 h 21600"/>
                    <a:gd name="T6" fmla="*/ 242887 w 21310"/>
                    <a:gd name="T7" fmla="*/ 52631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rgbClr val="1C80A0">
                    <a:alpha val="80000"/>
                  </a:srgbClr>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49" name="AutoShape 21"/>
                <p:cNvSpPr>
                  <a:spLocks/>
                </p:cNvSpPr>
                <p:nvPr/>
              </p:nvSpPr>
              <p:spPr bwMode="auto">
                <a:xfrm rot="9719599">
                  <a:off x="2320925" y="3141816"/>
                  <a:ext cx="485775" cy="527108"/>
                </a:xfrm>
                <a:custGeom>
                  <a:avLst/>
                  <a:gdLst>
                    <a:gd name="T0" fmla="*/ 242888 w 21600"/>
                    <a:gd name="T1" fmla="*/ 263554 h 21600"/>
                    <a:gd name="T2" fmla="*/ 242888 w 21600"/>
                    <a:gd name="T3" fmla="*/ 263554 h 21600"/>
                    <a:gd name="T4" fmla="*/ 242888 w 21600"/>
                    <a:gd name="T5" fmla="*/ 263554 h 21600"/>
                    <a:gd name="T6" fmla="*/ 242888 w 21600"/>
                    <a:gd name="T7" fmla="*/ 2635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rgbClr val="1C80A0">
                    <a:alpha val="80000"/>
                  </a:srgbClr>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50" name="AutoShape 22"/>
                <p:cNvSpPr>
                  <a:spLocks/>
                </p:cNvSpPr>
                <p:nvPr/>
              </p:nvSpPr>
              <p:spPr bwMode="auto">
                <a:xfrm rot="-1080405">
                  <a:off x="1401763" y="50615"/>
                  <a:ext cx="485775" cy="1052627"/>
                </a:xfrm>
                <a:custGeom>
                  <a:avLst/>
                  <a:gdLst>
                    <a:gd name="T0" fmla="*/ 242887 w 21310"/>
                    <a:gd name="T1" fmla="*/ 526314 h 21600"/>
                    <a:gd name="T2" fmla="*/ 242887 w 21310"/>
                    <a:gd name="T3" fmla="*/ 526314 h 21600"/>
                    <a:gd name="T4" fmla="*/ 242887 w 21310"/>
                    <a:gd name="T5" fmla="*/ 526314 h 21600"/>
                    <a:gd name="T6" fmla="*/ 242887 w 21310"/>
                    <a:gd name="T7" fmla="*/ 52631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chemeClr val="accent1">
                    <a:lumMod val="50000"/>
                  </a:schemeClr>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51" name="AutoShape 23"/>
                <p:cNvSpPr>
                  <a:spLocks/>
                </p:cNvSpPr>
                <p:nvPr/>
              </p:nvSpPr>
              <p:spPr bwMode="auto">
                <a:xfrm rot="-1080405">
                  <a:off x="1482725" y="561846"/>
                  <a:ext cx="485775" cy="527108"/>
                </a:xfrm>
                <a:custGeom>
                  <a:avLst/>
                  <a:gdLst>
                    <a:gd name="T0" fmla="*/ 242888 w 21600"/>
                    <a:gd name="T1" fmla="*/ 263554 h 21600"/>
                    <a:gd name="T2" fmla="*/ 242888 w 21600"/>
                    <a:gd name="T3" fmla="*/ 263554 h 21600"/>
                    <a:gd name="T4" fmla="*/ 242888 w 21600"/>
                    <a:gd name="T5" fmla="*/ 263554 h 21600"/>
                    <a:gd name="T6" fmla="*/ 242888 w 21600"/>
                    <a:gd name="T7" fmla="*/ 2635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chemeClr val="accent1">
                    <a:lumMod val="50000"/>
                  </a:schemeClr>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grpSp>
          <p:sp>
            <p:nvSpPr>
              <p:cNvPr id="31" name="Rectangle 24"/>
              <p:cNvSpPr>
                <a:spLocks/>
              </p:cNvSpPr>
              <p:nvPr/>
            </p:nvSpPr>
            <p:spPr bwMode="auto">
              <a:xfrm>
                <a:off x="1252538" y="1222318"/>
                <a:ext cx="1784350" cy="1786133"/>
              </a:xfrm>
              <a:prstGeom prst="rect">
                <a:avLst/>
              </a:prstGeom>
              <a:no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lnSpc>
                    <a:spcPct val="90000"/>
                  </a:lnSpc>
                  <a:defRPr/>
                </a:pPr>
                <a:r>
                  <a:rPr lang="en-US" sz="6000" b="1" dirty="0">
                    <a:solidFill>
                      <a:schemeClr val="bg1">
                        <a:lumMod val="50000"/>
                      </a:schemeClr>
                    </a:solidFill>
                    <a:latin typeface="Roboto Condensed" panose="02000000000000000000" pitchFamily="2" charset="0"/>
                    <a:ea typeface="Roboto Condensed" panose="02000000000000000000" pitchFamily="2" charset="0"/>
                    <a:cs typeface="Helvetica Neue Thin" charset="0"/>
                  </a:rPr>
                  <a:t>20%</a:t>
                </a:r>
                <a:endParaRPr lang="en-US" sz="3200" b="1" dirty="0">
                  <a:solidFill>
                    <a:schemeClr val="bg1">
                      <a:lumMod val="50000"/>
                    </a:schemeClr>
                  </a:solidFill>
                  <a:latin typeface="Roboto Condensed" panose="02000000000000000000" pitchFamily="2" charset="0"/>
                  <a:ea typeface="Roboto Condensed" panose="02000000000000000000" pitchFamily="2" charset="0"/>
                  <a:cs typeface="Helvetica Neue Thin" charset="0"/>
                </a:endParaRPr>
              </a:p>
            </p:txBody>
          </p:sp>
        </p:grpSp>
        <p:sp>
          <p:nvSpPr>
            <p:cNvPr id="29" name="CuadroTexto 2"/>
            <p:cNvSpPr txBox="1"/>
            <p:nvPr/>
          </p:nvSpPr>
          <p:spPr>
            <a:xfrm>
              <a:off x="8528479" y="4673830"/>
              <a:ext cx="1227137" cy="369332"/>
            </a:xfrm>
            <a:prstGeom prst="rect">
              <a:avLst/>
            </a:prstGeom>
            <a:noFill/>
          </p:spPr>
          <p:txBody>
            <a:bodyPr wrap="square" rtlCol="0">
              <a:spAutoFit/>
            </a:bodyPr>
            <a:lstStyle/>
            <a:p>
              <a:pPr algn="ctr"/>
              <a:r>
                <a:rPr lang="es-ES" b="1" dirty="0">
                  <a:solidFill>
                    <a:schemeClr val="bg1">
                      <a:lumMod val="50000"/>
                    </a:schemeClr>
                  </a:solidFill>
                  <a:latin typeface="Raleway" panose="020B0003030101060003" pitchFamily="34" charset="0"/>
                </a:rPr>
                <a:t>Users</a:t>
              </a:r>
            </a:p>
          </p:txBody>
        </p:sp>
      </p:grpSp>
      <p:sp>
        <p:nvSpPr>
          <p:cNvPr id="52" name="矩形 51"/>
          <p:cNvSpPr/>
          <p:nvPr/>
        </p:nvSpPr>
        <p:spPr>
          <a:xfrm>
            <a:off x="522515" y="965540"/>
            <a:ext cx="11204896" cy="88004"/>
          </a:xfrm>
          <a:prstGeom prst="rect">
            <a:avLst/>
          </a:prstGeom>
          <a:solidFill>
            <a:schemeClr val="bg1">
              <a:lumMod val="85000"/>
              <a:alpha val="36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p:cNvGrpSpPr/>
          <p:nvPr/>
        </p:nvGrpSpPr>
        <p:grpSpPr>
          <a:xfrm>
            <a:off x="782294" y="388600"/>
            <a:ext cx="1276163" cy="576401"/>
            <a:chOff x="782294" y="698597"/>
            <a:chExt cx="1276163" cy="266404"/>
          </a:xfrm>
          <a:solidFill>
            <a:schemeClr val="bg1">
              <a:lumMod val="85000"/>
            </a:schemeClr>
          </a:solidFill>
        </p:grpSpPr>
        <p:sp>
          <p:nvSpPr>
            <p:cNvPr id="54" name="等腰三角形 53"/>
            <p:cNvSpPr/>
            <p:nvPr/>
          </p:nvSpPr>
          <p:spPr>
            <a:xfrm rot="16200000">
              <a:off x="742194" y="738697"/>
              <a:ext cx="266404" cy="186203"/>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等腰三角形 54"/>
            <p:cNvSpPr/>
            <p:nvPr/>
          </p:nvSpPr>
          <p:spPr>
            <a:xfrm rot="16200000" flipV="1">
              <a:off x="1832154" y="738697"/>
              <a:ext cx="266404" cy="186203"/>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同侧圆角矩形 55"/>
          <p:cNvSpPr/>
          <p:nvPr/>
        </p:nvSpPr>
        <p:spPr>
          <a:xfrm rot="10800000">
            <a:off x="968497" y="388600"/>
            <a:ext cx="903757" cy="938942"/>
          </a:xfrm>
          <a:prstGeom prst="round2SameRect">
            <a:avLst/>
          </a:prstGeom>
          <a:solidFill>
            <a:srgbClr val="068E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文本框 56"/>
          <p:cNvSpPr txBox="1"/>
          <p:nvPr/>
        </p:nvSpPr>
        <p:spPr>
          <a:xfrm>
            <a:off x="1069158" y="473350"/>
            <a:ext cx="702436" cy="769441"/>
          </a:xfrm>
          <a:prstGeom prst="rect">
            <a:avLst/>
          </a:prstGeom>
          <a:noFill/>
        </p:spPr>
        <p:txBody>
          <a:bodyPr wrap="none" rtlCol="0">
            <a:spAutoFit/>
          </a:bodyPr>
          <a:lstStyle/>
          <a:p>
            <a:r>
              <a:rPr lang="en-US" altLang="zh-CN" sz="4400" dirty="0">
                <a:solidFill>
                  <a:schemeClr val="bg1"/>
                </a:solidFill>
                <a:latin typeface="Impact" panose="020B0806030902050204" pitchFamily="34" charset="0"/>
                <a:ea typeface="阿里巴巴普惠体 H" panose="00020600040101010101" pitchFamily="18" charset="-122"/>
                <a:cs typeface="阿里巴巴普惠体 H" panose="00020600040101010101" pitchFamily="18" charset="-122"/>
              </a:rPr>
              <a:t>01</a:t>
            </a:r>
            <a:endParaRPr lang="zh-CN" altLang="en-US" sz="2000" dirty="0">
              <a:solidFill>
                <a:schemeClr val="bg1"/>
              </a:solidFill>
              <a:latin typeface="Impact" panose="020B0806030902050204" pitchFamily="34" charset="0"/>
              <a:ea typeface="阿里巴巴普惠体 H" panose="00020600040101010101" pitchFamily="18" charset="-122"/>
              <a:cs typeface="阿里巴巴普惠体 H" panose="00020600040101010101" pitchFamily="18" charset="-122"/>
            </a:endParaRPr>
          </a:p>
        </p:txBody>
      </p:sp>
      <p:sp>
        <p:nvSpPr>
          <p:cNvPr id="58" name="矩形 57"/>
          <p:cNvSpPr/>
          <p:nvPr/>
        </p:nvSpPr>
        <p:spPr>
          <a:xfrm>
            <a:off x="2099773" y="293372"/>
            <a:ext cx="4240263" cy="584775"/>
          </a:xfrm>
          <a:prstGeom prst="rect">
            <a:avLst/>
          </a:prstGeom>
        </p:spPr>
        <p:txBody>
          <a:bodyPr wrap="none">
            <a:spAutoFit/>
          </a:bodyPr>
          <a:lstStyle/>
          <a:p>
            <a:r>
              <a:rPr lang="zh-CN" altLang="en-US" sz="3200" dirty="0">
                <a:latin typeface="阿里巴巴普惠体 H" panose="00020600040101010101" pitchFamily="18" charset="-122"/>
                <a:ea typeface="阿里巴巴普惠体 H" panose="00020600040101010101" pitchFamily="18" charset="-122"/>
                <a:cs typeface="阿里巴巴普惠体 H" panose="00020600040101010101" pitchFamily="18" charset="-122"/>
              </a:rPr>
              <a:t>单击此处添加标题文本</a:t>
            </a:r>
          </a:p>
        </p:txBody>
      </p:sp>
      <p:sp>
        <p:nvSpPr>
          <p:cNvPr id="59" name="矩形 58"/>
          <p:cNvSpPr/>
          <p:nvPr/>
        </p:nvSpPr>
        <p:spPr>
          <a:xfrm flipV="1">
            <a:off x="0" y="6813869"/>
            <a:ext cx="12190413" cy="45719"/>
          </a:xfrm>
          <a:prstGeom prst="rect">
            <a:avLst/>
          </a:prstGeom>
          <a:solidFill>
            <a:srgbClr val="3099B8"/>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8958536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2"/>
          <p:cNvGrpSpPr/>
          <p:nvPr/>
        </p:nvGrpSpPr>
        <p:grpSpPr>
          <a:xfrm>
            <a:off x="6838932" y="2024387"/>
            <a:ext cx="5107132" cy="919094"/>
            <a:chOff x="1930687" y="4371057"/>
            <a:chExt cx="8659005" cy="1558299"/>
          </a:xfrm>
        </p:grpSpPr>
        <p:sp>
          <p:nvSpPr>
            <p:cNvPr id="6" name="TextBox 6"/>
            <p:cNvSpPr txBox="1"/>
            <p:nvPr/>
          </p:nvSpPr>
          <p:spPr>
            <a:xfrm>
              <a:off x="2430338" y="4927510"/>
              <a:ext cx="8159354" cy="1001846"/>
            </a:xfrm>
            <a:prstGeom prst="rect">
              <a:avLst/>
            </a:prstGeom>
            <a:noFill/>
          </p:spPr>
          <p:txBody>
            <a:bodyPr wrap="square" lIns="219419" tIns="109710" rIns="219419" bIns="109710" rtlCol="0">
              <a:spAutoFit/>
            </a:bodyPr>
            <a:lstStyle/>
            <a:p>
              <a:r>
                <a:rPr lang="zh-CN" altLang="en-US" sz="1200" dirty="0">
                  <a:solidFill>
                    <a:schemeClr val="bg1">
                      <a:lumMod val="50000"/>
                    </a:schemeClr>
                  </a:solidFill>
                  <a:latin typeface="Lato Light"/>
                  <a:ea typeface="Open Sans Light" panose="020B0306030504020204" pitchFamily="34" charset="0"/>
                  <a:cs typeface="Lato Light"/>
                </a:rPr>
                <a:t>点击输入简要文本内容，文字内容需概况精炼的说明该分项内容</a:t>
              </a:r>
              <a:r>
                <a:rPr lang="en-US" altLang="zh-CN" sz="1200" dirty="0">
                  <a:solidFill>
                    <a:schemeClr val="bg1">
                      <a:lumMod val="50000"/>
                    </a:schemeClr>
                  </a:solidFill>
                  <a:latin typeface="Lato Light"/>
                  <a:ea typeface="Open Sans Light" panose="020B0306030504020204" pitchFamily="34" charset="0"/>
                  <a:cs typeface="Lato Light"/>
                </a:rPr>
                <a:t>……</a:t>
              </a:r>
              <a:endParaRPr lang="en-US" sz="1200" dirty="0">
                <a:solidFill>
                  <a:schemeClr val="bg1">
                    <a:lumMod val="50000"/>
                  </a:schemeClr>
                </a:solidFill>
                <a:latin typeface="Lato Light"/>
                <a:ea typeface="Open Sans Light" panose="020B0306030504020204" pitchFamily="34" charset="0"/>
                <a:cs typeface="Lato Light"/>
              </a:endParaRPr>
            </a:p>
          </p:txBody>
        </p:sp>
        <p:sp>
          <p:nvSpPr>
            <p:cNvPr id="7" name="Freeform 222"/>
            <p:cNvSpPr>
              <a:spLocks noEditPoints="1"/>
            </p:cNvSpPr>
            <p:nvPr/>
          </p:nvSpPr>
          <p:spPr bwMode="auto">
            <a:xfrm>
              <a:off x="1930687" y="4490967"/>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1C80A0"/>
            </a:solidFill>
            <a:ln>
              <a:noFill/>
            </a:ln>
          </p:spPr>
          <p:txBody>
            <a:bodyPr vert="horz" wrap="square" lIns="91440" tIns="45720" rIns="91440" bIns="45720" numCol="1" anchor="t" anchorCtr="0" compatLnSpc="1">
              <a:prstTxWarp prst="textNoShape">
                <a:avLst/>
              </a:prstTxWarp>
            </a:bodyPr>
            <a:lstStyle/>
            <a:p>
              <a:endParaRPr lang="en-US" sz="1050">
                <a:solidFill>
                  <a:schemeClr val="bg1">
                    <a:lumMod val="50000"/>
                  </a:schemeClr>
                </a:solidFill>
              </a:endParaRPr>
            </a:p>
          </p:txBody>
        </p:sp>
        <p:sp>
          <p:nvSpPr>
            <p:cNvPr id="8" name="TextBox 8"/>
            <p:cNvSpPr txBox="1"/>
            <p:nvPr/>
          </p:nvSpPr>
          <p:spPr>
            <a:xfrm>
              <a:off x="2452235" y="4371057"/>
              <a:ext cx="2909059" cy="586993"/>
            </a:xfrm>
            <a:prstGeom prst="rect">
              <a:avLst/>
            </a:prstGeom>
            <a:noFill/>
          </p:spPr>
          <p:txBody>
            <a:bodyPr wrap="none" lIns="182843" tIns="91422" rIns="182843" bIns="91422" rtlCol="0">
              <a:spAutoFit/>
            </a:bodyPr>
            <a:lstStyle/>
            <a:p>
              <a:r>
                <a:rPr lang="zh-CN" altLang="en-US" sz="1050" b="1" dirty="0">
                  <a:solidFill>
                    <a:schemeClr val="bg1">
                      <a:lumMod val="50000"/>
                    </a:schemeClr>
                  </a:solidFill>
                  <a:latin typeface="Lato Regular"/>
                  <a:cs typeface="Lato Regular"/>
                </a:rPr>
                <a:t>单击此处添加标题文本</a:t>
              </a:r>
              <a:endParaRPr lang="id-ID" sz="1050" b="1" dirty="0">
                <a:solidFill>
                  <a:schemeClr val="bg1">
                    <a:lumMod val="50000"/>
                  </a:schemeClr>
                </a:solidFill>
                <a:latin typeface="Lato Regular"/>
                <a:cs typeface="Lato Regular"/>
              </a:endParaRPr>
            </a:p>
          </p:txBody>
        </p:sp>
      </p:grpSp>
      <p:grpSp>
        <p:nvGrpSpPr>
          <p:cNvPr id="9" name="Group 3"/>
          <p:cNvGrpSpPr/>
          <p:nvPr/>
        </p:nvGrpSpPr>
        <p:grpSpPr>
          <a:xfrm>
            <a:off x="6857741" y="2989315"/>
            <a:ext cx="5088324" cy="919094"/>
            <a:chOff x="1962577" y="6007067"/>
            <a:chExt cx="8627117" cy="1558299"/>
          </a:xfrm>
        </p:grpSpPr>
        <p:sp>
          <p:nvSpPr>
            <p:cNvPr id="10" name="TextBox 10"/>
            <p:cNvSpPr txBox="1"/>
            <p:nvPr/>
          </p:nvSpPr>
          <p:spPr>
            <a:xfrm>
              <a:off x="2462230" y="6563520"/>
              <a:ext cx="8127464" cy="1001846"/>
            </a:xfrm>
            <a:prstGeom prst="rect">
              <a:avLst/>
            </a:prstGeom>
            <a:noFill/>
          </p:spPr>
          <p:txBody>
            <a:bodyPr wrap="square" lIns="219419" tIns="109710" rIns="219419" bIns="109710" rtlCol="0">
              <a:spAutoFit/>
            </a:bodyPr>
            <a:lstStyle/>
            <a:p>
              <a:r>
                <a:rPr lang="zh-CN" altLang="en-US" sz="1200" dirty="0">
                  <a:solidFill>
                    <a:schemeClr val="bg1">
                      <a:lumMod val="50000"/>
                    </a:schemeClr>
                  </a:solidFill>
                  <a:latin typeface="Lato Light"/>
                  <a:ea typeface="Open Sans Light" panose="020B0306030504020204" pitchFamily="34" charset="0"/>
                  <a:cs typeface="Lato Light"/>
                </a:rPr>
                <a:t>点击输入简要文本内容，文字内容需概况精炼的说明该分项内容</a:t>
              </a:r>
              <a:r>
                <a:rPr lang="en-US" altLang="zh-CN" sz="1200" dirty="0">
                  <a:solidFill>
                    <a:schemeClr val="bg1">
                      <a:lumMod val="50000"/>
                    </a:schemeClr>
                  </a:solidFill>
                  <a:latin typeface="Lato Light"/>
                  <a:ea typeface="Open Sans Light" panose="020B0306030504020204" pitchFamily="34" charset="0"/>
                  <a:cs typeface="Lato Light"/>
                </a:rPr>
                <a:t>……</a:t>
              </a:r>
              <a:endParaRPr lang="en-US" sz="1200" dirty="0">
                <a:solidFill>
                  <a:schemeClr val="bg1">
                    <a:lumMod val="50000"/>
                  </a:schemeClr>
                </a:solidFill>
                <a:latin typeface="Lato Light"/>
                <a:ea typeface="Open Sans Light" panose="020B0306030504020204" pitchFamily="34" charset="0"/>
                <a:cs typeface="Lato Light"/>
              </a:endParaRPr>
            </a:p>
          </p:txBody>
        </p:sp>
        <p:sp>
          <p:nvSpPr>
            <p:cNvPr id="12" name="Freeform 222"/>
            <p:cNvSpPr>
              <a:spLocks noEditPoints="1"/>
            </p:cNvSpPr>
            <p:nvPr/>
          </p:nvSpPr>
          <p:spPr bwMode="auto">
            <a:xfrm>
              <a:off x="1962577" y="6126977"/>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sz="1050">
                <a:solidFill>
                  <a:schemeClr val="bg1">
                    <a:lumMod val="50000"/>
                  </a:schemeClr>
                </a:solidFill>
              </a:endParaRPr>
            </a:p>
          </p:txBody>
        </p:sp>
        <p:sp>
          <p:nvSpPr>
            <p:cNvPr id="13" name="TextBox 15"/>
            <p:cNvSpPr txBox="1"/>
            <p:nvPr/>
          </p:nvSpPr>
          <p:spPr>
            <a:xfrm>
              <a:off x="2484125" y="6007067"/>
              <a:ext cx="2909059" cy="586993"/>
            </a:xfrm>
            <a:prstGeom prst="rect">
              <a:avLst/>
            </a:prstGeom>
            <a:noFill/>
          </p:spPr>
          <p:txBody>
            <a:bodyPr wrap="none" lIns="182843" tIns="91422" rIns="182843" bIns="91422" rtlCol="0">
              <a:spAutoFit/>
            </a:bodyPr>
            <a:lstStyle/>
            <a:p>
              <a:r>
                <a:rPr lang="zh-CN" altLang="en-US" sz="1050" b="1" dirty="0">
                  <a:solidFill>
                    <a:schemeClr val="bg1">
                      <a:lumMod val="50000"/>
                    </a:schemeClr>
                  </a:solidFill>
                  <a:latin typeface="Lato Regular"/>
                  <a:cs typeface="Lato Regular"/>
                </a:rPr>
                <a:t>单击此处添加标题文本</a:t>
              </a:r>
              <a:endParaRPr lang="id-ID" sz="1050" b="1" dirty="0">
                <a:solidFill>
                  <a:schemeClr val="bg1">
                    <a:lumMod val="50000"/>
                  </a:schemeClr>
                </a:solidFill>
                <a:latin typeface="Lato Regular"/>
                <a:cs typeface="Lato Regular"/>
              </a:endParaRPr>
            </a:p>
          </p:txBody>
        </p:sp>
      </p:grpSp>
      <p:grpSp>
        <p:nvGrpSpPr>
          <p:cNvPr id="14" name="Group 4"/>
          <p:cNvGrpSpPr/>
          <p:nvPr/>
        </p:nvGrpSpPr>
        <p:grpSpPr>
          <a:xfrm>
            <a:off x="6844825" y="3925492"/>
            <a:ext cx="5202840" cy="919095"/>
            <a:chOff x="1940679" y="7594332"/>
            <a:chExt cx="8821275" cy="1558302"/>
          </a:xfrm>
        </p:grpSpPr>
        <p:sp>
          <p:nvSpPr>
            <p:cNvPr id="15" name="TextBox 17"/>
            <p:cNvSpPr txBox="1"/>
            <p:nvPr/>
          </p:nvSpPr>
          <p:spPr>
            <a:xfrm>
              <a:off x="2440332" y="8150787"/>
              <a:ext cx="8321622" cy="1001847"/>
            </a:xfrm>
            <a:prstGeom prst="rect">
              <a:avLst/>
            </a:prstGeom>
            <a:noFill/>
          </p:spPr>
          <p:txBody>
            <a:bodyPr wrap="square" lIns="219419" tIns="109710" rIns="219419" bIns="109710" rtlCol="0">
              <a:spAutoFit/>
            </a:bodyPr>
            <a:lstStyle/>
            <a:p>
              <a:r>
                <a:rPr lang="zh-CN" altLang="en-US" sz="1200" dirty="0">
                  <a:solidFill>
                    <a:schemeClr val="bg1">
                      <a:lumMod val="50000"/>
                    </a:schemeClr>
                  </a:solidFill>
                  <a:latin typeface="Lato Light"/>
                  <a:ea typeface="Open Sans Light" panose="020B0306030504020204" pitchFamily="34" charset="0"/>
                  <a:cs typeface="Lato Light"/>
                </a:rPr>
                <a:t>点击输入简要文本内容，文字内容需概况精炼的说明该分项内容</a:t>
              </a:r>
              <a:r>
                <a:rPr lang="en-US" altLang="zh-CN" sz="1200" dirty="0">
                  <a:solidFill>
                    <a:schemeClr val="bg1">
                      <a:lumMod val="50000"/>
                    </a:schemeClr>
                  </a:solidFill>
                  <a:latin typeface="Lato Light"/>
                  <a:ea typeface="Open Sans Light" panose="020B0306030504020204" pitchFamily="34" charset="0"/>
                  <a:cs typeface="Lato Light"/>
                </a:rPr>
                <a:t>……</a:t>
              </a:r>
              <a:endParaRPr lang="en-US" sz="1200" dirty="0">
                <a:solidFill>
                  <a:schemeClr val="bg1">
                    <a:lumMod val="50000"/>
                  </a:schemeClr>
                </a:solidFill>
                <a:latin typeface="Lato Light"/>
                <a:ea typeface="Open Sans Light" panose="020B0306030504020204" pitchFamily="34" charset="0"/>
                <a:cs typeface="Lato Light"/>
              </a:endParaRPr>
            </a:p>
          </p:txBody>
        </p:sp>
        <p:sp>
          <p:nvSpPr>
            <p:cNvPr id="16" name="Freeform 222"/>
            <p:cNvSpPr>
              <a:spLocks noEditPoints="1"/>
            </p:cNvSpPr>
            <p:nvPr/>
          </p:nvSpPr>
          <p:spPr bwMode="auto">
            <a:xfrm>
              <a:off x="1940679" y="7714242"/>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1C80A0"/>
            </a:solidFill>
            <a:ln>
              <a:noFill/>
            </a:ln>
          </p:spPr>
          <p:txBody>
            <a:bodyPr vert="horz" wrap="square" lIns="91440" tIns="45720" rIns="91440" bIns="45720" numCol="1" anchor="t" anchorCtr="0" compatLnSpc="1">
              <a:prstTxWarp prst="textNoShape">
                <a:avLst/>
              </a:prstTxWarp>
            </a:bodyPr>
            <a:lstStyle/>
            <a:p>
              <a:endParaRPr lang="en-US" sz="1050">
                <a:solidFill>
                  <a:schemeClr val="bg1">
                    <a:lumMod val="50000"/>
                  </a:schemeClr>
                </a:solidFill>
              </a:endParaRPr>
            </a:p>
          </p:txBody>
        </p:sp>
        <p:sp>
          <p:nvSpPr>
            <p:cNvPr id="17" name="TextBox 19"/>
            <p:cNvSpPr txBox="1"/>
            <p:nvPr/>
          </p:nvSpPr>
          <p:spPr>
            <a:xfrm>
              <a:off x="2462227" y="7594332"/>
              <a:ext cx="2909059" cy="586994"/>
            </a:xfrm>
            <a:prstGeom prst="rect">
              <a:avLst/>
            </a:prstGeom>
            <a:noFill/>
          </p:spPr>
          <p:txBody>
            <a:bodyPr wrap="none" lIns="182843" tIns="91422" rIns="182843" bIns="91422" rtlCol="0">
              <a:spAutoFit/>
            </a:bodyPr>
            <a:lstStyle/>
            <a:p>
              <a:r>
                <a:rPr lang="zh-CN" altLang="en-US" sz="1050" b="1" dirty="0">
                  <a:solidFill>
                    <a:schemeClr val="bg1">
                      <a:lumMod val="50000"/>
                    </a:schemeClr>
                  </a:solidFill>
                  <a:latin typeface="Lato Regular"/>
                  <a:cs typeface="Lato Regular"/>
                </a:rPr>
                <a:t>单击此处添加标题文本</a:t>
              </a:r>
              <a:endParaRPr lang="id-ID" sz="1050" b="1" dirty="0">
                <a:solidFill>
                  <a:schemeClr val="bg1">
                    <a:lumMod val="50000"/>
                  </a:schemeClr>
                </a:solidFill>
                <a:latin typeface="Lato Regular"/>
                <a:cs typeface="Lato Regular"/>
              </a:endParaRPr>
            </a:p>
          </p:txBody>
        </p:sp>
      </p:grpSp>
      <p:grpSp>
        <p:nvGrpSpPr>
          <p:cNvPr id="18" name="Group 5"/>
          <p:cNvGrpSpPr/>
          <p:nvPr/>
        </p:nvGrpSpPr>
        <p:grpSpPr>
          <a:xfrm>
            <a:off x="6863634" y="4890421"/>
            <a:ext cx="5184031" cy="919094"/>
            <a:chOff x="1972569" y="9230342"/>
            <a:chExt cx="8789385" cy="1558299"/>
          </a:xfrm>
        </p:grpSpPr>
        <p:sp>
          <p:nvSpPr>
            <p:cNvPr id="19" name="TextBox 21"/>
            <p:cNvSpPr txBox="1"/>
            <p:nvPr/>
          </p:nvSpPr>
          <p:spPr>
            <a:xfrm>
              <a:off x="2472220" y="9786795"/>
              <a:ext cx="8289734" cy="1001846"/>
            </a:xfrm>
            <a:prstGeom prst="rect">
              <a:avLst/>
            </a:prstGeom>
            <a:noFill/>
          </p:spPr>
          <p:txBody>
            <a:bodyPr wrap="square" lIns="219419" tIns="109710" rIns="219419" bIns="109710" rtlCol="0">
              <a:spAutoFit/>
            </a:bodyPr>
            <a:lstStyle/>
            <a:p>
              <a:r>
                <a:rPr lang="zh-CN" altLang="en-US" sz="1200" dirty="0">
                  <a:solidFill>
                    <a:schemeClr val="bg1">
                      <a:lumMod val="50000"/>
                    </a:schemeClr>
                  </a:solidFill>
                  <a:latin typeface="Lato Light"/>
                  <a:ea typeface="Open Sans Light" panose="020B0306030504020204" pitchFamily="34" charset="0"/>
                  <a:cs typeface="Lato Light"/>
                </a:rPr>
                <a:t>点击输入简要文本内容，文字内容需概况精炼的说明该分项内容</a:t>
              </a:r>
              <a:r>
                <a:rPr lang="en-US" altLang="zh-CN" sz="1200" dirty="0">
                  <a:solidFill>
                    <a:schemeClr val="bg1">
                      <a:lumMod val="50000"/>
                    </a:schemeClr>
                  </a:solidFill>
                  <a:latin typeface="Lato Light"/>
                  <a:ea typeface="Open Sans Light" panose="020B0306030504020204" pitchFamily="34" charset="0"/>
                  <a:cs typeface="Lato Light"/>
                </a:rPr>
                <a:t>……</a:t>
              </a:r>
              <a:endParaRPr lang="en-US" sz="1200" dirty="0">
                <a:solidFill>
                  <a:schemeClr val="bg1">
                    <a:lumMod val="50000"/>
                  </a:schemeClr>
                </a:solidFill>
                <a:latin typeface="Lato Light"/>
                <a:ea typeface="Open Sans Light" panose="020B0306030504020204" pitchFamily="34" charset="0"/>
                <a:cs typeface="Lato Light"/>
              </a:endParaRPr>
            </a:p>
          </p:txBody>
        </p:sp>
        <p:sp>
          <p:nvSpPr>
            <p:cNvPr id="20" name="Freeform 222"/>
            <p:cNvSpPr>
              <a:spLocks noEditPoints="1"/>
            </p:cNvSpPr>
            <p:nvPr/>
          </p:nvSpPr>
          <p:spPr bwMode="auto">
            <a:xfrm>
              <a:off x="1972569" y="9350252"/>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sz="1050">
                <a:solidFill>
                  <a:schemeClr val="bg1">
                    <a:lumMod val="50000"/>
                  </a:schemeClr>
                </a:solidFill>
              </a:endParaRPr>
            </a:p>
          </p:txBody>
        </p:sp>
        <p:sp>
          <p:nvSpPr>
            <p:cNvPr id="21" name="TextBox 23"/>
            <p:cNvSpPr txBox="1"/>
            <p:nvPr/>
          </p:nvSpPr>
          <p:spPr>
            <a:xfrm>
              <a:off x="2494117" y="9230342"/>
              <a:ext cx="2909059" cy="586993"/>
            </a:xfrm>
            <a:prstGeom prst="rect">
              <a:avLst/>
            </a:prstGeom>
            <a:noFill/>
          </p:spPr>
          <p:txBody>
            <a:bodyPr wrap="none" lIns="182843" tIns="91422" rIns="182843" bIns="91422" rtlCol="0">
              <a:spAutoFit/>
            </a:bodyPr>
            <a:lstStyle/>
            <a:p>
              <a:r>
                <a:rPr lang="zh-CN" altLang="en-US" sz="1050" b="1" dirty="0">
                  <a:solidFill>
                    <a:schemeClr val="bg1">
                      <a:lumMod val="50000"/>
                    </a:schemeClr>
                  </a:solidFill>
                  <a:latin typeface="Lato Regular"/>
                  <a:cs typeface="Lato Regular"/>
                </a:rPr>
                <a:t>单击此处添加标题文本</a:t>
              </a:r>
              <a:endParaRPr lang="id-ID" sz="1050" b="1" dirty="0">
                <a:solidFill>
                  <a:schemeClr val="bg1">
                    <a:lumMod val="50000"/>
                  </a:schemeClr>
                </a:solidFill>
                <a:latin typeface="Lato Regular"/>
                <a:cs typeface="Lato Regular"/>
              </a:endParaRPr>
            </a:p>
          </p:txBody>
        </p:sp>
      </p:grpSp>
      <p:sp>
        <p:nvSpPr>
          <p:cNvPr id="22" name="26"/>
          <p:cNvSpPr>
            <a:spLocks noEditPoints="1"/>
          </p:cNvSpPr>
          <p:nvPr>
            <p:custDataLst>
              <p:tags r:id="rId1"/>
            </p:custDataLst>
          </p:nvPr>
        </p:nvSpPr>
        <p:spPr bwMode="auto">
          <a:xfrm>
            <a:off x="1224552" y="1904483"/>
            <a:ext cx="381240" cy="381808"/>
          </a:xfrm>
          <a:custGeom>
            <a:avLst/>
            <a:gdLst>
              <a:gd name="T0" fmla="*/ 3433 w 282"/>
              <a:gd name="T1" fmla="*/ 352 h 282"/>
              <a:gd name="T2" fmla="*/ 2202 w 282"/>
              <a:gd name="T3" fmla="*/ 352 h 282"/>
              <a:gd name="T4" fmla="*/ 0 w 282"/>
              <a:gd name="T5" fmla="*/ 2560 h 282"/>
              <a:gd name="T6" fmla="*/ 1235 w 282"/>
              <a:gd name="T7" fmla="*/ 3800 h 282"/>
              <a:gd name="T8" fmla="*/ 3433 w 282"/>
              <a:gd name="T9" fmla="*/ 1601 h 282"/>
              <a:gd name="T10" fmla="*/ 3433 w 282"/>
              <a:gd name="T11" fmla="*/ 352 h 282"/>
              <a:gd name="T12" fmla="*/ 739 w 282"/>
              <a:gd name="T13" fmla="*/ 2586 h 282"/>
              <a:gd name="T14" fmla="*/ 592 w 282"/>
              <a:gd name="T15" fmla="*/ 2441 h 282"/>
              <a:gd name="T16" fmla="*/ 2457 w 282"/>
              <a:gd name="T17" fmla="*/ 566 h 282"/>
              <a:gd name="T18" fmla="*/ 2602 w 282"/>
              <a:gd name="T19" fmla="*/ 566 h 282"/>
              <a:gd name="T20" fmla="*/ 2602 w 282"/>
              <a:gd name="T21" fmla="*/ 714 h 282"/>
              <a:gd name="T22" fmla="*/ 739 w 282"/>
              <a:gd name="T23" fmla="*/ 2586 h 282"/>
              <a:gd name="T24" fmla="*/ 1045 w 282"/>
              <a:gd name="T25" fmla="*/ 2898 h 282"/>
              <a:gd name="T26" fmla="*/ 898 w 282"/>
              <a:gd name="T27" fmla="*/ 2746 h 282"/>
              <a:gd name="T28" fmla="*/ 2913 w 282"/>
              <a:gd name="T29" fmla="*/ 726 h 282"/>
              <a:gd name="T30" fmla="*/ 3060 w 282"/>
              <a:gd name="T31" fmla="*/ 726 h 282"/>
              <a:gd name="T32" fmla="*/ 3060 w 282"/>
              <a:gd name="T33" fmla="*/ 878 h 282"/>
              <a:gd name="T34" fmla="*/ 1045 w 282"/>
              <a:gd name="T35" fmla="*/ 2898 h 282"/>
              <a:gd name="T36" fmla="*/ 1354 w 282"/>
              <a:gd name="T37" fmla="*/ 3205 h 282"/>
              <a:gd name="T38" fmla="*/ 1207 w 282"/>
              <a:gd name="T39" fmla="*/ 3058 h 282"/>
              <a:gd name="T40" fmla="*/ 3070 w 282"/>
              <a:gd name="T41" fmla="*/ 1183 h 282"/>
              <a:gd name="T42" fmla="*/ 3217 w 282"/>
              <a:gd name="T43" fmla="*/ 1183 h 282"/>
              <a:gd name="T44" fmla="*/ 3217 w 282"/>
              <a:gd name="T45" fmla="*/ 1337 h 282"/>
              <a:gd name="T46" fmla="*/ 1354 w 282"/>
              <a:gd name="T47" fmla="*/ 3205 h 28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82" h="282">
                <a:moveTo>
                  <a:pt x="256" y="26"/>
                </a:moveTo>
                <a:cubicBezTo>
                  <a:pt x="231" y="0"/>
                  <a:pt x="189" y="0"/>
                  <a:pt x="164" y="26"/>
                </a:cubicBezTo>
                <a:cubicBezTo>
                  <a:pt x="0" y="190"/>
                  <a:pt x="0" y="190"/>
                  <a:pt x="0" y="190"/>
                </a:cubicBezTo>
                <a:cubicBezTo>
                  <a:pt x="92" y="282"/>
                  <a:pt x="92" y="282"/>
                  <a:pt x="92" y="282"/>
                </a:cubicBezTo>
                <a:cubicBezTo>
                  <a:pt x="256" y="119"/>
                  <a:pt x="256" y="119"/>
                  <a:pt x="256" y="119"/>
                </a:cubicBezTo>
                <a:cubicBezTo>
                  <a:pt x="282" y="93"/>
                  <a:pt x="282"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solidFill>
            <a:srgbClr val="1C80A0"/>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 name="27"/>
          <p:cNvSpPr>
            <a:spLocks/>
          </p:cNvSpPr>
          <p:nvPr>
            <p:custDataLst>
              <p:tags r:id="rId2"/>
            </p:custDataLst>
          </p:nvPr>
        </p:nvSpPr>
        <p:spPr bwMode="auto">
          <a:xfrm>
            <a:off x="1013448" y="2230528"/>
            <a:ext cx="263454" cy="264022"/>
          </a:xfrm>
          <a:custGeom>
            <a:avLst/>
            <a:gdLst>
              <a:gd name="T0" fmla="*/ 299 w 463"/>
              <a:gd name="T1" fmla="*/ 276 h 464"/>
              <a:gd name="T2" fmla="*/ 280 w 463"/>
              <a:gd name="T3" fmla="*/ 255 h 464"/>
              <a:gd name="T4" fmla="*/ 463 w 463"/>
              <a:gd name="T5" fmla="*/ 71 h 464"/>
              <a:gd name="T6" fmla="*/ 390 w 463"/>
              <a:gd name="T7" fmla="*/ 0 h 464"/>
              <a:gd name="T8" fmla="*/ 206 w 463"/>
              <a:gd name="T9" fmla="*/ 183 h 464"/>
              <a:gd name="T10" fmla="*/ 187 w 463"/>
              <a:gd name="T11" fmla="*/ 164 h 464"/>
              <a:gd name="T12" fmla="*/ 145 w 463"/>
              <a:gd name="T13" fmla="*/ 186 h 464"/>
              <a:gd name="T14" fmla="*/ 0 w 463"/>
              <a:gd name="T15" fmla="*/ 419 h 464"/>
              <a:gd name="T16" fmla="*/ 42 w 463"/>
              <a:gd name="T17" fmla="*/ 464 h 464"/>
              <a:gd name="T18" fmla="*/ 275 w 463"/>
              <a:gd name="T19" fmla="*/ 319 h 464"/>
              <a:gd name="T20" fmla="*/ 299 w 463"/>
              <a:gd name="T21" fmla="*/ 276 h 4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63" h="464">
                <a:moveTo>
                  <a:pt x="299" y="276"/>
                </a:moveTo>
                <a:lnTo>
                  <a:pt x="280" y="255"/>
                </a:lnTo>
                <a:lnTo>
                  <a:pt x="463" y="71"/>
                </a:lnTo>
                <a:lnTo>
                  <a:pt x="390" y="0"/>
                </a:lnTo>
                <a:lnTo>
                  <a:pt x="206" y="183"/>
                </a:lnTo>
                <a:lnTo>
                  <a:pt x="187" y="164"/>
                </a:lnTo>
                <a:lnTo>
                  <a:pt x="145" y="186"/>
                </a:lnTo>
                <a:lnTo>
                  <a:pt x="0" y="419"/>
                </a:lnTo>
                <a:lnTo>
                  <a:pt x="42" y="464"/>
                </a:lnTo>
                <a:lnTo>
                  <a:pt x="275" y="319"/>
                </a:lnTo>
                <a:lnTo>
                  <a:pt x="299" y="276"/>
                </a:lnTo>
                <a:close/>
              </a:path>
            </a:pathLst>
          </a:custGeom>
          <a:solidFill>
            <a:srgbClr val="1C80A0"/>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 name="品 28"/>
          <p:cNvSpPr>
            <a:spLocks/>
          </p:cNvSpPr>
          <p:nvPr>
            <p:custDataLst>
              <p:tags r:id="rId3"/>
            </p:custDataLst>
          </p:nvPr>
        </p:nvSpPr>
        <p:spPr bwMode="auto">
          <a:xfrm>
            <a:off x="968496" y="1909604"/>
            <a:ext cx="278817" cy="280524"/>
          </a:xfrm>
          <a:custGeom>
            <a:avLst/>
            <a:gdLst>
              <a:gd name="T0" fmla="*/ 1387 w 206"/>
              <a:gd name="T1" fmla="*/ 0 h 207"/>
              <a:gd name="T2" fmla="*/ 1035 w 206"/>
              <a:gd name="T3" fmla="*/ 40 h 207"/>
              <a:gd name="T4" fmla="*/ 1075 w 206"/>
              <a:gd name="T5" fmla="*/ 69 h 207"/>
              <a:gd name="T6" fmla="*/ 1572 w 206"/>
              <a:gd name="T7" fmla="*/ 579 h 207"/>
              <a:gd name="T8" fmla="*/ 1572 w 206"/>
              <a:gd name="T9" fmla="*/ 1515 h 207"/>
              <a:gd name="T10" fmla="*/ 645 w 206"/>
              <a:gd name="T11" fmla="*/ 1515 h 207"/>
              <a:gd name="T12" fmla="*/ 147 w 206"/>
              <a:gd name="T13" fmla="*/ 998 h 207"/>
              <a:gd name="T14" fmla="*/ 78 w 206"/>
              <a:gd name="T15" fmla="*/ 919 h 207"/>
              <a:gd name="T16" fmla="*/ 0 w 206"/>
              <a:gd name="T17" fmla="*/ 1391 h 207"/>
              <a:gd name="T18" fmla="*/ 1387 w 206"/>
              <a:gd name="T19" fmla="*/ 2796 h 207"/>
              <a:gd name="T20" fmla="*/ 2773 w 206"/>
              <a:gd name="T21" fmla="*/ 1391 h 207"/>
              <a:gd name="T22" fmla="*/ 1387 w 206"/>
              <a:gd name="T23" fmla="*/ 0 h 2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06" h="207">
                <a:moveTo>
                  <a:pt x="103" y="0"/>
                </a:moveTo>
                <a:cubicBezTo>
                  <a:pt x="94" y="0"/>
                  <a:pt x="86" y="1"/>
                  <a:pt x="77" y="3"/>
                </a:cubicBezTo>
                <a:cubicBezTo>
                  <a:pt x="78" y="4"/>
                  <a:pt x="79" y="5"/>
                  <a:pt x="80" y="5"/>
                </a:cubicBezTo>
                <a:cubicBezTo>
                  <a:pt x="117" y="43"/>
                  <a:pt x="117" y="43"/>
                  <a:pt x="117" y="43"/>
                </a:cubicBezTo>
                <a:cubicBezTo>
                  <a:pt x="136" y="62"/>
                  <a:pt x="136" y="93"/>
                  <a:pt x="117" y="112"/>
                </a:cubicBezTo>
                <a:cubicBezTo>
                  <a:pt x="98" y="131"/>
                  <a:pt x="67" y="131"/>
                  <a:pt x="48" y="112"/>
                </a:cubicBezTo>
                <a:cubicBezTo>
                  <a:pt x="11" y="74"/>
                  <a:pt x="11" y="74"/>
                  <a:pt x="11" y="74"/>
                </a:cubicBezTo>
                <a:cubicBezTo>
                  <a:pt x="9" y="72"/>
                  <a:pt x="7" y="70"/>
                  <a:pt x="6" y="68"/>
                </a:cubicBezTo>
                <a:cubicBezTo>
                  <a:pt x="2" y="79"/>
                  <a:pt x="0" y="91"/>
                  <a:pt x="0" y="103"/>
                </a:cubicBezTo>
                <a:cubicBezTo>
                  <a:pt x="0" y="161"/>
                  <a:pt x="46" y="207"/>
                  <a:pt x="103" y="207"/>
                </a:cubicBezTo>
                <a:cubicBezTo>
                  <a:pt x="160" y="207"/>
                  <a:pt x="206" y="161"/>
                  <a:pt x="206" y="103"/>
                </a:cubicBezTo>
                <a:cubicBezTo>
                  <a:pt x="206" y="46"/>
                  <a:pt x="160" y="0"/>
                  <a:pt x="103" y="0"/>
                </a:cubicBezTo>
                <a:close/>
              </a:path>
            </a:pathLst>
          </a:custGeom>
          <a:solidFill>
            <a:srgbClr val="1C80A0"/>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 name="品 29"/>
          <p:cNvSpPr>
            <a:spLocks noEditPoints="1"/>
          </p:cNvSpPr>
          <p:nvPr>
            <p:custDataLst>
              <p:tags r:id="rId4"/>
            </p:custDataLst>
          </p:nvPr>
        </p:nvSpPr>
        <p:spPr bwMode="auto">
          <a:xfrm>
            <a:off x="1313888" y="2241339"/>
            <a:ext cx="252642" cy="253211"/>
          </a:xfrm>
          <a:custGeom>
            <a:avLst/>
            <a:gdLst>
              <a:gd name="T0" fmla="*/ 2194 w 187"/>
              <a:gd name="T1" fmla="*/ 2208 h 187"/>
              <a:gd name="T2" fmla="*/ 2194 w 187"/>
              <a:gd name="T3" fmla="*/ 1121 h 187"/>
              <a:gd name="T4" fmla="*/ 1083 w 187"/>
              <a:gd name="T5" fmla="*/ 0 h 187"/>
              <a:gd name="T6" fmla="*/ 0 w 187"/>
              <a:gd name="T7" fmla="*/ 1092 h 187"/>
              <a:gd name="T8" fmla="*/ 1111 w 187"/>
              <a:gd name="T9" fmla="*/ 2208 h 187"/>
              <a:gd name="T10" fmla="*/ 2194 w 187"/>
              <a:gd name="T11" fmla="*/ 2208 h 187"/>
              <a:gd name="T12" fmla="*/ 1460 w 187"/>
              <a:gd name="T13" fmla="*/ 1466 h 187"/>
              <a:gd name="T14" fmla="*/ 1916 w 187"/>
              <a:gd name="T15" fmla="*/ 1466 h 187"/>
              <a:gd name="T16" fmla="*/ 1916 w 187"/>
              <a:gd name="T17" fmla="*/ 1925 h 187"/>
              <a:gd name="T18" fmla="*/ 1460 w 187"/>
              <a:gd name="T19" fmla="*/ 1925 h 187"/>
              <a:gd name="T20" fmla="*/ 1460 w 187"/>
              <a:gd name="T21" fmla="*/ 1466 h 18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7" h="187">
                <a:moveTo>
                  <a:pt x="164" y="164"/>
                </a:moveTo>
                <a:cubicBezTo>
                  <a:pt x="187" y="142"/>
                  <a:pt x="187" y="105"/>
                  <a:pt x="164" y="83"/>
                </a:cubicBezTo>
                <a:cubicBezTo>
                  <a:pt x="81" y="0"/>
                  <a:pt x="81" y="0"/>
                  <a:pt x="81" y="0"/>
                </a:cubicBezTo>
                <a:cubicBezTo>
                  <a:pt x="0" y="81"/>
                  <a:pt x="0" y="81"/>
                  <a:pt x="0" y="81"/>
                </a:cubicBezTo>
                <a:cubicBezTo>
                  <a:pt x="83" y="164"/>
                  <a:pt x="83" y="164"/>
                  <a:pt x="83" y="164"/>
                </a:cubicBezTo>
                <a:cubicBezTo>
                  <a:pt x="105" y="187"/>
                  <a:pt x="142" y="187"/>
                  <a:pt x="164" y="164"/>
                </a:cubicBezTo>
                <a:close/>
                <a:moveTo>
                  <a:pt x="109" y="109"/>
                </a:moveTo>
                <a:cubicBezTo>
                  <a:pt x="118" y="100"/>
                  <a:pt x="133" y="100"/>
                  <a:pt x="143" y="109"/>
                </a:cubicBezTo>
                <a:cubicBezTo>
                  <a:pt x="152" y="118"/>
                  <a:pt x="152" y="133"/>
                  <a:pt x="143" y="143"/>
                </a:cubicBezTo>
                <a:cubicBezTo>
                  <a:pt x="133" y="152"/>
                  <a:pt x="118" y="152"/>
                  <a:pt x="109" y="143"/>
                </a:cubicBezTo>
                <a:cubicBezTo>
                  <a:pt x="100" y="133"/>
                  <a:pt x="100" y="118"/>
                  <a:pt x="109" y="109"/>
                </a:cubicBezTo>
                <a:close/>
              </a:path>
            </a:pathLst>
          </a:custGeom>
          <a:solidFill>
            <a:srgbClr val="1C80A0"/>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 name="14"/>
          <p:cNvSpPr>
            <a:spLocks/>
          </p:cNvSpPr>
          <p:nvPr>
            <p:custDataLst>
              <p:tags r:id="rId5"/>
            </p:custDataLst>
          </p:nvPr>
        </p:nvSpPr>
        <p:spPr bwMode="auto">
          <a:xfrm>
            <a:off x="1005297" y="2816251"/>
            <a:ext cx="563694" cy="158100"/>
          </a:xfrm>
          <a:custGeom>
            <a:avLst/>
            <a:gdLst>
              <a:gd name="T0" fmla="*/ 4742 w 351"/>
              <a:gd name="T1" fmla="*/ 555 h 110"/>
              <a:gd name="T2" fmla="*/ 3970 w 351"/>
              <a:gd name="T3" fmla="*/ 69 h 110"/>
              <a:gd name="T4" fmla="*/ 555 w 351"/>
              <a:gd name="T5" fmla="*/ 743 h 110"/>
              <a:gd name="T6" fmla="*/ 29 w 351"/>
              <a:gd name="T7" fmla="*/ 1486 h 110"/>
              <a:gd name="T8" fmla="*/ 4742 w 351"/>
              <a:gd name="T9" fmla="*/ 555 h 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1" h="110">
                <a:moveTo>
                  <a:pt x="351" y="41"/>
                </a:moveTo>
                <a:cubicBezTo>
                  <a:pt x="343" y="16"/>
                  <a:pt x="319" y="0"/>
                  <a:pt x="294" y="5"/>
                </a:cubicBezTo>
                <a:cubicBezTo>
                  <a:pt x="41" y="55"/>
                  <a:pt x="41" y="55"/>
                  <a:pt x="41" y="55"/>
                </a:cubicBezTo>
                <a:cubicBezTo>
                  <a:pt x="17" y="60"/>
                  <a:pt x="0" y="84"/>
                  <a:pt x="2" y="110"/>
                </a:cubicBezTo>
                <a:lnTo>
                  <a:pt x="351" y="41"/>
                </a:lnTo>
                <a:close/>
              </a:path>
            </a:pathLst>
          </a:custGeom>
          <a:solidFill>
            <a:schemeClr val="accent1">
              <a:lumMod val="50000"/>
            </a:scheme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7" name="品 15"/>
          <p:cNvSpPr>
            <a:spLocks/>
          </p:cNvSpPr>
          <p:nvPr>
            <p:custDataLst>
              <p:tags r:id="rId6"/>
            </p:custDataLst>
          </p:nvPr>
        </p:nvSpPr>
        <p:spPr bwMode="auto">
          <a:xfrm>
            <a:off x="1214323" y="2816251"/>
            <a:ext cx="113953" cy="42844"/>
          </a:xfrm>
          <a:custGeom>
            <a:avLst/>
            <a:gdLst>
              <a:gd name="T0" fmla="*/ 957 w 71"/>
              <a:gd name="T1" fmla="*/ 225 h 30"/>
              <a:gd name="T2" fmla="*/ 957 w 71"/>
              <a:gd name="T3" fmla="*/ 213 h 30"/>
              <a:gd name="T4" fmla="*/ 743 w 71"/>
              <a:gd name="T5" fmla="*/ 28 h 30"/>
              <a:gd name="T6" fmla="*/ 148 w 71"/>
              <a:gd name="T7" fmla="*/ 135 h 30"/>
              <a:gd name="T8" fmla="*/ 29 w 71"/>
              <a:gd name="T9" fmla="*/ 386 h 30"/>
              <a:gd name="T10" fmla="*/ 29 w 71"/>
              <a:gd name="T11" fmla="*/ 398 h 30"/>
              <a:gd name="T12" fmla="*/ 957 w 71"/>
              <a:gd name="T13" fmla="*/ 225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1" h="30">
                <a:moveTo>
                  <a:pt x="71" y="17"/>
                </a:moveTo>
                <a:cubicBezTo>
                  <a:pt x="71" y="16"/>
                  <a:pt x="71" y="16"/>
                  <a:pt x="71" y="16"/>
                </a:cubicBezTo>
                <a:cubicBezTo>
                  <a:pt x="69" y="7"/>
                  <a:pt x="62" y="0"/>
                  <a:pt x="55" y="2"/>
                </a:cubicBezTo>
                <a:cubicBezTo>
                  <a:pt x="11" y="10"/>
                  <a:pt x="11" y="10"/>
                  <a:pt x="11" y="10"/>
                </a:cubicBezTo>
                <a:cubicBezTo>
                  <a:pt x="4" y="12"/>
                  <a:pt x="0" y="20"/>
                  <a:pt x="2" y="29"/>
                </a:cubicBezTo>
                <a:cubicBezTo>
                  <a:pt x="2" y="30"/>
                  <a:pt x="2" y="30"/>
                  <a:pt x="2" y="30"/>
                </a:cubicBezTo>
                <a:lnTo>
                  <a:pt x="71" y="17"/>
                </a:lnTo>
                <a:close/>
              </a:path>
            </a:pathLst>
          </a:custGeom>
          <a:solidFill>
            <a:srgbClr val="1C80A0"/>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8" name="品 16"/>
          <p:cNvSpPr>
            <a:spLocks noEditPoints="1"/>
          </p:cNvSpPr>
          <p:nvPr>
            <p:custDataLst>
              <p:tags r:id="rId7"/>
            </p:custDataLst>
          </p:nvPr>
        </p:nvSpPr>
        <p:spPr bwMode="auto">
          <a:xfrm>
            <a:off x="994509" y="2987023"/>
            <a:ext cx="604825" cy="502058"/>
          </a:xfrm>
          <a:custGeom>
            <a:avLst/>
            <a:gdLst>
              <a:gd name="T0" fmla="*/ 0 w 377"/>
              <a:gd name="T1" fmla="*/ 254 h 350"/>
              <a:gd name="T2" fmla="*/ 928 w 377"/>
              <a:gd name="T3" fmla="*/ 4215 h 350"/>
              <a:gd name="T4" fmla="*/ 4109 w 377"/>
              <a:gd name="T5" fmla="*/ 4702 h 350"/>
              <a:gd name="T6" fmla="*/ 4756 w 377"/>
              <a:gd name="T7" fmla="*/ 509 h 350"/>
              <a:gd name="T8" fmla="*/ 4823 w 377"/>
              <a:gd name="T9" fmla="*/ 0 h 350"/>
              <a:gd name="T10" fmla="*/ 2072 w 377"/>
              <a:gd name="T11" fmla="*/ 1022 h 350"/>
              <a:gd name="T12" fmla="*/ 2208 w 377"/>
              <a:gd name="T13" fmla="*/ 1022 h 350"/>
              <a:gd name="T14" fmla="*/ 2774 w 377"/>
              <a:gd name="T15" fmla="*/ 1034 h 350"/>
              <a:gd name="T16" fmla="*/ 2158 w 377"/>
              <a:gd name="T17" fmla="*/ 1802 h 350"/>
              <a:gd name="T18" fmla="*/ 2020 w 377"/>
              <a:gd name="T19" fmla="*/ 1921 h 350"/>
              <a:gd name="T20" fmla="*/ 1630 w 377"/>
              <a:gd name="T21" fmla="*/ 1559 h 350"/>
              <a:gd name="T22" fmla="*/ 1592 w 377"/>
              <a:gd name="T23" fmla="*/ 2056 h 350"/>
              <a:gd name="T24" fmla="*/ 2032 w 377"/>
              <a:gd name="T25" fmla="*/ 2380 h 350"/>
              <a:gd name="T26" fmla="*/ 2129 w 377"/>
              <a:gd name="T27" fmla="*/ 2565 h 350"/>
              <a:gd name="T28" fmla="*/ 2011 w 377"/>
              <a:gd name="T29" fmla="*/ 2553 h 350"/>
              <a:gd name="T30" fmla="*/ 1806 w 377"/>
              <a:gd name="T31" fmla="*/ 2741 h 350"/>
              <a:gd name="T32" fmla="*/ 1268 w 377"/>
              <a:gd name="T33" fmla="*/ 2646 h 350"/>
              <a:gd name="T34" fmla="*/ 1309 w 377"/>
              <a:gd name="T35" fmla="*/ 2187 h 350"/>
              <a:gd name="T36" fmla="*/ 2372 w 377"/>
              <a:gd name="T37" fmla="*/ 3357 h 350"/>
              <a:gd name="T38" fmla="*/ 1563 w 377"/>
              <a:gd name="T39" fmla="*/ 3345 h 350"/>
              <a:gd name="T40" fmla="*/ 1228 w 377"/>
              <a:gd name="T41" fmla="*/ 2769 h 350"/>
              <a:gd name="T42" fmla="*/ 1252 w 377"/>
              <a:gd name="T43" fmla="*/ 2791 h 350"/>
              <a:gd name="T44" fmla="*/ 2303 w 377"/>
              <a:gd name="T45" fmla="*/ 2898 h 350"/>
              <a:gd name="T46" fmla="*/ 2667 w 377"/>
              <a:gd name="T47" fmla="*/ 1909 h 350"/>
              <a:gd name="T48" fmla="*/ 2451 w 377"/>
              <a:gd name="T49" fmla="*/ 1864 h 350"/>
              <a:gd name="T50" fmla="*/ 2548 w 377"/>
              <a:gd name="T51" fmla="*/ 1785 h 350"/>
              <a:gd name="T52" fmla="*/ 2532 w 377"/>
              <a:gd name="T53" fmla="*/ 1628 h 350"/>
              <a:gd name="T54" fmla="*/ 2532 w 377"/>
              <a:gd name="T55" fmla="*/ 1502 h 350"/>
              <a:gd name="T56" fmla="*/ 3046 w 377"/>
              <a:gd name="T57" fmla="*/ 1288 h 350"/>
              <a:gd name="T58" fmla="*/ 3300 w 377"/>
              <a:gd name="T59" fmla="*/ 1357 h 350"/>
              <a:gd name="T60" fmla="*/ 3181 w 377"/>
              <a:gd name="T61" fmla="*/ 1707 h 350"/>
              <a:gd name="T62" fmla="*/ 2667 w 377"/>
              <a:gd name="T63" fmla="*/ 1909 h 350"/>
              <a:gd name="T64" fmla="*/ 3233 w 377"/>
              <a:gd name="T65" fmla="*/ 3316 h 350"/>
              <a:gd name="T66" fmla="*/ 3086 w 377"/>
              <a:gd name="T67" fmla="*/ 3521 h 350"/>
              <a:gd name="T68" fmla="*/ 2815 w 377"/>
              <a:gd name="T69" fmla="*/ 3278 h 350"/>
              <a:gd name="T70" fmla="*/ 2831 w 377"/>
              <a:gd name="T71" fmla="*/ 2729 h 350"/>
              <a:gd name="T72" fmla="*/ 2910 w 377"/>
              <a:gd name="T73" fmla="*/ 2527 h 350"/>
              <a:gd name="T74" fmla="*/ 2979 w 377"/>
              <a:gd name="T75" fmla="*/ 2646 h 350"/>
              <a:gd name="T76" fmla="*/ 3086 w 377"/>
              <a:gd name="T77" fmla="*/ 2712 h 350"/>
              <a:gd name="T78" fmla="*/ 3205 w 377"/>
              <a:gd name="T79" fmla="*/ 2700 h 350"/>
              <a:gd name="T80" fmla="*/ 3436 w 377"/>
              <a:gd name="T81" fmla="*/ 3197 h 350"/>
              <a:gd name="T82" fmla="*/ 3838 w 377"/>
              <a:gd name="T83" fmla="*/ 2634 h 350"/>
              <a:gd name="T84" fmla="*/ 3595 w 377"/>
              <a:gd name="T85" fmla="*/ 3114 h 350"/>
              <a:gd name="T86" fmla="*/ 3136 w 377"/>
              <a:gd name="T87" fmla="*/ 2254 h 350"/>
              <a:gd name="T88" fmla="*/ 3419 w 377"/>
              <a:gd name="T89" fmla="*/ 1883 h 350"/>
              <a:gd name="T90" fmla="*/ 3878 w 377"/>
              <a:gd name="T91" fmla="*/ 2536 h 3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50">
                <a:moveTo>
                  <a:pt x="358" y="0"/>
                </a:moveTo>
                <a:cubicBezTo>
                  <a:pt x="19" y="0"/>
                  <a:pt x="19" y="0"/>
                  <a:pt x="19" y="0"/>
                </a:cubicBezTo>
                <a:cubicBezTo>
                  <a:pt x="9" y="0"/>
                  <a:pt x="0" y="8"/>
                  <a:pt x="0" y="19"/>
                </a:cubicBezTo>
                <a:cubicBezTo>
                  <a:pt x="0" y="29"/>
                  <a:pt x="9" y="38"/>
                  <a:pt x="19" y="38"/>
                </a:cubicBezTo>
                <a:cubicBezTo>
                  <a:pt x="24" y="38"/>
                  <a:pt x="24" y="38"/>
                  <a:pt x="24" y="38"/>
                </a:cubicBezTo>
                <a:cubicBezTo>
                  <a:pt x="69" y="314"/>
                  <a:pt x="69" y="314"/>
                  <a:pt x="69" y="314"/>
                </a:cubicBezTo>
                <a:cubicBezTo>
                  <a:pt x="61" y="315"/>
                  <a:pt x="54" y="323"/>
                  <a:pt x="54" y="332"/>
                </a:cubicBezTo>
                <a:cubicBezTo>
                  <a:pt x="54" y="342"/>
                  <a:pt x="62" y="350"/>
                  <a:pt x="72" y="350"/>
                </a:cubicBezTo>
                <a:cubicBezTo>
                  <a:pt x="305" y="350"/>
                  <a:pt x="305" y="350"/>
                  <a:pt x="305" y="350"/>
                </a:cubicBezTo>
                <a:cubicBezTo>
                  <a:pt x="315" y="350"/>
                  <a:pt x="323" y="342"/>
                  <a:pt x="323" y="332"/>
                </a:cubicBezTo>
                <a:cubicBezTo>
                  <a:pt x="323" y="323"/>
                  <a:pt x="317" y="315"/>
                  <a:pt x="308" y="314"/>
                </a:cubicBezTo>
                <a:cubicBezTo>
                  <a:pt x="353" y="38"/>
                  <a:pt x="353" y="38"/>
                  <a:pt x="353" y="38"/>
                </a:cubicBezTo>
                <a:cubicBezTo>
                  <a:pt x="358" y="38"/>
                  <a:pt x="358" y="38"/>
                  <a:pt x="358" y="38"/>
                </a:cubicBezTo>
                <a:cubicBezTo>
                  <a:pt x="369" y="38"/>
                  <a:pt x="377" y="29"/>
                  <a:pt x="377" y="19"/>
                </a:cubicBezTo>
                <a:cubicBezTo>
                  <a:pt x="377" y="8"/>
                  <a:pt x="369" y="0"/>
                  <a:pt x="358" y="0"/>
                </a:cubicBezTo>
                <a:close/>
                <a:moveTo>
                  <a:pt x="121" y="116"/>
                </a:moveTo>
                <a:cubicBezTo>
                  <a:pt x="141" y="86"/>
                  <a:pt x="141" y="86"/>
                  <a:pt x="141" y="86"/>
                </a:cubicBezTo>
                <a:cubicBezTo>
                  <a:pt x="148" y="76"/>
                  <a:pt x="154" y="76"/>
                  <a:pt x="154" y="76"/>
                </a:cubicBezTo>
                <a:cubicBezTo>
                  <a:pt x="155" y="76"/>
                  <a:pt x="155" y="76"/>
                  <a:pt x="155" y="76"/>
                </a:cubicBezTo>
                <a:cubicBezTo>
                  <a:pt x="156" y="76"/>
                  <a:pt x="157" y="76"/>
                  <a:pt x="157" y="76"/>
                </a:cubicBezTo>
                <a:cubicBezTo>
                  <a:pt x="159" y="76"/>
                  <a:pt x="162" y="76"/>
                  <a:pt x="164" y="76"/>
                </a:cubicBezTo>
                <a:cubicBezTo>
                  <a:pt x="165" y="76"/>
                  <a:pt x="165" y="76"/>
                  <a:pt x="165" y="76"/>
                </a:cubicBezTo>
                <a:cubicBezTo>
                  <a:pt x="207" y="77"/>
                  <a:pt x="207" y="77"/>
                  <a:pt x="207" y="77"/>
                </a:cubicBezTo>
                <a:cubicBezTo>
                  <a:pt x="207" y="77"/>
                  <a:pt x="206" y="77"/>
                  <a:pt x="206" y="77"/>
                </a:cubicBezTo>
                <a:cubicBezTo>
                  <a:pt x="205" y="77"/>
                  <a:pt x="205" y="77"/>
                  <a:pt x="205" y="78"/>
                </a:cubicBezTo>
                <a:cubicBezTo>
                  <a:pt x="205" y="78"/>
                  <a:pt x="204" y="78"/>
                  <a:pt x="204" y="78"/>
                </a:cubicBezTo>
                <a:cubicBezTo>
                  <a:pt x="191" y="83"/>
                  <a:pt x="171" y="115"/>
                  <a:pt x="160" y="134"/>
                </a:cubicBezTo>
                <a:cubicBezTo>
                  <a:pt x="160" y="134"/>
                  <a:pt x="160" y="134"/>
                  <a:pt x="160" y="134"/>
                </a:cubicBezTo>
                <a:cubicBezTo>
                  <a:pt x="158" y="137"/>
                  <a:pt x="157" y="140"/>
                  <a:pt x="157" y="140"/>
                </a:cubicBezTo>
                <a:cubicBezTo>
                  <a:pt x="155" y="142"/>
                  <a:pt x="153" y="143"/>
                  <a:pt x="150" y="143"/>
                </a:cubicBezTo>
                <a:cubicBezTo>
                  <a:pt x="148" y="144"/>
                  <a:pt x="146" y="144"/>
                  <a:pt x="144" y="142"/>
                </a:cubicBezTo>
                <a:cubicBezTo>
                  <a:pt x="123" y="127"/>
                  <a:pt x="123" y="127"/>
                  <a:pt x="123" y="127"/>
                </a:cubicBezTo>
                <a:cubicBezTo>
                  <a:pt x="119" y="124"/>
                  <a:pt x="118" y="119"/>
                  <a:pt x="121" y="116"/>
                </a:cubicBezTo>
                <a:close/>
                <a:moveTo>
                  <a:pt x="92" y="156"/>
                </a:moveTo>
                <a:cubicBezTo>
                  <a:pt x="108" y="154"/>
                  <a:pt x="108" y="154"/>
                  <a:pt x="108" y="154"/>
                </a:cubicBezTo>
                <a:cubicBezTo>
                  <a:pt x="118" y="153"/>
                  <a:pt x="118" y="153"/>
                  <a:pt x="118" y="153"/>
                </a:cubicBezTo>
                <a:cubicBezTo>
                  <a:pt x="130" y="152"/>
                  <a:pt x="130" y="152"/>
                  <a:pt x="130" y="152"/>
                </a:cubicBezTo>
                <a:cubicBezTo>
                  <a:pt x="133" y="151"/>
                  <a:pt x="137" y="153"/>
                  <a:pt x="138" y="155"/>
                </a:cubicBezTo>
                <a:cubicBezTo>
                  <a:pt x="151" y="177"/>
                  <a:pt x="151" y="177"/>
                  <a:pt x="151" y="177"/>
                </a:cubicBezTo>
                <a:cubicBezTo>
                  <a:pt x="151" y="177"/>
                  <a:pt x="151" y="177"/>
                  <a:pt x="151" y="177"/>
                </a:cubicBezTo>
                <a:cubicBezTo>
                  <a:pt x="155" y="185"/>
                  <a:pt x="155" y="185"/>
                  <a:pt x="155" y="185"/>
                </a:cubicBezTo>
                <a:cubicBezTo>
                  <a:pt x="158" y="191"/>
                  <a:pt x="158" y="191"/>
                  <a:pt x="158" y="191"/>
                </a:cubicBezTo>
                <a:cubicBezTo>
                  <a:pt x="160" y="193"/>
                  <a:pt x="159" y="194"/>
                  <a:pt x="156" y="193"/>
                </a:cubicBezTo>
                <a:cubicBezTo>
                  <a:pt x="151" y="191"/>
                  <a:pt x="151" y="191"/>
                  <a:pt x="151" y="191"/>
                </a:cubicBezTo>
                <a:cubicBezTo>
                  <a:pt x="149" y="190"/>
                  <a:pt x="149" y="190"/>
                  <a:pt x="149" y="190"/>
                </a:cubicBezTo>
                <a:cubicBezTo>
                  <a:pt x="148" y="189"/>
                  <a:pt x="148" y="189"/>
                  <a:pt x="148" y="189"/>
                </a:cubicBezTo>
                <a:cubicBezTo>
                  <a:pt x="145" y="188"/>
                  <a:pt x="142" y="190"/>
                  <a:pt x="140" y="192"/>
                </a:cubicBezTo>
                <a:cubicBezTo>
                  <a:pt x="134" y="204"/>
                  <a:pt x="134" y="204"/>
                  <a:pt x="134" y="204"/>
                </a:cubicBezTo>
                <a:cubicBezTo>
                  <a:pt x="134" y="204"/>
                  <a:pt x="133" y="206"/>
                  <a:pt x="129" y="205"/>
                </a:cubicBezTo>
                <a:cubicBezTo>
                  <a:pt x="129" y="205"/>
                  <a:pt x="103" y="205"/>
                  <a:pt x="95" y="198"/>
                </a:cubicBezTo>
                <a:cubicBezTo>
                  <a:pt x="95" y="198"/>
                  <a:pt x="94" y="198"/>
                  <a:pt x="94" y="197"/>
                </a:cubicBezTo>
                <a:cubicBezTo>
                  <a:pt x="94" y="197"/>
                  <a:pt x="90" y="192"/>
                  <a:pt x="95" y="180"/>
                </a:cubicBezTo>
                <a:cubicBezTo>
                  <a:pt x="100" y="171"/>
                  <a:pt x="100" y="171"/>
                  <a:pt x="100" y="171"/>
                </a:cubicBezTo>
                <a:cubicBezTo>
                  <a:pt x="101" y="168"/>
                  <a:pt x="100" y="165"/>
                  <a:pt x="97" y="163"/>
                </a:cubicBezTo>
                <a:cubicBezTo>
                  <a:pt x="91" y="159"/>
                  <a:pt x="91" y="159"/>
                  <a:pt x="91" y="159"/>
                </a:cubicBezTo>
                <a:cubicBezTo>
                  <a:pt x="88" y="157"/>
                  <a:pt x="89" y="156"/>
                  <a:pt x="92" y="156"/>
                </a:cubicBezTo>
                <a:close/>
                <a:moveTo>
                  <a:pt x="176" y="250"/>
                </a:moveTo>
                <a:cubicBezTo>
                  <a:pt x="175" y="254"/>
                  <a:pt x="172" y="258"/>
                  <a:pt x="167" y="257"/>
                </a:cubicBezTo>
                <a:cubicBezTo>
                  <a:pt x="132" y="255"/>
                  <a:pt x="132" y="255"/>
                  <a:pt x="132" y="255"/>
                </a:cubicBezTo>
                <a:cubicBezTo>
                  <a:pt x="120" y="255"/>
                  <a:pt x="116" y="249"/>
                  <a:pt x="116" y="249"/>
                </a:cubicBezTo>
                <a:cubicBezTo>
                  <a:pt x="115" y="248"/>
                  <a:pt x="114" y="245"/>
                  <a:pt x="112" y="243"/>
                </a:cubicBezTo>
                <a:cubicBezTo>
                  <a:pt x="112" y="243"/>
                  <a:pt x="112" y="243"/>
                  <a:pt x="112" y="243"/>
                </a:cubicBezTo>
                <a:cubicBezTo>
                  <a:pt x="91" y="206"/>
                  <a:pt x="91" y="206"/>
                  <a:pt x="91" y="206"/>
                </a:cubicBezTo>
                <a:cubicBezTo>
                  <a:pt x="91" y="206"/>
                  <a:pt x="92" y="207"/>
                  <a:pt x="92" y="207"/>
                </a:cubicBezTo>
                <a:cubicBezTo>
                  <a:pt x="92" y="207"/>
                  <a:pt x="93" y="208"/>
                  <a:pt x="93" y="208"/>
                </a:cubicBezTo>
                <a:cubicBezTo>
                  <a:pt x="93" y="208"/>
                  <a:pt x="93" y="208"/>
                  <a:pt x="93" y="208"/>
                </a:cubicBezTo>
                <a:cubicBezTo>
                  <a:pt x="105" y="217"/>
                  <a:pt x="143" y="217"/>
                  <a:pt x="164" y="217"/>
                </a:cubicBezTo>
                <a:cubicBezTo>
                  <a:pt x="164" y="217"/>
                  <a:pt x="164" y="217"/>
                  <a:pt x="164" y="217"/>
                </a:cubicBezTo>
                <a:cubicBezTo>
                  <a:pt x="168" y="217"/>
                  <a:pt x="171" y="216"/>
                  <a:pt x="171" y="216"/>
                </a:cubicBezTo>
                <a:cubicBezTo>
                  <a:pt x="175" y="216"/>
                  <a:pt x="178" y="219"/>
                  <a:pt x="178" y="224"/>
                </a:cubicBezTo>
                <a:lnTo>
                  <a:pt x="176" y="250"/>
                </a:lnTo>
                <a:close/>
                <a:moveTo>
                  <a:pt x="198" y="142"/>
                </a:moveTo>
                <a:cubicBezTo>
                  <a:pt x="189" y="142"/>
                  <a:pt x="189" y="142"/>
                  <a:pt x="189" y="142"/>
                </a:cubicBezTo>
                <a:cubicBezTo>
                  <a:pt x="183" y="142"/>
                  <a:pt x="183" y="142"/>
                  <a:pt x="183" y="142"/>
                </a:cubicBezTo>
                <a:cubicBezTo>
                  <a:pt x="180" y="142"/>
                  <a:pt x="179" y="140"/>
                  <a:pt x="182" y="139"/>
                </a:cubicBezTo>
                <a:cubicBezTo>
                  <a:pt x="186" y="135"/>
                  <a:pt x="186" y="135"/>
                  <a:pt x="186" y="135"/>
                </a:cubicBezTo>
                <a:cubicBezTo>
                  <a:pt x="188" y="134"/>
                  <a:pt x="188" y="134"/>
                  <a:pt x="188" y="134"/>
                </a:cubicBezTo>
                <a:cubicBezTo>
                  <a:pt x="189" y="133"/>
                  <a:pt x="189" y="133"/>
                  <a:pt x="189" y="133"/>
                </a:cubicBezTo>
                <a:cubicBezTo>
                  <a:pt x="192" y="131"/>
                  <a:pt x="192" y="128"/>
                  <a:pt x="191" y="126"/>
                </a:cubicBezTo>
                <a:cubicBezTo>
                  <a:pt x="190" y="125"/>
                  <a:pt x="190" y="125"/>
                  <a:pt x="190" y="125"/>
                </a:cubicBezTo>
                <a:cubicBezTo>
                  <a:pt x="188" y="121"/>
                  <a:pt x="188" y="121"/>
                  <a:pt x="188" y="121"/>
                </a:cubicBezTo>
                <a:cubicBezTo>
                  <a:pt x="188" y="121"/>
                  <a:pt x="188" y="121"/>
                  <a:pt x="188" y="121"/>
                </a:cubicBezTo>
                <a:cubicBezTo>
                  <a:pt x="186" y="117"/>
                  <a:pt x="186" y="117"/>
                  <a:pt x="186" y="117"/>
                </a:cubicBezTo>
                <a:cubicBezTo>
                  <a:pt x="186" y="117"/>
                  <a:pt x="185" y="115"/>
                  <a:pt x="188" y="112"/>
                </a:cubicBezTo>
                <a:cubicBezTo>
                  <a:pt x="188" y="112"/>
                  <a:pt x="201" y="90"/>
                  <a:pt x="211" y="87"/>
                </a:cubicBezTo>
                <a:cubicBezTo>
                  <a:pt x="212" y="86"/>
                  <a:pt x="212" y="86"/>
                  <a:pt x="213" y="86"/>
                </a:cubicBezTo>
                <a:cubicBezTo>
                  <a:pt x="213" y="86"/>
                  <a:pt x="219" y="86"/>
                  <a:pt x="226" y="96"/>
                </a:cubicBezTo>
                <a:cubicBezTo>
                  <a:pt x="230" y="102"/>
                  <a:pt x="230" y="102"/>
                  <a:pt x="230" y="102"/>
                </a:cubicBezTo>
                <a:cubicBezTo>
                  <a:pt x="232" y="104"/>
                  <a:pt x="235" y="105"/>
                  <a:pt x="238" y="104"/>
                </a:cubicBezTo>
                <a:cubicBezTo>
                  <a:pt x="245" y="101"/>
                  <a:pt x="245" y="101"/>
                  <a:pt x="245" y="101"/>
                </a:cubicBezTo>
                <a:cubicBezTo>
                  <a:pt x="248" y="99"/>
                  <a:pt x="249" y="100"/>
                  <a:pt x="247" y="103"/>
                </a:cubicBezTo>
                <a:cubicBezTo>
                  <a:pt x="240" y="118"/>
                  <a:pt x="240" y="118"/>
                  <a:pt x="240" y="118"/>
                </a:cubicBezTo>
                <a:cubicBezTo>
                  <a:pt x="236" y="127"/>
                  <a:pt x="236" y="127"/>
                  <a:pt x="236" y="127"/>
                </a:cubicBezTo>
                <a:cubicBezTo>
                  <a:pt x="231" y="138"/>
                  <a:pt x="231" y="138"/>
                  <a:pt x="231" y="138"/>
                </a:cubicBezTo>
                <a:cubicBezTo>
                  <a:pt x="229" y="141"/>
                  <a:pt x="226" y="143"/>
                  <a:pt x="223" y="143"/>
                </a:cubicBezTo>
                <a:cubicBezTo>
                  <a:pt x="198" y="142"/>
                  <a:pt x="198" y="142"/>
                  <a:pt x="198" y="142"/>
                </a:cubicBezTo>
                <a:cubicBezTo>
                  <a:pt x="198" y="142"/>
                  <a:pt x="198" y="142"/>
                  <a:pt x="198" y="142"/>
                </a:cubicBezTo>
                <a:close/>
                <a:moveTo>
                  <a:pt x="255" y="238"/>
                </a:moveTo>
                <a:cubicBezTo>
                  <a:pt x="255" y="238"/>
                  <a:pt x="253" y="244"/>
                  <a:pt x="240" y="247"/>
                </a:cubicBezTo>
                <a:cubicBezTo>
                  <a:pt x="234" y="248"/>
                  <a:pt x="234" y="248"/>
                  <a:pt x="234" y="248"/>
                </a:cubicBezTo>
                <a:cubicBezTo>
                  <a:pt x="231" y="249"/>
                  <a:pt x="229" y="251"/>
                  <a:pt x="229" y="254"/>
                </a:cubicBezTo>
                <a:cubicBezTo>
                  <a:pt x="229" y="262"/>
                  <a:pt x="229" y="262"/>
                  <a:pt x="229" y="262"/>
                </a:cubicBezTo>
                <a:cubicBezTo>
                  <a:pt x="229" y="265"/>
                  <a:pt x="228" y="266"/>
                  <a:pt x="226" y="263"/>
                </a:cubicBezTo>
                <a:cubicBezTo>
                  <a:pt x="215" y="251"/>
                  <a:pt x="215" y="251"/>
                  <a:pt x="215" y="251"/>
                </a:cubicBezTo>
                <a:cubicBezTo>
                  <a:pt x="209" y="244"/>
                  <a:pt x="209" y="244"/>
                  <a:pt x="209" y="244"/>
                </a:cubicBezTo>
                <a:cubicBezTo>
                  <a:pt x="200" y="234"/>
                  <a:pt x="200" y="234"/>
                  <a:pt x="200" y="234"/>
                </a:cubicBezTo>
                <a:cubicBezTo>
                  <a:pt x="198" y="232"/>
                  <a:pt x="198" y="228"/>
                  <a:pt x="199" y="225"/>
                </a:cubicBezTo>
                <a:cubicBezTo>
                  <a:pt x="210" y="203"/>
                  <a:pt x="210" y="203"/>
                  <a:pt x="210" y="203"/>
                </a:cubicBezTo>
                <a:cubicBezTo>
                  <a:pt x="210" y="203"/>
                  <a:pt x="210" y="203"/>
                  <a:pt x="210" y="203"/>
                </a:cubicBezTo>
                <a:cubicBezTo>
                  <a:pt x="213" y="195"/>
                  <a:pt x="213" y="195"/>
                  <a:pt x="213" y="195"/>
                </a:cubicBezTo>
                <a:cubicBezTo>
                  <a:pt x="216" y="188"/>
                  <a:pt x="216" y="188"/>
                  <a:pt x="216" y="188"/>
                </a:cubicBezTo>
                <a:cubicBezTo>
                  <a:pt x="217" y="186"/>
                  <a:pt x="219" y="186"/>
                  <a:pt x="219" y="189"/>
                </a:cubicBezTo>
                <a:cubicBezTo>
                  <a:pt x="221" y="195"/>
                  <a:pt x="221" y="195"/>
                  <a:pt x="221" y="195"/>
                </a:cubicBezTo>
                <a:cubicBezTo>
                  <a:pt x="221" y="197"/>
                  <a:pt x="221" y="197"/>
                  <a:pt x="221" y="197"/>
                </a:cubicBezTo>
                <a:cubicBezTo>
                  <a:pt x="221" y="198"/>
                  <a:pt x="221" y="198"/>
                  <a:pt x="221" y="198"/>
                </a:cubicBezTo>
                <a:cubicBezTo>
                  <a:pt x="222" y="201"/>
                  <a:pt x="225" y="203"/>
                  <a:pt x="228" y="202"/>
                </a:cubicBezTo>
                <a:cubicBezTo>
                  <a:pt x="229" y="202"/>
                  <a:pt x="229" y="202"/>
                  <a:pt x="229" y="202"/>
                </a:cubicBezTo>
                <a:cubicBezTo>
                  <a:pt x="233" y="202"/>
                  <a:pt x="233" y="202"/>
                  <a:pt x="233" y="202"/>
                </a:cubicBezTo>
                <a:cubicBezTo>
                  <a:pt x="233" y="202"/>
                  <a:pt x="233" y="202"/>
                  <a:pt x="233" y="202"/>
                </a:cubicBezTo>
                <a:cubicBezTo>
                  <a:pt x="238" y="201"/>
                  <a:pt x="238" y="201"/>
                  <a:pt x="238" y="201"/>
                </a:cubicBezTo>
                <a:cubicBezTo>
                  <a:pt x="238" y="201"/>
                  <a:pt x="240" y="201"/>
                  <a:pt x="242" y="205"/>
                </a:cubicBezTo>
                <a:cubicBezTo>
                  <a:pt x="242" y="205"/>
                  <a:pt x="256" y="226"/>
                  <a:pt x="255" y="236"/>
                </a:cubicBezTo>
                <a:cubicBezTo>
                  <a:pt x="255" y="237"/>
                  <a:pt x="255" y="238"/>
                  <a:pt x="255" y="238"/>
                </a:cubicBezTo>
                <a:close/>
                <a:moveTo>
                  <a:pt x="288" y="189"/>
                </a:moveTo>
                <a:cubicBezTo>
                  <a:pt x="287" y="191"/>
                  <a:pt x="286" y="193"/>
                  <a:pt x="285" y="196"/>
                </a:cubicBezTo>
                <a:cubicBezTo>
                  <a:pt x="285" y="196"/>
                  <a:pt x="285" y="196"/>
                  <a:pt x="285" y="196"/>
                </a:cubicBezTo>
                <a:cubicBezTo>
                  <a:pt x="267" y="234"/>
                  <a:pt x="267" y="234"/>
                  <a:pt x="267" y="234"/>
                </a:cubicBezTo>
                <a:cubicBezTo>
                  <a:pt x="267" y="234"/>
                  <a:pt x="267" y="233"/>
                  <a:pt x="267" y="233"/>
                </a:cubicBezTo>
                <a:cubicBezTo>
                  <a:pt x="267" y="232"/>
                  <a:pt x="267" y="232"/>
                  <a:pt x="267" y="232"/>
                </a:cubicBezTo>
                <a:cubicBezTo>
                  <a:pt x="267" y="232"/>
                  <a:pt x="267" y="232"/>
                  <a:pt x="267" y="232"/>
                </a:cubicBezTo>
                <a:cubicBezTo>
                  <a:pt x="268" y="217"/>
                  <a:pt x="246" y="185"/>
                  <a:pt x="233" y="168"/>
                </a:cubicBezTo>
                <a:cubicBezTo>
                  <a:pt x="233" y="168"/>
                  <a:pt x="233" y="168"/>
                  <a:pt x="233" y="168"/>
                </a:cubicBezTo>
                <a:cubicBezTo>
                  <a:pt x="231" y="165"/>
                  <a:pt x="229" y="163"/>
                  <a:pt x="229" y="163"/>
                </a:cubicBezTo>
                <a:cubicBezTo>
                  <a:pt x="227" y="160"/>
                  <a:pt x="227" y="155"/>
                  <a:pt x="231" y="153"/>
                </a:cubicBezTo>
                <a:cubicBezTo>
                  <a:pt x="254" y="140"/>
                  <a:pt x="254" y="140"/>
                  <a:pt x="254" y="140"/>
                </a:cubicBezTo>
                <a:cubicBezTo>
                  <a:pt x="257" y="138"/>
                  <a:pt x="262" y="139"/>
                  <a:pt x="265" y="142"/>
                </a:cubicBezTo>
                <a:cubicBezTo>
                  <a:pt x="284" y="173"/>
                  <a:pt x="284" y="173"/>
                  <a:pt x="284" y="173"/>
                </a:cubicBezTo>
                <a:cubicBezTo>
                  <a:pt x="290" y="183"/>
                  <a:pt x="288" y="189"/>
                  <a:pt x="288" y="189"/>
                </a:cubicBezTo>
                <a:close/>
              </a:path>
            </a:pathLst>
          </a:custGeom>
          <a:solidFill>
            <a:schemeClr val="accent1">
              <a:lumMod val="50000"/>
            </a:scheme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 name="94"/>
          <p:cNvSpPr>
            <a:spLocks/>
          </p:cNvSpPr>
          <p:nvPr>
            <p:custDataLst>
              <p:tags r:id="rId8"/>
            </p:custDataLst>
          </p:nvPr>
        </p:nvSpPr>
        <p:spPr bwMode="auto">
          <a:xfrm>
            <a:off x="1019466" y="4171695"/>
            <a:ext cx="89216" cy="48710"/>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solidFill>
            <a:srgbClr val="1C80A0"/>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 name="品 95"/>
          <p:cNvSpPr>
            <a:spLocks/>
          </p:cNvSpPr>
          <p:nvPr>
            <p:custDataLst>
              <p:tags r:id="rId9"/>
            </p:custDataLst>
          </p:nvPr>
        </p:nvSpPr>
        <p:spPr bwMode="auto">
          <a:xfrm>
            <a:off x="1019466" y="4277831"/>
            <a:ext cx="89216" cy="48710"/>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solidFill>
            <a:srgbClr val="1C80A0"/>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出品 96"/>
          <p:cNvSpPr>
            <a:spLocks/>
          </p:cNvSpPr>
          <p:nvPr>
            <p:custDataLst>
              <p:tags r:id="rId10"/>
            </p:custDataLst>
          </p:nvPr>
        </p:nvSpPr>
        <p:spPr bwMode="auto">
          <a:xfrm>
            <a:off x="1019466" y="4382429"/>
            <a:ext cx="89216" cy="49223"/>
          </a:xfrm>
          <a:custGeom>
            <a:avLst/>
            <a:gdLst>
              <a:gd name="T0" fmla="*/ 989 w 73"/>
              <a:gd name="T1" fmla="*/ 276 h 40"/>
              <a:gd name="T2" fmla="*/ 715 w 73"/>
              <a:gd name="T3" fmla="*/ 552 h 40"/>
              <a:gd name="T4" fmla="*/ 272 w 73"/>
              <a:gd name="T5" fmla="*/ 552 h 40"/>
              <a:gd name="T6" fmla="*/ 0 w 73"/>
              <a:gd name="T7" fmla="*/ 276 h 40"/>
              <a:gd name="T8" fmla="*/ 0 w 73"/>
              <a:gd name="T9" fmla="*/ 276 h 40"/>
              <a:gd name="T10" fmla="*/ 272 w 73"/>
              <a:gd name="T11" fmla="*/ 0 h 40"/>
              <a:gd name="T12" fmla="*/ 715 w 73"/>
              <a:gd name="T13" fmla="*/ 0 h 40"/>
              <a:gd name="T14" fmla="*/ 989 w 73"/>
              <a:gd name="T15" fmla="*/ 276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solidFill>
            <a:srgbClr val="1C80A0"/>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 name="品 97"/>
          <p:cNvSpPr>
            <a:spLocks/>
          </p:cNvSpPr>
          <p:nvPr>
            <p:custDataLst>
              <p:tags r:id="rId11"/>
            </p:custDataLst>
          </p:nvPr>
        </p:nvSpPr>
        <p:spPr bwMode="auto">
          <a:xfrm>
            <a:off x="1019466" y="4488565"/>
            <a:ext cx="89216" cy="48710"/>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solidFill>
            <a:srgbClr val="1C80A0"/>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 name="98"/>
          <p:cNvSpPr>
            <a:spLocks/>
          </p:cNvSpPr>
          <p:nvPr>
            <p:custDataLst>
              <p:tags r:id="rId12"/>
            </p:custDataLst>
          </p:nvPr>
        </p:nvSpPr>
        <p:spPr bwMode="auto">
          <a:xfrm>
            <a:off x="1553736" y="4124010"/>
            <a:ext cx="37430" cy="104085"/>
          </a:xfrm>
          <a:custGeom>
            <a:avLst/>
            <a:gdLst>
              <a:gd name="T0" fmla="*/ 78 w 31"/>
              <a:gd name="T1" fmla="*/ 0 h 85"/>
              <a:gd name="T2" fmla="*/ 0 w 31"/>
              <a:gd name="T3" fmla="*/ 12 h 85"/>
              <a:gd name="T4" fmla="*/ 0 w 31"/>
              <a:gd name="T5" fmla="*/ 1146 h 85"/>
              <a:gd name="T6" fmla="*/ 78 w 31"/>
              <a:gd name="T7" fmla="*/ 1158 h 85"/>
              <a:gd name="T8" fmla="*/ 405 w 31"/>
              <a:gd name="T9" fmla="*/ 817 h 85"/>
              <a:gd name="T10" fmla="*/ 405 w 31"/>
              <a:gd name="T11" fmla="*/ 353 h 85"/>
              <a:gd name="T12" fmla="*/ 78 w 31"/>
              <a:gd name="T13" fmla="*/ 0 h 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5">
                <a:moveTo>
                  <a:pt x="6" y="0"/>
                </a:moveTo>
                <a:cubicBezTo>
                  <a:pt x="4" y="0"/>
                  <a:pt x="2" y="1"/>
                  <a:pt x="0" y="1"/>
                </a:cubicBezTo>
                <a:cubicBezTo>
                  <a:pt x="0" y="84"/>
                  <a:pt x="0" y="84"/>
                  <a:pt x="0" y="84"/>
                </a:cubicBezTo>
                <a:cubicBezTo>
                  <a:pt x="2" y="85"/>
                  <a:pt x="4" y="85"/>
                  <a:pt x="6" y="85"/>
                </a:cubicBezTo>
                <a:cubicBezTo>
                  <a:pt x="20" y="85"/>
                  <a:pt x="31" y="74"/>
                  <a:pt x="31" y="60"/>
                </a:cubicBezTo>
                <a:cubicBezTo>
                  <a:pt x="31" y="26"/>
                  <a:pt x="31" y="26"/>
                  <a:pt x="31" y="26"/>
                </a:cubicBezTo>
                <a:cubicBezTo>
                  <a:pt x="31" y="12"/>
                  <a:pt x="20" y="0"/>
                  <a:pt x="6" y="0"/>
                </a:cubicBezTo>
                <a:close/>
              </a:path>
            </a:pathLst>
          </a:custGeom>
          <a:solidFill>
            <a:srgbClr val="1C80A0"/>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99"/>
          <p:cNvSpPr>
            <a:spLocks/>
          </p:cNvSpPr>
          <p:nvPr>
            <p:custDataLst>
              <p:tags r:id="rId13"/>
            </p:custDataLst>
          </p:nvPr>
        </p:nvSpPr>
        <p:spPr bwMode="auto">
          <a:xfrm>
            <a:off x="1553736" y="4232710"/>
            <a:ext cx="37430" cy="102547"/>
          </a:xfrm>
          <a:custGeom>
            <a:avLst/>
            <a:gdLst>
              <a:gd name="T0" fmla="*/ 78 w 31"/>
              <a:gd name="T1" fmla="*/ 0 h 84"/>
              <a:gd name="T2" fmla="*/ 0 w 31"/>
              <a:gd name="T3" fmla="*/ 12 h 84"/>
              <a:gd name="T4" fmla="*/ 0 w 31"/>
              <a:gd name="T5" fmla="*/ 1133 h 84"/>
              <a:gd name="T6" fmla="*/ 78 w 31"/>
              <a:gd name="T7" fmla="*/ 1133 h 84"/>
              <a:gd name="T8" fmla="*/ 405 w 31"/>
              <a:gd name="T9" fmla="*/ 793 h 84"/>
              <a:gd name="T10" fmla="*/ 405 w 31"/>
              <a:gd name="T11" fmla="*/ 340 h 84"/>
              <a:gd name="T12" fmla="*/ 78 w 31"/>
              <a:gd name="T13" fmla="*/ 0 h 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4">
                <a:moveTo>
                  <a:pt x="6" y="0"/>
                </a:moveTo>
                <a:cubicBezTo>
                  <a:pt x="4" y="0"/>
                  <a:pt x="2" y="0"/>
                  <a:pt x="0" y="1"/>
                </a:cubicBezTo>
                <a:cubicBezTo>
                  <a:pt x="0" y="84"/>
                  <a:pt x="0" y="84"/>
                  <a:pt x="0" y="84"/>
                </a:cubicBezTo>
                <a:cubicBezTo>
                  <a:pt x="2" y="84"/>
                  <a:pt x="4" y="84"/>
                  <a:pt x="6" y="84"/>
                </a:cubicBezTo>
                <a:cubicBezTo>
                  <a:pt x="20" y="84"/>
                  <a:pt x="31" y="73"/>
                  <a:pt x="31" y="59"/>
                </a:cubicBezTo>
                <a:cubicBezTo>
                  <a:pt x="31" y="25"/>
                  <a:pt x="31" y="25"/>
                  <a:pt x="31" y="25"/>
                </a:cubicBezTo>
                <a:cubicBezTo>
                  <a:pt x="31" y="11"/>
                  <a:pt x="20" y="0"/>
                  <a:pt x="6" y="0"/>
                </a:cubicBezTo>
                <a:close/>
              </a:path>
            </a:pathLst>
          </a:custGeom>
          <a:solidFill>
            <a:srgbClr val="1C80A0"/>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 name="100"/>
          <p:cNvSpPr>
            <a:spLocks/>
          </p:cNvSpPr>
          <p:nvPr>
            <p:custDataLst>
              <p:tags r:id="rId14"/>
            </p:custDataLst>
          </p:nvPr>
        </p:nvSpPr>
        <p:spPr bwMode="auto">
          <a:xfrm>
            <a:off x="1553736" y="4339872"/>
            <a:ext cx="37430" cy="103573"/>
          </a:xfrm>
          <a:custGeom>
            <a:avLst/>
            <a:gdLst>
              <a:gd name="T0" fmla="*/ 78 w 31"/>
              <a:gd name="T1" fmla="*/ 0 h 85"/>
              <a:gd name="T2" fmla="*/ 0 w 31"/>
              <a:gd name="T3" fmla="*/ 12 h 85"/>
              <a:gd name="T4" fmla="*/ 0 w 31"/>
              <a:gd name="T5" fmla="*/ 1129 h 85"/>
              <a:gd name="T6" fmla="*/ 78 w 31"/>
              <a:gd name="T7" fmla="*/ 1141 h 85"/>
              <a:gd name="T8" fmla="*/ 405 w 31"/>
              <a:gd name="T9" fmla="*/ 808 h 85"/>
              <a:gd name="T10" fmla="*/ 405 w 31"/>
              <a:gd name="T11" fmla="*/ 349 h 85"/>
              <a:gd name="T12" fmla="*/ 78 w 31"/>
              <a:gd name="T13" fmla="*/ 0 h 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5">
                <a:moveTo>
                  <a:pt x="6" y="0"/>
                </a:moveTo>
                <a:cubicBezTo>
                  <a:pt x="4" y="0"/>
                  <a:pt x="2" y="1"/>
                  <a:pt x="0" y="1"/>
                </a:cubicBezTo>
                <a:cubicBezTo>
                  <a:pt x="0" y="84"/>
                  <a:pt x="0" y="84"/>
                  <a:pt x="0" y="84"/>
                </a:cubicBezTo>
                <a:cubicBezTo>
                  <a:pt x="2" y="85"/>
                  <a:pt x="4" y="85"/>
                  <a:pt x="6" y="85"/>
                </a:cubicBezTo>
                <a:cubicBezTo>
                  <a:pt x="20" y="85"/>
                  <a:pt x="31" y="74"/>
                  <a:pt x="31" y="60"/>
                </a:cubicBezTo>
                <a:cubicBezTo>
                  <a:pt x="31" y="26"/>
                  <a:pt x="31" y="26"/>
                  <a:pt x="31" y="26"/>
                </a:cubicBezTo>
                <a:cubicBezTo>
                  <a:pt x="31" y="12"/>
                  <a:pt x="20" y="0"/>
                  <a:pt x="6" y="0"/>
                </a:cubicBezTo>
                <a:close/>
              </a:path>
            </a:pathLst>
          </a:custGeom>
          <a:solidFill>
            <a:srgbClr val="1C80A0"/>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 name="101"/>
          <p:cNvSpPr>
            <a:spLocks noEditPoints="1"/>
          </p:cNvSpPr>
          <p:nvPr>
            <p:custDataLst>
              <p:tags r:id="rId15"/>
            </p:custDataLst>
          </p:nvPr>
        </p:nvSpPr>
        <p:spPr bwMode="auto">
          <a:xfrm>
            <a:off x="1055870" y="4077864"/>
            <a:ext cx="486586" cy="553242"/>
          </a:xfrm>
          <a:custGeom>
            <a:avLst/>
            <a:gdLst>
              <a:gd name="T0" fmla="*/ 4814 w 399"/>
              <a:gd name="T1" fmla="*/ 0 h 454"/>
              <a:gd name="T2" fmla="*/ 554 w 399"/>
              <a:gd name="T3" fmla="*/ 0 h 454"/>
              <a:gd name="T4" fmla="*/ 0 w 399"/>
              <a:gd name="T5" fmla="*/ 549 h 454"/>
              <a:gd name="T6" fmla="*/ 0 w 399"/>
              <a:gd name="T7" fmla="*/ 870 h 454"/>
              <a:gd name="T8" fmla="*/ 312 w 399"/>
              <a:gd name="T9" fmla="*/ 870 h 454"/>
              <a:gd name="T10" fmla="*/ 742 w 399"/>
              <a:gd name="T11" fmla="*/ 1305 h 454"/>
              <a:gd name="T12" fmla="*/ 312 w 399"/>
              <a:gd name="T13" fmla="*/ 1744 h 454"/>
              <a:gd name="T14" fmla="*/ 0 w 399"/>
              <a:gd name="T15" fmla="*/ 1744 h 454"/>
              <a:gd name="T16" fmla="*/ 0 w 399"/>
              <a:gd name="T17" fmla="*/ 2039 h 454"/>
              <a:gd name="T18" fmla="*/ 312 w 399"/>
              <a:gd name="T19" fmla="*/ 2039 h 454"/>
              <a:gd name="T20" fmla="*/ 742 w 399"/>
              <a:gd name="T21" fmla="*/ 2469 h 454"/>
              <a:gd name="T22" fmla="*/ 312 w 399"/>
              <a:gd name="T23" fmla="*/ 2897 h 454"/>
              <a:gd name="T24" fmla="*/ 0 w 399"/>
              <a:gd name="T25" fmla="*/ 2897 h 454"/>
              <a:gd name="T26" fmla="*/ 0 w 399"/>
              <a:gd name="T27" fmla="*/ 3197 h 454"/>
              <a:gd name="T28" fmla="*/ 312 w 399"/>
              <a:gd name="T29" fmla="*/ 3197 h 454"/>
              <a:gd name="T30" fmla="*/ 742 w 399"/>
              <a:gd name="T31" fmla="*/ 3627 h 454"/>
              <a:gd name="T32" fmla="*/ 312 w 399"/>
              <a:gd name="T33" fmla="*/ 4055 h 454"/>
              <a:gd name="T34" fmla="*/ 0 w 399"/>
              <a:gd name="T35" fmla="*/ 4055 h 454"/>
              <a:gd name="T36" fmla="*/ 0 w 399"/>
              <a:gd name="T37" fmla="*/ 4361 h 454"/>
              <a:gd name="T38" fmla="*/ 312 w 399"/>
              <a:gd name="T39" fmla="*/ 4361 h 454"/>
              <a:gd name="T40" fmla="*/ 742 w 399"/>
              <a:gd name="T41" fmla="*/ 4789 h 454"/>
              <a:gd name="T42" fmla="*/ 312 w 399"/>
              <a:gd name="T43" fmla="*/ 5224 h 454"/>
              <a:gd name="T44" fmla="*/ 0 w 399"/>
              <a:gd name="T45" fmla="*/ 5224 h 454"/>
              <a:gd name="T46" fmla="*/ 0 w 399"/>
              <a:gd name="T47" fmla="*/ 5547 h 454"/>
              <a:gd name="T48" fmla="*/ 554 w 399"/>
              <a:gd name="T49" fmla="*/ 6094 h 454"/>
              <a:gd name="T50" fmla="*/ 4814 w 399"/>
              <a:gd name="T51" fmla="*/ 6094 h 454"/>
              <a:gd name="T52" fmla="*/ 5368 w 399"/>
              <a:gd name="T53" fmla="*/ 5547 h 454"/>
              <a:gd name="T54" fmla="*/ 5368 w 399"/>
              <a:gd name="T55" fmla="*/ 549 h 454"/>
              <a:gd name="T56" fmla="*/ 4814 w 399"/>
              <a:gd name="T57" fmla="*/ 0 h 454"/>
              <a:gd name="T58" fmla="*/ 1979 w 399"/>
              <a:gd name="T59" fmla="*/ 780 h 454"/>
              <a:gd name="T60" fmla="*/ 2462 w 399"/>
              <a:gd name="T61" fmla="*/ 1005 h 454"/>
              <a:gd name="T62" fmla="*/ 2676 w 399"/>
              <a:gd name="T63" fmla="*/ 1580 h 454"/>
              <a:gd name="T64" fmla="*/ 2450 w 399"/>
              <a:gd name="T65" fmla="*/ 2068 h 454"/>
              <a:gd name="T66" fmla="*/ 2421 w 399"/>
              <a:gd name="T67" fmla="*/ 2080 h 454"/>
              <a:gd name="T68" fmla="*/ 1962 w 399"/>
              <a:gd name="T69" fmla="*/ 791 h 454"/>
              <a:gd name="T70" fmla="*/ 1979 w 399"/>
              <a:gd name="T71" fmla="*/ 780 h 454"/>
              <a:gd name="T72" fmla="*/ 3094 w 399"/>
              <a:gd name="T73" fmla="*/ 5157 h 454"/>
              <a:gd name="T74" fmla="*/ 1855 w 399"/>
              <a:gd name="T75" fmla="*/ 3677 h 454"/>
              <a:gd name="T76" fmla="*/ 1280 w 399"/>
              <a:gd name="T77" fmla="*/ 1842 h 454"/>
              <a:gd name="T78" fmla="*/ 1827 w 399"/>
              <a:gd name="T79" fmla="*/ 846 h 454"/>
              <a:gd name="T80" fmla="*/ 2274 w 399"/>
              <a:gd name="T81" fmla="*/ 2096 h 454"/>
              <a:gd name="T82" fmla="*/ 2245 w 399"/>
              <a:gd name="T83" fmla="*/ 2096 h 454"/>
              <a:gd name="T84" fmla="*/ 2462 w 399"/>
              <a:gd name="T85" fmla="*/ 3327 h 454"/>
              <a:gd name="T86" fmla="*/ 2462 w 399"/>
              <a:gd name="T87" fmla="*/ 3327 h 454"/>
              <a:gd name="T88" fmla="*/ 2478 w 399"/>
              <a:gd name="T89" fmla="*/ 3344 h 454"/>
              <a:gd name="T90" fmla="*/ 2478 w 399"/>
              <a:gd name="T91" fmla="*/ 3344 h 454"/>
              <a:gd name="T92" fmla="*/ 2478 w 399"/>
              <a:gd name="T93" fmla="*/ 3344 h 454"/>
              <a:gd name="T94" fmla="*/ 3406 w 399"/>
              <a:gd name="T95" fmla="*/ 4202 h 454"/>
              <a:gd name="T96" fmla="*/ 3418 w 399"/>
              <a:gd name="T97" fmla="*/ 4190 h 454"/>
              <a:gd name="T98" fmla="*/ 4226 w 399"/>
              <a:gd name="T99" fmla="*/ 5224 h 454"/>
              <a:gd name="T100" fmla="*/ 3094 w 399"/>
              <a:gd name="T101" fmla="*/ 5157 h 454"/>
              <a:gd name="T102" fmla="*/ 4362 w 399"/>
              <a:gd name="T103" fmla="*/ 5141 h 454"/>
              <a:gd name="T104" fmla="*/ 4345 w 399"/>
              <a:gd name="T105" fmla="*/ 5157 h 454"/>
              <a:gd name="T106" fmla="*/ 3513 w 399"/>
              <a:gd name="T107" fmla="*/ 4066 h 454"/>
              <a:gd name="T108" fmla="*/ 3525 w 399"/>
              <a:gd name="T109" fmla="*/ 4038 h 454"/>
              <a:gd name="T110" fmla="*/ 4062 w 399"/>
              <a:gd name="T111" fmla="*/ 4123 h 454"/>
              <a:gd name="T112" fmla="*/ 4441 w 399"/>
              <a:gd name="T113" fmla="*/ 4604 h 454"/>
              <a:gd name="T114" fmla="*/ 4362 w 399"/>
              <a:gd name="T115" fmla="*/ 5141 h 45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99" h="454">
                <a:moveTo>
                  <a:pt x="358" y="0"/>
                </a:moveTo>
                <a:cubicBezTo>
                  <a:pt x="41" y="0"/>
                  <a:pt x="41" y="0"/>
                  <a:pt x="41" y="0"/>
                </a:cubicBezTo>
                <a:cubicBezTo>
                  <a:pt x="19" y="0"/>
                  <a:pt x="0" y="18"/>
                  <a:pt x="0" y="41"/>
                </a:cubicBezTo>
                <a:cubicBezTo>
                  <a:pt x="0" y="65"/>
                  <a:pt x="0" y="65"/>
                  <a:pt x="0" y="65"/>
                </a:cubicBezTo>
                <a:cubicBezTo>
                  <a:pt x="23" y="65"/>
                  <a:pt x="23" y="65"/>
                  <a:pt x="23" y="65"/>
                </a:cubicBezTo>
                <a:cubicBezTo>
                  <a:pt x="40" y="65"/>
                  <a:pt x="55" y="80"/>
                  <a:pt x="55" y="97"/>
                </a:cubicBezTo>
                <a:cubicBezTo>
                  <a:pt x="55" y="115"/>
                  <a:pt x="40" y="129"/>
                  <a:pt x="23" y="130"/>
                </a:cubicBezTo>
                <a:cubicBezTo>
                  <a:pt x="0" y="130"/>
                  <a:pt x="0" y="130"/>
                  <a:pt x="0" y="130"/>
                </a:cubicBezTo>
                <a:cubicBezTo>
                  <a:pt x="0" y="152"/>
                  <a:pt x="0" y="152"/>
                  <a:pt x="0" y="152"/>
                </a:cubicBezTo>
                <a:cubicBezTo>
                  <a:pt x="23" y="152"/>
                  <a:pt x="23" y="152"/>
                  <a:pt x="23" y="152"/>
                </a:cubicBezTo>
                <a:cubicBezTo>
                  <a:pt x="40" y="152"/>
                  <a:pt x="55" y="166"/>
                  <a:pt x="55" y="184"/>
                </a:cubicBezTo>
                <a:cubicBezTo>
                  <a:pt x="55" y="202"/>
                  <a:pt x="40" y="216"/>
                  <a:pt x="23" y="216"/>
                </a:cubicBezTo>
                <a:cubicBezTo>
                  <a:pt x="0" y="216"/>
                  <a:pt x="0" y="216"/>
                  <a:pt x="0" y="216"/>
                </a:cubicBezTo>
                <a:cubicBezTo>
                  <a:pt x="0" y="238"/>
                  <a:pt x="0" y="238"/>
                  <a:pt x="0" y="238"/>
                </a:cubicBezTo>
                <a:cubicBezTo>
                  <a:pt x="23" y="238"/>
                  <a:pt x="23" y="238"/>
                  <a:pt x="23" y="238"/>
                </a:cubicBezTo>
                <a:cubicBezTo>
                  <a:pt x="40" y="238"/>
                  <a:pt x="55" y="253"/>
                  <a:pt x="55" y="270"/>
                </a:cubicBezTo>
                <a:cubicBezTo>
                  <a:pt x="55" y="288"/>
                  <a:pt x="40" y="302"/>
                  <a:pt x="23" y="302"/>
                </a:cubicBezTo>
                <a:cubicBezTo>
                  <a:pt x="0" y="302"/>
                  <a:pt x="0" y="302"/>
                  <a:pt x="0" y="302"/>
                </a:cubicBezTo>
                <a:cubicBezTo>
                  <a:pt x="0" y="325"/>
                  <a:pt x="0" y="325"/>
                  <a:pt x="0" y="325"/>
                </a:cubicBezTo>
                <a:cubicBezTo>
                  <a:pt x="23" y="325"/>
                  <a:pt x="23" y="325"/>
                  <a:pt x="23" y="325"/>
                </a:cubicBezTo>
                <a:cubicBezTo>
                  <a:pt x="40" y="325"/>
                  <a:pt x="55" y="339"/>
                  <a:pt x="55" y="357"/>
                </a:cubicBezTo>
                <a:cubicBezTo>
                  <a:pt x="55" y="375"/>
                  <a:pt x="40" y="389"/>
                  <a:pt x="23" y="389"/>
                </a:cubicBezTo>
                <a:cubicBezTo>
                  <a:pt x="0" y="389"/>
                  <a:pt x="0" y="389"/>
                  <a:pt x="0" y="389"/>
                </a:cubicBezTo>
                <a:cubicBezTo>
                  <a:pt x="0" y="413"/>
                  <a:pt x="0" y="413"/>
                  <a:pt x="0" y="413"/>
                </a:cubicBezTo>
                <a:cubicBezTo>
                  <a:pt x="0" y="436"/>
                  <a:pt x="19" y="454"/>
                  <a:pt x="41" y="454"/>
                </a:cubicBezTo>
                <a:cubicBezTo>
                  <a:pt x="358" y="454"/>
                  <a:pt x="358" y="454"/>
                  <a:pt x="358" y="454"/>
                </a:cubicBezTo>
                <a:cubicBezTo>
                  <a:pt x="381" y="454"/>
                  <a:pt x="399" y="436"/>
                  <a:pt x="399" y="413"/>
                </a:cubicBezTo>
                <a:cubicBezTo>
                  <a:pt x="399" y="41"/>
                  <a:pt x="399" y="41"/>
                  <a:pt x="399" y="41"/>
                </a:cubicBezTo>
                <a:cubicBezTo>
                  <a:pt x="399" y="18"/>
                  <a:pt x="381" y="0"/>
                  <a:pt x="358" y="0"/>
                </a:cubicBezTo>
                <a:close/>
                <a:moveTo>
                  <a:pt x="147" y="58"/>
                </a:moveTo>
                <a:cubicBezTo>
                  <a:pt x="161" y="53"/>
                  <a:pt x="178" y="60"/>
                  <a:pt x="183" y="75"/>
                </a:cubicBezTo>
                <a:cubicBezTo>
                  <a:pt x="199" y="118"/>
                  <a:pt x="199" y="118"/>
                  <a:pt x="199" y="118"/>
                </a:cubicBezTo>
                <a:cubicBezTo>
                  <a:pt x="204" y="133"/>
                  <a:pt x="197" y="149"/>
                  <a:pt x="182" y="154"/>
                </a:cubicBezTo>
                <a:cubicBezTo>
                  <a:pt x="182" y="155"/>
                  <a:pt x="181" y="155"/>
                  <a:pt x="180" y="155"/>
                </a:cubicBezTo>
                <a:cubicBezTo>
                  <a:pt x="163" y="123"/>
                  <a:pt x="152" y="85"/>
                  <a:pt x="146" y="59"/>
                </a:cubicBezTo>
                <a:cubicBezTo>
                  <a:pt x="146" y="58"/>
                  <a:pt x="146" y="58"/>
                  <a:pt x="147" y="58"/>
                </a:cubicBezTo>
                <a:close/>
                <a:moveTo>
                  <a:pt x="230" y="384"/>
                </a:moveTo>
                <a:cubicBezTo>
                  <a:pt x="182" y="357"/>
                  <a:pt x="142" y="280"/>
                  <a:pt x="138" y="274"/>
                </a:cubicBezTo>
                <a:cubicBezTo>
                  <a:pt x="135" y="267"/>
                  <a:pt x="92" y="192"/>
                  <a:pt x="95" y="137"/>
                </a:cubicBezTo>
                <a:cubicBezTo>
                  <a:pt x="97" y="93"/>
                  <a:pt x="123" y="72"/>
                  <a:pt x="136" y="63"/>
                </a:cubicBezTo>
                <a:cubicBezTo>
                  <a:pt x="142" y="89"/>
                  <a:pt x="153" y="124"/>
                  <a:pt x="169" y="156"/>
                </a:cubicBezTo>
                <a:cubicBezTo>
                  <a:pt x="168" y="156"/>
                  <a:pt x="168" y="156"/>
                  <a:pt x="167" y="156"/>
                </a:cubicBezTo>
                <a:cubicBezTo>
                  <a:pt x="139" y="172"/>
                  <a:pt x="178" y="240"/>
                  <a:pt x="183" y="248"/>
                </a:cubicBezTo>
                <a:cubicBezTo>
                  <a:pt x="183" y="248"/>
                  <a:pt x="183" y="248"/>
                  <a:pt x="183" y="248"/>
                </a:cubicBezTo>
                <a:cubicBezTo>
                  <a:pt x="183" y="248"/>
                  <a:pt x="184" y="249"/>
                  <a:pt x="184" y="249"/>
                </a:cubicBezTo>
                <a:cubicBezTo>
                  <a:pt x="184" y="249"/>
                  <a:pt x="184" y="249"/>
                  <a:pt x="184" y="249"/>
                </a:cubicBezTo>
                <a:cubicBezTo>
                  <a:pt x="184" y="249"/>
                  <a:pt x="184" y="249"/>
                  <a:pt x="184" y="249"/>
                </a:cubicBezTo>
                <a:cubicBezTo>
                  <a:pt x="188" y="258"/>
                  <a:pt x="224" y="328"/>
                  <a:pt x="253" y="313"/>
                </a:cubicBezTo>
                <a:cubicBezTo>
                  <a:pt x="253" y="312"/>
                  <a:pt x="254" y="312"/>
                  <a:pt x="254" y="312"/>
                </a:cubicBezTo>
                <a:cubicBezTo>
                  <a:pt x="272" y="343"/>
                  <a:pt x="296" y="370"/>
                  <a:pt x="314" y="389"/>
                </a:cubicBezTo>
                <a:cubicBezTo>
                  <a:pt x="300" y="396"/>
                  <a:pt x="268" y="406"/>
                  <a:pt x="230" y="384"/>
                </a:cubicBezTo>
                <a:close/>
                <a:moveTo>
                  <a:pt x="324" y="383"/>
                </a:moveTo>
                <a:cubicBezTo>
                  <a:pt x="324" y="383"/>
                  <a:pt x="324" y="383"/>
                  <a:pt x="323" y="384"/>
                </a:cubicBezTo>
                <a:cubicBezTo>
                  <a:pt x="304" y="364"/>
                  <a:pt x="279" y="335"/>
                  <a:pt x="261" y="303"/>
                </a:cubicBezTo>
                <a:cubicBezTo>
                  <a:pt x="261" y="302"/>
                  <a:pt x="262" y="302"/>
                  <a:pt x="262" y="301"/>
                </a:cubicBezTo>
                <a:cubicBezTo>
                  <a:pt x="275" y="292"/>
                  <a:pt x="292" y="294"/>
                  <a:pt x="302" y="307"/>
                </a:cubicBezTo>
                <a:cubicBezTo>
                  <a:pt x="330" y="343"/>
                  <a:pt x="330" y="343"/>
                  <a:pt x="330" y="343"/>
                </a:cubicBezTo>
                <a:cubicBezTo>
                  <a:pt x="339" y="356"/>
                  <a:pt x="337" y="374"/>
                  <a:pt x="324" y="383"/>
                </a:cubicBezTo>
                <a:close/>
              </a:path>
            </a:pathLst>
          </a:custGeom>
          <a:solidFill>
            <a:srgbClr val="1C80A0"/>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 name="14"/>
          <p:cNvSpPr>
            <a:spLocks noEditPoints="1"/>
          </p:cNvSpPr>
          <p:nvPr>
            <p:custDataLst>
              <p:tags r:id="rId16"/>
            </p:custDataLst>
          </p:nvPr>
        </p:nvSpPr>
        <p:spPr bwMode="auto">
          <a:xfrm>
            <a:off x="1237313" y="5124399"/>
            <a:ext cx="169183" cy="170164"/>
          </a:xfrm>
          <a:custGeom>
            <a:avLst/>
            <a:gdLst>
              <a:gd name="T0" fmla="*/ 2147483646 w 145"/>
              <a:gd name="T1" fmla="*/ 1281214459 h 146"/>
              <a:gd name="T2" fmla="*/ 2147483646 w 145"/>
              <a:gd name="T3" fmla="*/ 2147483646 h 146"/>
              <a:gd name="T4" fmla="*/ 2147483646 w 145"/>
              <a:gd name="T5" fmla="*/ 2147483646 h 146"/>
              <a:gd name="T6" fmla="*/ 2147483646 w 145"/>
              <a:gd name="T7" fmla="*/ 2147483646 h 146"/>
              <a:gd name="T8" fmla="*/ 2147483646 w 145"/>
              <a:gd name="T9" fmla="*/ 2147483646 h 146"/>
              <a:gd name="T10" fmla="*/ 2147483646 w 145"/>
              <a:gd name="T11" fmla="*/ 2147483646 h 146"/>
              <a:gd name="T12" fmla="*/ 2147483646 w 145"/>
              <a:gd name="T13" fmla="*/ 1010737444 h 146"/>
              <a:gd name="T14" fmla="*/ 2147483646 w 145"/>
              <a:gd name="T15" fmla="*/ 569429068 h 146"/>
              <a:gd name="T16" fmla="*/ 1226957098 w 145"/>
              <a:gd name="T17" fmla="*/ 1110386871 h 146"/>
              <a:gd name="T18" fmla="*/ 684813967 w 145"/>
              <a:gd name="T19" fmla="*/ 2147483646 h 146"/>
              <a:gd name="T20" fmla="*/ 1184154336 w 145"/>
              <a:gd name="T21" fmla="*/ 2147483646 h 146"/>
              <a:gd name="T22" fmla="*/ 2147483646 w 145"/>
              <a:gd name="T23" fmla="*/ 2147483646 h 146"/>
              <a:gd name="T24" fmla="*/ 2147483646 w 145"/>
              <a:gd name="T25" fmla="*/ 2147483646 h 146"/>
              <a:gd name="T26" fmla="*/ 2147483646 w 145"/>
              <a:gd name="T27" fmla="*/ 2147483646 h 146"/>
              <a:gd name="T28" fmla="*/ 2147483646 w 145"/>
              <a:gd name="T29" fmla="*/ 2147483646 h 146"/>
              <a:gd name="T30" fmla="*/ 713346623 w 145"/>
              <a:gd name="T31" fmla="*/ 2147483646 h 146"/>
              <a:gd name="T32" fmla="*/ 0 w 145"/>
              <a:gd name="T33" fmla="*/ 2147483646 h 146"/>
              <a:gd name="T34" fmla="*/ 741879279 w 145"/>
              <a:gd name="T35" fmla="*/ 711785392 h 146"/>
              <a:gd name="T36" fmla="*/ 2147483646 w 145"/>
              <a:gd name="T37" fmla="*/ 0 h 146"/>
              <a:gd name="T38" fmla="*/ 2147483646 w 145"/>
              <a:gd name="T39" fmla="*/ 640607230 h 146"/>
              <a:gd name="T40" fmla="*/ 2147483646 w 145"/>
              <a:gd name="T41" fmla="*/ 2135359948 h 146"/>
              <a:gd name="T42" fmla="*/ 2147483646 w 145"/>
              <a:gd name="T43" fmla="*/ 2147483646 h 146"/>
              <a:gd name="T44" fmla="*/ 2147483646 w 145"/>
              <a:gd name="T45" fmla="*/ 2147483646 h 146"/>
              <a:gd name="T46" fmla="*/ 2147483646 w 145"/>
              <a:gd name="T47" fmla="*/ 2147483646 h 146"/>
              <a:gd name="T48" fmla="*/ 2147483646 w 145"/>
              <a:gd name="T49" fmla="*/ 2147483646 h 146"/>
              <a:gd name="T50" fmla="*/ 1597896737 w 145"/>
              <a:gd name="T51" fmla="*/ 2147483646 h 146"/>
              <a:gd name="T52" fmla="*/ 1284022410 w 145"/>
              <a:gd name="T53" fmla="*/ 2147483646 h 146"/>
              <a:gd name="T54" fmla="*/ 1626429393 w 145"/>
              <a:gd name="T55" fmla="*/ 1622873409 h 146"/>
              <a:gd name="T56" fmla="*/ 2147483646 w 145"/>
              <a:gd name="T57" fmla="*/ 1252743195 h 146"/>
              <a:gd name="T58" fmla="*/ 2147483646 w 145"/>
              <a:gd name="T59" fmla="*/ 1452045821 h 146"/>
              <a:gd name="T60" fmla="*/ 2147483646 w 145"/>
              <a:gd name="T61" fmla="*/ 1281214459 h 146"/>
              <a:gd name="T62" fmla="*/ 2147483646 w 145"/>
              <a:gd name="T63" fmla="*/ 1281214459 h 146"/>
              <a:gd name="T64" fmla="*/ 2147483646 w 145"/>
              <a:gd name="T65" fmla="*/ 2147483646 h 146"/>
              <a:gd name="T66" fmla="*/ 2147483646 w 145"/>
              <a:gd name="T67" fmla="*/ 2147483646 h 146"/>
              <a:gd name="T68" fmla="*/ 2147483646 w 145"/>
              <a:gd name="T69" fmla="*/ 2147483646 h 146"/>
              <a:gd name="T70" fmla="*/ 2147483646 w 145"/>
              <a:gd name="T71" fmla="*/ 2035710521 h 146"/>
              <a:gd name="T72" fmla="*/ 2147483646 w 145"/>
              <a:gd name="T73" fmla="*/ 1893354197 h 146"/>
              <a:gd name="T74" fmla="*/ 2111503435 w 145"/>
              <a:gd name="T75" fmla="*/ 2092653050 h 146"/>
              <a:gd name="T76" fmla="*/ 1968836377 w 145"/>
              <a:gd name="T77" fmla="*/ 2147483646 h 146"/>
              <a:gd name="T78" fmla="*/ 2068704451 w 145"/>
              <a:gd name="T79" fmla="*/ 2147483646 h 146"/>
              <a:gd name="T80" fmla="*/ 2147483646 w 145"/>
              <a:gd name="T81" fmla="*/ 2147483646 h 14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45" h="146">
                <a:moveTo>
                  <a:pt x="108" y="38"/>
                </a:moveTo>
                <a:cubicBezTo>
                  <a:pt x="102" y="84"/>
                  <a:pt x="102" y="84"/>
                  <a:pt x="102" y="84"/>
                </a:cubicBezTo>
                <a:cubicBezTo>
                  <a:pt x="102" y="87"/>
                  <a:pt x="102" y="89"/>
                  <a:pt x="102" y="92"/>
                </a:cubicBezTo>
                <a:cubicBezTo>
                  <a:pt x="102" y="94"/>
                  <a:pt x="103" y="96"/>
                  <a:pt x="106" y="96"/>
                </a:cubicBezTo>
                <a:cubicBezTo>
                  <a:pt x="110" y="96"/>
                  <a:pt x="115" y="93"/>
                  <a:pt x="120" y="87"/>
                </a:cubicBezTo>
                <a:cubicBezTo>
                  <a:pt x="124" y="81"/>
                  <a:pt x="126" y="73"/>
                  <a:pt x="126" y="64"/>
                </a:cubicBezTo>
                <a:cubicBezTo>
                  <a:pt x="126" y="50"/>
                  <a:pt x="121" y="39"/>
                  <a:pt x="112" y="30"/>
                </a:cubicBezTo>
                <a:cubicBezTo>
                  <a:pt x="102" y="21"/>
                  <a:pt x="90" y="17"/>
                  <a:pt x="75" y="17"/>
                </a:cubicBezTo>
                <a:cubicBezTo>
                  <a:pt x="60" y="17"/>
                  <a:pt x="47" y="22"/>
                  <a:pt x="36" y="33"/>
                </a:cubicBezTo>
                <a:cubicBezTo>
                  <a:pt x="26" y="44"/>
                  <a:pt x="20" y="57"/>
                  <a:pt x="20" y="73"/>
                </a:cubicBezTo>
                <a:cubicBezTo>
                  <a:pt x="20" y="88"/>
                  <a:pt x="25" y="101"/>
                  <a:pt x="35" y="112"/>
                </a:cubicBezTo>
                <a:cubicBezTo>
                  <a:pt x="45" y="123"/>
                  <a:pt x="59" y="129"/>
                  <a:pt x="77" y="129"/>
                </a:cubicBezTo>
                <a:cubicBezTo>
                  <a:pt x="91" y="129"/>
                  <a:pt x="106" y="125"/>
                  <a:pt x="121" y="117"/>
                </a:cubicBezTo>
                <a:cubicBezTo>
                  <a:pt x="127" y="134"/>
                  <a:pt x="127" y="134"/>
                  <a:pt x="127" y="134"/>
                </a:cubicBezTo>
                <a:cubicBezTo>
                  <a:pt x="111" y="142"/>
                  <a:pt x="94" y="146"/>
                  <a:pt x="77" y="146"/>
                </a:cubicBezTo>
                <a:cubicBezTo>
                  <a:pt x="54" y="146"/>
                  <a:pt x="35" y="139"/>
                  <a:pt x="21" y="125"/>
                </a:cubicBezTo>
                <a:cubicBezTo>
                  <a:pt x="7" y="110"/>
                  <a:pt x="0" y="93"/>
                  <a:pt x="0" y="73"/>
                </a:cubicBezTo>
                <a:cubicBezTo>
                  <a:pt x="0" y="53"/>
                  <a:pt x="7" y="35"/>
                  <a:pt x="22" y="21"/>
                </a:cubicBezTo>
                <a:cubicBezTo>
                  <a:pt x="37" y="7"/>
                  <a:pt x="54" y="0"/>
                  <a:pt x="75" y="0"/>
                </a:cubicBezTo>
                <a:cubicBezTo>
                  <a:pt x="95" y="0"/>
                  <a:pt x="112" y="6"/>
                  <a:pt x="125" y="19"/>
                </a:cubicBezTo>
                <a:cubicBezTo>
                  <a:pt x="138" y="31"/>
                  <a:pt x="145" y="46"/>
                  <a:pt x="145" y="63"/>
                </a:cubicBezTo>
                <a:cubicBezTo>
                  <a:pt x="145" y="77"/>
                  <a:pt x="141" y="89"/>
                  <a:pt x="133" y="98"/>
                </a:cubicBezTo>
                <a:cubicBezTo>
                  <a:pt x="125" y="108"/>
                  <a:pt x="115" y="113"/>
                  <a:pt x="104" y="113"/>
                </a:cubicBezTo>
                <a:cubicBezTo>
                  <a:pt x="96" y="113"/>
                  <a:pt x="90" y="110"/>
                  <a:pt x="86" y="104"/>
                </a:cubicBezTo>
                <a:cubicBezTo>
                  <a:pt x="81" y="110"/>
                  <a:pt x="75" y="113"/>
                  <a:pt x="68" y="113"/>
                </a:cubicBezTo>
                <a:cubicBezTo>
                  <a:pt x="60" y="113"/>
                  <a:pt x="53" y="110"/>
                  <a:pt x="47" y="103"/>
                </a:cubicBezTo>
                <a:cubicBezTo>
                  <a:pt x="41" y="96"/>
                  <a:pt x="38" y="87"/>
                  <a:pt x="38" y="76"/>
                </a:cubicBezTo>
                <a:cubicBezTo>
                  <a:pt x="38" y="64"/>
                  <a:pt x="41" y="55"/>
                  <a:pt x="48" y="48"/>
                </a:cubicBezTo>
                <a:cubicBezTo>
                  <a:pt x="54" y="40"/>
                  <a:pt x="62" y="37"/>
                  <a:pt x="71" y="37"/>
                </a:cubicBezTo>
                <a:cubicBezTo>
                  <a:pt x="77" y="37"/>
                  <a:pt x="83" y="39"/>
                  <a:pt x="87" y="43"/>
                </a:cubicBezTo>
                <a:cubicBezTo>
                  <a:pt x="89" y="38"/>
                  <a:pt x="89" y="38"/>
                  <a:pt x="89" y="38"/>
                </a:cubicBezTo>
                <a:lnTo>
                  <a:pt x="108" y="38"/>
                </a:lnTo>
                <a:close/>
                <a:moveTo>
                  <a:pt x="69" y="94"/>
                </a:moveTo>
                <a:cubicBezTo>
                  <a:pt x="74" y="94"/>
                  <a:pt x="78" y="92"/>
                  <a:pt x="81" y="87"/>
                </a:cubicBezTo>
                <a:cubicBezTo>
                  <a:pt x="84" y="83"/>
                  <a:pt x="86" y="77"/>
                  <a:pt x="86" y="72"/>
                </a:cubicBezTo>
                <a:cubicBezTo>
                  <a:pt x="86" y="67"/>
                  <a:pt x="85" y="63"/>
                  <a:pt x="82" y="60"/>
                </a:cubicBezTo>
                <a:cubicBezTo>
                  <a:pt x="79" y="57"/>
                  <a:pt x="76" y="56"/>
                  <a:pt x="73" y="56"/>
                </a:cubicBezTo>
                <a:cubicBezTo>
                  <a:pt x="68" y="56"/>
                  <a:pt x="65" y="58"/>
                  <a:pt x="62" y="62"/>
                </a:cubicBezTo>
                <a:cubicBezTo>
                  <a:pt x="60" y="65"/>
                  <a:pt x="58" y="70"/>
                  <a:pt x="58" y="77"/>
                </a:cubicBezTo>
                <a:cubicBezTo>
                  <a:pt x="58" y="82"/>
                  <a:pt x="59" y="86"/>
                  <a:pt x="61" y="89"/>
                </a:cubicBezTo>
                <a:cubicBezTo>
                  <a:pt x="63" y="92"/>
                  <a:pt x="66" y="94"/>
                  <a:pt x="69" y="94"/>
                </a:cubicBezTo>
                <a:close/>
              </a:path>
            </a:pathLst>
          </a:custGeom>
          <a:solidFill>
            <a:schemeClr val="accent1">
              <a:lumMod val="50000"/>
            </a:scheme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 name="15"/>
          <p:cNvSpPr>
            <a:spLocks/>
          </p:cNvSpPr>
          <p:nvPr>
            <p:custDataLst>
              <p:tags r:id="rId17"/>
            </p:custDataLst>
          </p:nvPr>
        </p:nvSpPr>
        <p:spPr bwMode="auto">
          <a:xfrm>
            <a:off x="1072053" y="5165101"/>
            <a:ext cx="30404" cy="44135"/>
          </a:xfrm>
          <a:custGeom>
            <a:avLst/>
            <a:gdLst>
              <a:gd name="T0" fmla="*/ 0 w 26"/>
              <a:gd name="T1" fmla="*/ 664421388 h 38"/>
              <a:gd name="T2" fmla="*/ 888497617 w 26"/>
              <a:gd name="T3" fmla="*/ 1272294355 h 38"/>
              <a:gd name="T4" fmla="*/ 888497617 w 26"/>
              <a:gd name="T5" fmla="*/ 0 h 38"/>
              <a:gd name="T6" fmla="*/ 0 w 26"/>
              <a:gd name="T7" fmla="*/ 664421388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38">
                <a:moveTo>
                  <a:pt x="0" y="20"/>
                </a:moveTo>
                <a:cubicBezTo>
                  <a:pt x="6" y="29"/>
                  <a:pt x="15" y="36"/>
                  <a:pt x="26" y="38"/>
                </a:cubicBezTo>
                <a:cubicBezTo>
                  <a:pt x="26" y="0"/>
                  <a:pt x="26" y="0"/>
                  <a:pt x="26" y="0"/>
                </a:cubicBezTo>
                <a:lnTo>
                  <a:pt x="0" y="20"/>
                </a:lnTo>
                <a:close/>
              </a:path>
            </a:pathLst>
          </a:custGeom>
          <a:solidFill>
            <a:schemeClr val="accent1">
              <a:lumMod val="50000"/>
            </a:scheme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 name="16"/>
          <p:cNvSpPr>
            <a:spLocks/>
          </p:cNvSpPr>
          <p:nvPr>
            <p:custDataLst>
              <p:tags r:id="rId18"/>
            </p:custDataLst>
          </p:nvPr>
        </p:nvSpPr>
        <p:spPr bwMode="auto">
          <a:xfrm>
            <a:off x="1270169" y="4990524"/>
            <a:ext cx="103472" cy="35798"/>
          </a:xfrm>
          <a:custGeom>
            <a:avLst/>
            <a:gdLst>
              <a:gd name="T0" fmla="*/ 2011415179 w 89"/>
              <a:gd name="T1" fmla="*/ 223598359 h 31"/>
              <a:gd name="T2" fmla="*/ 977376870 w 89"/>
              <a:gd name="T3" fmla="*/ 223598359 h 31"/>
              <a:gd name="T4" fmla="*/ 0 w 89"/>
              <a:gd name="T5" fmla="*/ 1020160738 h 31"/>
              <a:gd name="T6" fmla="*/ 2147483646 w 89"/>
              <a:gd name="T7" fmla="*/ 1020160738 h 31"/>
              <a:gd name="T8" fmla="*/ 2011415179 w 89"/>
              <a:gd name="T9" fmla="*/ 223598359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9" h="31">
                <a:moveTo>
                  <a:pt x="60" y="7"/>
                </a:moveTo>
                <a:cubicBezTo>
                  <a:pt x="52" y="0"/>
                  <a:pt x="37" y="0"/>
                  <a:pt x="29" y="7"/>
                </a:cubicBezTo>
                <a:cubicBezTo>
                  <a:pt x="0" y="31"/>
                  <a:pt x="0" y="31"/>
                  <a:pt x="0" y="31"/>
                </a:cubicBezTo>
                <a:cubicBezTo>
                  <a:pt x="89" y="31"/>
                  <a:pt x="89" y="31"/>
                  <a:pt x="89" y="31"/>
                </a:cubicBezTo>
                <a:lnTo>
                  <a:pt x="60" y="7"/>
                </a:lnTo>
                <a:close/>
              </a:path>
            </a:pathLst>
          </a:custGeom>
          <a:solidFill>
            <a:schemeClr val="accent1">
              <a:lumMod val="50000"/>
            </a:scheme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 name="17"/>
          <p:cNvSpPr>
            <a:spLocks/>
          </p:cNvSpPr>
          <p:nvPr>
            <p:custDataLst>
              <p:tags r:id="rId19"/>
            </p:custDataLst>
          </p:nvPr>
        </p:nvSpPr>
        <p:spPr bwMode="auto">
          <a:xfrm>
            <a:off x="1541843" y="5165101"/>
            <a:ext cx="29914" cy="44135"/>
          </a:xfrm>
          <a:custGeom>
            <a:avLst/>
            <a:gdLst>
              <a:gd name="T0" fmla="*/ 846203965 w 26"/>
              <a:gd name="T1" fmla="*/ 664421388 h 38"/>
              <a:gd name="T2" fmla="*/ 0 w 26"/>
              <a:gd name="T3" fmla="*/ 0 h 38"/>
              <a:gd name="T4" fmla="*/ 0 w 26"/>
              <a:gd name="T5" fmla="*/ 1272294355 h 38"/>
              <a:gd name="T6" fmla="*/ 846203965 w 26"/>
              <a:gd name="T7" fmla="*/ 664421388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38">
                <a:moveTo>
                  <a:pt x="26" y="20"/>
                </a:moveTo>
                <a:cubicBezTo>
                  <a:pt x="0" y="0"/>
                  <a:pt x="0" y="0"/>
                  <a:pt x="0" y="0"/>
                </a:cubicBezTo>
                <a:cubicBezTo>
                  <a:pt x="0" y="38"/>
                  <a:pt x="0" y="38"/>
                  <a:pt x="0" y="38"/>
                </a:cubicBezTo>
                <a:cubicBezTo>
                  <a:pt x="11" y="36"/>
                  <a:pt x="20" y="29"/>
                  <a:pt x="26" y="20"/>
                </a:cubicBezTo>
                <a:close/>
              </a:path>
            </a:pathLst>
          </a:custGeom>
          <a:solidFill>
            <a:schemeClr val="accent1">
              <a:lumMod val="50000"/>
            </a:scheme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 name="品 18"/>
          <p:cNvSpPr>
            <a:spLocks/>
          </p:cNvSpPr>
          <p:nvPr>
            <p:custDataLst>
              <p:tags r:id="rId20"/>
            </p:custDataLst>
          </p:nvPr>
        </p:nvSpPr>
        <p:spPr bwMode="auto">
          <a:xfrm>
            <a:off x="1102457" y="5026322"/>
            <a:ext cx="439386" cy="363376"/>
          </a:xfrm>
          <a:custGeom>
            <a:avLst/>
            <a:gdLst>
              <a:gd name="T0" fmla="*/ 711754623 w 377"/>
              <a:gd name="T1" fmla="*/ 2147483646 h 312"/>
              <a:gd name="T2" fmla="*/ 711754623 w 377"/>
              <a:gd name="T3" fmla="*/ 1691614079 h 312"/>
              <a:gd name="T4" fmla="*/ 1010692545 w 377"/>
              <a:gd name="T5" fmla="*/ 1009282065 h 312"/>
              <a:gd name="T6" fmla="*/ 1765153125 w 377"/>
              <a:gd name="T7" fmla="*/ 710763929 h 312"/>
              <a:gd name="T8" fmla="*/ 2147483646 w 377"/>
              <a:gd name="T9" fmla="*/ 710763929 h 312"/>
              <a:gd name="T10" fmla="*/ 2147483646 w 377"/>
              <a:gd name="T11" fmla="*/ 1009282065 h 312"/>
              <a:gd name="T12" fmla="*/ 2147483646 w 377"/>
              <a:gd name="T13" fmla="*/ 1691614079 h 312"/>
              <a:gd name="T14" fmla="*/ 2147483646 w 377"/>
              <a:gd name="T15" fmla="*/ 2147483646 h 312"/>
              <a:gd name="T16" fmla="*/ 2147483646 w 377"/>
              <a:gd name="T17" fmla="*/ 2147483646 h 312"/>
              <a:gd name="T18" fmla="*/ 2147483646 w 377"/>
              <a:gd name="T19" fmla="*/ 1691614079 h 312"/>
              <a:gd name="T20" fmla="*/ 2147483646 w 377"/>
              <a:gd name="T21" fmla="*/ 0 h 312"/>
              <a:gd name="T22" fmla="*/ 1765153125 w 377"/>
              <a:gd name="T23" fmla="*/ 0 h 312"/>
              <a:gd name="T24" fmla="*/ 0 w 377"/>
              <a:gd name="T25" fmla="*/ 1691614079 h 312"/>
              <a:gd name="T26" fmla="*/ 0 w 377"/>
              <a:gd name="T27" fmla="*/ 2147483646 h 312"/>
              <a:gd name="T28" fmla="*/ 711754623 w 377"/>
              <a:gd name="T29" fmla="*/ 2147483646 h 3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77" h="312">
                <a:moveTo>
                  <a:pt x="21" y="312"/>
                </a:moveTo>
                <a:cubicBezTo>
                  <a:pt x="21" y="50"/>
                  <a:pt x="21" y="50"/>
                  <a:pt x="21" y="50"/>
                </a:cubicBezTo>
                <a:cubicBezTo>
                  <a:pt x="21" y="42"/>
                  <a:pt x="24" y="35"/>
                  <a:pt x="30" y="30"/>
                </a:cubicBezTo>
                <a:cubicBezTo>
                  <a:pt x="35" y="24"/>
                  <a:pt x="43" y="21"/>
                  <a:pt x="52" y="21"/>
                </a:cubicBezTo>
                <a:cubicBezTo>
                  <a:pt x="325" y="21"/>
                  <a:pt x="325" y="21"/>
                  <a:pt x="325" y="21"/>
                </a:cubicBezTo>
                <a:cubicBezTo>
                  <a:pt x="334" y="21"/>
                  <a:pt x="342" y="24"/>
                  <a:pt x="347" y="30"/>
                </a:cubicBezTo>
                <a:cubicBezTo>
                  <a:pt x="353" y="35"/>
                  <a:pt x="356" y="42"/>
                  <a:pt x="356" y="50"/>
                </a:cubicBezTo>
                <a:cubicBezTo>
                  <a:pt x="356" y="312"/>
                  <a:pt x="356" y="312"/>
                  <a:pt x="356" y="312"/>
                </a:cubicBezTo>
                <a:cubicBezTo>
                  <a:pt x="377" y="312"/>
                  <a:pt x="377" y="312"/>
                  <a:pt x="377" y="312"/>
                </a:cubicBezTo>
                <a:cubicBezTo>
                  <a:pt x="377" y="50"/>
                  <a:pt x="377" y="50"/>
                  <a:pt x="377" y="50"/>
                </a:cubicBezTo>
                <a:cubicBezTo>
                  <a:pt x="377" y="22"/>
                  <a:pt x="353" y="0"/>
                  <a:pt x="325" y="0"/>
                </a:cubicBezTo>
                <a:cubicBezTo>
                  <a:pt x="52" y="0"/>
                  <a:pt x="52" y="0"/>
                  <a:pt x="52" y="0"/>
                </a:cubicBezTo>
                <a:cubicBezTo>
                  <a:pt x="24" y="0"/>
                  <a:pt x="0" y="22"/>
                  <a:pt x="0" y="50"/>
                </a:cubicBezTo>
                <a:cubicBezTo>
                  <a:pt x="0" y="312"/>
                  <a:pt x="0" y="312"/>
                  <a:pt x="0" y="312"/>
                </a:cubicBezTo>
                <a:lnTo>
                  <a:pt x="21" y="312"/>
                </a:lnTo>
                <a:close/>
              </a:path>
            </a:pathLst>
          </a:custGeom>
          <a:solidFill>
            <a:schemeClr val="accent1">
              <a:lumMod val="50000"/>
            </a:scheme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 name="出品 19"/>
          <p:cNvSpPr>
            <a:spLocks noEditPoints="1"/>
          </p:cNvSpPr>
          <p:nvPr>
            <p:custDataLst>
              <p:tags r:id="rId21"/>
            </p:custDataLst>
          </p:nvPr>
        </p:nvSpPr>
        <p:spPr bwMode="auto">
          <a:xfrm>
            <a:off x="1055870" y="5204823"/>
            <a:ext cx="531088" cy="327087"/>
          </a:xfrm>
          <a:custGeom>
            <a:avLst/>
            <a:gdLst>
              <a:gd name="T0" fmla="*/ 2147483646 w 456"/>
              <a:gd name="T1" fmla="*/ 0 h 281"/>
              <a:gd name="T2" fmla="*/ 2147483646 w 456"/>
              <a:gd name="T3" fmla="*/ 2147483646 h 281"/>
              <a:gd name="T4" fmla="*/ 2147483646 w 456"/>
              <a:gd name="T5" fmla="*/ 2147483646 h 281"/>
              <a:gd name="T6" fmla="*/ 241658250 w 456"/>
              <a:gd name="T7" fmla="*/ 0 h 281"/>
              <a:gd name="T8" fmla="*/ 0 w 456"/>
              <a:gd name="T9" fmla="*/ 738362183 h 281"/>
              <a:gd name="T10" fmla="*/ 0 w 456"/>
              <a:gd name="T11" fmla="*/ 2147483646 h 281"/>
              <a:gd name="T12" fmla="*/ 1449957040 w 456"/>
              <a:gd name="T13" fmla="*/ 2147483646 h 281"/>
              <a:gd name="T14" fmla="*/ 2147483646 w 456"/>
              <a:gd name="T15" fmla="*/ 2147483646 h 281"/>
              <a:gd name="T16" fmla="*/ 2147483646 w 456"/>
              <a:gd name="T17" fmla="*/ 2147483646 h 281"/>
              <a:gd name="T18" fmla="*/ 2147483646 w 456"/>
              <a:gd name="T19" fmla="*/ 738362183 h 281"/>
              <a:gd name="T20" fmla="*/ 2147483646 w 456"/>
              <a:gd name="T21" fmla="*/ 0 h 281"/>
              <a:gd name="T22" fmla="*/ 2147483646 w 456"/>
              <a:gd name="T23" fmla="*/ 2147483646 h 281"/>
              <a:gd name="T24" fmla="*/ 1521034992 w 456"/>
              <a:gd name="T25" fmla="*/ 2147483646 h 281"/>
              <a:gd name="T26" fmla="*/ 1108788904 w 456"/>
              <a:gd name="T27" fmla="*/ 2147483646 h 281"/>
              <a:gd name="T28" fmla="*/ 1222512873 w 456"/>
              <a:gd name="T29" fmla="*/ 2147483646 h 281"/>
              <a:gd name="T30" fmla="*/ 2147483646 w 456"/>
              <a:gd name="T31" fmla="*/ 2147483646 h 281"/>
              <a:gd name="T32" fmla="*/ 2147483646 w 456"/>
              <a:gd name="T33" fmla="*/ 2147483646 h 281"/>
              <a:gd name="T34" fmla="*/ 2147483646 w 456"/>
              <a:gd name="T35" fmla="*/ 2147483646 h 281"/>
              <a:gd name="T36" fmla="*/ 2147483646 w 456"/>
              <a:gd name="T37" fmla="*/ 2147483646 h 281"/>
              <a:gd name="T38" fmla="*/ 2147483646 w 456"/>
              <a:gd name="T39" fmla="*/ 2147483646 h 281"/>
              <a:gd name="T40" fmla="*/ 2147483646 w 456"/>
              <a:gd name="T41" fmla="*/ 2147483646 h 281"/>
              <a:gd name="T42" fmla="*/ 2147483646 w 456"/>
              <a:gd name="T43" fmla="*/ 2147483646 h 281"/>
              <a:gd name="T44" fmla="*/ 2147483646 w 456"/>
              <a:gd name="T45" fmla="*/ 2147483646 h 281"/>
              <a:gd name="T46" fmla="*/ 2147483646 w 456"/>
              <a:gd name="T47" fmla="*/ 2147483646 h 281"/>
              <a:gd name="T48" fmla="*/ 2147483646 w 456"/>
              <a:gd name="T49" fmla="*/ 2147483646 h 28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56" h="281">
                <a:moveTo>
                  <a:pt x="450" y="0"/>
                </a:moveTo>
                <a:cubicBezTo>
                  <a:pt x="245" y="169"/>
                  <a:pt x="245" y="169"/>
                  <a:pt x="245" y="169"/>
                </a:cubicBezTo>
                <a:cubicBezTo>
                  <a:pt x="236" y="176"/>
                  <a:pt x="221" y="176"/>
                  <a:pt x="212" y="169"/>
                </a:cubicBezTo>
                <a:cubicBezTo>
                  <a:pt x="7" y="0"/>
                  <a:pt x="7" y="0"/>
                  <a:pt x="7" y="0"/>
                </a:cubicBezTo>
                <a:cubicBezTo>
                  <a:pt x="3" y="7"/>
                  <a:pt x="0" y="14"/>
                  <a:pt x="0" y="22"/>
                </a:cubicBezTo>
                <a:cubicBezTo>
                  <a:pt x="0" y="239"/>
                  <a:pt x="0" y="239"/>
                  <a:pt x="0" y="239"/>
                </a:cubicBezTo>
                <a:cubicBezTo>
                  <a:pt x="0" y="262"/>
                  <a:pt x="19" y="281"/>
                  <a:pt x="43" y="281"/>
                </a:cubicBezTo>
                <a:cubicBezTo>
                  <a:pt x="414" y="281"/>
                  <a:pt x="414" y="281"/>
                  <a:pt x="414" y="281"/>
                </a:cubicBezTo>
                <a:cubicBezTo>
                  <a:pt x="437" y="281"/>
                  <a:pt x="456" y="262"/>
                  <a:pt x="456" y="239"/>
                </a:cubicBezTo>
                <a:cubicBezTo>
                  <a:pt x="456" y="22"/>
                  <a:pt x="456" y="22"/>
                  <a:pt x="456" y="22"/>
                </a:cubicBezTo>
                <a:cubicBezTo>
                  <a:pt x="456" y="14"/>
                  <a:pt x="454" y="7"/>
                  <a:pt x="450" y="0"/>
                </a:cubicBezTo>
                <a:close/>
                <a:moveTo>
                  <a:pt x="151" y="182"/>
                </a:moveTo>
                <a:cubicBezTo>
                  <a:pt x="45" y="248"/>
                  <a:pt x="45" y="248"/>
                  <a:pt x="45" y="248"/>
                </a:cubicBezTo>
                <a:cubicBezTo>
                  <a:pt x="41" y="250"/>
                  <a:pt x="35" y="249"/>
                  <a:pt x="33" y="245"/>
                </a:cubicBezTo>
                <a:cubicBezTo>
                  <a:pt x="30" y="241"/>
                  <a:pt x="31" y="235"/>
                  <a:pt x="36" y="233"/>
                </a:cubicBezTo>
                <a:cubicBezTo>
                  <a:pt x="142" y="167"/>
                  <a:pt x="142" y="167"/>
                  <a:pt x="142" y="167"/>
                </a:cubicBezTo>
                <a:cubicBezTo>
                  <a:pt x="146" y="165"/>
                  <a:pt x="151" y="166"/>
                  <a:pt x="154" y="170"/>
                </a:cubicBezTo>
                <a:cubicBezTo>
                  <a:pt x="156" y="174"/>
                  <a:pt x="155" y="180"/>
                  <a:pt x="151" y="182"/>
                </a:cubicBezTo>
                <a:close/>
                <a:moveTo>
                  <a:pt x="424" y="245"/>
                </a:moveTo>
                <a:cubicBezTo>
                  <a:pt x="422" y="249"/>
                  <a:pt x="416" y="250"/>
                  <a:pt x="412" y="248"/>
                </a:cubicBezTo>
                <a:cubicBezTo>
                  <a:pt x="306" y="182"/>
                  <a:pt x="306" y="182"/>
                  <a:pt x="306" y="182"/>
                </a:cubicBezTo>
                <a:cubicBezTo>
                  <a:pt x="302" y="180"/>
                  <a:pt x="301" y="174"/>
                  <a:pt x="303" y="170"/>
                </a:cubicBezTo>
                <a:cubicBezTo>
                  <a:pt x="306" y="166"/>
                  <a:pt x="311" y="165"/>
                  <a:pt x="315" y="167"/>
                </a:cubicBezTo>
                <a:cubicBezTo>
                  <a:pt x="421" y="233"/>
                  <a:pt x="421" y="233"/>
                  <a:pt x="421" y="233"/>
                </a:cubicBezTo>
                <a:cubicBezTo>
                  <a:pt x="426" y="235"/>
                  <a:pt x="427" y="241"/>
                  <a:pt x="424" y="245"/>
                </a:cubicBezTo>
                <a:close/>
              </a:path>
            </a:pathLst>
          </a:custGeom>
          <a:solidFill>
            <a:schemeClr val="accent1">
              <a:lumMod val="50000"/>
            </a:scheme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3" name="品 26"/>
          <p:cNvSpPr/>
          <p:nvPr>
            <p:custDataLst>
              <p:tags r:id="rId22"/>
            </p:custDataLst>
          </p:nvPr>
        </p:nvSpPr>
        <p:spPr>
          <a:xfrm>
            <a:off x="2122387" y="1909649"/>
            <a:ext cx="4138530" cy="579736"/>
          </a:xfrm>
          <a:prstGeom prst="roundRect">
            <a:avLst>
              <a:gd name="adj" fmla="val 12912"/>
            </a:avLst>
          </a:prstGeom>
          <a:solidFill>
            <a:sysClr val="window" lastClr="FFFFFF">
              <a:lumMod val="85000"/>
              <a:alpha val="6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4" name="27"/>
          <p:cNvSpPr/>
          <p:nvPr>
            <p:custDataLst>
              <p:tags r:id="rId23"/>
            </p:custDataLst>
          </p:nvPr>
        </p:nvSpPr>
        <p:spPr>
          <a:xfrm>
            <a:off x="2122386" y="2926395"/>
            <a:ext cx="4136616" cy="579736"/>
          </a:xfrm>
          <a:prstGeom prst="roundRect">
            <a:avLst/>
          </a:prstGeom>
          <a:solidFill>
            <a:sysClr val="window" lastClr="FFFFFF">
              <a:lumMod val="85000"/>
              <a:alpha val="6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5" name="品 28"/>
          <p:cNvSpPr/>
          <p:nvPr>
            <p:custDataLst>
              <p:tags r:id="rId24"/>
            </p:custDataLst>
          </p:nvPr>
        </p:nvSpPr>
        <p:spPr>
          <a:xfrm>
            <a:off x="2122386" y="4005077"/>
            <a:ext cx="4138531" cy="579736"/>
          </a:xfrm>
          <a:prstGeom prst="roundRect">
            <a:avLst/>
          </a:prstGeom>
          <a:solidFill>
            <a:sysClr val="window" lastClr="FFFFFF">
              <a:lumMod val="85000"/>
              <a:alpha val="6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6" name="PA_圆品 29"/>
          <p:cNvSpPr/>
          <p:nvPr>
            <p:custDataLst>
              <p:tags r:id="rId25"/>
            </p:custDataLst>
          </p:nvPr>
        </p:nvSpPr>
        <p:spPr>
          <a:xfrm>
            <a:off x="2122386" y="4990524"/>
            <a:ext cx="4136616" cy="579736"/>
          </a:xfrm>
          <a:prstGeom prst="roundRect">
            <a:avLst/>
          </a:prstGeom>
          <a:solidFill>
            <a:sysClr val="window" lastClr="FFFFFF">
              <a:lumMod val="85000"/>
              <a:alpha val="6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7" name="34"/>
          <p:cNvSpPr/>
          <p:nvPr>
            <p:custDataLst>
              <p:tags r:id="rId26"/>
            </p:custDataLst>
          </p:nvPr>
        </p:nvSpPr>
        <p:spPr>
          <a:xfrm>
            <a:off x="2122386" y="1909649"/>
            <a:ext cx="3606085" cy="579736"/>
          </a:xfrm>
          <a:prstGeom prst="roundRect">
            <a:avLst/>
          </a:prstGeom>
          <a:solidFill>
            <a:srgbClr val="1C80A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8" name="品 35"/>
          <p:cNvSpPr txBox="1"/>
          <p:nvPr>
            <p:custDataLst>
              <p:tags r:id="rId27"/>
            </p:custDataLst>
          </p:nvPr>
        </p:nvSpPr>
        <p:spPr>
          <a:xfrm>
            <a:off x="4943689" y="2045862"/>
            <a:ext cx="744522"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95%</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49" name="36"/>
          <p:cNvSpPr/>
          <p:nvPr>
            <p:custDataLst>
              <p:tags r:id="rId28"/>
            </p:custDataLst>
          </p:nvPr>
        </p:nvSpPr>
        <p:spPr>
          <a:xfrm>
            <a:off x="2122385" y="2923440"/>
            <a:ext cx="2640171" cy="579736"/>
          </a:xfrm>
          <a:prstGeom prst="roundRect">
            <a:avLst/>
          </a:prstGeom>
          <a:solidFill>
            <a:schemeClr val="accent1">
              <a:lumMod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0" name="37"/>
          <p:cNvSpPr txBox="1"/>
          <p:nvPr>
            <p:custDataLst>
              <p:tags r:id="rId29"/>
            </p:custDataLst>
          </p:nvPr>
        </p:nvSpPr>
        <p:spPr>
          <a:xfrm>
            <a:off x="4018035" y="3062565"/>
            <a:ext cx="744522"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75%</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51" name="品 38"/>
          <p:cNvSpPr/>
          <p:nvPr>
            <p:custDataLst>
              <p:tags r:id="rId30"/>
            </p:custDataLst>
          </p:nvPr>
        </p:nvSpPr>
        <p:spPr>
          <a:xfrm>
            <a:off x="2122386" y="4012318"/>
            <a:ext cx="2060622" cy="579736"/>
          </a:xfrm>
          <a:prstGeom prst="roundRect">
            <a:avLst/>
          </a:prstGeom>
          <a:solidFill>
            <a:srgbClr val="1C80A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2" name="39"/>
          <p:cNvSpPr txBox="1"/>
          <p:nvPr>
            <p:custDataLst>
              <p:tags r:id="rId31"/>
            </p:custDataLst>
          </p:nvPr>
        </p:nvSpPr>
        <p:spPr>
          <a:xfrm>
            <a:off x="3438486" y="4150591"/>
            <a:ext cx="744522"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55%</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53" name="品 40"/>
          <p:cNvSpPr/>
          <p:nvPr>
            <p:custDataLst>
              <p:tags r:id="rId32"/>
            </p:custDataLst>
          </p:nvPr>
        </p:nvSpPr>
        <p:spPr>
          <a:xfrm>
            <a:off x="2122385" y="4997567"/>
            <a:ext cx="1423341" cy="579736"/>
          </a:xfrm>
          <a:prstGeom prst="roundRect">
            <a:avLst/>
          </a:prstGeom>
          <a:solidFill>
            <a:schemeClr val="accent1">
              <a:lumMod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4" name="41"/>
          <p:cNvSpPr txBox="1"/>
          <p:nvPr>
            <p:custDataLst>
              <p:tags r:id="rId33"/>
            </p:custDataLst>
          </p:nvPr>
        </p:nvSpPr>
        <p:spPr>
          <a:xfrm>
            <a:off x="2816080" y="5124399"/>
            <a:ext cx="744522"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25%</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55" name="矩形 54"/>
          <p:cNvSpPr/>
          <p:nvPr/>
        </p:nvSpPr>
        <p:spPr>
          <a:xfrm>
            <a:off x="522515" y="965540"/>
            <a:ext cx="11204896" cy="88004"/>
          </a:xfrm>
          <a:prstGeom prst="rect">
            <a:avLst/>
          </a:prstGeom>
          <a:solidFill>
            <a:schemeClr val="bg1">
              <a:lumMod val="85000"/>
              <a:alpha val="36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782294" y="388600"/>
            <a:ext cx="1276163" cy="576401"/>
            <a:chOff x="782294" y="698597"/>
            <a:chExt cx="1276163" cy="266404"/>
          </a:xfrm>
          <a:solidFill>
            <a:schemeClr val="bg1">
              <a:lumMod val="85000"/>
            </a:schemeClr>
          </a:solidFill>
        </p:grpSpPr>
        <p:sp>
          <p:nvSpPr>
            <p:cNvPr id="57" name="等腰三角形 56"/>
            <p:cNvSpPr/>
            <p:nvPr/>
          </p:nvSpPr>
          <p:spPr>
            <a:xfrm rot="16200000">
              <a:off x="742194" y="738697"/>
              <a:ext cx="266404" cy="186203"/>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等腰三角形 57"/>
            <p:cNvSpPr/>
            <p:nvPr/>
          </p:nvSpPr>
          <p:spPr>
            <a:xfrm rot="16200000" flipV="1">
              <a:off x="1832154" y="738697"/>
              <a:ext cx="266404" cy="186203"/>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同侧圆角矩形 58"/>
          <p:cNvSpPr/>
          <p:nvPr/>
        </p:nvSpPr>
        <p:spPr>
          <a:xfrm rot="10800000">
            <a:off x="968497" y="388600"/>
            <a:ext cx="903757" cy="938942"/>
          </a:xfrm>
          <a:prstGeom prst="round2SameRect">
            <a:avLst/>
          </a:prstGeom>
          <a:solidFill>
            <a:srgbClr val="068E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0" name="文本框 59"/>
          <p:cNvSpPr txBox="1"/>
          <p:nvPr/>
        </p:nvSpPr>
        <p:spPr>
          <a:xfrm>
            <a:off x="1069158" y="473350"/>
            <a:ext cx="702436" cy="769441"/>
          </a:xfrm>
          <a:prstGeom prst="rect">
            <a:avLst/>
          </a:prstGeom>
          <a:noFill/>
        </p:spPr>
        <p:txBody>
          <a:bodyPr wrap="none" rtlCol="0">
            <a:spAutoFit/>
          </a:bodyPr>
          <a:lstStyle/>
          <a:p>
            <a:r>
              <a:rPr lang="en-US" altLang="zh-CN" sz="4400" dirty="0">
                <a:solidFill>
                  <a:schemeClr val="bg1"/>
                </a:solidFill>
                <a:latin typeface="Impact" panose="020B0806030902050204" pitchFamily="34" charset="0"/>
                <a:ea typeface="阿里巴巴普惠体 H" panose="00020600040101010101" pitchFamily="18" charset="-122"/>
                <a:cs typeface="阿里巴巴普惠体 H" panose="00020600040101010101" pitchFamily="18" charset="-122"/>
              </a:rPr>
              <a:t>01</a:t>
            </a:r>
            <a:endParaRPr lang="zh-CN" altLang="en-US" sz="2000" dirty="0">
              <a:solidFill>
                <a:schemeClr val="bg1"/>
              </a:solidFill>
              <a:latin typeface="Impact" panose="020B0806030902050204" pitchFamily="34" charset="0"/>
              <a:ea typeface="阿里巴巴普惠体 H" panose="00020600040101010101" pitchFamily="18" charset="-122"/>
              <a:cs typeface="阿里巴巴普惠体 H" panose="00020600040101010101" pitchFamily="18" charset="-122"/>
            </a:endParaRPr>
          </a:p>
        </p:txBody>
      </p:sp>
      <p:sp>
        <p:nvSpPr>
          <p:cNvPr id="61" name="矩形 60"/>
          <p:cNvSpPr/>
          <p:nvPr/>
        </p:nvSpPr>
        <p:spPr>
          <a:xfrm>
            <a:off x="2099773" y="293372"/>
            <a:ext cx="4240263" cy="584775"/>
          </a:xfrm>
          <a:prstGeom prst="rect">
            <a:avLst/>
          </a:prstGeom>
        </p:spPr>
        <p:txBody>
          <a:bodyPr wrap="none">
            <a:spAutoFit/>
          </a:bodyPr>
          <a:lstStyle/>
          <a:p>
            <a:r>
              <a:rPr lang="zh-CN" altLang="en-US" sz="3200" dirty="0">
                <a:latin typeface="阿里巴巴普惠体 H" panose="00020600040101010101" pitchFamily="18" charset="-122"/>
                <a:ea typeface="阿里巴巴普惠体 H" panose="00020600040101010101" pitchFamily="18" charset="-122"/>
                <a:cs typeface="阿里巴巴普惠体 H" panose="00020600040101010101" pitchFamily="18" charset="-122"/>
              </a:rPr>
              <a:t>单击此处添加标题文本</a:t>
            </a:r>
          </a:p>
        </p:txBody>
      </p:sp>
      <p:sp>
        <p:nvSpPr>
          <p:cNvPr id="62" name="矩形 61"/>
          <p:cNvSpPr/>
          <p:nvPr/>
        </p:nvSpPr>
        <p:spPr>
          <a:xfrm flipV="1">
            <a:off x="0" y="6813869"/>
            <a:ext cx="12190413" cy="45719"/>
          </a:xfrm>
          <a:prstGeom prst="rect">
            <a:avLst/>
          </a:prstGeom>
          <a:solidFill>
            <a:srgbClr val="3099B8"/>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9062683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245280" y="1370337"/>
            <a:ext cx="11834242" cy="4609913"/>
            <a:chOff x="304800" y="1152258"/>
            <a:chExt cx="8534400" cy="3324492"/>
          </a:xfrm>
        </p:grpSpPr>
        <p:cxnSp>
          <p:nvCxnSpPr>
            <p:cNvPr id="52" name="Straight Connector 49"/>
            <p:cNvCxnSpPr/>
            <p:nvPr/>
          </p:nvCxnSpPr>
          <p:spPr>
            <a:xfrm>
              <a:off x="2260228" y="2645281"/>
              <a:ext cx="7658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2260228" y="3881480"/>
              <a:ext cx="103174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38"/>
            <p:cNvCxnSpPr/>
            <p:nvPr/>
          </p:nvCxnSpPr>
          <p:spPr>
            <a:xfrm>
              <a:off x="5012575" y="1534454"/>
              <a:ext cx="18326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41"/>
            <p:cNvCxnSpPr/>
            <p:nvPr/>
          </p:nvCxnSpPr>
          <p:spPr>
            <a:xfrm>
              <a:off x="6079375" y="2645281"/>
              <a:ext cx="7658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1"/>
            <p:cNvCxnSpPr/>
            <p:nvPr/>
          </p:nvCxnSpPr>
          <p:spPr>
            <a:xfrm>
              <a:off x="5771373" y="3881480"/>
              <a:ext cx="107389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7" name="Oval 3"/>
            <p:cNvSpPr>
              <a:spLocks noChangeArrowheads="1"/>
            </p:cNvSpPr>
            <p:nvPr/>
          </p:nvSpPr>
          <p:spPr bwMode="auto">
            <a:xfrm>
              <a:off x="4788829" y="1951833"/>
              <a:ext cx="1365492" cy="1386533"/>
            </a:xfrm>
            <a:prstGeom prst="ellipse">
              <a:avLst/>
            </a:prstGeom>
            <a:solidFill>
              <a:schemeClr val="accent1">
                <a:lumMod val="50000"/>
              </a:schemeClr>
            </a:solidFill>
            <a:ln w="76200">
              <a:noFill/>
            </a:ln>
          </p:spPr>
          <p:txBody>
            <a:bodyPr vert="horz" wrap="square" lIns="91440" tIns="45720" rIns="91440" bIns="45720" numCol="1" anchor="t" anchorCtr="0" compatLnSpc="1">
              <a:prstTxWarp prst="textNoShape">
                <a:avLst/>
              </a:prstTxWarp>
            </a:bodyPr>
            <a:lstStyle/>
            <a:p>
              <a:endParaRPr lang="en-US" sz="2800"/>
            </a:p>
          </p:txBody>
        </p:sp>
        <p:sp>
          <p:nvSpPr>
            <p:cNvPr id="58" name="Oval 4"/>
            <p:cNvSpPr>
              <a:spLocks noChangeArrowheads="1"/>
            </p:cNvSpPr>
            <p:nvPr/>
          </p:nvSpPr>
          <p:spPr bwMode="auto">
            <a:xfrm>
              <a:off x="3801944" y="1352683"/>
              <a:ext cx="1365492" cy="1386533"/>
            </a:xfrm>
            <a:prstGeom prst="ellipse">
              <a:avLst/>
            </a:prstGeom>
            <a:solidFill>
              <a:srgbClr val="1C80A0"/>
            </a:solidFill>
            <a:ln w="76200">
              <a:noFill/>
            </a:ln>
          </p:spPr>
          <p:txBody>
            <a:bodyPr vert="horz" wrap="square" lIns="91440" tIns="45720" rIns="91440" bIns="45720" numCol="1" anchor="t" anchorCtr="0" compatLnSpc="1">
              <a:prstTxWarp prst="textNoShape">
                <a:avLst/>
              </a:prstTxWarp>
            </a:bodyPr>
            <a:lstStyle/>
            <a:p>
              <a:endParaRPr lang="en-US" sz="2800"/>
            </a:p>
          </p:txBody>
        </p:sp>
        <p:sp>
          <p:nvSpPr>
            <p:cNvPr id="59" name="Oval 5"/>
            <p:cNvSpPr>
              <a:spLocks noChangeArrowheads="1"/>
            </p:cNvSpPr>
            <p:nvPr/>
          </p:nvSpPr>
          <p:spPr bwMode="auto">
            <a:xfrm>
              <a:off x="2931464" y="1951833"/>
              <a:ext cx="1365492" cy="1386533"/>
            </a:xfrm>
            <a:prstGeom prst="ellipse">
              <a:avLst/>
            </a:prstGeom>
            <a:solidFill>
              <a:srgbClr val="1C80A0"/>
            </a:solidFill>
            <a:ln w="76200">
              <a:noFill/>
            </a:ln>
          </p:spPr>
          <p:txBody>
            <a:bodyPr vert="horz" wrap="square" lIns="91440" tIns="45720" rIns="91440" bIns="45720" numCol="1" anchor="t" anchorCtr="0" compatLnSpc="1">
              <a:prstTxWarp prst="textNoShape">
                <a:avLst/>
              </a:prstTxWarp>
            </a:bodyPr>
            <a:lstStyle/>
            <a:p>
              <a:endParaRPr lang="en-US" sz="2800"/>
            </a:p>
          </p:txBody>
        </p:sp>
        <p:sp>
          <p:nvSpPr>
            <p:cNvPr id="60" name="Oval 6"/>
            <p:cNvSpPr>
              <a:spLocks noChangeArrowheads="1"/>
            </p:cNvSpPr>
            <p:nvPr/>
          </p:nvSpPr>
          <p:spPr bwMode="auto">
            <a:xfrm>
              <a:off x="4484690" y="3090217"/>
              <a:ext cx="1365492" cy="1386533"/>
            </a:xfrm>
            <a:prstGeom prst="ellipse">
              <a:avLst/>
            </a:prstGeom>
            <a:solidFill>
              <a:srgbClr val="1C80A0"/>
            </a:solidFill>
            <a:ln w="76200">
              <a:noFill/>
            </a:ln>
          </p:spPr>
          <p:txBody>
            <a:bodyPr vert="horz" wrap="square" lIns="91440" tIns="45720" rIns="91440" bIns="45720" numCol="1" anchor="t" anchorCtr="0" compatLnSpc="1">
              <a:prstTxWarp prst="textNoShape">
                <a:avLst/>
              </a:prstTxWarp>
            </a:bodyPr>
            <a:lstStyle/>
            <a:p>
              <a:endParaRPr lang="en-US" sz="2800"/>
            </a:p>
          </p:txBody>
        </p:sp>
        <p:sp>
          <p:nvSpPr>
            <p:cNvPr id="61" name="Oval 7"/>
            <p:cNvSpPr>
              <a:spLocks noChangeArrowheads="1"/>
            </p:cNvSpPr>
            <p:nvPr/>
          </p:nvSpPr>
          <p:spPr bwMode="auto">
            <a:xfrm>
              <a:off x="3239028" y="3090217"/>
              <a:ext cx="1365492" cy="1386533"/>
            </a:xfrm>
            <a:prstGeom prst="ellipse">
              <a:avLst/>
            </a:prstGeom>
            <a:solidFill>
              <a:schemeClr val="accent1">
                <a:lumMod val="50000"/>
              </a:schemeClr>
            </a:solidFill>
            <a:ln w="76200">
              <a:noFill/>
            </a:ln>
          </p:spPr>
          <p:txBody>
            <a:bodyPr vert="horz" wrap="square" lIns="91440" tIns="45720" rIns="91440" bIns="45720" numCol="1" anchor="t" anchorCtr="0" compatLnSpc="1">
              <a:prstTxWarp prst="textNoShape">
                <a:avLst/>
              </a:prstTxWarp>
            </a:bodyPr>
            <a:lstStyle/>
            <a:p>
              <a:endParaRPr lang="en-US" sz="2800"/>
            </a:p>
          </p:txBody>
        </p:sp>
        <p:sp>
          <p:nvSpPr>
            <p:cNvPr id="62" name="Oval 2"/>
            <p:cNvSpPr>
              <a:spLocks noChangeArrowheads="1"/>
            </p:cNvSpPr>
            <p:nvPr/>
          </p:nvSpPr>
          <p:spPr bwMode="auto">
            <a:xfrm>
              <a:off x="3842741" y="2362750"/>
              <a:ext cx="1365492" cy="1386533"/>
            </a:xfrm>
            <a:prstGeom prst="ellipse">
              <a:avLst/>
            </a:prstGeom>
            <a:solidFill>
              <a:schemeClr val="bg1"/>
            </a:solidFill>
            <a:ln w="152400">
              <a:solidFill>
                <a:schemeClr val="bg1"/>
              </a:solidFill>
            </a:ln>
          </p:spPr>
          <p:txBody>
            <a:bodyPr vert="horz" wrap="square" lIns="91440" tIns="45720" rIns="91440" bIns="45720" numCol="1" anchor="t" anchorCtr="0" compatLnSpc="1">
              <a:prstTxWarp prst="textNoShape">
                <a:avLst/>
              </a:prstTxWarp>
            </a:bodyPr>
            <a:lstStyle/>
            <a:p>
              <a:endParaRPr lang="en-US" sz="2800"/>
            </a:p>
          </p:txBody>
        </p:sp>
        <p:grpSp>
          <p:nvGrpSpPr>
            <p:cNvPr id="63" name="Group 16"/>
            <p:cNvGrpSpPr/>
            <p:nvPr/>
          </p:nvGrpSpPr>
          <p:grpSpPr>
            <a:xfrm>
              <a:off x="4267200" y="1763401"/>
              <a:ext cx="506125" cy="353744"/>
              <a:chOff x="7999238" y="1399322"/>
              <a:chExt cx="464215" cy="324452"/>
            </a:xfrm>
            <a:solidFill>
              <a:schemeClr val="bg1"/>
            </a:solidFill>
          </p:grpSpPr>
          <p:sp>
            <p:nvSpPr>
              <p:cNvPr id="102" name="Freeform 57"/>
              <p:cNvSpPr>
                <a:spLocks noEditPoints="1"/>
              </p:cNvSpPr>
              <p:nvPr/>
            </p:nvSpPr>
            <p:spPr bwMode="auto">
              <a:xfrm>
                <a:off x="7999238" y="1399322"/>
                <a:ext cx="331940" cy="324452"/>
              </a:xfrm>
              <a:custGeom>
                <a:avLst/>
                <a:gdLst>
                  <a:gd name="T0" fmla="*/ 86 w 100"/>
                  <a:gd name="T1" fmla="*/ 60 h 97"/>
                  <a:gd name="T2" fmla="*/ 100 w 100"/>
                  <a:gd name="T3" fmla="*/ 54 h 97"/>
                  <a:gd name="T4" fmla="*/ 100 w 100"/>
                  <a:gd name="T5" fmla="*/ 43 h 97"/>
                  <a:gd name="T6" fmla="*/ 86 w 100"/>
                  <a:gd name="T7" fmla="*/ 38 h 97"/>
                  <a:gd name="T8" fmla="*/ 83 w 100"/>
                  <a:gd name="T9" fmla="*/ 32 h 97"/>
                  <a:gd name="T10" fmla="*/ 89 w 100"/>
                  <a:gd name="T11" fmla="*/ 18 h 97"/>
                  <a:gd name="T12" fmla="*/ 81 w 100"/>
                  <a:gd name="T13" fmla="*/ 11 h 97"/>
                  <a:gd name="T14" fmla="*/ 67 w 100"/>
                  <a:gd name="T15" fmla="*/ 16 h 97"/>
                  <a:gd name="T16" fmla="*/ 61 w 100"/>
                  <a:gd name="T17" fmla="*/ 14 h 97"/>
                  <a:gd name="T18" fmla="*/ 55 w 100"/>
                  <a:gd name="T19" fmla="*/ 0 h 97"/>
                  <a:gd name="T20" fmla="*/ 44 w 100"/>
                  <a:gd name="T21" fmla="*/ 0 h 97"/>
                  <a:gd name="T22" fmla="*/ 39 w 100"/>
                  <a:gd name="T23" fmla="*/ 14 h 97"/>
                  <a:gd name="T24" fmla="*/ 33 w 100"/>
                  <a:gd name="T25" fmla="*/ 16 h 97"/>
                  <a:gd name="T26" fmla="*/ 19 w 100"/>
                  <a:gd name="T27" fmla="*/ 11 h 97"/>
                  <a:gd name="T28" fmla="*/ 11 w 100"/>
                  <a:gd name="T29" fmla="*/ 19 h 97"/>
                  <a:gd name="T30" fmla="*/ 17 w 100"/>
                  <a:gd name="T31" fmla="*/ 32 h 97"/>
                  <a:gd name="T32" fmla="*/ 14 w 100"/>
                  <a:gd name="T33" fmla="*/ 38 h 97"/>
                  <a:gd name="T34" fmla="*/ 0 w 100"/>
                  <a:gd name="T35" fmla="*/ 44 h 97"/>
                  <a:gd name="T36" fmla="*/ 0 w 100"/>
                  <a:gd name="T37" fmla="*/ 54 h 97"/>
                  <a:gd name="T38" fmla="*/ 14 w 100"/>
                  <a:gd name="T39" fmla="*/ 60 h 97"/>
                  <a:gd name="T40" fmla="*/ 17 w 100"/>
                  <a:gd name="T41" fmla="*/ 66 h 97"/>
                  <a:gd name="T42" fmla="*/ 11 w 100"/>
                  <a:gd name="T43" fmla="*/ 80 h 97"/>
                  <a:gd name="T44" fmla="*/ 19 w 100"/>
                  <a:gd name="T45" fmla="*/ 87 h 97"/>
                  <a:gd name="T46" fmla="*/ 33 w 100"/>
                  <a:gd name="T47" fmla="*/ 82 h 97"/>
                  <a:gd name="T48" fmla="*/ 39 w 100"/>
                  <a:gd name="T49" fmla="*/ 84 h 97"/>
                  <a:gd name="T50" fmla="*/ 45 w 100"/>
                  <a:gd name="T51" fmla="*/ 97 h 97"/>
                  <a:gd name="T52" fmla="*/ 56 w 100"/>
                  <a:gd name="T53" fmla="*/ 97 h 97"/>
                  <a:gd name="T54" fmla="*/ 61 w 100"/>
                  <a:gd name="T55" fmla="*/ 84 h 97"/>
                  <a:gd name="T56" fmla="*/ 67 w 100"/>
                  <a:gd name="T57" fmla="*/ 82 h 97"/>
                  <a:gd name="T58" fmla="*/ 81 w 100"/>
                  <a:gd name="T59" fmla="*/ 87 h 97"/>
                  <a:gd name="T60" fmla="*/ 89 w 100"/>
                  <a:gd name="T61" fmla="*/ 79 h 97"/>
                  <a:gd name="T62" fmla="*/ 83 w 100"/>
                  <a:gd name="T63" fmla="*/ 66 h 97"/>
                  <a:gd name="T64" fmla="*/ 86 w 100"/>
                  <a:gd name="T65" fmla="*/ 60 h 97"/>
                  <a:gd name="T66" fmla="*/ 50 w 100"/>
                  <a:gd name="T67" fmla="*/ 64 h 97"/>
                  <a:gd name="T68" fmla="*/ 34 w 100"/>
                  <a:gd name="T69" fmla="*/ 49 h 97"/>
                  <a:gd name="T70" fmla="*/ 50 w 100"/>
                  <a:gd name="T71" fmla="*/ 33 h 97"/>
                  <a:gd name="T72" fmla="*/ 66 w 100"/>
                  <a:gd name="T73" fmla="*/ 49 h 97"/>
                  <a:gd name="T74" fmla="*/ 50 w 100"/>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0" h="97">
                    <a:moveTo>
                      <a:pt x="86" y="60"/>
                    </a:moveTo>
                    <a:cubicBezTo>
                      <a:pt x="86" y="60"/>
                      <a:pt x="100" y="55"/>
                      <a:pt x="100" y="54"/>
                    </a:cubicBezTo>
                    <a:cubicBezTo>
                      <a:pt x="100" y="43"/>
                      <a:pt x="100" y="43"/>
                      <a:pt x="100" y="43"/>
                    </a:cubicBezTo>
                    <a:cubicBezTo>
                      <a:pt x="100" y="43"/>
                      <a:pt x="86" y="38"/>
                      <a:pt x="86" y="38"/>
                    </a:cubicBezTo>
                    <a:cubicBezTo>
                      <a:pt x="83" y="32"/>
                      <a:pt x="83" y="32"/>
                      <a:pt x="83" y="32"/>
                    </a:cubicBezTo>
                    <a:cubicBezTo>
                      <a:pt x="83" y="32"/>
                      <a:pt x="89" y="19"/>
                      <a:pt x="89" y="18"/>
                    </a:cubicBezTo>
                    <a:cubicBezTo>
                      <a:pt x="81" y="11"/>
                      <a:pt x="81" y="11"/>
                      <a:pt x="81" y="11"/>
                    </a:cubicBezTo>
                    <a:cubicBezTo>
                      <a:pt x="80" y="10"/>
                      <a:pt x="67" y="16"/>
                      <a:pt x="67" y="16"/>
                    </a:cubicBezTo>
                    <a:cubicBezTo>
                      <a:pt x="61" y="14"/>
                      <a:pt x="61" y="14"/>
                      <a:pt x="61" y="14"/>
                    </a:cubicBezTo>
                    <a:cubicBezTo>
                      <a:pt x="61" y="14"/>
                      <a:pt x="56" y="0"/>
                      <a:pt x="55" y="0"/>
                    </a:cubicBezTo>
                    <a:cubicBezTo>
                      <a:pt x="44" y="0"/>
                      <a:pt x="44" y="0"/>
                      <a:pt x="44" y="0"/>
                    </a:cubicBezTo>
                    <a:cubicBezTo>
                      <a:pt x="44" y="0"/>
                      <a:pt x="39" y="14"/>
                      <a:pt x="39" y="14"/>
                    </a:cubicBezTo>
                    <a:cubicBezTo>
                      <a:pt x="33" y="16"/>
                      <a:pt x="33" y="16"/>
                      <a:pt x="33" y="16"/>
                    </a:cubicBezTo>
                    <a:cubicBezTo>
                      <a:pt x="33" y="16"/>
                      <a:pt x="19" y="10"/>
                      <a:pt x="19" y="11"/>
                    </a:cubicBezTo>
                    <a:cubicBezTo>
                      <a:pt x="11" y="19"/>
                      <a:pt x="11" y="19"/>
                      <a:pt x="11" y="19"/>
                    </a:cubicBezTo>
                    <a:cubicBezTo>
                      <a:pt x="10" y="19"/>
                      <a:pt x="17" y="32"/>
                      <a:pt x="17" y="32"/>
                    </a:cubicBezTo>
                    <a:cubicBezTo>
                      <a:pt x="14" y="38"/>
                      <a:pt x="14" y="38"/>
                      <a:pt x="14" y="38"/>
                    </a:cubicBezTo>
                    <a:cubicBezTo>
                      <a:pt x="14" y="38"/>
                      <a:pt x="0" y="43"/>
                      <a:pt x="0" y="44"/>
                    </a:cubicBezTo>
                    <a:cubicBezTo>
                      <a:pt x="0" y="54"/>
                      <a:pt x="0" y="54"/>
                      <a:pt x="0" y="54"/>
                    </a:cubicBezTo>
                    <a:cubicBezTo>
                      <a:pt x="0" y="55"/>
                      <a:pt x="14" y="60"/>
                      <a:pt x="14" y="60"/>
                    </a:cubicBezTo>
                    <a:cubicBezTo>
                      <a:pt x="17" y="66"/>
                      <a:pt x="17" y="66"/>
                      <a:pt x="17" y="66"/>
                    </a:cubicBezTo>
                    <a:cubicBezTo>
                      <a:pt x="17" y="66"/>
                      <a:pt x="11" y="79"/>
                      <a:pt x="11" y="80"/>
                    </a:cubicBezTo>
                    <a:cubicBezTo>
                      <a:pt x="19" y="87"/>
                      <a:pt x="19" y="87"/>
                      <a:pt x="19" y="87"/>
                    </a:cubicBezTo>
                    <a:cubicBezTo>
                      <a:pt x="20" y="88"/>
                      <a:pt x="33" y="82"/>
                      <a:pt x="33" y="82"/>
                    </a:cubicBezTo>
                    <a:cubicBezTo>
                      <a:pt x="39" y="84"/>
                      <a:pt x="39" y="84"/>
                      <a:pt x="39" y="84"/>
                    </a:cubicBezTo>
                    <a:cubicBezTo>
                      <a:pt x="39" y="84"/>
                      <a:pt x="44" y="97"/>
                      <a:pt x="45" y="97"/>
                    </a:cubicBezTo>
                    <a:cubicBezTo>
                      <a:pt x="56" y="97"/>
                      <a:pt x="56" y="97"/>
                      <a:pt x="56" y="97"/>
                    </a:cubicBezTo>
                    <a:cubicBezTo>
                      <a:pt x="56" y="97"/>
                      <a:pt x="61" y="84"/>
                      <a:pt x="61" y="84"/>
                    </a:cubicBezTo>
                    <a:cubicBezTo>
                      <a:pt x="67" y="82"/>
                      <a:pt x="67" y="82"/>
                      <a:pt x="67" y="82"/>
                    </a:cubicBezTo>
                    <a:cubicBezTo>
                      <a:pt x="67" y="82"/>
                      <a:pt x="81" y="87"/>
                      <a:pt x="81" y="87"/>
                    </a:cubicBezTo>
                    <a:cubicBezTo>
                      <a:pt x="89" y="79"/>
                      <a:pt x="89" y="79"/>
                      <a:pt x="89" y="79"/>
                    </a:cubicBezTo>
                    <a:cubicBezTo>
                      <a:pt x="90" y="79"/>
                      <a:pt x="83" y="66"/>
                      <a:pt x="83" y="66"/>
                    </a:cubicBezTo>
                    <a:lnTo>
                      <a:pt x="86" y="60"/>
                    </a:lnTo>
                    <a:close/>
                    <a:moveTo>
                      <a:pt x="50" y="64"/>
                    </a:moveTo>
                    <a:cubicBezTo>
                      <a:pt x="41" y="64"/>
                      <a:pt x="34" y="57"/>
                      <a:pt x="34" y="49"/>
                    </a:cubicBezTo>
                    <a:cubicBezTo>
                      <a:pt x="34" y="40"/>
                      <a:pt x="41" y="33"/>
                      <a:pt x="50" y="33"/>
                    </a:cubicBezTo>
                    <a:cubicBezTo>
                      <a:pt x="59" y="33"/>
                      <a:pt x="66" y="40"/>
                      <a:pt x="66" y="49"/>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103" name="Freeform 58"/>
              <p:cNvSpPr>
                <a:spLocks noEditPoints="1"/>
              </p:cNvSpPr>
              <p:nvPr/>
            </p:nvSpPr>
            <p:spPr bwMode="auto">
              <a:xfrm>
                <a:off x="8308715" y="1564044"/>
                <a:ext cx="154738" cy="154738"/>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3 w 47"/>
                  <a:gd name="T17" fmla="*/ 6 h 47"/>
                  <a:gd name="T18" fmla="*/ 20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1 w 47"/>
                  <a:gd name="T31" fmla="*/ 21 h 47"/>
                  <a:gd name="T32" fmla="*/ 6 w 47"/>
                  <a:gd name="T33" fmla="*/ 25 h 47"/>
                  <a:gd name="T34" fmla="*/ 7 w 47"/>
                  <a:gd name="T35" fmla="*/ 28 h 47"/>
                  <a:gd name="T36" fmla="*/ 3 w 47"/>
                  <a:gd name="T37" fmla="*/ 34 h 47"/>
                  <a:gd name="T38" fmla="*/ 5 w 47"/>
                  <a:gd name="T39" fmla="*/ 38 h 47"/>
                  <a:gd name="T40" fmla="*/ 12 w 47"/>
                  <a:gd name="T41" fmla="*/ 37 h 47"/>
                  <a:gd name="T42" fmla="*/ 14 w 47"/>
                  <a:gd name="T43" fmla="*/ 39 h 47"/>
                  <a:gd name="T44" fmla="*/ 16 w 47"/>
                  <a:gd name="T45" fmla="*/ 46 h 47"/>
                  <a:gd name="T46" fmla="*/ 21 w 47"/>
                  <a:gd name="T47" fmla="*/ 47 h 47"/>
                  <a:gd name="T48" fmla="*/ 25 w 47"/>
                  <a:gd name="T49" fmla="*/ 41 h 47"/>
                  <a:gd name="T50" fmla="*/ 28 w 47"/>
                  <a:gd name="T51" fmla="*/ 41 h 47"/>
                  <a:gd name="T52" fmla="*/ 33 w 47"/>
                  <a:gd name="T53" fmla="*/ 45 h 47"/>
                  <a:gd name="T54" fmla="*/ 38 w 47"/>
                  <a:gd name="T55" fmla="*/ 42 h 47"/>
                  <a:gd name="T56" fmla="*/ 37 w 47"/>
                  <a:gd name="T57" fmla="*/ 35 h 47"/>
                  <a:gd name="T58" fmla="*/ 39 w 47"/>
                  <a:gd name="T59" fmla="*/ 33 h 47"/>
                  <a:gd name="T60" fmla="*/ 46 w 47"/>
                  <a:gd name="T61" fmla="*/ 31 h 47"/>
                  <a:gd name="T62" fmla="*/ 47 w 47"/>
                  <a:gd name="T63" fmla="*/ 26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3" y="6"/>
                      <a:pt x="23" y="6"/>
                    </a:cubicBezTo>
                    <a:cubicBezTo>
                      <a:pt x="20" y="6"/>
                      <a:pt x="20" y="6"/>
                      <a:pt x="20" y="6"/>
                    </a:cubicBezTo>
                    <a:cubicBezTo>
                      <a:pt x="20"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1" y="21"/>
                      <a:pt x="1" y="21"/>
                      <a:pt x="1" y="21"/>
                    </a:cubicBezTo>
                    <a:cubicBezTo>
                      <a:pt x="0" y="21"/>
                      <a:pt x="6" y="25"/>
                      <a:pt x="6" y="25"/>
                    </a:cubicBezTo>
                    <a:cubicBezTo>
                      <a:pt x="7" y="28"/>
                      <a:pt x="7" y="28"/>
                      <a:pt x="7" y="28"/>
                    </a:cubicBezTo>
                    <a:cubicBezTo>
                      <a:pt x="7" y="28"/>
                      <a:pt x="2" y="33"/>
                      <a:pt x="3" y="34"/>
                    </a:cubicBezTo>
                    <a:cubicBezTo>
                      <a:pt x="5" y="38"/>
                      <a:pt x="5" y="38"/>
                      <a:pt x="5" y="38"/>
                    </a:cubicBezTo>
                    <a:cubicBezTo>
                      <a:pt x="5" y="38"/>
                      <a:pt x="12" y="37"/>
                      <a:pt x="12" y="37"/>
                    </a:cubicBezTo>
                    <a:cubicBezTo>
                      <a:pt x="14" y="39"/>
                      <a:pt x="14" y="39"/>
                      <a:pt x="14" y="39"/>
                    </a:cubicBezTo>
                    <a:cubicBezTo>
                      <a:pt x="14" y="39"/>
                      <a:pt x="15" y="46"/>
                      <a:pt x="16" y="46"/>
                    </a:cubicBezTo>
                    <a:cubicBezTo>
                      <a:pt x="21" y="47"/>
                      <a:pt x="21" y="47"/>
                      <a:pt x="21" y="47"/>
                    </a:cubicBezTo>
                    <a:cubicBezTo>
                      <a:pt x="21" y="47"/>
                      <a:pt x="25" y="41"/>
                      <a:pt x="25" y="41"/>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6" y="31"/>
                    </a:cubicBezTo>
                    <a:cubicBezTo>
                      <a:pt x="47" y="26"/>
                      <a:pt x="47" y="26"/>
                      <a:pt x="47" y="26"/>
                    </a:cubicBezTo>
                    <a:cubicBezTo>
                      <a:pt x="47" y="26"/>
                      <a:pt x="41" y="22"/>
                      <a:pt x="41" y="22"/>
                    </a:cubicBezTo>
                    <a:close/>
                    <a:moveTo>
                      <a:pt x="31" y="25"/>
                    </a:moveTo>
                    <a:cubicBezTo>
                      <a:pt x="30" y="29"/>
                      <a:pt x="26" y="32"/>
                      <a:pt x="22" y="31"/>
                    </a:cubicBezTo>
                    <a:cubicBezTo>
                      <a:pt x="18" y="30"/>
                      <a:pt x="15" y="26"/>
                      <a:pt x="16" y="22"/>
                    </a:cubicBezTo>
                    <a:cubicBezTo>
                      <a:pt x="17" y="18"/>
                      <a:pt x="22"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grpSp>
        <p:grpSp>
          <p:nvGrpSpPr>
            <p:cNvPr id="64" name="Group 19"/>
            <p:cNvGrpSpPr/>
            <p:nvPr/>
          </p:nvGrpSpPr>
          <p:grpSpPr>
            <a:xfrm>
              <a:off x="3606016" y="3614964"/>
              <a:ext cx="473450" cy="538755"/>
              <a:chOff x="2927811" y="2108124"/>
              <a:chExt cx="361887" cy="411804"/>
            </a:xfrm>
            <a:solidFill>
              <a:schemeClr val="bg1"/>
            </a:solidFill>
          </p:grpSpPr>
          <p:sp>
            <p:nvSpPr>
              <p:cNvPr id="98" name="Freeform 68"/>
              <p:cNvSpPr>
                <a:spLocks noEditPoints="1"/>
              </p:cNvSpPr>
              <p:nvPr/>
            </p:nvSpPr>
            <p:spPr bwMode="auto">
              <a:xfrm>
                <a:off x="2927811" y="2108124"/>
                <a:ext cx="164722" cy="299494"/>
              </a:xfrm>
              <a:custGeom>
                <a:avLst/>
                <a:gdLst>
                  <a:gd name="T0" fmla="*/ 50 w 50"/>
                  <a:gd name="T1" fmla="*/ 83 h 90"/>
                  <a:gd name="T2" fmla="*/ 50 w 50"/>
                  <a:gd name="T3" fmla="*/ 7 h 90"/>
                  <a:gd name="T4" fmla="*/ 44 w 50"/>
                  <a:gd name="T5" fmla="*/ 0 h 90"/>
                  <a:gd name="T6" fmla="*/ 6 w 50"/>
                  <a:gd name="T7" fmla="*/ 0 h 90"/>
                  <a:gd name="T8" fmla="*/ 0 w 50"/>
                  <a:gd name="T9" fmla="*/ 7 h 90"/>
                  <a:gd name="T10" fmla="*/ 0 w 50"/>
                  <a:gd name="T11" fmla="*/ 83 h 90"/>
                  <a:gd name="T12" fmla="*/ 6 w 50"/>
                  <a:gd name="T13" fmla="*/ 90 h 90"/>
                  <a:gd name="T14" fmla="*/ 44 w 50"/>
                  <a:gd name="T15" fmla="*/ 90 h 90"/>
                  <a:gd name="T16" fmla="*/ 50 w 50"/>
                  <a:gd name="T17" fmla="*/ 83 h 90"/>
                  <a:gd name="T18" fmla="*/ 39 w 50"/>
                  <a:gd name="T19" fmla="*/ 5 h 90"/>
                  <a:gd name="T20" fmla="*/ 41 w 50"/>
                  <a:gd name="T21" fmla="*/ 6 h 90"/>
                  <a:gd name="T22" fmla="*/ 39 w 50"/>
                  <a:gd name="T23" fmla="*/ 8 h 90"/>
                  <a:gd name="T24" fmla="*/ 38 w 50"/>
                  <a:gd name="T25" fmla="*/ 6 h 90"/>
                  <a:gd name="T26" fmla="*/ 39 w 50"/>
                  <a:gd name="T27" fmla="*/ 5 h 90"/>
                  <a:gd name="T28" fmla="*/ 16 w 50"/>
                  <a:gd name="T29" fmla="*/ 5 h 90"/>
                  <a:gd name="T30" fmla="*/ 34 w 50"/>
                  <a:gd name="T31" fmla="*/ 5 h 90"/>
                  <a:gd name="T32" fmla="*/ 34 w 50"/>
                  <a:gd name="T33" fmla="*/ 7 h 90"/>
                  <a:gd name="T34" fmla="*/ 16 w 50"/>
                  <a:gd name="T35" fmla="*/ 7 h 90"/>
                  <a:gd name="T36" fmla="*/ 16 w 50"/>
                  <a:gd name="T37" fmla="*/ 5 h 90"/>
                  <a:gd name="T38" fmla="*/ 5 w 50"/>
                  <a:gd name="T39" fmla="*/ 69 h 90"/>
                  <a:gd name="T40" fmla="*/ 5 w 50"/>
                  <a:gd name="T41" fmla="*/ 11 h 90"/>
                  <a:gd name="T42" fmla="*/ 45 w 50"/>
                  <a:gd name="T43" fmla="*/ 11 h 90"/>
                  <a:gd name="T44" fmla="*/ 45 w 50"/>
                  <a:gd name="T45" fmla="*/ 69 h 90"/>
                  <a:gd name="T46" fmla="*/ 5 w 50"/>
                  <a:gd name="T47" fmla="*/ 69 h 90"/>
                  <a:gd name="T48" fmla="*/ 25 w 50"/>
                  <a:gd name="T49" fmla="*/ 83 h 90"/>
                  <a:gd name="T50" fmla="*/ 21 w 50"/>
                  <a:gd name="T51" fmla="*/ 79 h 90"/>
                  <a:gd name="T52" fmla="*/ 25 w 50"/>
                  <a:gd name="T53" fmla="*/ 75 h 90"/>
                  <a:gd name="T54" fmla="*/ 29 w 50"/>
                  <a:gd name="T55" fmla="*/ 79 h 90"/>
                  <a:gd name="T56" fmla="*/ 25 w 50"/>
                  <a:gd name="T57" fmla="*/ 8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99" name="Freeform 69"/>
              <p:cNvSpPr>
                <a:spLocks noEditPoints="1"/>
              </p:cNvSpPr>
              <p:nvPr/>
            </p:nvSpPr>
            <p:spPr bwMode="auto">
              <a:xfrm>
                <a:off x="3119985" y="2220434"/>
                <a:ext cx="169713" cy="299494"/>
              </a:xfrm>
              <a:custGeom>
                <a:avLst/>
                <a:gdLst>
                  <a:gd name="T0" fmla="*/ 44 w 51"/>
                  <a:gd name="T1" fmla="*/ 0 h 90"/>
                  <a:gd name="T2" fmla="*/ 7 w 51"/>
                  <a:gd name="T3" fmla="*/ 0 h 90"/>
                  <a:gd name="T4" fmla="*/ 0 w 51"/>
                  <a:gd name="T5" fmla="*/ 7 h 90"/>
                  <a:gd name="T6" fmla="*/ 0 w 51"/>
                  <a:gd name="T7" fmla="*/ 83 h 90"/>
                  <a:gd name="T8" fmla="*/ 7 w 51"/>
                  <a:gd name="T9" fmla="*/ 90 h 90"/>
                  <a:gd name="T10" fmla="*/ 44 w 51"/>
                  <a:gd name="T11" fmla="*/ 90 h 90"/>
                  <a:gd name="T12" fmla="*/ 51 w 51"/>
                  <a:gd name="T13" fmla="*/ 83 h 90"/>
                  <a:gd name="T14" fmla="*/ 51 w 51"/>
                  <a:gd name="T15" fmla="*/ 7 h 90"/>
                  <a:gd name="T16" fmla="*/ 44 w 51"/>
                  <a:gd name="T17" fmla="*/ 0 h 90"/>
                  <a:gd name="T18" fmla="*/ 40 w 51"/>
                  <a:gd name="T19" fmla="*/ 5 h 90"/>
                  <a:gd name="T20" fmla="*/ 42 w 51"/>
                  <a:gd name="T21" fmla="*/ 6 h 90"/>
                  <a:gd name="T22" fmla="*/ 40 w 51"/>
                  <a:gd name="T23" fmla="*/ 8 h 90"/>
                  <a:gd name="T24" fmla="*/ 38 w 51"/>
                  <a:gd name="T25" fmla="*/ 6 h 90"/>
                  <a:gd name="T26" fmla="*/ 40 w 51"/>
                  <a:gd name="T27" fmla="*/ 5 h 90"/>
                  <a:gd name="T28" fmla="*/ 17 w 51"/>
                  <a:gd name="T29" fmla="*/ 5 h 90"/>
                  <a:gd name="T30" fmla="*/ 34 w 51"/>
                  <a:gd name="T31" fmla="*/ 5 h 90"/>
                  <a:gd name="T32" fmla="*/ 34 w 51"/>
                  <a:gd name="T33" fmla="*/ 7 h 90"/>
                  <a:gd name="T34" fmla="*/ 17 w 51"/>
                  <a:gd name="T35" fmla="*/ 7 h 90"/>
                  <a:gd name="T36" fmla="*/ 17 w 51"/>
                  <a:gd name="T37" fmla="*/ 5 h 90"/>
                  <a:gd name="T38" fmla="*/ 26 w 51"/>
                  <a:gd name="T39" fmla="*/ 83 h 90"/>
                  <a:gd name="T40" fmla="*/ 21 w 51"/>
                  <a:gd name="T41" fmla="*/ 79 h 90"/>
                  <a:gd name="T42" fmla="*/ 26 w 51"/>
                  <a:gd name="T43" fmla="*/ 75 h 90"/>
                  <a:gd name="T44" fmla="*/ 30 w 51"/>
                  <a:gd name="T45" fmla="*/ 79 h 90"/>
                  <a:gd name="T46" fmla="*/ 26 w 51"/>
                  <a:gd name="T47" fmla="*/ 83 h 90"/>
                  <a:gd name="T48" fmla="*/ 46 w 51"/>
                  <a:gd name="T49" fmla="*/ 69 h 90"/>
                  <a:gd name="T50" fmla="*/ 5 w 51"/>
                  <a:gd name="T51" fmla="*/ 69 h 90"/>
                  <a:gd name="T52" fmla="*/ 5 w 51"/>
                  <a:gd name="T53" fmla="*/ 11 h 90"/>
                  <a:gd name="T54" fmla="*/ 46 w 51"/>
                  <a:gd name="T55" fmla="*/ 11 h 90"/>
                  <a:gd name="T56" fmla="*/ 46 w 51"/>
                  <a:gd name="T57" fmla="*/ 6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100" name="Freeform 70"/>
              <p:cNvSpPr>
                <a:spLocks/>
              </p:cNvSpPr>
              <p:nvPr/>
            </p:nvSpPr>
            <p:spPr bwMode="auto">
              <a:xfrm>
                <a:off x="3107507" y="2125594"/>
                <a:ext cx="99831" cy="82362"/>
              </a:xfrm>
              <a:custGeom>
                <a:avLst/>
                <a:gdLst>
                  <a:gd name="T0" fmla="*/ 32 w 40"/>
                  <a:gd name="T1" fmla="*/ 33 h 33"/>
                  <a:gd name="T2" fmla="*/ 40 w 40"/>
                  <a:gd name="T3" fmla="*/ 33 h 33"/>
                  <a:gd name="T4" fmla="*/ 40 w 40"/>
                  <a:gd name="T5" fmla="*/ 8 h 33"/>
                  <a:gd name="T6" fmla="*/ 40 w 40"/>
                  <a:gd name="T7" fmla="*/ 0 h 33"/>
                  <a:gd name="T8" fmla="*/ 32 w 40"/>
                  <a:gd name="T9" fmla="*/ 0 h 33"/>
                  <a:gd name="T10" fmla="*/ 0 w 40"/>
                  <a:gd name="T11" fmla="*/ 0 h 33"/>
                  <a:gd name="T12" fmla="*/ 0 w 40"/>
                  <a:gd name="T13" fmla="*/ 8 h 33"/>
                  <a:gd name="T14" fmla="*/ 32 w 40"/>
                  <a:gd name="T15" fmla="*/ 8 h 33"/>
                  <a:gd name="T16" fmla="*/ 32 w 40"/>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33">
                    <a:moveTo>
                      <a:pt x="32" y="33"/>
                    </a:moveTo>
                    <a:lnTo>
                      <a:pt x="40" y="33"/>
                    </a:lnTo>
                    <a:lnTo>
                      <a:pt x="40" y="8"/>
                    </a:lnTo>
                    <a:lnTo>
                      <a:pt x="40" y="0"/>
                    </a:lnTo>
                    <a:lnTo>
                      <a:pt x="32" y="0"/>
                    </a:lnTo>
                    <a:lnTo>
                      <a:pt x="0" y="0"/>
                    </a:lnTo>
                    <a:lnTo>
                      <a:pt x="0" y="8"/>
                    </a:lnTo>
                    <a:lnTo>
                      <a:pt x="32" y="8"/>
                    </a:lnTo>
                    <a:lnTo>
                      <a:pt x="32"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101" name="Freeform 71"/>
              <p:cNvSpPr>
                <a:spLocks/>
              </p:cNvSpPr>
              <p:nvPr/>
            </p:nvSpPr>
            <p:spPr bwMode="auto">
              <a:xfrm>
                <a:off x="3017659" y="2425088"/>
                <a:ext cx="82362" cy="82362"/>
              </a:xfrm>
              <a:custGeom>
                <a:avLst/>
                <a:gdLst>
                  <a:gd name="T0" fmla="*/ 8 w 33"/>
                  <a:gd name="T1" fmla="*/ 0 h 33"/>
                  <a:gd name="T2" fmla="*/ 0 w 33"/>
                  <a:gd name="T3" fmla="*/ 0 h 33"/>
                  <a:gd name="T4" fmla="*/ 0 w 33"/>
                  <a:gd name="T5" fmla="*/ 25 h 33"/>
                  <a:gd name="T6" fmla="*/ 0 w 33"/>
                  <a:gd name="T7" fmla="*/ 33 h 33"/>
                  <a:gd name="T8" fmla="*/ 8 w 33"/>
                  <a:gd name="T9" fmla="*/ 33 h 33"/>
                  <a:gd name="T10" fmla="*/ 33 w 33"/>
                  <a:gd name="T11" fmla="*/ 33 h 33"/>
                  <a:gd name="T12" fmla="*/ 33 w 33"/>
                  <a:gd name="T13" fmla="*/ 25 h 33"/>
                  <a:gd name="T14" fmla="*/ 8 w 33"/>
                  <a:gd name="T15" fmla="*/ 25 h 33"/>
                  <a:gd name="T16" fmla="*/ 8 w 33"/>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3">
                    <a:moveTo>
                      <a:pt x="8" y="0"/>
                    </a:moveTo>
                    <a:lnTo>
                      <a:pt x="0" y="0"/>
                    </a:lnTo>
                    <a:lnTo>
                      <a:pt x="0" y="25"/>
                    </a:lnTo>
                    <a:lnTo>
                      <a:pt x="0" y="33"/>
                    </a:lnTo>
                    <a:lnTo>
                      <a:pt x="8" y="33"/>
                    </a:lnTo>
                    <a:lnTo>
                      <a:pt x="33" y="33"/>
                    </a:lnTo>
                    <a:lnTo>
                      <a:pt x="33" y="25"/>
                    </a:lnTo>
                    <a:lnTo>
                      <a:pt x="8" y="25"/>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grpSp>
        <p:grpSp>
          <p:nvGrpSpPr>
            <p:cNvPr id="65" name="Group 24"/>
            <p:cNvGrpSpPr/>
            <p:nvPr/>
          </p:nvGrpSpPr>
          <p:grpSpPr>
            <a:xfrm>
              <a:off x="5070876" y="3626216"/>
              <a:ext cx="270372" cy="492465"/>
              <a:chOff x="3536781" y="2689641"/>
              <a:chExt cx="279527" cy="509141"/>
            </a:xfrm>
            <a:solidFill>
              <a:schemeClr val="bg1"/>
            </a:solidFill>
          </p:grpSpPr>
          <p:sp>
            <p:nvSpPr>
              <p:cNvPr id="93" name="Freeform 121"/>
              <p:cNvSpPr>
                <a:spLocks noEditPoints="1"/>
              </p:cNvSpPr>
              <p:nvPr/>
            </p:nvSpPr>
            <p:spPr bwMode="auto">
              <a:xfrm>
                <a:off x="3536781" y="2689641"/>
                <a:ext cx="279527" cy="381855"/>
              </a:xfrm>
              <a:custGeom>
                <a:avLst/>
                <a:gdLst>
                  <a:gd name="T0" fmla="*/ 42 w 84"/>
                  <a:gd name="T1" fmla="*/ 5 h 115"/>
                  <a:gd name="T2" fmla="*/ 79 w 84"/>
                  <a:gd name="T3" fmla="*/ 42 h 115"/>
                  <a:gd name="T4" fmla="*/ 56 w 84"/>
                  <a:gd name="T5" fmla="*/ 111 h 115"/>
                  <a:gd name="T6" fmla="*/ 31 w 84"/>
                  <a:gd name="T7" fmla="*/ 111 h 115"/>
                  <a:gd name="T8" fmla="*/ 4 w 84"/>
                  <a:gd name="T9" fmla="*/ 42 h 115"/>
                  <a:gd name="T10" fmla="*/ 42 w 84"/>
                  <a:gd name="T11" fmla="*/ 5 h 115"/>
                  <a:gd name="T12" fmla="*/ 42 w 84"/>
                  <a:gd name="T13" fmla="*/ 0 h 115"/>
                  <a:gd name="T14" fmla="*/ 0 w 84"/>
                  <a:gd name="T15" fmla="*/ 42 h 115"/>
                  <a:gd name="T16" fmla="*/ 29 w 84"/>
                  <a:gd name="T17" fmla="*/ 115 h 115"/>
                  <a:gd name="T18" fmla="*/ 58 w 84"/>
                  <a:gd name="T19" fmla="*/ 115 h 115"/>
                  <a:gd name="T20" fmla="*/ 84 w 84"/>
                  <a:gd name="T21" fmla="*/ 42 h 115"/>
                  <a:gd name="T22" fmla="*/ 42 w 84"/>
                  <a:gd name="T2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15">
                    <a:moveTo>
                      <a:pt x="42" y="5"/>
                    </a:moveTo>
                    <a:cubicBezTo>
                      <a:pt x="63" y="5"/>
                      <a:pt x="79" y="22"/>
                      <a:pt x="79" y="42"/>
                    </a:cubicBezTo>
                    <a:cubicBezTo>
                      <a:pt x="79" y="60"/>
                      <a:pt x="60" y="101"/>
                      <a:pt x="56" y="111"/>
                    </a:cubicBezTo>
                    <a:cubicBezTo>
                      <a:pt x="31" y="111"/>
                      <a:pt x="31" y="111"/>
                      <a:pt x="31" y="111"/>
                    </a:cubicBezTo>
                    <a:cubicBezTo>
                      <a:pt x="23" y="95"/>
                      <a:pt x="4" y="58"/>
                      <a:pt x="4" y="42"/>
                    </a:cubicBezTo>
                    <a:cubicBezTo>
                      <a:pt x="4" y="22"/>
                      <a:pt x="21" y="5"/>
                      <a:pt x="42" y="5"/>
                    </a:cubicBezTo>
                    <a:moveTo>
                      <a:pt x="42" y="0"/>
                    </a:moveTo>
                    <a:cubicBezTo>
                      <a:pt x="19" y="0"/>
                      <a:pt x="0" y="19"/>
                      <a:pt x="0" y="42"/>
                    </a:cubicBezTo>
                    <a:cubicBezTo>
                      <a:pt x="0" y="63"/>
                      <a:pt x="29" y="115"/>
                      <a:pt x="29" y="115"/>
                    </a:cubicBezTo>
                    <a:cubicBezTo>
                      <a:pt x="58" y="115"/>
                      <a:pt x="58" y="115"/>
                      <a:pt x="58" y="115"/>
                    </a:cubicBezTo>
                    <a:cubicBezTo>
                      <a:pt x="58" y="115"/>
                      <a:pt x="84" y="63"/>
                      <a:pt x="84" y="42"/>
                    </a:cubicBezTo>
                    <a:cubicBezTo>
                      <a:pt x="84" y="19"/>
                      <a:pt x="65" y="0"/>
                      <a:pt x="4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94" name="Freeform 122"/>
              <p:cNvSpPr>
                <a:spLocks/>
              </p:cNvSpPr>
              <p:nvPr/>
            </p:nvSpPr>
            <p:spPr bwMode="auto">
              <a:xfrm>
                <a:off x="3631621" y="3166335"/>
                <a:ext cx="97336" cy="9983"/>
              </a:xfrm>
              <a:custGeom>
                <a:avLst/>
                <a:gdLst>
                  <a:gd name="T0" fmla="*/ 1 w 29"/>
                  <a:gd name="T1" fmla="*/ 3 h 3"/>
                  <a:gd name="T2" fmla="*/ 27 w 29"/>
                  <a:gd name="T3" fmla="*/ 3 h 3"/>
                  <a:gd name="T4" fmla="*/ 29 w 29"/>
                  <a:gd name="T5" fmla="*/ 0 h 3"/>
                  <a:gd name="T6" fmla="*/ 0 w 29"/>
                  <a:gd name="T7" fmla="*/ 0 h 3"/>
                  <a:gd name="T8" fmla="*/ 1 w 29"/>
                  <a:gd name="T9" fmla="*/ 3 h 3"/>
                </a:gdLst>
                <a:ahLst/>
                <a:cxnLst>
                  <a:cxn ang="0">
                    <a:pos x="T0" y="T1"/>
                  </a:cxn>
                  <a:cxn ang="0">
                    <a:pos x="T2" y="T3"/>
                  </a:cxn>
                  <a:cxn ang="0">
                    <a:pos x="T4" y="T5"/>
                  </a:cxn>
                  <a:cxn ang="0">
                    <a:pos x="T6" y="T7"/>
                  </a:cxn>
                  <a:cxn ang="0">
                    <a:pos x="T8" y="T9"/>
                  </a:cxn>
                </a:cxnLst>
                <a:rect l="0" t="0" r="r" b="b"/>
                <a:pathLst>
                  <a:path w="29" h="3">
                    <a:moveTo>
                      <a:pt x="1" y="3"/>
                    </a:moveTo>
                    <a:cubicBezTo>
                      <a:pt x="27" y="3"/>
                      <a:pt x="27" y="3"/>
                      <a:pt x="27" y="3"/>
                    </a:cubicBezTo>
                    <a:cubicBezTo>
                      <a:pt x="28" y="2"/>
                      <a:pt x="28" y="1"/>
                      <a:pt x="29" y="0"/>
                    </a:cubicBezTo>
                    <a:cubicBezTo>
                      <a:pt x="0" y="0"/>
                      <a:pt x="0" y="0"/>
                      <a:pt x="0" y="0"/>
                    </a:cubicBezTo>
                    <a:cubicBezTo>
                      <a:pt x="0" y="1"/>
                      <a:pt x="1"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95" name="Freeform 123"/>
              <p:cNvSpPr>
                <a:spLocks/>
              </p:cNvSpPr>
              <p:nvPr/>
            </p:nvSpPr>
            <p:spPr bwMode="auto">
              <a:xfrm>
                <a:off x="3646596" y="3186302"/>
                <a:ext cx="69882" cy="12480"/>
              </a:xfrm>
              <a:custGeom>
                <a:avLst/>
                <a:gdLst>
                  <a:gd name="T0" fmla="*/ 10 w 21"/>
                  <a:gd name="T1" fmla="*/ 4 h 4"/>
                  <a:gd name="T2" fmla="*/ 21 w 21"/>
                  <a:gd name="T3" fmla="*/ 0 h 4"/>
                  <a:gd name="T4" fmla="*/ 0 w 21"/>
                  <a:gd name="T5" fmla="*/ 0 h 4"/>
                  <a:gd name="T6" fmla="*/ 10 w 21"/>
                  <a:gd name="T7" fmla="*/ 4 h 4"/>
                </a:gdLst>
                <a:ahLst/>
                <a:cxnLst>
                  <a:cxn ang="0">
                    <a:pos x="T0" y="T1"/>
                  </a:cxn>
                  <a:cxn ang="0">
                    <a:pos x="T2" y="T3"/>
                  </a:cxn>
                  <a:cxn ang="0">
                    <a:pos x="T4" y="T5"/>
                  </a:cxn>
                  <a:cxn ang="0">
                    <a:pos x="T6" y="T7"/>
                  </a:cxn>
                </a:cxnLst>
                <a:rect l="0" t="0" r="r" b="b"/>
                <a:pathLst>
                  <a:path w="21" h="4">
                    <a:moveTo>
                      <a:pt x="10" y="4"/>
                    </a:moveTo>
                    <a:cubicBezTo>
                      <a:pt x="14" y="4"/>
                      <a:pt x="18" y="2"/>
                      <a:pt x="21" y="0"/>
                    </a:cubicBezTo>
                    <a:cubicBezTo>
                      <a:pt x="0" y="0"/>
                      <a:pt x="0" y="0"/>
                      <a:pt x="0" y="0"/>
                    </a:cubicBezTo>
                    <a:cubicBezTo>
                      <a:pt x="2" y="2"/>
                      <a:pt x="6" y="4"/>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96" name="Freeform 124"/>
              <p:cNvSpPr>
                <a:spLocks/>
              </p:cNvSpPr>
              <p:nvPr/>
            </p:nvSpPr>
            <p:spPr bwMode="auto">
              <a:xfrm>
                <a:off x="3629124" y="3086470"/>
                <a:ext cx="102328" cy="69882"/>
              </a:xfrm>
              <a:custGeom>
                <a:avLst/>
                <a:gdLst>
                  <a:gd name="T0" fmla="*/ 31 w 31"/>
                  <a:gd name="T1" fmla="*/ 0 h 21"/>
                  <a:gd name="T2" fmla="*/ 0 w 31"/>
                  <a:gd name="T3" fmla="*/ 0 h 21"/>
                  <a:gd name="T4" fmla="*/ 0 w 31"/>
                  <a:gd name="T5" fmla="*/ 19 h 21"/>
                  <a:gd name="T6" fmla="*/ 0 w 31"/>
                  <a:gd name="T7" fmla="*/ 21 h 21"/>
                  <a:gd name="T8" fmla="*/ 30 w 31"/>
                  <a:gd name="T9" fmla="*/ 21 h 21"/>
                  <a:gd name="T10" fmla="*/ 31 w 31"/>
                  <a:gd name="T11" fmla="*/ 19 h 21"/>
                  <a:gd name="T12" fmla="*/ 31 w 31"/>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31" h="21">
                    <a:moveTo>
                      <a:pt x="31" y="0"/>
                    </a:moveTo>
                    <a:cubicBezTo>
                      <a:pt x="0" y="0"/>
                      <a:pt x="0" y="0"/>
                      <a:pt x="0" y="0"/>
                    </a:cubicBezTo>
                    <a:cubicBezTo>
                      <a:pt x="0" y="19"/>
                      <a:pt x="0" y="19"/>
                      <a:pt x="0" y="19"/>
                    </a:cubicBezTo>
                    <a:cubicBezTo>
                      <a:pt x="0" y="20"/>
                      <a:pt x="0" y="20"/>
                      <a:pt x="0" y="21"/>
                    </a:cubicBezTo>
                    <a:cubicBezTo>
                      <a:pt x="30" y="21"/>
                      <a:pt x="30" y="21"/>
                      <a:pt x="30" y="21"/>
                    </a:cubicBezTo>
                    <a:cubicBezTo>
                      <a:pt x="30" y="20"/>
                      <a:pt x="31" y="20"/>
                      <a:pt x="31" y="19"/>
                    </a:cubicBez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97" name="Freeform 125"/>
              <p:cNvSpPr>
                <a:spLocks noEditPoints="1"/>
              </p:cNvSpPr>
              <p:nvPr/>
            </p:nvSpPr>
            <p:spPr bwMode="auto">
              <a:xfrm>
                <a:off x="3626629" y="2864345"/>
                <a:ext cx="104823" cy="207151"/>
              </a:xfrm>
              <a:custGeom>
                <a:avLst/>
                <a:gdLst>
                  <a:gd name="T0" fmla="*/ 42 w 42"/>
                  <a:gd name="T1" fmla="*/ 2 h 83"/>
                  <a:gd name="T2" fmla="*/ 42 w 42"/>
                  <a:gd name="T3" fmla="*/ 2 h 83"/>
                  <a:gd name="T4" fmla="*/ 42 w 42"/>
                  <a:gd name="T5" fmla="*/ 2 h 83"/>
                  <a:gd name="T6" fmla="*/ 37 w 42"/>
                  <a:gd name="T7" fmla="*/ 0 h 83"/>
                  <a:gd name="T8" fmla="*/ 20 w 42"/>
                  <a:gd name="T9" fmla="*/ 6 h 83"/>
                  <a:gd name="T10" fmla="*/ 5 w 42"/>
                  <a:gd name="T11" fmla="*/ 0 h 83"/>
                  <a:gd name="T12" fmla="*/ 0 w 42"/>
                  <a:gd name="T13" fmla="*/ 1 h 83"/>
                  <a:gd name="T14" fmla="*/ 0 w 42"/>
                  <a:gd name="T15" fmla="*/ 2 h 83"/>
                  <a:gd name="T16" fmla="*/ 0 w 42"/>
                  <a:gd name="T17" fmla="*/ 2 h 83"/>
                  <a:gd name="T18" fmla="*/ 18 w 42"/>
                  <a:gd name="T19" fmla="*/ 83 h 83"/>
                  <a:gd name="T20" fmla="*/ 24 w 42"/>
                  <a:gd name="T21" fmla="*/ 83 h 83"/>
                  <a:gd name="T22" fmla="*/ 42 w 42"/>
                  <a:gd name="T23" fmla="*/ 2 h 83"/>
                  <a:gd name="T24" fmla="*/ 42 w 42"/>
                  <a:gd name="T25" fmla="*/ 2 h 83"/>
                  <a:gd name="T26" fmla="*/ 42 w 42"/>
                  <a:gd name="T27" fmla="*/ 2 h 83"/>
                  <a:gd name="T28" fmla="*/ 21 w 42"/>
                  <a:gd name="T29" fmla="*/ 73 h 83"/>
                  <a:gd name="T30" fmla="*/ 5 w 42"/>
                  <a:gd name="T31" fmla="*/ 4 h 83"/>
                  <a:gd name="T32" fmla="*/ 20 w 42"/>
                  <a:gd name="T33" fmla="*/ 9 h 83"/>
                  <a:gd name="T34" fmla="*/ 37 w 42"/>
                  <a:gd name="T35" fmla="*/ 4 h 83"/>
                  <a:gd name="T36" fmla="*/ 21 w 42"/>
                  <a:gd name="T37" fmla="*/ 7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83">
                    <a:moveTo>
                      <a:pt x="42" y="2"/>
                    </a:moveTo>
                    <a:lnTo>
                      <a:pt x="42" y="2"/>
                    </a:lnTo>
                    <a:lnTo>
                      <a:pt x="42" y="2"/>
                    </a:lnTo>
                    <a:lnTo>
                      <a:pt x="37" y="0"/>
                    </a:lnTo>
                    <a:lnTo>
                      <a:pt x="20" y="6"/>
                    </a:lnTo>
                    <a:lnTo>
                      <a:pt x="5" y="0"/>
                    </a:lnTo>
                    <a:lnTo>
                      <a:pt x="0" y="1"/>
                    </a:lnTo>
                    <a:lnTo>
                      <a:pt x="0" y="2"/>
                    </a:lnTo>
                    <a:lnTo>
                      <a:pt x="0" y="2"/>
                    </a:lnTo>
                    <a:lnTo>
                      <a:pt x="18" y="83"/>
                    </a:lnTo>
                    <a:lnTo>
                      <a:pt x="24" y="83"/>
                    </a:lnTo>
                    <a:lnTo>
                      <a:pt x="42" y="2"/>
                    </a:lnTo>
                    <a:lnTo>
                      <a:pt x="42" y="2"/>
                    </a:lnTo>
                    <a:lnTo>
                      <a:pt x="42" y="2"/>
                    </a:lnTo>
                    <a:close/>
                    <a:moveTo>
                      <a:pt x="21" y="73"/>
                    </a:moveTo>
                    <a:lnTo>
                      <a:pt x="5" y="4"/>
                    </a:lnTo>
                    <a:lnTo>
                      <a:pt x="20" y="9"/>
                    </a:lnTo>
                    <a:lnTo>
                      <a:pt x="37" y="4"/>
                    </a:lnTo>
                    <a:lnTo>
                      <a:pt x="21"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grpSp>
        <p:grpSp>
          <p:nvGrpSpPr>
            <p:cNvPr id="66" name="Group 30"/>
            <p:cNvGrpSpPr/>
            <p:nvPr/>
          </p:nvGrpSpPr>
          <p:grpSpPr>
            <a:xfrm>
              <a:off x="5341248" y="2456667"/>
              <a:ext cx="348168" cy="376864"/>
              <a:chOff x="1847137" y="4256991"/>
              <a:chExt cx="454232" cy="491670"/>
            </a:xfrm>
            <a:solidFill>
              <a:schemeClr val="bg1"/>
            </a:solidFill>
          </p:grpSpPr>
          <p:sp>
            <p:nvSpPr>
              <p:cNvPr id="91" name="Freeform 101"/>
              <p:cNvSpPr>
                <a:spLocks noEditPoints="1"/>
              </p:cNvSpPr>
              <p:nvPr/>
            </p:nvSpPr>
            <p:spPr bwMode="auto">
              <a:xfrm>
                <a:off x="1847137" y="4256991"/>
                <a:ext cx="454232" cy="491670"/>
              </a:xfrm>
              <a:custGeom>
                <a:avLst/>
                <a:gdLst>
                  <a:gd name="T0" fmla="*/ 134 w 137"/>
                  <a:gd name="T1" fmla="*/ 71 h 148"/>
                  <a:gd name="T2" fmla="*/ 126 w 137"/>
                  <a:gd name="T3" fmla="*/ 38 h 148"/>
                  <a:gd name="T4" fmla="*/ 133 w 137"/>
                  <a:gd name="T5" fmla="*/ 36 h 148"/>
                  <a:gd name="T6" fmla="*/ 126 w 137"/>
                  <a:gd name="T7" fmla="*/ 12 h 148"/>
                  <a:gd name="T8" fmla="*/ 102 w 137"/>
                  <a:gd name="T9" fmla="*/ 5 h 148"/>
                  <a:gd name="T10" fmla="*/ 99 w 137"/>
                  <a:gd name="T11" fmla="*/ 12 h 148"/>
                  <a:gd name="T12" fmla="*/ 67 w 137"/>
                  <a:gd name="T13" fmla="*/ 4 h 148"/>
                  <a:gd name="T14" fmla="*/ 38 w 137"/>
                  <a:gd name="T15" fmla="*/ 11 h 148"/>
                  <a:gd name="T16" fmla="*/ 36 w 137"/>
                  <a:gd name="T17" fmla="*/ 5 h 148"/>
                  <a:gd name="T18" fmla="*/ 12 w 137"/>
                  <a:gd name="T19" fmla="*/ 12 h 148"/>
                  <a:gd name="T20" fmla="*/ 5 w 137"/>
                  <a:gd name="T21" fmla="*/ 36 h 148"/>
                  <a:gd name="T22" fmla="*/ 9 w 137"/>
                  <a:gd name="T23" fmla="*/ 38 h 148"/>
                  <a:gd name="T24" fmla="*/ 0 w 137"/>
                  <a:gd name="T25" fmla="*/ 71 h 148"/>
                  <a:gd name="T26" fmla="*/ 27 w 137"/>
                  <a:gd name="T27" fmla="*/ 125 h 148"/>
                  <a:gd name="T28" fmla="*/ 13 w 137"/>
                  <a:gd name="T29" fmla="*/ 140 h 148"/>
                  <a:gd name="T30" fmla="*/ 21 w 137"/>
                  <a:gd name="T31" fmla="*/ 148 h 148"/>
                  <a:gd name="T32" fmla="*/ 37 w 137"/>
                  <a:gd name="T33" fmla="*/ 132 h 148"/>
                  <a:gd name="T34" fmla="*/ 67 w 137"/>
                  <a:gd name="T35" fmla="*/ 139 h 148"/>
                  <a:gd name="T36" fmla="*/ 97 w 137"/>
                  <a:gd name="T37" fmla="*/ 132 h 148"/>
                  <a:gd name="T38" fmla="*/ 113 w 137"/>
                  <a:gd name="T39" fmla="*/ 148 h 148"/>
                  <a:gd name="T40" fmla="*/ 121 w 137"/>
                  <a:gd name="T41" fmla="*/ 140 h 148"/>
                  <a:gd name="T42" fmla="*/ 107 w 137"/>
                  <a:gd name="T43" fmla="*/ 125 h 148"/>
                  <a:gd name="T44" fmla="*/ 134 w 137"/>
                  <a:gd name="T45" fmla="*/ 71 h 148"/>
                  <a:gd name="T46" fmla="*/ 11 w 137"/>
                  <a:gd name="T47" fmla="*/ 74 h 148"/>
                  <a:gd name="T48" fmla="*/ 20 w 137"/>
                  <a:gd name="T49" fmla="*/ 74 h 148"/>
                  <a:gd name="T50" fmla="*/ 23 w 137"/>
                  <a:gd name="T51" fmla="*/ 71 h 148"/>
                  <a:gd name="T52" fmla="*/ 20 w 137"/>
                  <a:gd name="T53" fmla="*/ 69 h 148"/>
                  <a:gd name="T54" fmla="*/ 11 w 137"/>
                  <a:gd name="T55" fmla="*/ 69 h 148"/>
                  <a:gd name="T56" fmla="*/ 64 w 137"/>
                  <a:gd name="T57" fmla="*/ 15 h 148"/>
                  <a:gd name="T58" fmla="*/ 64 w 137"/>
                  <a:gd name="T59" fmla="*/ 15 h 148"/>
                  <a:gd name="T60" fmla="*/ 64 w 137"/>
                  <a:gd name="T61" fmla="*/ 26 h 148"/>
                  <a:gd name="T62" fmla="*/ 67 w 137"/>
                  <a:gd name="T63" fmla="*/ 29 h 148"/>
                  <a:gd name="T64" fmla="*/ 70 w 137"/>
                  <a:gd name="T65" fmla="*/ 26 h 148"/>
                  <a:gd name="T66" fmla="*/ 70 w 137"/>
                  <a:gd name="T67" fmla="*/ 15 h 148"/>
                  <a:gd name="T68" fmla="*/ 70 w 137"/>
                  <a:gd name="T69" fmla="*/ 15 h 148"/>
                  <a:gd name="T70" fmla="*/ 123 w 137"/>
                  <a:gd name="T71" fmla="*/ 69 h 148"/>
                  <a:gd name="T72" fmla="*/ 114 w 137"/>
                  <a:gd name="T73" fmla="*/ 69 h 148"/>
                  <a:gd name="T74" fmla="*/ 111 w 137"/>
                  <a:gd name="T75" fmla="*/ 71 h 148"/>
                  <a:gd name="T76" fmla="*/ 114 w 137"/>
                  <a:gd name="T77" fmla="*/ 74 h 148"/>
                  <a:gd name="T78" fmla="*/ 123 w 137"/>
                  <a:gd name="T79" fmla="*/ 74 h 148"/>
                  <a:gd name="T80" fmla="*/ 70 w 137"/>
                  <a:gd name="T81" fmla="*/ 128 h 148"/>
                  <a:gd name="T82" fmla="*/ 70 w 137"/>
                  <a:gd name="T83" fmla="*/ 118 h 148"/>
                  <a:gd name="T84" fmla="*/ 67 w 137"/>
                  <a:gd name="T85" fmla="*/ 115 h 148"/>
                  <a:gd name="T86" fmla="*/ 64 w 137"/>
                  <a:gd name="T87" fmla="*/ 118 h 148"/>
                  <a:gd name="T88" fmla="*/ 64 w 137"/>
                  <a:gd name="T89" fmla="*/ 128 h 148"/>
                  <a:gd name="T90" fmla="*/ 11 w 137"/>
                  <a:gd name="T91"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7" h="148">
                    <a:moveTo>
                      <a:pt x="134" y="71"/>
                    </a:moveTo>
                    <a:cubicBezTo>
                      <a:pt x="134" y="59"/>
                      <a:pt x="131" y="48"/>
                      <a:pt x="126" y="38"/>
                    </a:cubicBezTo>
                    <a:cubicBezTo>
                      <a:pt x="128" y="38"/>
                      <a:pt x="131" y="38"/>
                      <a:pt x="133" y="36"/>
                    </a:cubicBezTo>
                    <a:cubicBezTo>
                      <a:pt x="137" y="31"/>
                      <a:pt x="134" y="20"/>
                      <a:pt x="126" y="12"/>
                    </a:cubicBezTo>
                    <a:cubicBezTo>
                      <a:pt x="117" y="3"/>
                      <a:pt x="107" y="0"/>
                      <a:pt x="102" y="5"/>
                    </a:cubicBezTo>
                    <a:cubicBezTo>
                      <a:pt x="100" y="7"/>
                      <a:pt x="99" y="9"/>
                      <a:pt x="99" y="12"/>
                    </a:cubicBezTo>
                    <a:cubicBezTo>
                      <a:pt x="90" y="7"/>
                      <a:pt x="79" y="4"/>
                      <a:pt x="67" y="4"/>
                    </a:cubicBezTo>
                    <a:cubicBezTo>
                      <a:pt x="57" y="4"/>
                      <a:pt x="47" y="6"/>
                      <a:pt x="38" y="11"/>
                    </a:cubicBezTo>
                    <a:cubicBezTo>
                      <a:pt x="38" y="8"/>
                      <a:pt x="37" y="7"/>
                      <a:pt x="36" y="5"/>
                    </a:cubicBezTo>
                    <a:cubicBezTo>
                      <a:pt x="31" y="0"/>
                      <a:pt x="20" y="3"/>
                      <a:pt x="12" y="12"/>
                    </a:cubicBezTo>
                    <a:cubicBezTo>
                      <a:pt x="3" y="20"/>
                      <a:pt x="0" y="31"/>
                      <a:pt x="5" y="36"/>
                    </a:cubicBezTo>
                    <a:cubicBezTo>
                      <a:pt x="6" y="37"/>
                      <a:pt x="7" y="37"/>
                      <a:pt x="9" y="38"/>
                    </a:cubicBezTo>
                    <a:cubicBezTo>
                      <a:pt x="3" y="48"/>
                      <a:pt x="0" y="59"/>
                      <a:pt x="0" y="71"/>
                    </a:cubicBezTo>
                    <a:cubicBezTo>
                      <a:pt x="0" y="94"/>
                      <a:pt x="10" y="113"/>
                      <a:pt x="27" y="125"/>
                    </a:cubicBezTo>
                    <a:cubicBezTo>
                      <a:pt x="13" y="140"/>
                      <a:pt x="13" y="140"/>
                      <a:pt x="13" y="140"/>
                    </a:cubicBezTo>
                    <a:cubicBezTo>
                      <a:pt x="21" y="148"/>
                      <a:pt x="21" y="148"/>
                      <a:pt x="21" y="148"/>
                    </a:cubicBezTo>
                    <a:cubicBezTo>
                      <a:pt x="37" y="132"/>
                      <a:pt x="37" y="132"/>
                      <a:pt x="37" y="132"/>
                    </a:cubicBezTo>
                    <a:cubicBezTo>
                      <a:pt x="46" y="136"/>
                      <a:pt x="56" y="139"/>
                      <a:pt x="67" y="139"/>
                    </a:cubicBezTo>
                    <a:cubicBezTo>
                      <a:pt x="78" y="139"/>
                      <a:pt x="88" y="136"/>
                      <a:pt x="97" y="132"/>
                    </a:cubicBezTo>
                    <a:cubicBezTo>
                      <a:pt x="113" y="148"/>
                      <a:pt x="113" y="148"/>
                      <a:pt x="113" y="148"/>
                    </a:cubicBezTo>
                    <a:cubicBezTo>
                      <a:pt x="121" y="140"/>
                      <a:pt x="121" y="140"/>
                      <a:pt x="121" y="140"/>
                    </a:cubicBezTo>
                    <a:cubicBezTo>
                      <a:pt x="107" y="125"/>
                      <a:pt x="107" y="125"/>
                      <a:pt x="107" y="125"/>
                    </a:cubicBezTo>
                    <a:cubicBezTo>
                      <a:pt x="124" y="113"/>
                      <a:pt x="134" y="94"/>
                      <a:pt x="134" y="71"/>
                    </a:cubicBezTo>
                    <a:close/>
                    <a:moveTo>
                      <a:pt x="11" y="74"/>
                    </a:moveTo>
                    <a:cubicBezTo>
                      <a:pt x="20" y="74"/>
                      <a:pt x="20" y="74"/>
                      <a:pt x="20" y="74"/>
                    </a:cubicBezTo>
                    <a:cubicBezTo>
                      <a:pt x="22" y="74"/>
                      <a:pt x="23" y="73"/>
                      <a:pt x="23" y="71"/>
                    </a:cubicBezTo>
                    <a:cubicBezTo>
                      <a:pt x="23" y="70"/>
                      <a:pt x="22" y="69"/>
                      <a:pt x="20" y="69"/>
                    </a:cubicBezTo>
                    <a:cubicBezTo>
                      <a:pt x="11" y="69"/>
                      <a:pt x="11" y="69"/>
                      <a:pt x="11" y="69"/>
                    </a:cubicBezTo>
                    <a:cubicBezTo>
                      <a:pt x="12" y="40"/>
                      <a:pt x="35" y="17"/>
                      <a:pt x="64" y="15"/>
                    </a:cubicBezTo>
                    <a:cubicBezTo>
                      <a:pt x="64" y="15"/>
                      <a:pt x="64" y="15"/>
                      <a:pt x="64" y="15"/>
                    </a:cubicBezTo>
                    <a:cubicBezTo>
                      <a:pt x="64" y="26"/>
                      <a:pt x="64" y="26"/>
                      <a:pt x="64" y="26"/>
                    </a:cubicBezTo>
                    <a:cubicBezTo>
                      <a:pt x="64" y="27"/>
                      <a:pt x="65" y="29"/>
                      <a:pt x="67" y="29"/>
                    </a:cubicBezTo>
                    <a:cubicBezTo>
                      <a:pt x="69" y="29"/>
                      <a:pt x="70" y="27"/>
                      <a:pt x="70" y="26"/>
                    </a:cubicBezTo>
                    <a:cubicBezTo>
                      <a:pt x="70" y="15"/>
                      <a:pt x="70" y="15"/>
                      <a:pt x="70" y="15"/>
                    </a:cubicBezTo>
                    <a:cubicBezTo>
                      <a:pt x="70" y="15"/>
                      <a:pt x="70" y="15"/>
                      <a:pt x="70" y="15"/>
                    </a:cubicBezTo>
                    <a:cubicBezTo>
                      <a:pt x="99" y="17"/>
                      <a:pt x="122" y="40"/>
                      <a:pt x="123" y="69"/>
                    </a:cubicBezTo>
                    <a:cubicBezTo>
                      <a:pt x="114" y="69"/>
                      <a:pt x="114" y="69"/>
                      <a:pt x="114" y="69"/>
                    </a:cubicBezTo>
                    <a:cubicBezTo>
                      <a:pt x="112" y="69"/>
                      <a:pt x="111" y="70"/>
                      <a:pt x="111" y="71"/>
                    </a:cubicBezTo>
                    <a:cubicBezTo>
                      <a:pt x="111" y="73"/>
                      <a:pt x="112" y="74"/>
                      <a:pt x="114" y="74"/>
                    </a:cubicBezTo>
                    <a:cubicBezTo>
                      <a:pt x="123" y="74"/>
                      <a:pt x="123" y="74"/>
                      <a:pt x="123" y="74"/>
                    </a:cubicBezTo>
                    <a:cubicBezTo>
                      <a:pt x="122" y="103"/>
                      <a:pt x="99" y="126"/>
                      <a:pt x="70" y="128"/>
                    </a:cubicBezTo>
                    <a:cubicBezTo>
                      <a:pt x="70" y="118"/>
                      <a:pt x="70" y="118"/>
                      <a:pt x="70" y="118"/>
                    </a:cubicBezTo>
                    <a:cubicBezTo>
                      <a:pt x="70" y="116"/>
                      <a:pt x="69" y="115"/>
                      <a:pt x="67" y="115"/>
                    </a:cubicBezTo>
                    <a:cubicBezTo>
                      <a:pt x="65" y="115"/>
                      <a:pt x="64" y="116"/>
                      <a:pt x="64" y="118"/>
                    </a:cubicBezTo>
                    <a:cubicBezTo>
                      <a:pt x="64" y="128"/>
                      <a:pt x="64" y="128"/>
                      <a:pt x="64" y="128"/>
                    </a:cubicBezTo>
                    <a:cubicBezTo>
                      <a:pt x="35" y="126"/>
                      <a:pt x="12" y="103"/>
                      <a:pt x="11"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92" name="Freeform 102"/>
              <p:cNvSpPr>
                <a:spLocks/>
              </p:cNvSpPr>
              <p:nvPr/>
            </p:nvSpPr>
            <p:spPr bwMode="auto">
              <a:xfrm>
                <a:off x="2059279" y="4371797"/>
                <a:ext cx="142260" cy="129781"/>
              </a:xfrm>
              <a:custGeom>
                <a:avLst/>
                <a:gdLst>
                  <a:gd name="T0" fmla="*/ 3 w 43"/>
                  <a:gd name="T1" fmla="*/ 39 h 39"/>
                  <a:gd name="T2" fmla="*/ 3 w 43"/>
                  <a:gd name="T3" fmla="*/ 39 h 39"/>
                  <a:gd name="T4" fmla="*/ 40 w 43"/>
                  <a:gd name="T5" fmla="*/ 39 h 39"/>
                  <a:gd name="T6" fmla="*/ 43 w 43"/>
                  <a:gd name="T7" fmla="*/ 36 h 39"/>
                  <a:gd name="T8" fmla="*/ 40 w 43"/>
                  <a:gd name="T9" fmla="*/ 34 h 39"/>
                  <a:gd name="T10" fmla="*/ 6 w 43"/>
                  <a:gd name="T11" fmla="*/ 34 h 39"/>
                  <a:gd name="T12" fmla="*/ 6 w 43"/>
                  <a:gd name="T13" fmla="*/ 3 h 39"/>
                  <a:gd name="T14" fmla="*/ 3 w 43"/>
                  <a:gd name="T15" fmla="*/ 0 h 39"/>
                  <a:gd name="T16" fmla="*/ 0 w 43"/>
                  <a:gd name="T17" fmla="*/ 3 h 39"/>
                  <a:gd name="T18" fmla="*/ 0 w 43"/>
                  <a:gd name="T19" fmla="*/ 36 h 39"/>
                  <a:gd name="T20" fmla="*/ 3 w 43"/>
                  <a:gd name="T21"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39">
                    <a:moveTo>
                      <a:pt x="3" y="39"/>
                    </a:moveTo>
                    <a:cubicBezTo>
                      <a:pt x="3" y="39"/>
                      <a:pt x="3" y="39"/>
                      <a:pt x="3" y="39"/>
                    </a:cubicBezTo>
                    <a:cubicBezTo>
                      <a:pt x="40" y="39"/>
                      <a:pt x="40" y="39"/>
                      <a:pt x="40" y="39"/>
                    </a:cubicBezTo>
                    <a:cubicBezTo>
                      <a:pt x="41" y="39"/>
                      <a:pt x="43" y="38"/>
                      <a:pt x="43" y="36"/>
                    </a:cubicBezTo>
                    <a:cubicBezTo>
                      <a:pt x="43" y="35"/>
                      <a:pt x="41" y="34"/>
                      <a:pt x="40" y="34"/>
                    </a:cubicBezTo>
                    <a:cubicBezTo>
                      <a:pt x="6" y="34"/>
                      <a:pt x="6" y="34"/>
                      <a:pt x="6" y="34"/>
                    </a:cubicBezTo>
                    <a:cubicBezTo>
                      <a:pt x="6" y="3"/>
                      <a:pt x="6" y="3"/>
                      <a:pt x="6" y="3"/>
                    </a:cubicBezTo>
                    <a:cubicBezTo>
                      <a:pt x="6" y="1"/>
                      <a:pt x="5" y="0"/>
                      <a:pt x="3" y="0"/>
                    </a:cubicBezTo>
                    <a:cubicBezTo>
                      <a:pt x="1" y="0"/>
                      <a:pt x="0" y="1"/>
                      <a:pt x="0" y="3"/>
                    </a:cubicBezTo>
                    <a:cubicBezTo>
                      <a:pt x="0" y="36"/>
                      <a:pt x="0" y="36"/>
                      <a:pt x="0" y="36"/>
                    </a:cubicBezTo>
                    <a:cubicBezTo>
                      <a:pt x="0" y="38"/>
                      <a:pt x="1" y="39"/>
                      <a:pt x="3"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grpSp>
        <p:grpSp>
          <p:nvGrpSpPr>
            <p:cNvPr id="67" name="Group 33"/>
            <p:cNvGrpSpPr/>
            <p:nvPr/>
          </p:nvGrpSpPr>
          <p:grpSpPr>
            <a:xfrm>
              <a:off x="3296783" y="2405110"/>
              <a:ext cx="426779" cy="441753"/>
              <a:chOff x="1163293" y="4009909"/>
              <a:chExt cx="426779" cy="441753"/>
            </a:xfrm>
            <a:solidFill>
              <a:schemeClr val="bg1"/>
            </a:solidFill>
          </p:grpSpPr>
          <p:sp>
            <p:nvSpPr>
              <p:cNvPr id="88" name="Freeform 129"/>
              <p:cNvSpPr>
                <a:spLocks/>
              </p:cNvSpPr>
              <p:nvPr/>
            </p:nvSpPr>
            <p:spPr bwMode="auto">
              <a:xfrm>
                <a:off x="1163293" y="4192101"/>
                <a:ext cx="426779" cy="157235"/>
              </a:xfrm>
              <a:custGeom>
                <a:avLst/>
                <a:gdLst>
                  <a:gd name="T0" fmla="*/ 86 w 171"/>
                  <a:gd name="T1" fmla="*/ 36 h 63"/>
                  <a:gd name="T2" fmla="*/ 24 w 171"/>
                  <a:gd name="T3" fmla="*/ 0 h 63"/>
                  <a:gd name="T4" fmla="*/ 0 w 171"/>
                  <a:gd name="T5" fmla="*/ 15 h 63"/>
                  <a:gd name="T6" fmla="*/ 86 w 171"/>
                  <a:gd name="T7" fmla="*/ 63 h 63"/>
                  <a:gd name="T8" fmla="*/ 171 w 171"/>
                  <a:gd name="T9" fmla="*/ 15 h 63"/>
                  <a:gd name="T10" fmla="*/ 147 w 171"/>
                  <a:gd name="T11" fmla="*/ 0 h 63"/>
                  <a:gd name="T12" fmla="*/ 86 w 171"/>
                  <a:gd name="T13" fmla="*/ 36 h 63"/>
                </a:gdLst>
                <a:ahLst/>
                <a:cxnLst>
                  <a:cxn ang="0">
                    <a:pos x="T0" y="T1"/>
                  </a:cxn>
                  <a:cxn ang="0">
                    <a:pos x="T2" y="T3"/>
                  </a:cxn>
                  <a:cxn ang="0">
                    <a:pos x="T4" y="T5"/>
                  </a:cxn>
                  <a:cxn ang="0">
                    <a:pos x="T6" y="T7"/>
                  </a:cxn>
                  <a:cxn ang="0">
                    <a:pos x="T8" y="T9"/>
                  </a:cxn>
                  <a:cxn ang="0">
                    <a:pos x="T10" y="T11"/>
                  </a:cxn>
                  <a:cxn ang="0">
                    <a:pos x="T12" y="T13"/>
                  </a:cxn>
                </a:cxnLst>
                <a:rect l="0" t="0" r="r" b="b"/>
                <a:pathLst>
                  <a:path w="171" h="63">
                    <a:moveTo>
                      <a:pt x="86" y="36"/>
                    </a:moveTo>
                    <a:lnTo>
                      <a:pt x="24" y="0"/>
                    </a:lnTo>
                    <a:lnTo>
                      <a:pt x="0" y="15"/>
                    </a:lnTo>
                    <a:lnTo>
                      <a:pt x="86" y="63"/>
                    </a:lnTo>
                    <a:lnTo>
                      <a:pt x="171" y="15"/>
                    </a:lnTo>
                    <a:lnTo>
                      <a:pt x="147" y="0"/>
                    </a:lnTo>
                    <a:lnTo>
                      <a:pt x="86"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89" name="Freeform 130"/>
              <p:cNvSpPr>
                <a:spLocks/>
              </p:cNvSpPr>
              <p:nvPr/>
            </p:nvSpPr>
            <p:spPr bwMode="auto">
              <a:xfrm>
                <a:off x="1163293" y="4296924"/>
                <a:ext cx="426779" cy="154738"/>
              </a:xfrm>
              <a:custGeom>
                <a:avLst/>
                <a:gdLst>
                  <a:gd name="T0" fmla="*/ 86 w 171"/>
                  <a:gd name="T1" fmla="*/ 34 h 62"/>
                  <a:gd name="T2" fmla="*/ 24 w 171"/>
                  <a:gd name="T3" fmla="*/ 0 h 62"/>
                  <a:gd name="T4" fmla="*/ 0 w 171"/>
                  <a:gd name="T5" fmla="*/ 13 h 62"/>
                  <a:gd name="T6" fmla="*/ 86 w 171"/>
                  <a:gd name="T7" fmla="*/ 62 h 62"/>
                  <a:gd name="T8" fmla="*/ 171 w 171"/>
                  <a:gd name="T9" fmla="*/ 13 h 62"/>
                  <a:gd name="T10" fmla="*/ 147 w 171"/>
                  <a:gd name="T11" fmla="*/ 0 h 62"/>
                  <a:gd name="T12" fmla="*/ 86 w 171"/>
                  <a:gd name="T13" fmla="*/ 34 h 62"/>
                </a:gdLst>
                <a:ahLst/>
                <a:cxnLst>
                  <a:cxn ang="0">
                    <a:pos x="T0" y="T1"/>
                  </a:cxn>
                  <a:cxn ang="0">
                    <a:pos x="T2" y="T3"/>
                  </a:cxn>
                  <a:cxn ang="0">
                    <a:pos x="T4" y="T5"/>
                  </a:cxn>
                  <a:cxn ang="0">
                    <a:pos x="T6" y="T7"/>
                  </a:cxn>
                  <a:cxn ang="0">
                    <a:pos x="T8" y="T9"/>
                  </a:cxn>
                  <a:cxn ang="0">
                    <a:pos x="T10" y="T11"/>
                  </a:cxn>
                  <a:cxn ang="0">
                    <a:pos x="T12" y="T13"/>
                  </a:cxn>
                </a:cxnLst>
                <a:rect l="0" t="0" r="r" b="b"/>
                <a:pathLst>
                  <a:path w="171" h="62">
                    <a:moveTo>
                      <a:pt x="86" y="34"/>
                    </a:moveTo>
                    <a:lnTo>
                      <a:pt x="24" y="0"/>
                    </a:lnTo>
                    <a:lnTo>
                      <a:pt x="0" y="13"/>
                    </a:lnTo>
                    <a:lnTo>
                      <a:pt x="86" y="62"/>
                    </a:lnTo>
                    <a:lnTo>
                      <a:pt x="171" y="13"/>
                    </a:lnTo>
                    <a:lnTo>
                      <a:pt x="147" y="0"/>
                    </a:lnTo>
                    <a:lnTo>
                      <a:pt x="8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90" name="Freeform 131"/>
              <p:cNvSpPr>
                <a:spLocks/>
              </p:cNvSpPr>
              <p:nvPr/>
            </p:nvSpPr>
            <p:spPr bwMode="auto">
              <a:xfrm>
                <a:off x="1163293" y="4009909"/>
                <a:ext cx="426779" cy="242092"/>
              </a:xfrm>
              <a:custGeom>
                <a:avLst/>
                <a:gdLst>
                  <a:gd name="T0" fmla="*/ 171 w 171"/>
                  <a:gd name="T1" fmla="*/ 48 h 97"/>
                  <a:gd name="T2" fmla="*/ 86 w 171"/>
                  <a:gd name="T3" fmla="*/ 0 h 97"/>
                  <a:gd name="T4" fmla="*/ 0 w 171"/>
                  <a:gd name="T5" fmla="*/ 48 h 97"/>
                  <a:gd name="T6" fmla="*/ 86 w 171"/>
                  <a:gd name="T7" fmla="*/ 97 h 97"/>
                  <a:gd name="T8" fmla="*/ 171 w 171"/>
                  <a:gd name="T9" fmla="*/ 48 h 97"/>
                </a:gdLst>
                <a:ahLst/>
                <a:cxnLst>
                  <a:cxn ang="0">
                    <a:pos x="T0" y="T1"/>
                  </a:cxn>
                  <a:cxn ang="0">
                    <a:pos x="T2" y="T3"/>
                  </a:cxn>
                  <a:cxn ang="0">
                    <a:pos x="T4" y="T5"/>
                  </a:cxn>
                  <a:cxn ang="0">
                    <a:pos x="T6" y="T7"/>
                  </a:cxn>
                  <a:cxn ang="0">
                    <a:pos x="T8" y="T9"/>
                  </a:cxn>
                </a:cxnLst>
                <a:rect l="0" t="0" r="r" b="b"/>
                <a:pathLst>
                  <a:path w="171" h="97">
                    <a:moveTo>
                      <a:pt x="171" y="48"/>
                    </a:moveTo>
                    <a:lnTo>
                      <a:pt x="86" y="0"/>
                    </a:lnTo>
                    <a:lnTo>
                      <a:pt x="0" y="48"/>
                    </a:lnTo>
                    <a:lnTo>
                      <a:pt x="86" y="97"/>
                    </a:lnTo>
                    <a:lnTo>
                      <a:pt x="171"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grpSp>
        <p:sp>
          <p:nvSpPr>
            <p:cNvPr id="68" name="Oval 57"/>
            <p:cNvSpPr>
              <a:spLocks noChangeArrowheads="1"/>
            </p:cNvSpPr>
            <p:nvPr/>
          </p:nvSpPr>
          <p:spPr bwMode="auto">
            <a:xfrm>
              <a:off x="6462322" y="2364390"/>
              <a:ext cx="539150" cy="547443"/>
            </a:xfrm>
            <a:prstGeom prst="ellipse">
              <a:avLst/>
            </a:pr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69" name="Text Box 10"/>
            <p:cNvSpPr txBox="1">
              <a:spLocks noChangeArrowheads="1"/>
            </p:cNvSpPr>
            <p:nvPr/>
          </p:nvSpPr>
          <p:spPr bwMode="auto">
            <a:xfrm>
              <a:off x="7183101" y="1152258"/>
              <a:ext cx="1656099" cy="699163"/>
            </a:xfrm>
            <a:prstGeom prst="rect">
              <a:avLst/>
            </a:prstGeom>
            <a:noFill/>
            <a:ln w="9525">
              <a:noFill/>
              <a:miter lim="800000"/>
              <a:headEnd/>
              <a:tailEnd/>
            </a:ln>
          </p:spPr>
          <p:txBody>
            <a:bodyPr wrap="square" lIns="45720" tIns="22860" rIns="45720" bIns="22860">
              <a:spAutoFit/>
            </a:bodyPr>
            <a:lstStyle/>
            <a:p>
              <a:pPr defTabSz="1088232"/>
              <a:r>
                <a:rPr lang="zh-CN" altLang="en-US" b="1" dirty="0">
                  <a:solidFill>
                    <a:schemeClr val="bg1">
                      <a:lumMod val="50000"/>
                    </a:schemeClr>
                  </a:solidFill>
                  <a:latin typeface="Open Sans" pitchFamily="34" charset="0"/>
                  <a:ea typeface="Open Sans" pitchFamily="34" charset="0"/>
                  <a:cs typeface="Open Sans" pitchFamily="34" charset="0"/>
                </a:rPr>
                <a:t>输入标题</a:t>
              </a:r>
              <a:endParaRPr lang="en-US" altLang="zh-CN" b="1" dirty="0">
                <a:solidFill>
                  <a:schemeClr val="bg1">
                    <a:lumMod val="50000"/>
                  </a:schemeClr>
                </a:solidFill>
                <a:latin typeface="Open Sans" pitchFamily="34" charset="0"/>
                <a:ea typeface="Open Sans" pitchFamily="34" charset="0"/>
                <a:cs typeface="Open Sans" pitchFamily="34" charset="0"/>
              </a:endParaRPr>
            </a:p>
            <a:p>
              <a:pPr defTabSz="1088232"/>
              <a:r>
                <a:rPr lang="zh-CN" altLang="en-US" sz="1400" dirty="0">
                  <a:solidFill>
                    <a:schemeClr val="bg1">
                      <a:lumMod val="50000"/>
                    </a:schemeClr>
                  </a:solidFill>
                  <a:latin typeface="Open Sans" pitchFamily="34" charset="0"/>
                  <a:ea typeface="Open Sans" pitchFamily="34" charset="0"/>
                  <a:cs typeface="Open Sans" pitchFamily="34" charset="0"/>
                </a:rPr>
                <a:t>点击输入简要文本内容，文字内容需概况精炼的说明该分项内容</a:t>
              </a:r>
              <a:r>
                <a:rPr lang="en-US" altLang="zh-CN" sz="1400" dirty="0">
                  <a:solidFill>
                    <a:schemeClr val="bg1">
                      <a:lumMod val="50000"/>
                    </a:schemeClr>
                  </a:solidFill>
                  <a:latin typeface="Open Sans" pitchFamily="34" charset="0"/>
                  <a:ea typeface="Open Sans" pitchFamily="34" charset="0"/>
                  <a:cs typeface="Open Sans" pitchFamily="34" charset="0"/>
                </a:rPr>
                <a:t>……</a:t>
              </a:r>
              <a:endParaRPr lang="en-US" sz="1400" dirty="0">
                <a:solidFill>
                  <a:schemeClr val="bg1">
                    <a:lumMod val="50000"/>
                  </a:schemeClr>
                </a:solidFill>
                <a:latin typeface="Open Sans" pitchFamily="34" charset="0"/>
                <a:ea typeface="Open Sans" pitchFamily="34" charset="0"/>
                <a:cs typeface="Open Sans" pitchFamily="34" charset="0"/>
              </a:endParaRPr>
            </a:p>
          </p:txBody>
        </p:sp>
        <p:sp>
          <p:nvSpPr>
            <p:cNvPr id="70" name="Text Box 10"/>
            <p:cNvSpPr txBox="1">
              <a:spLocks noChangeArrowheads="1"/>
            </p:cNvSpPr>
            <p:nvPr/>
          </p:nvSpPr>
          <p:spPr bwMode="auto">
            <a:xfrm>
              <a:off x="7183101" y="2281104"/>
              <a:ext cx="1656099" cy="699163"/>
            </a:xfrm>
            <a:prstGeom prst="rect">
              <a:avLst/>
            </a:prstGeom>
            <a:noFill/>
            <a:ln w="9525">
              <a:noFill/>
              <a:miter lim="800000"/>
              <a:headEnd/>
              <a:tailEnd/>
            </a:ln>
          </p:spPr>
          <p:txBody>
            <a:bodyPr wrap="square" lIns="45720" tIns="22860" rIns="45720" bIns="22860">
              <a:spAutoFit/>
            </a:bodyPr>
            <a:lstStyle/>
            <a:p>
              <a:pPr defTabSz="1088232"/>
              <a:r>
                <a:rPr lang="zh-CN" altLang="en-US" b="1" dirty="0">
                  <a:solidFill>
                    <a:schemeClr val="bg1">
                      <a:lumMod val="50000"/>
                    </a:schemeClr>
                  </a:solidFill>
                  <a:latin typeface="Open Sans" pitchFamily="34" charset="0"/>
                  <a:ea typeface="Open Sans" pitchFamily="34" charset="0"/>
                  <a:cs typeface="Open Sans" pitchFamily="34" charset="0"/>
                </a:rPr>
                <a:t>输入标题</a:t>
              </a:r>
              <a:endParaRPr lang="en-US" altLang="zh-CN" b="1" dirty="0">
                <a:solidFill>
                  <a:schemeClr val="bg1">
                    <a:lumMod val="50000"/>
                  </a:schemeClr>
                </a:solidFill>
                <a:latin typeface="Open Sans" pitchFamily="34" charset="0"/>
                <a:ea typeface="Open Sans" pitchFamily="34" charset="0"/>
                <a:cs typeface="Open Sans" pitchFamily="34" charset="0"/>
              </a:endParaRPr>
            </a:p>
            <a:p>
              <a:pPr defTabSz="1088232"/>
              <a:r>
                <a:rPr lang="zh-CN" altLang="en-US" sz="1400" dirty="0">
                  <a:solidFill>
                    <a:schemeClr val="bg1">
                      <a:lumMod val="50000"/>
                    </a:schemeClr>
                  </a:solidFill>
                  <a:latin typeface="Open Sans" pitchFamily="34" charset="0"/>
                  <a:ea typeface="Open Sans" pitchFamily="34" charset="0"/>
                  <a:cs typeface="Open Sans" pitchFamily="34" charset="0"/>
                </a:rPr>
                <a:t>点击输入简要文本内容，文字内容需概况精炼的说明该分项内容</a:t>
              </a:r>
              <a:r>
                <a:rPr lang="en-US" altLang="zh-CN" sz="1400" dirty="0">
                  <a:solidFill>
                    <a:schemeClr val="bg1">
                      <a:lumMod val="50000"/>
                    </a:schemeClr>
                  </a:solidFill>
                  <a:latin typeface="Open Sans" pitchFamily="34" charset="0"/>
                  <a:ea typeface="Open Sans" pitchFamily="34" charset="0"/>
                  <a:cs typeface="Open Sans" pitchFamily="34" charset="0"/>
                </a:rPr>
                <a:t>……</a:t>
              </a:r>
              <a:endParaRPr lang="en-US" sz="1400" dirty="0">
                <a:solidFill>
                  <a:schemeClr val="bg1">
                    <a:lumMod val="50000"/>
                  </a:schemeClr>
                </a:solidFill>
                <a:latin typeface="Open Sans" pitchFamily="34" charset="0"/>
                <a:ea typeface="Open Sans" pitchFamily="34" charset="0"/>
                <a:cs typeface="Open Sans" pitchFamily="34" charset="0"/>
              </a:endParaRPr>
            </a:p>
          </p:txBody>
        </p:sp>
        <p:sp>
          <p:nvSpPr>
            <p:cNvPr id="71" name="Text Box 10"/>
            <p:cNvSpPr txBox="1">
              <a:spLocks noChangeArrowheads="1"/>
            </p:cNvSpPr>
            <p:nvPr/>
          </p:nvSpPr>
          <p:spPr bwMode="auto">
            <a:xfrm>
              <a:off x="7183101" y="3500304"/>
              <a:ext cx="1656099" cy="699163"/>
            </a:xfrm>
            <a:prstGeom prst="rect">
              <a:avLst/>
            </a:prstGeom>
            <a:noFill/>
            <a:ln w="9525">
              <a:noFill/>
              <a:miter lim="800000"/>
              <a:headEnd/>
              <a:tailEnd/>
            </a:ln>
          </p:spPr>
          <p:txBody>
            <a:bodyPr wrap="square" lIns="45720" tIns="22860" rIns="45720" bIns="22860">
              <a:spAutoFit/>
            </a:bodyPr>
            <a:lstStyle/>
            <a:p>
              <a:pPr defTabSz="1088232"/>
              <a:r>
                <a:rPr lang="zh-CN" altLang="en-US" b="1" dirty="0">
                  <a:solidFill>
                    <a:schemeClr val="bg1">
                      <a:lumMod val="50000"/>
                    </a:schemeClr>
                  </a:solidFill>
                  <a:latin typeface="Open Sans" pitchFamily="34" charset="0"/>
                  <a:ea typeface="Open Sans" pitchFamily="34" charset="0"/>
                  <a:cs typeface="Open Sans" pitchFamily="34" charset="0"/>
                </a:rPr>
                <a:t>输入标题</a:t>
              </a:r>
              <a:endParaRPr lang="en-US" altLang="zh-CN" b="1" dirty="0">
                <a:solidFill>
                  <a:schemeClr val="bg1">
                    <a:lumMod val="50000"/>
                  </a:schemeClr>
                </a:solidFill>
                <a:latin typeface="Open Sans" pitchFamily="34" charset="0"/>
                <a:ea typeface="Open Sans" pitchFamily="34" charset="0"/>
                <a:cs typeface="Open Sans" pitchFamily="34" charset="0"/>
              </a:endParaRPr>
            </a:p>
            <a:p>
              <a:pPr defTabSz="1088232"/>
              <a:r>
                <a:rPr lang="zh-CN" altLang="en-US" sz="1400" dirty="0">
                  <a:solidFill>
                    <a:schemeClr val="bg1">
                      <a:lumMod val="50000"/>
                    </a:schemeClr>
                  </a:solidFill>
                  <a:latin typeface="Open Sans" pitchFamily="34" charset="0"/>
                  <a:ea typeface="Open Sans" pitchFamily="34" charset="0"/>
                  <a:cs typeface="Open Sans" pitchFamily="34" charset="0"/>
                </a:rPr>
                <a:t>点击输入简要文本内容，文字内容需概况精炼的说明该分项内容</a:t>
              </a:r>
              <a:r>
                <a:rPr lang="en-US" altLang="zh-CN" sz="1400" dirty="0">
                  <a:solidFill>
                    <a:schemeClr val="bg1">
                      <a:lumMod val="50000"/>
                    </a:schemeClr>
                  </a:solidFill>
                  <a:latin typeface="Open Sans" pitchFamily="34" charset="0"/>
                  <a:ea typeface="Open Sans" pitchFamily="34" charset="0"/>
                  <a:cs typeface="Open Sans" pitchFamily="34" charset="0"/>
                </a:rPr>
                <a:t>……</a:t>
              </a:r>
              <a:endParaRPr lang="en-US" sz="1400" dirty="0">
                <a:solidFill>
                  <a:schemeClr val="bg1">
                    <a:lumMod val="50000"/>
                  </a:schemeClr>
                </a:solidFill>
                <a:latin typeface="Open Sans" pitchFamily="34" charset="0"/>
                <a:ea typeface="Open Sans" pitchFamily="34" charset="0"/>
                <a:cs typeface="Open Sans" pitchFamily="34" charset="0"/>
              </a:endParaRPr>
            </a:p>
          </p:txBody>
        </p:sp>
        <p:sp>
          <p:nvSpPr>
            <p:cNvPr id="72" name="Text Box 10"/>
            <p:cNvSpPr txBox="1">
              <a:spLocks noChangeArrowheads="1"/>
            </p:cNvSpPr>
            <p:nvPr/>
          </p:nvSpPr>
          <p:spPr bwMode="auto">
            <a:xfrm>
              <a:off x="304800" y="2266950"/>
              <a:ext cx="1656099" cy="699163"/>
            </a:xfrm>
            <a:prstGeom prst="rect">
              <a:avLst/>
            </a:prstGeom>
            <a:noFill/>
            <a:ln w="9525">
              <a:noFill/>
              <a:miter lim="800000"/>
              <a:headEnd/>
              <a:tailEnd/>
            </a:ln>
          </p:spPr>
          <p:txBody>
            <a:bodyPr wrap="square" lIns="45720" tIns="22860" rIns="45720" bIns="22860">
              <a:spAutoFit/>
            </a:bodyPr>
            <a:lstStyle/>
            <a:p>
              <a:pPr algn="r" defTabSz="1088232"/>
              <a:r>
                <a:rPr lang="zh-CN" altLang="en-US" b="1" dirty="0">
                  <a:solidFill>
                    <a:schemeClr val="bg1">
                      <a:lumMod val="50000"/>
                    </a:schemeClr>
                  </a:solidFill>
                  <a:latin typeface="Open Sans" pitchFamily="34" charset="0"/>
                  <a:ea typeface="Open Sans" pitchFamily="34" charset="0"/>
                  <a:cs typeface="Open Sans" pitchFamily="34" charset="0"/>
                </a:rPr>
                <a:t>输入标题</a:t>
              </a:r>
              <a:endParaRPr lang="en-US" altLang="zh-CN" b="1" dirty="0">
                <a:solidFill>
                  <a:schemeClr val="bg1">
                    <a:lumMod val="50000"/>
                  </a:schemeClr>
                </a:solidFill>
                <a:latin typeface="Open Sans" pitchFamily="34" charset="0"/>
                <a:ea typeface="Open Sans" pitchFamily="34" charset="0"/>
                <a:cs typeface="Open Sans" pitchFamily="34" charset="0"/>
              </a:endParaRPr>
            </a:p>
            <a:p>
              <a:pPr algn="r" defTabSz="1088232"/>
              <a:r>
                <a:rPr lang="zh-CN" altLang="en-US" sz="1400" dirty="0">
                  <a:solidFill>
                    <a:schemeClr val="bg1">
                      <a:lumMod val="50000"/>
                    </a:schemeClr>
                  </a:solidFill>
                  <a:latin typeface="Open Sans" pitchFamily="34" charset="0"/>
                  <a:ea typeface="Open Sans" pitchFamily="34" charset="0"/>
                  <a:cs typeface="Open Sans" pitchFamily="34" charset="0"/>
                </a:rPr>
                <a:t>点击输入简要文本内容，文字内容需概况精炼的说明该分项内容</a:t>
              </a:r>
              <a:r>
                <a:rPr lang="en-US" altLang="zh-CN" sz="1400" dirty="0">
                  <a:solidFill>
                    <a:schemeClr val="bg1">
                      <a:lumMod val="50000"/>
                    </a:schemeClr>
                  </a:solidFill>
                  <a:latin typeface="Open Sans" pitchFamily="34" charset="0"/>
                  <a:ea typeface="Open Sans" pitchFamily="34" charset="0"/>
                  <a:cs typeface="Open Sans" pitchFamily="34" charset="0"/>
                </a:rPr>
                <a:t>……</a:t>
              </a:r>
              <a:endParaRPr lang="en-US" sz="1400" dirty="0">
                <a:solidFill>
                  <a:schemeClr val="bg1">
                    <a:lumMod val="50000"/>
                  </a:schemeClr>
                </a:solidFill>
                <a:latin typeface="Open Sans" pitchFamily="34" charset="0"/>
                <a:ea typeface="Open Sans" pitchFamily="34" charset="0"/>
                <a:cs typeface="Open Sans" pitchFamily="34" charset="0"/>
              </a:endParaRPr>
            </a:p>
          </p:txBody>
        </p:sp>
        <p:sp>
          <p:nvSpPr>
            <p:cNvPr id="73" name="Text Box 10"/>
            <p:cNvSpPr txBox="1">
              <a:spLocks noChangeArrowheads="1"/>
            </p:cNvSpPr>
            <p:nvPr/>
          </p:nvSpPr>
          <p:spPr bwMode="auto">
            <a:xfrm>
              <a:off x="324678" y="3486150"/>
              <a:ext cx="1656099" cy="699163"/>
            </a:xfrm>
            <a:prstGeom prst="rect">
              <a:avLst/>
            </a:prstGeom>
            <a:noFill/>
            <a:ln w="9525">
              <a:noFill/>
              <a:miter lim="800000"/>
              <a:headEnd/>
              <a:tailEnd/>
            </a:ln>
          </p:spPr>
          <p:txBody>
            <a:bodyPr wrap="square" lIns="45720" tIns="22860" rIns="45720" bIns="22860">
              <a:spAutoFit/>
            </a:bodyPr>
            <a:lstStyle/>
            <a:p>
              <a:pPr algn="r" defTabSz="1088232"/>
              <a:r>
                <a:rPr lang="zh-CN" altLang="en-US" b="1" dirty="0">
                  <a:solidFill>
                    <a:schemeClr val="bg1">
                      <a:lumMod val="50000"/>
                    </a:schemeClr>
                  </a:solidFill>
                  <a:latin typeface="Open Sans" pitchFamily="34" charset="0"/>
                  <a:ea typeface="Open Sans" pitchFamily="34" charset="0"/>
                  <a:cs typeface="Open Sans" pitchFamily="34" charset="0"/>
                </a:rPr>
                <a:t>输入标题</a:t>
              </a:r>
              <a:endParaRPr lang="en-US" altLang="zh-CN" b="1" dirty="0">
                <a:solidFill>
                  <a:schemeClr val="bg1">
                    <a:lumMod val="50000"/>
                  </a:schemeClr>
                </a:solidFill>
                <a:latin typeface="Open Sans" pitchFamily="34" charset="0"/>
                <a:ea typeface="Open Sans" pitchFamily="34" charset="0"/>
                <a:cs typeface="Open Sans" pitchFamily="34" charset="0"/>
              </a:endParaRPr>
            </a:p>
            <a:p>
              <a:pPr algn="r" defTabSz="1088232"/>
              <a:r>
                <a:rPr lang="zh-CN" altLang="en-US" sz="1400" dirty="0">
                  <a:solidFill>
                    <a:schemeClr val="bg1">
                      <a:lumMod val="50000"/>
                    </a:schemeClr>
                  </a:solidFill>
                  <a:latin typeface="Open Sans" pitchFamily="34" charset="0"/>
                  <a:ea typeface="Open Sans" pitchFamily="34" charset="0"/>
                  <a:cs typeface="Open Sans" pitchFamily="34" charset="0"/>
                </a:rPr>
                <a:t>点击输入简要文本内容，文字内容需概况精炼的说明该分项内容</a:t>
              </a:r>
              <a:r>
                <a:rPr lang="en-US" altLang="zh-CN" sz="1400" dirty="0">
                  <a:solidFill>
                    <a:schemeClr val="bg1">
                      <a:lumMod val="50000"/>
                    </a:schemeClr>
                  </a:solidFill>
                  <a:latin typeface="Open Sans" pitchFamily="34" charset="0"/>
                  <a:ea typeface="Open Sans" pitchFamily="34" charset="0"/>
                  <a:cs typeface="Open Sans" pitchFamily="34" charset="0"/>
                </a:rPr>
                <a:t>……</a:t>
              </a:r>
              <a:endParaRPr lang="en-US" sz="1400" dirty="0">
                <a:solidFill>
                  <a:schemeClr val="bg1">
                    <a:lumMod val="50000"/>
                  </a:schemeClr>
                </a:solidFill>
                <a:latin typeface="Open Sans" pitchFamily="34" charset="0"/>
                <a:ea typeface="Open Sans" pitchFamily="34" charset="0"/>
                <a:cs typeface="Open Sans" pitchFamily="34" charset="0"/>
              </a:endParaRPr>
            </a:p>
          </p:txBody>
        </p:sp>
        <p:graphicFrame>
          <p:nvGraphicFramePr>
            <p:cNvPr id="74" name="Chart 66"/>
            <p:cNvGraphicFramePr/>
            <p:nvPr>
              <p:extLst>
                <p:ext uri="{D42A27DB-BD31-4B8C-83A1-F6EECF244321}">
                  <p14:modId xmlns:p14="http://schemas.microsoft.com/office/powerpoint/2010/main" val="1068947358"/>
                </p:ext>
              </p:extLst>
            </p:nvPr>
          </p:nvGraphicFramePr>
          <p:xfrm>
            <a:off x="3682648" y="2266950"/>
            <a:ext cx="1672936" cy="1600200"/>
          </p:xfrm>
          <a:graphic>
            <a:graphicData uri="http://schemas.openxmlformats.org/drawingml/2006/chart">
              <c:chart xmlns:c="http://schemas.openxmlformats.org/drawingml/2006/chart" xmlns:r="http://schemas.openxmlformats.org/officeDocument/2006/relationships" r:id="rId3"/>
            </a:graphicData>
          </a:graphic>
        </p:graphicFrame>
        <p:grpSp>
          <p:nvGrpSpPr>
            <p:cNvPr id="75" name="Group 12"/>
            <p:cNvGrpSpPr/>
            <p:nvPr/>
          </p:nvGrpSpPr>
          <p:grpSpPr>
            <a:xfrm>
              <a:off x="4268463" y="2746020"/>
              <a:ext cx="455937" cy="435330"/>
              <a:chOff x="4417791" y="3086470"/>
              <a:chExt cx="441754" cy="421788"/>
            </a:xfrm>
            <a:solidFill>
              <a:schemeClr val="bg1">
                <a:lumMod val="75000"/>
              </a:schemeClr>
            </a:solidFill>
          </p:grpSpPr>
          <p:sp>
            <p:nvSpPr>
              <p:cNvPr id="86" name="Freeform 64"/>
              <p:cNvSpPr>
                <a:spLocks noEditPoints="1"/>
              </p:cNvSpPr>
              <p:nvPr/>
            </p:nvSpPr>
            <p:spPr bwMode="auto">
              <a:xfrm>
                <a:off x="4417791" y="3086470"/>
                <a:ext cx="441754" cy="421788"/>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grpFill/>
              <a:ln>
                <a:noFill/>
              </a:ln>
            </p:spPr>
            <p:txBody>
              <a:bodyPr vert="horz" wrap="square" lIns="91440" tIns="45720" rIns="91440" bIns="45720" numCol="1" anchor="t" anchorCtr="0" compatLnSpc="1">
                <a:prstTxWarp prst="textNoShape">
                  <a:avLst/>
                </a:prstTxWarp>
              </a:bodyPr>
              <a:lstStyle/>
              <a:p>
                <a:endParaRPr lang="en-US" sz="2800"/>
              </a:p>
            </p:txBody>
          </p:sp>
          <p:sp>
            <p:nvSpPr>
              <p:cNvPr id="87" name="Oval 65"/>
              <p:cNvSpPr>
                <a:spLocks noChangeArrowheads="1"/>
              </p:cNvSpPr>
              <p:nvPr/>
            </p:nvSpPr>
            <p:spPr bwMode="auto">
              <a:xfrm>
                <a:off x="4627437" y="3365998"/>
                <a:ext cx="29949" cy="32446"/>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sz="2800"/>
              </a:p>
            </p:txBody>
          </p:sp>
        </p:grpSp>
        <p:sp>
          <p:nvSpPr>
            <p:cNvPr id="76" name="Text Box 10"/>
            <p:cNvSpPr txBox="1">
              <a:spLocks noChangeArrowheads="1"/>
            </p:cNvSpPr>
            <p:nvPr/>
          </p:nvSpPr>
          <p:spPr bwMode="auto">
            <a:xfrm>
              <a:off x="4003405" y="3181350"/>
              <a:ext cx="1008622" cy="233054"/>
            </a:xfrm>
            <a:prstGeom prst="rect">
              <a:avLst/>
            </a:prstGeom>
            <a:noFill/>
            <a:ln w="9525">
              <a:noFill/>
              <a:miter lim="800000"/>
              <a:headEnd/>
              <a:tailEnd/>
            </a:ln>
          </p:spPr>
          <p:txBody>
            <a:bodyPr wrap="square" lIns="45720" tIns="22860" rIns="45720" bIns="22860">
              <a:spAutoFit/>
            </a:bodyPr>
            <a:lstStyle/>
            <a:p>
              <a:pPr algn="ctr" defTabSz="1088232"/>
              <a:r>
                <a:rPr lang="en-US" b="1">
                  <a:solidFill>
                    <a:schemeClr val="bg1">
                      <a:lumMod val="75000"/>
                    </a:schemeClr>
                  </a:solidFill>
                  <a:latin typeface="Open Sans" pitchFamily="34" charset="0"/>
                  <a:ea typeface="Open Sans" pitchFamily="34" charset="0"/>
                  <a:cs typeface="Open Sans" pitchFamily="34" charset="0"/>
                </a:rPr>
                <a:t>Display</a:t>
              </a:r>
              <a:endParaRPr lang="en-US" sz="1200" b="1">
                <a:solidFill>
                  <a:schemeClr val="bg1">
                    <a:lumMod val="75000"/>
                  </a:schemeClr>
                </a:solidFill>
                <a:latin typeface="Open Sans" pitchFamily="34" charset="0"/>
                <a:ea typeface="Open Sans" pitchFamily="34" charset="0"/>
                <a:cs typeface="Open Sans" pitchFamily="34" charset="0"/>
              </a:endParaRPr>
            </a:p>
          </p:txBody>
        </p:sp>
        <p:sp>
          <p:nvSpPr>
            <p:cNvPr id="77" name="Oval 67"/>
            <p:cNvSpPr>
              <a:spLocks noChangeArrowheads="1"/>
            </p:cNvSpPr>
            <p:nvPr/>
          </p:nvSpPr>
          <p:spPr bwMode="auto">
            <a:xfrm>
              <a:off x="6462322" y="3624507"/>
              <a:ext cx="539150" cy="547443"/>
            </a:xfrm>
            <a:prstGeom prst="ellipse">
              <a:avLst/>
            </a:prstGeom>
            <a:solidFill>
              <a:srgbClr val="1C80A0"/>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78" name="Oval 68"/>
            <p:cNvSpPr>
              <a:spLocks noChangeArrowheads="1"/>
            </p:cNvSpPr>
            <p:nvPr/>
          </p:nvSpPr>
          <p:spPr bwMode="auto">
            <a:xfrm>
              <a:off x="6462322" y="1262307"/>
              <a:ext cx="539150" cy="547443"/>
            </a:xfrm>
            <a:prstGeom prst="ellipse">
              <a:avLst/>
            </a:prstGeom>
            <a:solidFill>
              <a:srgbClr val="1C80A0"/>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79" name="Oval 69"/>
            <p:cNvSpPr>
              <a:spLocks noChangeArrowheads="1"/>
            </p:cNvSpPr>
            <p:nvPr/>
          </p:nvSpPr>
          <p:spPr bwMode="auto">
            <a:xfrm>
              <a:off x="2104025" y="3624507"/>
              <a:ext cx="539150" cy="547443"/>
            </a:xfrm>
            <a:prstGeom prst="ellipse">
              <a:avLst/>
            </a:pr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80" name="Oval 70"/>
            <p:cNvSpPr>
              <a:spLocks noChangeArrowheads="1"/>
            </p:cNvSpPr>
            <p:nvPr/>
          </p:nvSpPr>
          <p:spPr bwMode="auto">
            <a:xfrm>
              <a:off x="2104025" y="2343150"/>
              <a:ext cx="539150" cy="547443"/>
            </a:xfrm>
            <a:prstGeom prst="ellipse">
              <a:avLst/>
            </a:prstGeom>
            <a:solidFill>
              <a:srgbClr val="1C80A0"/>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81" name="Text Box 10"/>
            <p:cNvSpPr txBox="1">
              <a:spLocks noChangeArrowheads="1"/>
            </p:cNvSpPr>
            <p:nvPr/>
          </p:nvSpPr>
          <p:spPr bwMode="auto">
            <a:xfrm>
              <a:off x="2163414" y="2523478"/>
              <a:ext cx="420371" cy="233054"/>
            </a:xfrm>
            <a:prstGeom prst="rect">
              <a:avLst/>
            </a:prstGeom>
            <a:noFill/>
            <a:ln w="9525">
              <a:noFill/>
              <a:miter lim="800000"/>
              <a:headEnd/>
              <a:tailEnd/>
            </a:ln>
          </p:spPr>
          <p:txBody>
            <a:bodyPr wrap="square" lIns="45720" tIns="22860" rIns="45720" bIns="22860">
              <a:spAutoFit/>
            </a:bodyPr>
            <a:lstStyle/>
            <a:p>
              <a:pPr algn="ctr" defTabSz="1088232"/>
              <a:r>
                <a:rPr lang="en-US" b="1">
                  <a:solidFill>
                    <a:schemeClr val="bg1"/>
                  </a:solidFill>
                  <a:latin typeface="Open Sans" pitchFamily="34" charset="0"/>
                  <a:ea typeface="Open Sans" pitchFamily="34" charset="0"/>
                  <a:cs typeface="Open Sans" pitchFamily="34" charset="0"/>
                </a:rPr>
                <a:t>15%</a:t>
              </a:r>
              <a:endParaRPr lang="en-US" sz="1200" b="1">
                <a:solidFill>
                  <a:schemeClr val="bg1"/>
                </a:solidFill>
                <a:latin typeface="Open Sans" pitchFamily="34" charset="0"/>
                <a:ea typeface="Open Sans" pitchFamily="34" charset="0"/>
                <a:cs typeface="Open Sans" pitchFamily="34" charset="0"/>
              </a:endParaRPr>
            </a:p>
          </p:txBody>
        </p:sp>
        <p:sp>
          <p:nvSpPr>
            <p:cNvPr id="82" name="Text Box 10"/>
            <p:cNvSpPr txBox="1">
              <a:spLocks noChangeArrowheads="1"/>
            </p:cNvSpPr>
            <p:nvPr/>
          </p:nvSpPr>
          <p:spPr bwMode="auto">
            <a:xfrm>
              <a:off x="2169715" y="3795198"/>
              <a:ext cx="420371" cy="233054"/>
            </a:xfrm>
            <a:prstGeom prst="rect">
              <a:avLst/>
            </a:prstGeom>
            <a:noFill/>
            <a:ln w="9525">
              <a:noFill/>
              <a:miter lim="800000"/>
              <a:headEnd/>
              <a:tailEnd/>
            </a:ln>
          </p:spPr>
          <p:txBody>
            <a:bodyPr wrap="square" lIns="45720" tIns="22860" rIns="45720" bIns="22860">
              <a:spAutoFit/>
            </a:bodyPr>
            <a:lstStyle/>
            <a:p>
              <a:pPr algn="ctr" defTabSz="1088232"/>
              <a:r>
                <a:rPr lang="en-US" b="1" dirty="0">
                  <a:solidFill>
                    <a:schemeClr val="bg1"/>
                  </a:solidFill>
                  <a:latin typeface="Open Sans" pitchFamily="34" charset="0"/>
                  <a:ea typeface="Open Sans" pitchFamily="34" charset="0"/>
                  <a:cs typeface="Open Sans" pitchFamily="34" charset="0"/>
                </a:rPr>
                <a:t>15%</a:t>
              </a:r>
              <a:endParaRPr lang="en-US" sz="1200" b="1" dirty="0">
                <a:solidFill>
                  <a:schemeClr val="bg1"/>
                </a:solidFill>
                <a:latin typeface="Open Sans" pitchFamily="34" charset="0"/>
                <a:ea typeface="Open Sans" pitchFamily="34" charset="0"/>
                <a:cs typeface="Open Sans" pitchFamily="34" charset="0"/>
              </a:endParaRPr>
            </a:p>
          </p:txBody>
        </p:sp>
        <p:sp>
          <p:nvSpPr>
            <p:cNvPr id="83" name="Text Box 10"/>
            <p:cNvSpPr txBox="1">
              <a:spLocks noChangeArrowheads="1"/>
            </p:cNvSpPr>
            <p:nvPr/>
          </p:nvSpPr>
          <p:spPr bwMode="auto">
            <a:xfrm>
              <a:off x="6521711" y="1419038"/>
              <a:ext cx="420371" cy="233054"/>
            </a:xfrm>
            <a:prstGeom prst="rect">
              <a:avLst/>
            </a:prstGeom>
            <a:noFill/>
            <a:ln w="9525">
              <a:noFill/>
              <a:miter lim="800000"/>
              <a:headEnd/>
              <a:tailEnd/>
            </a:ln>
          </p:spPr>
          <p:txBody>
            <a:bodyPr wrap="square" lIns="45720" tIns="22860" rIns="45720" bIns="22860">
              <a:spAutoFit/>
            </a:bodyPr>
            <a:lstStyle/>
            <a:p>
              <a:pPr algn="ctr" defTabSz="1088232"/>
              <a:r>
                <a:rPr lang="en-US" b="1">
                  <a:solidFill>
                    <a:schemeClr val="bg1"/>
                  </a:solidFill>
                  <a:latin typeface="Open Sans" pitchFamily="34" charset="0"/>
                  <a:ea typeface="Open Sans" pitchFamily="34" charset="0"/>
                  <a:cs typeface="Open Sans" pitchFamily="34" charset="0"/>
                </a:rPr>
                <a:t>25%</a:t>
              </a:r>
              <a:endParaRPr lang="en-US" sz="1200" b="1">
                <a:solidFill>
                  <a:schemeClr val="bg1"/>
                </a:solidFill>
                <a:latin typeface="Open Sans" pitchFamily="34" charset="0"/>
                <a:ea typeface="Open Sans" pitchFamily="34" charset="0"/>
                <a:cs typeface="Open Sans" pitchFamily="34" charset="0"/>
              </a:endParaRPr>
            </a:p>
          </p:txBody>
        </p:sp>
        <p:sp>
          <p:nvSpPr>
            <p:cNvPr id="84" name="Text Box 10"/>
            <p:cNvSpPr txBox="1">
              <a:spLocks noChangeArrowheads="1"/>
            </p:cNvSpPr>
            <p:nvPr/>
          </p:nvSpPr>
          <p:spPr bwMode="auto">
            <a:xfrm>
              <a:off x="6521711" y="2504707"/>
              <a:ext cx="420371" cy="233054"/>
            </a:xfrm>
            <a:prstGeom prst="rect">
              <a:avLst/>
            </a:prstGeom>
            <a:noFill/>
            <a:ln w="9525">
              <a:noFill/>
              <a:miter lim="800000"/>
              <a:headEnd/>
              <a:tailEnd/>
            </a:ln>
          </p:spPr>
          <p:txBody>
            <a:bodyPr wrap="square" lIns="45720" tIns="22860" rIns="45720" bIns="22860">
              <a:spAutoFit/>
            </a:bodyPr>
            <a:lstStyle/>
            <a:p>
              <a:pPr algn="ctr" defTabSz="1088232"/>
              <a:r>
                <a:rPr lang="en-US" b="1">
                  <a:solidFill>
                    <a:schemeClr val="bg1"/>
                  </a:solidFill>
                  <a:latin typeface="Open Sans" pitchFamily="34" charset="0"/>
                  <a:ea typeface="Open Sans" pitchFamily="34" charset="0"/>
                  <a:cs typeface="Open Sans" pitchFamily="34" charset="0"/>
                </a:rPr>
                <a:t>20%</a:t>
              </a:r>
              <a:endParaRPr lang="en-US" sz="1200" b="1">
                <a:solidFill>
                  <a:schemeClr val="bg1"/>
                </a:solidFill>
                <a:latin typeface="Open Sans" pitchFamily="34" charset="0"/>
                <a:ea typeface="Open Sans" pitchFamily="34" charset="0"/>
                <a:cs typeface="Open Sans" pitchFamily="34" charset="0"/>
              </a:endParaRPr>
            </a:p>
          </p:txBody>
        </p:sp>
        <p:sp>
          <p:nvSpPr>
            <p:cNvPr id="85" name="Text Box 10"/>
            <p:cNvSpPr txBox="1">
              <a:spLocks noChangeArrowheads="1"/>
            </p:cNvSpPr>
            <p:nvPr/>
          </p:nvSpPr>
          <p:spPr bwMode="auto">
            <a:xfrm>
              <a:off x="6521710" y="3771363"/>
              <a:ext cx="420371" cy="233054"/>
            </a:xfrm>
            <a:prstGeom prst="rect">
              <a:avLst/>
            </a:prstGeom>
            <a:noFill/>
            <a:ln w="9525">
              <a:noFill/>
              <a:miter lim="800000"/>
              <a:headEnd/>
              <a:tailEnd/>
            </a:ln>
          </p:spPr>
          <p:txBody>
            <a:bodyPr wrap="square" lIns="45720" tIns="22860" rIns="45720" bIns="22860">
              <a:spAutoFit/>
            </a:bodyPr>
            <a:lstStyle/>
            <a:p>
              <a:pPr algn="ctr" defTabSz="1088232"/>
              <a:r>
                <a:rPr lang="en-US" b="1">
                  <a:solidFill>
                    <a:schemeClr val="bg1"/>
                  </a:solidFill>
                  <a:latin typeface="Open Sans" pitchFamily="34" charset="0"/>
                  <a:ea typeface="Open Sans" pitchFamily="34" charset="0"/>
                  <a:cs typeface="Open Sans" pitchFamily="34" charset="0"/>
                </a:rPr>
                <a:t>20%</a:t>
              </a:r>
              <a:endParaRPr lang="en-US" sz="1200" b="1">
                <a:solidFill>
                  <a:schemeClr val="bg1"/>
                </a:solidFill>
                <a:latin typeface="Open Sans" pitchFamily="34" charset="0"/>
                <a:ea typeface="Open Sans" pitchFamily="34" charset="0"/>
                <a:cs typeface="Open Sans" pitchFamily="34" charset="0"/>
              </a:endParaRPr>
            </a:p>
          </p:txBody>
        </p:sp>
      </p:grpSp>
      <p:sp>
        <p:nvSpPr>
          <p:cNvPr id="104" name="矩形 103"/>
          <p:cNvSpPr/>
          <p:nvPr/>
        </p:nvSpPr>
        <p:spPr>
          <a:xfrm>
            <a:off x="522515" y="965540"/>
            <a:ext cx="11204896" cy="88004"/>
          </a:xfrm>
          <a:prstGeom prst="rect">
            <a:avLst/>
          </a:prstGeom>
          <a:solidFill>
            <a:schemeClr val="bg1">
              <a:lumMod val="85000"/>
              <a:alpha val="36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5" name="组合 104"/>
          <p:cNvGrpSpPr/>
          <p:nvPr/>
        </p:nvGrpSpPr>
        <p:grpSpPr>
          <a:xfrm>
            <a:off x="782294" y="388600"/>
            <a:ext cx="1276163" cy="576401"/>
            <a:chOff x="782294" y="698597"/>
            <a:chExt cx="1276163" cy="266404"/>
          </a:xfrm>
          <a:solidFill>
            <a:schemeClr val="bg1">
              <a:lumMod val="85000"/>
            </a:schemeClr>
          </a:solidFill>
        </p:grpSpPr>
        <p:sp>
          <p:nvSpPr>
            <p:cNvPr id="106" name="等腰三角形 105"/>
            <p:cNvSpPr/>
            <p:nvPr/>
          </p:nvSpPr>
          <p:spPr>
            <a:xfrm rot="16200000">
              <a:off x="742194" y="738697"/>
              <a:ext cx="266404" cy="186203"/>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等腰三角形 106"/>
            <p:cNvSpPr/>
            <p:nvPr/>
          </p:nvSpPr>
          <p:spPr>
            <a:xfrm rot="16200000" flipV="1">
              <a:off x="1832154" y="738697"/>
              <a:ext cx="266404" cy="186203"/>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8" name="同侧圆角矩形 107"/>
          <p:cNvSpPr/>
          <p:nvPr/>
        </p:nvSpPr>
        <p:spPr>
          <a:xfrm rot="10800000">
            <a:off x="968497" y="388600"/>
            <a:ext cx="903757" cy="938942"/>
          </a:xfrm>
          <a:prstGeom prst="round2SameRect">
            <a:avLst/>
          </a:prstGeom>
          <a:solidFill>
            <a:srgbClr val="068E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9" name="文本框 108"/>
          <p:cNvSpPr txBox="1"/>
          <p:nvPr/>
        </p:nvSpPr>
        <p:spPr>
          <a:xfrm>
            <a:off x="1069158" y="473350"/>
            <a:ext cx="702436" cy="769441"/>
          </a:xfrm>
          <a:prstGeom prst="rect">
            <a:avLst/>
          </a:prstGeom>
          <a:noFill/>
        </p:spPr>
        <p:txBody>
          <a:bodyPr wrap="none" rtlCol="0">
            <a:spAutoFit/>
          </a:bodyPr>
          <a:lstStyle/>
          <a:p>
            <a:r>
              <a:rPr lang="en-US" altLang="zh-CN" sz="4400" dirty="0">
                <a:solidFill>
                  <a:schemeClr val="bg1"/>
                </a:solidFill>
                <a:latin typeface="Impact" panose="020B0806030902050204" pitchFamily="34" charset="0"/>
                <a:ea typeface="阿里巴巴普惠体 H" panose="00020600040101010101" pitchFamily="18" charset="-122"/>
                <a:cs typeface="阿里巴巴普惠体 H" panose="00020600040101010101" pitchFamily="18" charset="-122"/>
              </a:rPr>
              <a:t>01</a:t>
            </a:r>
            <a:endParaRPr lang="zh-CN" altLang="en-US" sz="2000" dirty="0">
              <a:solidFill>
                <a:schemeClr val="bg1"/>
              </a:solidFill>
              <a:latin typeface="Impact" panose="020B0806030902050204" pitchFamily="34" charset="0"/>
              <a:ea typeface="阿里巴巴普惠体 H" panose="00020600040101010101" pitchFamily="18" charset="-122"/>
              <a:cs typeface="阿里巴巴普惠体 H" panose="00020600040101010101" pitchFamily="18" charset="-122"/>
            </a:endParaRPr>
          </a:p>
        </p:txBody>
      </p:sp>
      <p:sp>
        <p:nvSpPr>
          <p:cNvPr id="110" name="矩形 109"/>
          <p:cNvSpPr/>
          <p:nvPr/>
        </p:nvSpPr>
        <p:spPr>
          <a:xfrm>
            <a:off x="2099773" y="293372"/>
            <a:ext cx="4240263" cy="584775"/>
          </a:xfrm>
          <a:prstGeom prst="rect">
            <a:avLst/>
          </a:prstGeom>
        </p:spPr>
        <p:txBody>
          <a:bodyPr wrap="none">
            <a:spAutoFit/>
          </a:bodyPr>
          <a:lstStyle/>
          <a:p>
            <a:r>
              <a:rPr lang="zh-CN" altLang="en-US" sz="3200" dirty="0">
                <a:latin typeface="阿里巴巴普惠体 H" panose="00020600040101010101" pitchFamily="18" charset="-122"/>
                <a:ea typeface="阿里巴巴普惠体 H" panose="00020600040101010101" pitchFamily="18" charset="-122"/>
                <a:cs typeface="阿里巴巴普惠体 H" panose="00020600040101010101" pitchFamily="18" charset="-122"/>
              </a:rPr>
              <a:t>单击此处添加标题文本</a:t>
            </a:r>
          </a:p>
        </p:txBody>
      </p:sp>
      <p:sp>
        <p:nvSpPr>
          <p:cNvPr id="111" name="矩形 110"/>
          <p:cNvSpPr/>
          <p:nvPr/>
        </p:nvSpPr>
        <p:spPr>
          <a:xfrm flipV="1">
            <a:off x="0" y="6813869"/>
            <a:ext cx="12190413" cy="45719"/>
          </a:xfrm>
          <a:prstGeom prst="rect">
            <a:avLst/>
          </a:prstGeom>
          <a:solidFill>
            <a:srgbClr val="3099B8"/>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0745159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390224" y="1791034"/>
            <a:ext cx="6338940" cy="4237169"/>
            <a:chOff x="5549881" y="2126283"/>
            <a:chExt cx="6338940" cy="4237169"/>
          </a:xfrm>
        </p:grpSpPr>
        <p:sp>
          <p:nvSpPr>
            <p:cNvPr id="6" name="Subtitle 2"/>
            <p:cNvSpPr txBox="1">
              <a:spLocks/>
            </p:cNvSpPr>
            <p:nvPr/>
          </p:nvSpPr>
          <p:spPr>
            <a:xfrm>
              <a:off x="9725715" y="4163284"/>
              <a:ext cx="2163106" cy="91211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650"/>
                </a:lnSpc>
              </a:pPr>
              <a:r>
                <a:rPr lang="en-US" sz="1000" dirty="0">
                  <a:solidFill>
                    <a:schemeClr val="bg1">
                      <a:lumMod val="50000"/>
                    </a:schemeClr>
                  </a:solidFill>
                  <a:latin typeface="Source Sans Pro" charset="0"/>
                  <a:ea typeface="Source Sans Pro" charset="0"/>
                  <a:cs typeface="Source Sans Pro" charset="0"/>
                </a:rPr>
                <a:t>Investment generally results in acquiring an asset</a:t>
              </a:r>
            </a:p>
          </p:txBody>
        </p:sp>
        <p:sp>
          <p:nvSpPr>
            <p:cNvPr id="7" name="TextBox 10"/>
            <p:cNvSpPr txBox="1"/>
            <p:nvPr/>
          </p:nvSpPr>
          <p:spPr>
            <a:xfrm>
              <a:off x="9805601" y="3978280"/>
              <a:ext cx="1051891" cy="253916"/>
            </a:xfrm>
            <a:prstGeom prst="rect">
              <a:avLst/>
            </a:prstGeom>
            <a:noFill/>
          </p:spPr>
          <p:txBody>
            <a:bodyPr wrap="none" rtlCol="0" anchor="ctr" anchorCtr="0">
              <a:spAutoFit/>
            </a:bodyPr>
            <a:lstStyle/>
            <a:p>
              <a:r>
                <a:rPr lang="en-US" sz="1050" dirty="0">
                  <a:solidFill>
                    <a:schemeClr val="bg1">
                      <a:lumMod val="50000"/>
                    </a:schemeClr>
                  </a:solidFill>
                  <a:latin typeface="Montserrat" charset="0"/>
                  <a:ea typeface="Montserrat" charset="0"/>
                  <a:cs typeface="Montserrat" charset="0"/>
                </a:rPr>
                <a:t>CATEGORY 2</a:t>
              </a:r>
            </a:p>
          </p:txBody>
        </p:sp>
        <p:sp>
          <p:nvSpPr>
            <p:cNvPr id="8" name="Oval 28"/>
            <p:cNvSpPr/>
            <p:nvPr/>
          </p:nvSpPr>
          <p:spPr>
            <a:xfrm>
              <a:off x="8771253" y="4004566"/>
              <a:ext cx="620782" cy="62078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solidFill>
                  <a:schemeClr val="bg1">
                    <a:lumMod val="50000"/>
                  </a:schemeClr>
                </a:solidFill>
              </a:endParaRPr>
            </a:p>
          </p:txBody>
        </p:sp>
        <p:sp>
          <p:nvSpPr>
            <p:cNvPr id="9" name="Subtitle 2"/>
            <p:cNvSpPr txBox="1">
              <a:spLocks/>
            </p:cNvSpPr>
            <p:nvPr/>
          </p:nvSpPr>
          <p:spPr>
            <a:xfrm>
              <a:off x="6608145" y="4163284"/>
              <a:ext cx="2163106" cy="854724"/>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650"/>
                </a:lnSpc>
              </a:pPr>
              <a:r>
                <a:rPr lang="en-US" sz="1000" dirty="0">
                  <a:solidFill>
                    <a:schemeClr val="bg1">
                      <a:lumMod val="50000"/>
                    </a:schemeClr>
                  </a:solidFill>
                  <a:latin typeface="Source Sans Pro" charset="0"/>
                  <a:ea typeface="Source Sans Pro" charset="0"/>
                  <a:cs typeface="Source Sans Pro" charset="0"/>
                </a:rPr>
                <a:t>Investment generally results in acquiring an asset</a:t>
              </a:r>
            </a:p>
          </p:txBody>
        </p:sp>
        <p:sp>
          <p:nvSpPr>
            <p:cNvPr id="10" name="TextBox 13"/>
            <p:cNvSpPr txBox="1"/>
            <p:nvPr/>
          </p:nvSpPr>
          <p:spPr>
            <a:xfrm>
              <a:off x="6688031" y="3978280"/>
              <a:ext cx="1051891" cy="253916"/>
            </a:xfrm>
            <a:prstGeom prst="rect">
              <a:avLst/>
            </a:prstGeom>
            <a:noFill/>
          </p:spPr>
          <p:txBody>
            <a:bodyPr wrap="none" rtlCol="0" anchor="ctr" anchorCtr="0">
              <a:spAutoFit/>
            </a:bodyPr>
            <a:lstStyle/>
            <a:p>
              <a:r>
                <a:rPr lang="en-US" sz="1050" dirty="0">
                  <a:solidFill>
                    <a:schemeClr val="bg1">
                      <a:lumMod val="50000"/>
                    </a:schemeClr>
                  </a:solidFill>
                  <a:latin typeface="Montserrat" charset="0"/>
                  <a:ea typeface="Montserrat" charset="0"/>
                  <a:cs typeface="Montserrat" charset="0"/>
                </a:rPr>
                <a:t>CATEGORY 1</a:t>
              </a:r>
            </a:p>
          </p:txBody>
        </p:sp>
        <p:sp>
          <p:nvSpPr>
            <p:cNvPr id="12" name="Oval 32"/>
            <p:cNvSpPr/>
            <p:nvPr/>
          </p:nvSpPr>
          <p:spPr>
            <a:xfrm>
              <a:off x="5653684" y="4004566"/>
              <a:ext cx="620782" cy="620782"/>
            </a:xfrm>
            <a:prstGeom prst="ellipse">
              <a:avLst/>
            </a:prstGeom>
            <a:solidFill>
              <a:srgbClr val="1C8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solidFill>
                  <a:schemeClr val="bg1">
                    <a:lumMod val="50000"/>
                  </a:schemeClr>
                </a:solidFill>
              </a:endParaRPr>
            </a:p>
          </p:txBody>
        </p:sp>
        <p:sp>
          <p:nvSpPr>
            <p:cNvPr id="13" name="Shape 2579"/>
            <p:cNvSpPr/>
            <p:nvPr/>
          </p:nvSpPr>
          <p:spPr>
            <a:xfrm>
              <a:off x="5819663" y="4147789"/>
              <a:ext cx="309014" cy="309014"/>
            </a:xfrm>
            <a:custGeom>
              <a:avLst/>
              <a:gdLst/>
              <a:ahLst/>
              <a:cxnLst>
                <a:cxn ang="0">
                  <a:pos x="wd2" y="hd2"/>
                </a:cxn>
                <a:cxn ang="5400000">
                  <a:pos x="wd2" y="hd2"/>
                </a:cxn>
                <a:cxn ang="10800000">
                  <a:pos x="wd2" y="hd2"/>
                </a:cxn>
                <a:cxn ang="16200000">
                  <a:pos x="wd2" y="hd2"/>
                </a:cxn>
              </a:cxnLst>
              <a:rect l="0" t="0" r="r" b="b"/>
              <a:pathLst>
                <a:path w="21600" h="21600" extrusionOk="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400">
                <a:solidFill>
                  <a:schemeClr val="bg1">
                    <a:lumMod val="50000"/>
                  </a:schemeClr>
                </a:solidFill>
              </a:endParaRPr>
            </a:p>
          </p:txBody>
        </p:sp>
        <p:sp>
          <p:nvSpPr>
            <p:cNvPr id="14" name="Shape 2629"/>
            <p:cNvSpPr/>
            <p:nvPr/>
          </p:nvSpPr>
          <p:spPr>
            <a:xfrm>
              <a:off x="8932392" y="4172930"/>
              <a:ext cx="309100" cy="309014"/>
            </a:xfrm>
            <a:custGeom>
              <a:avLst/>
              <a:gdLst/>
              <a:ahLst/>
              <a:cxnLst>
                <a:cxn ang="0">
                  <a:pos x="wd2" y="hd2"/>
                </a:cxn>
                <a:cxn ang="5400000">
                  <a:pos x="wd2" y="hd2"/>
                </a:cxn>
                <a:cxn ang="10800000">
                  <a:pos x="wd2" y="hd2"/>
                </a:cxn>
                <a:cxn ang="16200000">
                  <a:pos x="wd2" y="hd2"/>
                </a:cxn>
              </a:cxnLst>
              <a:rect l="0" t="0" r="r" b="b"/>
              <a:pathLst>
                <a:path w="21600" h="21600" extrusionOk="0">
                  <a:moveTo>
                    <a:pt x="16441" y="20618"/>
                  </a:moveTo>
                  <a:cubicBezTo>
                    <a:pt x="15826" y="20618"/>
                    <a:pt x="15226" y="20482"/>
                    <a:pt x="14660" y="20214"/>
                  </a:cubicBezTo>
                  <a:cubicBezTo>
                    <a:pt x="14607" y="20189"/>
                    <a:pt x="14552" y="20170"/>
                    <a:pt x="14497" y="20155"/>
                  </a:cubicBezTo>
                  <a:cubicBezTo>
                    <a:pt x="8918" y="17308"/>
                    <a:pt x="4295" y="12685"/>
                    <a:pt x="1448" y="7105"/>
                  </a:cubicBezTo>
                  <a:cubicBezTo>
                    <a:pt x="1432" y="7048"/>
                    <a:pt x="1412" y="6991"/>
                    <a:pt x="1386" y="6936"/>
                  </a:cubicBezTo>
                  <a:cubicBezTo>
                    <a:pt x="1117" y="6369"/>
                    <a:pt x="982" y="5770"/>
                    <a:pt x="982" y="5155"/>
                  </a:cubicBezTo>
                  <a:cubicBezTo>
                    <a:pt x="982" y="2774"/>
                    <a:pt x="3066" y="982"/>
                    <a:pt x="4417" y="982"/>
                  </a:cubicBezTo>
                  <a:cubicBezTo>
                    <a:pt x="4594" y="982"/>
                    <a:pt x="4711" y="1072"/>
                    <a:pt x="4764" y="1126"/>
                  </a:cubicBezTo>
                  <a:cubicBezTo>
                    <a:pt x="4776" y="1139"/>
                    <a:pt x="4798" y="1164"/>
                    <a:pt x="4831" y="1216"/>
                  </a:cubicBezTo>
                  <a:cubicBezTo>
                    <a:pt x="4848" y="1244"/>
                    <a:pt x="4867" y="1271"/>
                    <a:pt x="4887" y="1297"/>
                  </a:cubicBezTo>
                  <a:lnTo>
                    <a:pt x="8118" y="5453"/>
                  </a:lnTo>
                  <a:cubicBezTo>
                    <a:pt x="8143" y="5485"/>
                    <a:pt x="8170" y="5515"/>
                    <a:pt x="8199" y="5544"/>
                  </a:cubicBezTo>
                  <a:cubicBezTo>
                    <a:pt x="8253" y="5598"/>
                    <a:pt x="8343" y="5715"/>
                    <a:pt x="8343" y="5891"/>
                  </a:cubicBezTo>
                  <a:cubicBezTo>
                    <a:pt x="8343" y="5978"/>
                    <a:pt x="8319" y="6060"/>
                    <a:pt x="8272" y="6135"/>
                  </a:cubicBezTo>
                  <a:lnTo>
                    <a:pt x="7178" y="7221"/>
                  </a:lnTo>
                  <a:cubicBezTo>
                    <a:pt x="7173" y="7226"/>
                    <a:pt x="7168" y="7231"/>
                    <a:pt x="7163" y="7236"/>
                  </a:cubicBezTo>
                  <a:cubicBezTo>
                    <a:pt x="6767" y="7609"/>
                    <a:pt x="6541" y="8126"/>
                    <a:pt x="6541" y="8668"/>
                  </a:cubicBezTo>
                  <a:cubicBezTo>
                    <a:pt x="6541" y="9175"/>
                    <a:pt x="6738" y="9658"/>
                    <a:pt x="7080" y="10020"/>
                  </a:cubicBezTo>
                  <a:cubicBezTo>
                    <a:pt x="7092" y="10040"/>
                    <a:pt x="7105" y="10059"/>
                    <a:pt x="7119" y="10078"/>
                  </a:cubicBezTo>
                  <a:cubicBezTo>
                    <a:pt x="8325" y="11745"/>
                    <a:pt x="9807" y="13222"/>
                    <a:pt x="11525" y="14469"/>
                  </a:cubicBezTo>
                  <a:cubicBezTo>
                    <a:pt x="11538" y="14478"/>
                    <a:pt x="11551" y="14487"/>
                    <a:pt x="11565" y="14496"/>
                  </a:cubicBezTo>
                  <a:cubicBezTo>
                    <a:pt x="11928" y="14844"/>
                    <a:pt x="12414" y="15045"/>
                    <a:pt x="12924" y="15045"/>
                  </a:cubicBezTo>
                  <a:cubicBezTo>
                    <a:pt x="13436" y="15045"/>
                    <a:pt x="13930" y="14840"/>
                    <a:pt x="14297" y="14479"/>
                  </a:cubicBezTo>
                  <a:cubicBezTo>
                    <a:pt x="14316" y="14463"/>
                    <a:pt x="14335" y="14446"/>
                    <a:pt x="14352" y="14427"/>
                  </a:cubicBezTo>
                  <a:lnTo>
                    <a:pt x="15451" y="13320"/>
                  </a:lnTo>
                  <a:cubicBezTo>
                    <a:pt x="15529" y="13271"/>
                    <a:pt x="15611" y="13247"/>
                    <a:pt x="15697" y="13247"/>
                  </a:cubicBezTo>
                  <a:cubicBezTo>
                    <a:pt x="15874" y="13247"/>
                    <a:pt x="15990" y="13337"/>
                    <a:pt x="16044" y="13391"/>
                  </a:cubicBezTo>
                  <a:cubicBezTo>
                    <a:pt x="16073" y="13420"/>
                    <a:pt x="16103" y="13447"/>
                    <a:pt x="16135" y="13472"/>
                  </a:cubicBezTo>
                  <a:lnTo>
                    <a:pt x="20291" y="16704"/>
                  </a:lnTo>
                  <a:cubicBezTo>
                    <a:pt x="20317" y="16725"/>
                    <a:pt x="20345" y="16744"/>
                    <a:pt x="20374" y="16762"/>
                  </a:cubicBezTo>
                  <a:cubicBezTo>
                    <a:pt x="20426" y="16795"/>
                    <a:pt x="20449" y="16816"/>
                    <a:pt x="20461" y="16827"/>
                  </a:cubicBezTo>
                  <a:cubicBezTo>
                    <a:pt x="20515" y="16881"/>
                    <a:pt x="20605" y="16997"/>
                    <a:pt x="20605" y="17174"/>
                  </a:cubicBezTo>
                  <a:cubicBezTo>
                    <a:pt x="20605" y="17207"/>
                    <a:pt x="20606" y="17240"/>
                    <a:pt x="20610" y="17273"/>
                  </a:cubicBezTo>
                  <a:cubicBezTo>
                    <a:pt x="20533" y="18625"/>
                    <a:pt x="18769" y="20618"/>
                    <a:pt x="16441" y="20618"/>
                  </a:cubicBezTo>
                  <a:moveTo>
                    <a:pt x="21586" y="17174"/>
                  </a:moveTo>
                  <a:cubicBezTo>
                    <a:pt x="21586" y="16768"/>
                    <a:pt x="21421" y="16399"/>
                    <a:pt x="21155" y="16133"/>
                  </a:cubicBezTo>
                  <a:cubicBezTo>
                    <a:pt x="21077" y="16054"/>
                    <a:pt x="20988" y="15988"/>
                    <a:pt x="20893" y="15929"/>
                  </a:cubicBezTo>
                  <a:lnTo>
                    <a:pt x="16738" y="12697"/>
                  </a:lnTo>
                  <a:cubicBezTo>
                    <a:pt x="16471" y="12430"/>
                    <a:pt x="16104" y="12265"/>
                    <a:pt x="15697" y="12265"/>
                  </a:cubicBezTo>
                  <a:cubicBezTo>
                    <a:pt x="15364" y="12265"/>
                    <a:pt x="15060" y="12380"/>
                    <a:pt x="14815" y="12567"/>
                  </a:cubicBezTo>
                  <a:lnTo>
                    <a:pt x="13655" y="13736"/>
                  </a:lnTo>
                  <a:lnTo>
                    <a:pt x="13652" y="13733"/>
                  </a:lnTo>
                  <a:cubicBezTo>
                    <a:pt x="13473" y="13934"/>
                    <a:pt x="13214" y="14063"/>
                    <a:pt x="12924" y="14063"/>
                  </a:cubicBezTo>
                  <a:cubicBezTo>
                    <a:pt x="12592" y="14063"/>
                    <a:pt x="12300" y="13897"/>
                    <a:pt x="12122" y="13645"/>
                  </a:cubicBezTo>
                  <a:cubicBezTo>
                    <a:pt x="12116" y="13654"/>
                    <a:pt x="12107" y="13663"/>
                    <a:pt x="12101" y="13674"/>
                  </a:cubicBezTo>
                  <a:cubicBezTo>
                    <a:pt x="10497" y="12510"/>
                    <a:pt x="9076" y="11108"/>
                    <a:pt x="7914" y="9502"/>
                  </a:cubicBezTo>
                  <a:cubicBezTo>
                    <a:pt x="7925" y="9495"/>
                    <a:pt x="7935" y="9486"/>
                    <a:pt x="7947" y="9479"/>
                  </a:cubicBezTo>
                  <a:cubicBezTo>
                    <a:pt x="7691" y="9299"/>
                    <a:pt x="7523" y="9004"/>
                    <a:pt x="7523" y="8668"/>
                  </a:cubicBezTo>
                  <a:cubicBezTo>
                    <a:pt x="7523" y="8367"/>
                    <a:pt x="7659" y="8101"/>
                    <a:pt x="7871" y="7920"/>
                  </a:cubicBezTo>
                  <a:lnTo>
                    <a:pt x="7870" y="7918"/>
                  </a:lnTo>
                  <a:lnTo>
                    <a:pt x="9023" y="6773"/>
                  </a:lnTo>
                  <a:cubicBezTo>
                    <a:pt x="9211" y="6528"/>
                    <a:pt x="9325" y="6224"/>
                    <a:pt x="9325" y="5891"/>
                  </a:cubicBezTo>
                  <a:cubicBezTo>
                    <a:pt x="9325" y="5485"/>
                    <a:pt x="9160" y="5116"/>
                    <a:pt x="8893" y="4850"/>
                  </a:cubicBezTo>
                  <a:lnTo>
                    <a:pt x="5662" y="693"/>
                  </a:lnTo>
                  <a:cubicBezTo>
                    <a:pt x="5603" y="599"/>
                    <a:pt x="5537" y="510"/>
                    <a:pt x="5458" y="432"/>
                  </a:cubicBezTo>
                  <a:cubicBezTo>
                    <a:pt x="5191" y="165"/>
                    <a:pt x="4823" y="0"/>
                    <a:pt x="4417" y="0"/>
                  </a:cubicBezTo>
                  <a:cubicBezTo>
                    <a:pt x="2454" y="0"/>
                    <a:pt x="0" y="2308"/>
                    <a:pt x="0" y="5155"/>
                  </a:cubicBezTo>
                  <a:cubicBezTo>
                    <a:pt x="0" y="5943"/>
                    <a:pt x="183" y="6688"/>
                    <a:pt x="499" y="7356"/>
                  </a:cubicBezTo>
                  <a:lnTo>
                    <a:pt x="482" y="7373"/>
                  </a:lnTo>
                  <a:cubicBezTo>
                    <a:pt x="3435" y="13255"/>
                    <a:pt x="8343" y="18164"/>
                    <a:pt x="14224" y="21117"/>
                  </a:cubicBezTo>
                  <a:lnTo>
                    <a:pt x="14240" y="21101"/>
                  </a:lnTo>
                  <a:cubicBezTo>
                    <a:pt x="14908" y="21418"/>
                    <a:pt x="15652" y="21600"/>
                    <a:pt x="16441" y="21600"/>
                  </a:cubicBezTo>
                  <a:cubicBezTo>
                    <a:pt x="19287" y="21600"/>
                    <a:pt x="21594" y="19145"/>
                    <a:pt x="21594" y="17182"/>
                  </a:cubicBezTo>
                  <a:cubicBezTo>
                    <a:pt x="21594" y="17179"/>
                    <a:pt x="21594" y="17177"/>
                    <a:pt x="21594" y="17174"/>
                  </a:cubicBezTo>
                  <a:cubicBezTo>
                    <a:pt x="21594" y="17174"/>
                    <a:pt x="21586" y="17174"/>
                    <a:pt x="21586" y="17174"/>
                  </a:cubicBezTo>
                  <a:close/>
                  <a:moveTo>
                    <a:pt x="11785" y="10800"/>
                  </a:moveTo>
                  <a:cubicBezTo>
                    <a:pt x="12326" y="10800"/>
                    <a:pt x="12766" y="10360"/>
                    <a:pt x="12766" y="9819"/>
                  </a:cubicBezTo>
                  <a:cubicBezTo>
                    <a:pt x="12766" y="9276"/>
                    <a:pt x="12326" y="8836"/>
                    <a:pt x="11785" y="8836"/>
                  </a:cubicBezTo>
                  <a:cubicBezTo>
                    <a:pt x="11242" y="8836"/>
                    <a:pt x="10803" y="9276"/>
                    <a:pt x="10803" y="9819"/>
                  </a:cubicBezTo>
                  <a:cubicBezTo>
                    <a:pt x="10803" y="10360"/>
                    <a:pt x="11242" y="10800"/>
                    <a:pt x="11785" y="10800"/>
                  </a:cubicBezTo>
                  <a:moveTo>
                    <a:pt x="11785" y="5891"/>
                  </a:moveTo>
                  <a:cubicBezTo>
                    <a:pt x="13953" y="5891"/>
                    <a:pt x="15711" y="7649"/>
                    <a:pt x="15711" y="9819"/>
                  </a:cubicBezTo>
                  <a:cubicBezTo>
                    <a:pt x="15711" y="10090"/>
                    <a:pt x="15930" y="10309"/>
                    <a:pt x="16201" y="10309"/>
                  </a:cubicBezTo>
                  <a:cubicBezTo>
                    <a:pt x="16472" y="10309"/>
                    <a:pt x="16692" y="10090"/>
                    <a:pt x="16692" y="9819"/>
                  </a:cubicBezTo>
                  <a:cubicBezTo>
                    <a:pt x="16692" y="7107"/>
                    <a:pt x="14495" y="4909"/>
                    <a:pt x="11785" y="4909"/>
                  </a:cubicBezTo>
                  <a:cubicBezTo>
                    <a:pt x="11513" y="4909"/>
                    <a:pt x="11294" y="5129"/>
                    <a:pt x="11294" y="5400"/>
                  </a:cubicBezTo>
                  <a:cubicBezTo>
                    <a:pt x="11294" y="5672"/>
                    <a:pt x="11513" y="5891"/>
                    <a:pt x="11785" y="5891"/>
                  </a:cubicBezTo>
                  <a:moveTo>
                    <a:pt x="11785" y="982"/>
                  </a:moveTo>
                  <a:cubicBezTo>
                    <a:pt x="16663" y="982"/>
                    <a:pt x="20618" y="4939"/>
                    <a:pt x="20618" y="9819"/>
                  </a:cubicBezTo>
                  <a:cubicBezTo>
                    <a:pt x="20618" y="10090"/>
                    <a:pt x="20838" y="10309"/>
                    <a:pt x="21109" y="10309"/>
                  </a:cubicBezTo>
                  <a:cubicBezTo>
                    <a:pt x="21380" y="10309"/>
                    <a:pt x="21600" y="10090"/>
                    <a:pt x="21600" y="9819"/>
                  </a:cubicBezTo>
                  <a:cubicBezTo>
                    <a:pt x="21600" y="4396"/>
                    <a:pt x="17206" y="0"/>
                    <a:pt x="11785" y="0"/>
                  </a:cubicBezTo>
                  <a:cubicBezTo>
                    <a:pt x="11513" y="0"/>
                    <a:pt x="11294" y="220"/>
                    <a:pt x="11294" y="491"/>
                  </a:cubicBezTo>
                  <a:cubicBezTo>
                    <a:pt x="11294" y="762"/>
                    <a:pt x="11513" y="982"/>
                    <a:pt x="11785" y="982"/>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400">
                <a:solidFill>
                  <a:schemeClr val="bg1">
                    <a:lumMod val="50000"/>
                  </a:schemeClr>
                </a:solidFill>
              </a:endParaRPr>
            </a:p>
          </p:txBody>
        </p:sp>
        <p:sp>
          <p:nvSpPr>
            <p:cNvPr id="15" name="Subtitle 2"/>
            <p:cNvSpPr txBox="1">
              <a:spLocks/>
            </p:cNvSpPr>
            <p:nvPr/>
          </p:nvSpPr>
          <p:spPr>
            <a:xfrm>
              <a:off x="9725715" y="5451341"/>
              <a:ext cx="2163106" cy="91211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650"/>
                </a:lnSpc>
              </a:pPr>
              <a:r>
                <a:rPr lang="en-US" sz="1000" dirty="0">
                  <a:solidFill>
                    <a:schemeClr val="bg1">
                      <a:lumMod val="50000"/>
                    </a:schemeClr>
                  </a:solidFill>
                  <a:latin typeface="Source Sans Pro" charset="0"/>
                  <a:ea typeface="Source Sans Pro" charset="0"/>
                  <a:cs typeface="Source Sans Pro" charset="0"/>
                </a:rPr>
                <a:t>Investment generally results in acquiring an asset</a:t>
              </a:r>
            </a:p>
          </p:txBody>
        </p:sp>
        <p:sp>
          <p:nvSpPr>
            <p:cNvPr id="16" name="TextBox 18"/>
            <p:cNvSpPr txBox="1"/>
            <p:nvPr/>
          </p:nvSpPr>
          <p:spPr>
            <a:xfrm>
              <a:off x="9805601" y="5396961"/>
              <a:ext cx="1051891" cy="253916"/>
            </a:xfrm>
            <a:prstGeom prst="rect">
              <a:avLst/>
            </a:prstGeom>
            <a:noFill/>
          </p:spPr>
          <p:txBody>
            <a:bodyPr wrap="none" rtlCol="0" anchor="ctr" anchorCtr="0">
              <a:spAutoFit/>
            </a:bodyPr>
            <a:lstStyle/>
            <a:p>
              <a:r>
                <a:rPr lang="en-US" sz="1050" dirty="0">
                  <a:solidFill>
                    <a:schemeClr val="bg1">
                      <a:lumMod val="50000"/>
                    </a:schemeClr>
                  </a:solidFill>
                  <a:latin typeface="Montserrat" charset="0"/>
                  <a:ea typeface="Montserrat" charset="0"/>
                  <a:cs typeface="Montserrat" charset="0"/>
                </a:rPr>
                <a:t>CATEGORY 4</a:t>
              </a:r>
            </a:p>
          </p:txBody>
        </p:sp>
        <p:sp>
          <p:nvSpPr>
            <p:cNvPr id="17" name="Oval 37"/>
            <p:cNvSpPr/>
            <p:nvPr/>
          </p:nvSpPr>
          <p:spPr>
            <a:xfrm>
              <a:off x="8771253" y="5423249"/>
              <a:ext cx="620782" cy="620782"/>
            </a:xfrm>
            <a:prstGeom prst="ellipse">
              <a:avLst/>
            </a:prstGeom>
            <a:solidFill>
              <a:srgbClr val="1C8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solidFill>
                  <a:schemeClr val="bg1">
                    <a:lumMod val="50000"/>
                  </a:schemeClr>
                </a:solidFill>
              </a:endParaRPr>
            </a:p>
          </p:txBody>
        </p:sp>
        <p:sp>
          <p:nvSpPr>
            <p:cNvPr id="18" name="Subtitle 2"/>
            <p:cNvSpPr txBox="1">
              <a:spLocks/>
            </p:cNvSpPr>
            <p:nvPr/>
          </p:nvSpPr>
          <p:spPr>
            <a:xfrm>
              <a:off x="6608145" y="5451341"/>
              <a:ext cx="2163106" cy="91211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650"/>
                </a:lnSpc>
              </a:pPr>
              <a:r>
                <a:rPr lang="en-US" sz="1000" dirty="0">
                  <a:solidFill>
                    <a:schemeClr val="bg1">
                      <a:lumMod val="50000"/>
                    </a:schemeClr>
                  </a:solidFill>
                  <a:latin typeface="Source Sans Pro" charset="0"/>
                  <a:ea typeface="Source Sans Pro" charset="0"/>
                  <a:cs typeface="Source Sans Pro" charset="0"/>
                </a:rPr>
                <a:t>Investment generally results in acquiring an asset</a:t>
              </a:r>
            </a:p>
          </p:txBody>
        </p:sp>
        <p:sp>
          <p:nvSpPr>
            <p:cNvPr id="19" name="TextBox 21"/>
            <p:cNvSpPr txBox="1"/>
            <p:nvPr/>
          </p:nvSpPr>
          <p:spPr>
            <a:xfrm>
              <a:off x="6688031" y="5396961"/>
              <a:ext cx="1051891" cy="253916"/>
            </a:xfrm>
            <a:prstGeom prst="rect">
              <a:avLst/>
            </a:prstGeom>
            <a:noFill/>
          </p:spPr>
          <p:txBody>
            <a:bodyPr wrap="none" rtlCol="0" anchor="ctr" anchorCtr="0">
              <a:spAutoFit/>
            </a:bodyPr>
            <a:lstStyle/>
            <a:p>
              <a:r>
                <a:rPr lang="en-US" sz="1050" dirty="0">
                  <a:solidFill>
                    <a:schemeClr val="bg1">
                      <a:lumMod val="50000"/>
                    </a:schemeClr>
                  </a:solidFill>
                  <a:latin typeface="Montserrat" charset="0"/>
                  <a:ea typeface="Montserrat" charset="0"/>
                  <a:cs typeface="Montserrat" charset="0"/>
                </a:rPr>
                <a:t>CATEGORY 3</a:t>
              </a:r>
            </a:p>
          </p:txBody>
        </p:sp>
        <p:sp>
          <p:nvSpPr>
            <p:cNvPr id="20" name="Oval 43"/>
            <p:cNvSpPr/>
            <p:nvPr/>
          </p:nvSpPr>
          <p:spPr>
            <a:xfrm>
              <a:off x="5653684" y="5423249"/>
              <a:ext cx="620782" cy="62078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solidFill>
                  <a:schemeClr val="bg1">
                    <a:lumMod val="50000"/>
                  </a:schemeClr>
                </a:solidFill>
              </a:endParaRPr>
            </a:p>
          </p:txBody>
        </p:sp>
        <p:sp>
          <p:nvSpPr>
            <p:cNvPr id="21" name="Shape 2633"/>
            <p:cNvSpPr/>
            <p:nvPr/>
          </p:nvSpPr>
          <p:spPr>
            <a:xfrm>
              <a:off x="5819663" y="5603805"/>
              <a:ext cx="309014" cy="309014"/>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400">
                <a:solidFill>
                  <a:schemeClr val="bg1">
                    <a:lumMod val="50000"/>
                  </a:schemeClr>
                </a:solidFill>
              </a:endParaRPr>
            </a:p>
          </p:txBody>
        </p:sp>
        <p:sp>
          <p:nvSpPr>
            <p:cNvPr id="22" name="Shape 2840"/>
            <p:cNvSpPr/>
            <p:nvPr/>
          </p:nvSpPr>
          <p:spPr>
            <a:xfrm>
              <a:off x="8927136" y="5593178"/>
              <a:ext cx="309014" cy="280923"/>
            </a:xfrm>
            <a:custGeom>
              <a:avLst/>
              <a:gdLst/>
              <a:ahLst/>
              <a:cxnLst>
                <a:cxn ang="0">
                  <a:pos x="wd2" y="hd2"/>
                </a:cxn>
                <a:cxn ang="5400000">
                  <a:pos x="wd2" y="hd2"/>
                </a:cxn>
                <a:cxn ang="10800000">
                  <a:pos x="wd2" y="hd2"/>
                </a:cxn>
                <a:cxn ang="16200000">
                  <a:pos x="wd2" y="hd2"/>
                </a:cxn>
              </a:cxnLst>
              <a:rect l="0" t="0" r="r" b="b"/>
              <a:pathLst>
                <a:path w="21600" h="21600" extrusionOk="0">
                  <a:moveTo>
                    <a:pt x="20618" y="20520"/>
                  </a:moveTo>
                  <a:lnTo>
                    <a:pt x="982" y="20520"/>
                  </a:lnTo>
                  <a:lnTo>
                    <a:pt x="982" y="14040"/>
                  </a:lnTo>
                  <a:lnTo>
                    <a:pt x="6907" y="14040"/>
                  </a:lnTo>
                  <a:cubicBezTo>
                    <a:pt x="7149" y="16170"/>
                    <a:pt x="8798" y="17820"/>
                    <a:pt x="10800" y="17820"/>
                  </a:cubicBezTo>
                  <a:cubicBezTo>
                    <a:pt x="12802" y="17820"/>
                    <a:pt x="14451" y="16170"/>
                    <a:pt x="14693" y="14040"/>
                  </a:cubicBezTo>
                  <a:lnTo>
                    <a:pt x="20618" y="14040"/>
                  </a:lnTo>
                  <a:cubicBezTo>
                    <a:pt x="20618" y="14040"/>
                    <a:pt x="20618" y="20520"/>
                    <a:pt x="20618" y="20520"/>
                  </a:cubicBezTo>
                  <a:close/>
                  <a:moveTo>
                    <a:pt x="21544" y="13261"/>
                  </a:moveTo>
                  <a:lnTo>
                    <a:pt x="21548" y="13259"/>
                  </a:lnTo>
                  <a:lnTo>
                    <a:pt x="16639" y="2459"/>
                  </a:lnTo>
                  <a:lnTo>
                    <a:pt x="16635" y="2461"/>
                  </a:lnTo>
                  <a:cubicBezTo>
                    <a:pt x="16554" y="2284"/>
                    <a:pt x="16392" y="2160"/>
                    <a:pt x="16200" y="2160"/>
                  </a:cubicBezTo>
                  <a:lnTo>
                    <a:pt x="15709" y="2160"/>
                  </a:lnTo>
                  <a:cubicBezTo>
                    <a:pt x="15438" y="2160"/>
                    <a:pt x="15218" y="2402"/>
                    <a:pt x="15218" y="2700"/>
                  </a:cubicBezTo>
                  <a:cubicBezTo>
                    <a:pt x="15218" y="2999"/>
                    <a:pt x="15438" y="3240"/>
                    <a:pt x="15709" y="3240"/>
                  </a:cubicBezTo>
                  <a:lnTo>
                    <a:pt x="15897" y="3240"/>
                  </a:lnTo>
                  <a:lnTo>
                    <a:pt x="20315" y="12960"/>
                  </a:lnTo>
                  <a:lnTo>
                    <a:pt x="14236" y="12960"/>
                  </a:lnTo>
                  <a:cubicBezTo>
                    <a:pt x="13965" y="12960"/>
                    <a:pt x="13745" y="13202"/>
                    <a:pt x="13745" y="13500"/>
                  </a:cubicBezTo>
                  <a:cubicBezTo>
                    <a:pt x="13745" y="15290"/>
                    <a:pt x="12426" y="16740"/>
                    <a:pt x="10800" y="16740"/>
                  </a:cubicBezTo>
                  <a:cubicBezTo>
                    <a:pt x="9173" y="16740"/>
                    <a:pt x="7855" y="15290"/>
                    <a:pt x="7855" y="13500"/>
                  </a:cubicBezTo>
                  <a:cubicBezTo>
                    <a:pt x="7855" y="13202"/>
                    <a:pt x="7635" y="12960"/>
                    <a:pt x="7364" y="12960"/>
                  </a:cubicBezTo>
                  <a:lnTo>
                    <a:pt x="1285" y="12960"/>
                  </a:lnTo>
                  <a:lnTo>
                    <a:pt x="5703" y="3240"/>
                  </a:lnTo>
                  <a:lnTo>
                    <a:pt x="5891" y="3240"/>
                  </a:lnTo>
                  <a:cubicBezTo>
                    <a:pt x="6162" y="3240"/>
                    <a:pt x="6382" y="2999"/>
                    <a:pt x="6382" y="2700"/>
                  </a:cubicBezTo>
                  <a:cubicBezTo>
                    <a:pt x="6382" y="2402"/>
                    <a:pt x="6162" y="2160"/>
                    <a:pt x="5891" y="2160"/>
                  </a:cubicBezTo>
                  <a:lnTo>
                    <a:pt x="5400" y="2160"/>
                  </a:lnTo>
                  <a:cubicBezTo>
                    <a:pt x="5208" y="2160"/>
                    <a:pt x="5046" y="2284"/>
                    <a:pt x="4966" y="2461"/>
                  </a:cubicBezTo>
                  <a:lnTo>
                    <a:pt x="4961" y="2459"/>
                  </a:lnTo>
                  <a:lnTo>
                    <a:pt x="52" y="13259"/>
                  </a:lnTo>
                  <a:lnTo>
                    <a:pt x="57" y="13261"/>
                  </a:lnTo>
                  <a:cubicBezTo>
                    <a:pt x="23" y="13334"/>
                    <a:pt x="0" y="13413"/>
                    <a:pt x="0" y="13500"/>
                  </a:cubicBezTo>
                  <a:lnTo>
                    <a:pt x="0" y="21060"/>
                  </a:lnTo>
                  <a:cubicBezTo>
                    <a:pt x="0" y="21359"/>
                    <a:pt x="220" y="21600"/>
                    <a:pt x="491" y="21600"/>
                  </a:cubicBezTo>
                  <a:lnTo>
                    <a:pt x="21109" y="21600"/>
                  </a:lnTo>
                  <a:cubicBezTo>
                    <a:pt x="21380" y="21600"/>
                    <a:pt x="21600" y="21359"/>
                    <a:pt x="21600" y="21060"/>
                  </a:cubicBezTo>
                  <a:lnTo>
                    <a:pt x="21600" y="13500"/>
                  </a:lnTo>
                  <a:cubicBezTo>
                    <a:pt x="21600" y="13413"/>
                    <a:pt x="21577" y="13334"/>
                    <a:pt x="21544" y="13261"/>
                  </a:cubicBezTo>
                  <a:moveTo>
                    <a:pt x="7855" y="4320"/>
                  </a:moveTo>
                  <a:cubicBezTo>
                    <a:pt x="7990" y="4320"/>
                    <a:pt x="8113" y="4260"/>
                    <a:pt x="8202" y="4162"/>
                  </a:cubicBezTo>
                  <a:lnTo>
                    <a:pt x="10309" y="1844"/>
                  </a:lnTo>
                  <a:lnTo>
                    <a:pt x="10309" y="12420"/>
                  </a:lnTo>
                  <a:cubicBezTo>
                    <a:pt x="10309" y="12719"/>
                    <a:pt x="10529" y="12960"/>
                    <a:pt x="10800" y="12960"/>
                  </a:cubicBezTo>
                  <a:cubicBezTo>
                    <a:pt x="11071" y="12960"/>
                    <a:pt x="11291" y="12719"/>
                    <a:pt x="11291" y="12420"/>
                  </a:cubicBezTo>
                  <a:lnTo>
                    <a:pt x="11291" y="1844"/>
                  </a:lnTo>
                  <a:lnTo>
                    <a:pt x="13398" y="4162"/>
                  </a:lnTo>
                  <a:cubicBezTo>
                    <a:pt x="13487" y="4260"/>
                    <a:pt x="13610" y="4320"/>
                    <a:pt x="13745" y="4320"/>
                  </a:cubicBezTo>
                  <a:cubicBezTo>
                    <a:pt x="14017" y="4320"/>
                    <a:pt x="14236" y="4079"/>
                    <a:pt x="14236" y="3780"/>
                  </a:cubicBezTo>
                  <a:cubicBezTo>
                    <a:pt x="14236" y="3631"/>
                    <a:pt x="14181" y="3497"/>
                    <a:pt x="14093" y="3398"/>
                  </a:cubicBezTo>
                  <a:lnTo>
                    <a:pt x="11147" y="158"/>
                  </a:lnTo>
                  <a:cubicBezTo>
                    <a:pt x="11058" y="61"/>
                    <a:pt x="10936" y="0"/>
                    <a:pt x="10800" y="0"/>
                  </a:cubicBezTo>
                  <a:cubicBezTo>
                    <a:pt x="10664" y="0"/>
                    <a:pt x="10542" y="61"/>
                    <a:pt x="10453" y="158"/>
                  </a:cubicBezTo>
                  <a:lnTo>
                    <a:pt x="7507" y="3398"/>
                  </a:lnTo>
                  <a:cubicBezTo>
                    <a:pt x="7419" y="3497"/>
                    <a:pt x="7364" y="3631"/>
                    <a:pt x="7364" y="3780"/>
                  </a:cubicBezTo>
                  <a:cubicBezTo>
                    <a:pt x="7364" y="4079"/>
                    <a:pt x="7583" y="4320"/>
                    <a:pt x="7855" y="432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400">
                <a:solidFill>
                  <a:schemeClr val="bg1">
                    <a:lumMod val="50000"/>
                  </a:schemeClr>
                </a:solidFill>
              </a:endParaRPr>
            </a:p>
          </p:txBody>
        </p:sp>
        <p:sp>
          <p:nvSpPr>
            <p:cNvPr id="23" name="Subtitle 2"/>
            <p:cNvSpPr txBox="1">
              <a:spLocks/>
            </p:cNvSpPr>
            <p:nvPr/>
          </p:nvSpPr>
          <p:spPr>
            <a:xfrm>
              <a:off x="5549881" y="2126283"/>
              <a:ext cx="5960703" cy="1604608"/>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650"/>
                </a:lnSpc>
              </a:pPr>
              <a:r>
                <a:rPr lang="en-US" sz="1000" dirty="0">
                  <a:solidFill>
                    <a:schemeClr val="bg1">
                      <a:lumMod val="50000"/>
                    </a:schemeClr>
                  </a:solidFill>
                  <a:latin typeface="Source Sans Pro" charset="0"/>
                  <a:ea typeface="Source Sans Pro" charset="0"/>
                  <a:cs typeface="Source Sans Pro" charset="0"/>
                </a:rPr>
                <a:t>Investment generally results in acquiring an asset, also called an investment. If the asset is available at a price worth investing, it is normally expected either to generate income, or to appreciate in value, so that it can be sold at a higher price invest Investment generally results in acquiring an asset, also called a</a:t>
              </a:r>
            </a:p>
          </p:txBody>
        </p:sp>
      </p:grpSp>
      <p:grpSp>
        <p:nvGrpSpPr>
          <p:cNvPr id="4" name="组合 3"/>
          <p:cNvGrpSpPr/>
          <p:nvPr/>
        </p:nvGrpSpPr>
        <p:grpSpPr>
          <a:xfrm>
            <a:off x="822419" y="1907998"/>
            <a:ext cx="4066654" cy="4168380"/>
            <a:chOff x="1447166" y="2675022"/>
            <a:chExt cx="3121008" cy="3199079"/>
          </a:xfrm>
        </p:grpSpPr>
        <p:grpSp>
          <p:nvGrpSpPr>
            <p:cNvPr id="24" name="Grupo 54"/>
            <p:cNvGrpSpPr/>
            <p:nvPr/>
          </p:nvGrpSpPr>
          <p:grpSpPr>
            <a:xfrm>
              <a:off x="1447166" y="2675022"/>
              <a:ext cx="3121008" cy="3199079"/>
              <a:chOff x="4784742" y="1828111"/>
              <a:chExt cx="2606222" cy="2671416"/>
            </a:xfrm>
          </p:grpSpPr>
          <p:grpSp>
            <p:nvGrpSpPr>
              <p:cNvPr id="25" name="Grupo 32"/>
              <p:cNvGrpSpPr/>
              <p:nvPr/>
            </p:nvGrpSpPr>
            <p:grpSpPr>
              <a:xfrm>
                <a:off x="4784742" y="1828111"/>
                <a:ext cx="2606222" cy="2671416"/>
                <a:chOff x="4559738" y="1723927"/>
                <a:chExt cx="3072524" cy="3149382"/>
              </a:xfrm>
            </p:grpSpPr>
            <p:sp>
              <p:nvSpPr>
                <p:cNvPr id="29" name="Oval 8"/>
                <p:cNvSpPr/>
                <p:nvPr/>
              </p:nvSpPr>
              <p:spPr>
                <a:xfrm>
                  <a:off x="4559738" y="1723927"/>
                  <a:ext cx="1836431" cy="1836431"/>
                </a:xfrm>
                <a:prstGeom prst="ellipse">
                  <a:avLst/>
                </a:prstGeom>
                <a:solidFill>
                  <a:srgbClr val="1C8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lumMod val="50000"/>
                      </a:schemeClr>
                    </a:solidFill>
                  </a:endParaRPr>
                </a:p>
              </p:txBody>
            </p:sp>
            <p:sp>
              <p:nvSpPr>
                <p:cNvPr id="30" name="Oval 288"/>
                <p:cNvSpPr/>
                <p:nvPr/>
              </p:nvSpPr>
              <p:spPr>
                <a:xfrm>
                  <a:off x="5795831" y="1723927"/>
                  <a:ext cx="1836431" cy="1836431"/>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31" name="Oval 8"/>
                <p:cNvSpPr/>
                <p:nvPr/>
              </p:nvSpPr>
              <p:spPr>
                <a:xfrm>
                  <a:off x="4559738" y="3036878"/>
                  <a:ext cx="1836431" cy="1836431"/>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32" name="Oval 288"/>
                <p:cNvSpPr/>
                <p:nvPr/>
              </p:nvSpPr>
              <p:spPr>
                <a:xfrm>
                  <a:off x="5795831" y="3036878"/>
                  <a:ext cx="1836431" cy="1836431"/>
                </a:xfrm>
                <a:prstGeom prst="ellipse">
                  <a:avLst/>
                </a:prstGeom>
                <a:solidFill>
                  <a:srgbClr val="1C8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33" name="Oval 289"/>
                <p:cNvSpPr/>
                <p:nvPr/>
              </p:nvSpPr>
              <p:spPr>
                <a:xfrm>
                  <a:off x="5159396" y="2513397"/>
                  <a:ext cx="1836431" cy="1836431"/>
                </a:xfrm>
                <a:prstGeom prst="ellipse">
                  <a:avLst/>
                </a:prstGeom>
                <a:solidFill>
                  <a:schemeClr val="bg1">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grpSp>
          <p:sp>
            <p:nvSpPr>
              <p:cNvPr id="26" name="Elipse 50"/>
              <p:cNvSpPr/>
              <p:nvPr/>
            </p:nvSpPr>
            <p:spPr>
              <a:xfrm>
                <a:off x="5416292" y="2624104"/>
                <a:ext cx="1311837" cy="1311837"/>
              </a:xfrm>
              <a:prstGeom prst="ellipse">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bg1">
                      <a:lumMod val="50000"/>
                    </a:schemeClr>
                  </a:solidFill>
                </a:endParaRPr>
              </a:p>
            </p:txBody>
          </p:sp>
          <p:sp>
            <p:nvSpPr>
              <p:cNvPr id="27" name="Elipse 51"/>
              <p:cNvSpPr/>
              <p:nvPr/>
            </p:nvSpPr>
            <p:spPr>
              <a:xfrm>
                <a:off x="5538815" y="2747640"/>
                <a:ext cx="1057977" cy="1057977"/>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bg1">
                      <a:lumMod val="50000"/>
                    </a:schemeClr>
                  </a:solidFill>
                </a:endParaRPr>
              </a:p>
            </p:txBody>
          </p:sp>
          <p:sp>
            <p:nvSpPr>
              <p:cNvPr id="28" name="CuadroTexto 53"/>
              <p:cNvSpPr txBox="1"/>
              <p:nvPr/>
            </p:nvSpPr>
            <p:spPr>
              <a:xfrm>
                <a:off x="5664505" y="3328626"/>
                <a:ext cx="823702" cy="257012"/>
              </a:xfrm>
              <a:prstGeom prst="rect">
                <a:avLst/>
              </a:prstGeom>
              <a:noFill/>
            </p:spPr>
            <p:txBody>
              <a:bodyPr wrap="square" rtlCol="0">
                <a:spAutoFit/>
              </a:bodyPr>
              <a:lstStyle/>
              <a:p>
                <a:pPr algn="ctr"/>
                <a:r>
                  <a:rPr lang="es-ES" sz="1400" dirty="0">
                    <a:solidFill>
                      <a:schemeClr val="bg1"/>
                    </a:solidFill>
                    <a:latin typeface="Raleway" panose="020B0003030101060003" pitchFamily="34" charset="0"/>
                  </a:rPr>
                  <a:t>TITLE</a:t>
                </a:r>
              </a:p>
            </p:txBody>
          </p:sp>
        </p:grpSp>
        <p:sp>
          <p:nvSpPr>
            <p:cNvPr id="34" name="Freeform 10"/>
            <p:cNvSpPr>
              <a:spLocks noEditPoints="1"/>
            </p:cNvSpPr>
            <p:nvPr/>
          </p:nvSpPr>
          <p:spPr bwMode="auto">
            <a:xfrm>
              <a:off x="2808276" y="4110807"/>
              <a:ext cx="350768" cy="310638"/>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5" name="矩形 34"/>
          <p:cNvSpPr/>
          <p:nvPr/>
        </p:nvSpPr>
        <p:spPr>
          <a:xfrm>
            <a:off x="522515" y="965540"/>
            <a:ext cx="11204896" cy="88004"/>
          </a:xfrm>
          <a:prstGeom prst="rect">
            <a:avLst/>
          </a:prstGeom>
          <a:solidFill>
            <a:schemeClr val="bg1">
              <a:lumMod val="85000"/>
              <a:alpha val="36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782294" y="388600"/>
            <a:ext cx="1276163" cy="576401"/>
            <a:chOff x="782294" y="698597"/>
            <a:chExt cx="1276163" cy="266404"/>
          </a:xfrm>
          <a:solidFill>
            <a:schemeClr val="bg1">
              <a:lumMod val="85000"/>
            </a:schemeClr>
          </a:solidFill>
        </p:grpSpPr>
        <p:sp>
          <p:nvSpPr>
            <p:cNvPr id="37" name="等腰三角形 36"/>
            <p:cNvSpPr/>
            <p:nvPr/>
          </p:nvSpPr>
          <p:spPr>
            <a:xfrm rot="16200000">
              <a:off x="742194" y="738697"/>
              <a:ext cx="266404" cy="186203"/>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rot="16200000" flipV="1">
              <a:off x="1832154" y="738697"/>
              <a:ext cx="266404" cy="186203"/>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同侧圆角矩形 38"/>
          <p:cNvSpPr/>
          <p:nvPr/>
        </p:nvSpPr>
        <p:spPr>
          <a:xfrm rot="10800000">
            <a:off x="968497" y="388600"/>
            <a:ext cx="903757" cy="938942"/>
          </a:xfrm>
          <a:prstGeom prst="round2SameRect">
            <a:avLst/>
          </a:prstGeom>
          <a:solidFill>
            <a:srgbClr val="068E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文本框 39"/>
          <p:cNvSpPr txBox="1"/>
          <p:nvPr/>
        </p:nvSpPr>
        <p:spPr>
          <a:xfrm>
            <a:off x="1069158" y="473350"/>
            <a:ext cx="702436" cy="769441"/>
          </a:xfrm>
          <a:prstGeom prst="rect">
            <a:avLst/>
          </a:prstGeom>
          <a:noFill/>
        </p:spPr>
        <p:txBody>
          <a:bodyPr wrap="none" rtlCol="0">
            <a:spAutoFit/>
          </a:bodyPr>
          <a:lstStyle/>
          <a:p>
            <a:r>
              <a:rPr lang="en-US" altLang="zh-CN" sz="4400" dirty="0">
                <a:solidFill>
                  <a:schemeClr val="bg1"/>
                </a:solidFill>
                <a:latin typeface="Impact" panose="020B0806030902050204" pitchFamily="34" charset="0"/>
                <a:ea typeface="阿里巴巴普惠体 H" panose="00020600040101010101" pitchFamily="18" charset="-122"/>
                <a:cs typeface="阿里巴巴普惠体 H" panose="00020600040101010101" pitchFamily="18" charset="-122"/>
              </a:rPr>
              <a:t>01</a:t>
            </a:r>
            <a:endParaRPr lang="zh-CN" altLang="en-US" sz="2000" dirty="0">
              <a:solidFill>
                <a:schemeClr val="bg1"/>
              </a:solidFill>
              <a:latin typeface="Impact" panose="020B0806030902050204" pitchFamily="34" charset="0"/>
              <a:ea typeface="阿里巴巴普惠体 H" panose="00020600040101010101" pitchFamily="18" charset="-122"/>
              <a:cs typeface="阿里巴巴普惠体 H" panose="00020600040101010101" pitchFamily="18" charset="-122"/>
            </a:endParaRPr>
          </a:p>
        </p:txBody>
      </p:sp>
      <p:sp>
        <p:nvSpPr>
          <p:cNvPr id="41" name="矩形 40"/>
          <p:cNvSpPr/>
          <p:nvPr/>
        </p:nvSpPr>
        <p:spPr>
          <a:xfrm>
            <a:off x="2099773" y="293372"/>
            <a:ext cx="4240263" cy="584775"/>
          </a:xfrm>
          <a:prstGeom prst="rect">
            <a:avLst/>
          </a:prstGeom>
        </p:spPr>
        <p:txBody>
          <a:bodyPr wrap="none">
            <a:spAutoFit/>
          </a:bodyPr>
          <a:lstStyle/>
          <a:p>
            <a:r>
              <a:rPr lang="zh-CN" altLang="en-US" sz="3200" dirty="0">
                <a:latin typeface="阿里巴巴普惠体 H" panose="00020600040101010101" pitchFamily="18" charset="-122"/>
                <a:ea typeface="阿里巴巴普惠体 H" panose="00020600040101010101" pitchFamily="18" charset="-122"/>
                <a:cs typeface="阿里巴巴普惠体 H" panose="00020600040101010101" pitchFamily="18" charset="-122"/>
              </a:rPr>
              <a:t>单击此处添加标题文本</a:t>
            </a:r>
          </a:p>
        </p:txBody>
      </p:sp>
      <p:sp>
        <p:nvSpPr>
          <p:cNvPr id="42" name="矩形 41"/>
          <p:cNvSpPr/>
          <p:nvPr/>
        </p:nvSpPr>
        <p:spPr>
          <a:xfrm flipV="1">
            <a:off x="0" y="6813869"/>
            <a:ext cx="12190413" cy="45719"/>
          </a:xfrm>
          <a:prstGeom prst="rect">
            <a:avLst/>
          </a:prstGeom>
          <a:solidFill>
            <a:srgbClr val="3099B8"/>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5598184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图表 23"/>
          <p:cNvGraphicFramePr/>
          <p:nvPr>
            <p:extLst>
              <p:ext uri="{D42A27DB-BD31-4B8C-83A1-F6EECF244321}">
                <p14:modId xmlns:p14="http://schemas.microsoft.com/office/powerpoint/2010/main" val="1432845796"/>
              </p:ext>
            </p:extLst>
          </p:nvPr>
        </p:nvGraphicFramePr>
        <p:xfrm>
          <a:off x="2639616" y="1979914"/>
          <a:ext cx="7200800" cy="3168352"/>
        </p:xfrm>
        <a:graphic>
          <a:graphicData uri="http://schemas.openxmlformats.org/drawingml/2006/chart">
            <c:chart xmlns:c="http://schemas.openxmlformats.org/drawingml/2006/chart" xmlns:r="http://schemas.openxmlformats.org/officeDocument/2006/relationships" r:id="rId3"/>
          </a:graphicData>
        </a:graphic>
      </p:graphicFrame>
      <p:sp>
        <p:nvSpPr>
          <p:cNvPr id="25" name="文本框 19"/>
          <p:cNvSpPr txBox="1"/>
          <p:nvPr/>
        </p:nvSpPr>
        <p:spPr>
          <a:xfrm>
            <a:off x="2831638" y="2669022"/>
            <a:ext cx="1420582" cy="1200329"/>
          </a:xfrm>
          <a:prstGeom prst="rect">
            <a:avLst/>
          </a:prstGeom>
          <a:noFill/>
        </p:spPr>
        <p:txBody>
          <a:bodyPr wrap="none" rtlCol="0">
            <a:spAutoFit/>
          </a:bodyPr>
          <a:lstStyle/>
          <a:p>
            <a:r>
              <a:rPr lang="en-US" altLang="zh-CN" sz="7200" b="1" dirty="0">
                <a:solidFill>
                  <a:schemeClr val="bg1"/>
                </a:solidFill>
              </a:rPr>
              <a:t>45</a:t>
            </a:r>
            <a:r>
              <a:rPr lang="en-US" altLang="zh-CN" sz="3200" b="1" dirty="0">
                <a:solidFill>
                  <a:schemeClr val="bg1"/>
                </a:solidFill>
              </a:rPr>
              <a:t>%</a:t>
            </a:r>
            <a:endParaRPr lang="zh-CN" altLang="en-US" sz="3733" b="1" dirty="0">
              <a:solidFill>
                <a:schemeClr val="bg1"/>
              </a:solidFill>
            </a:endParaRPr>
          </a:p>
        </p:txBody>
      </p:sp>
      <p:sp>
        <p:nvSpPr>
          <p:cNvPr id="26" name="文本框 20"/>
          <p:cNvSpPr txBox="1"/>
          <p:nvPr/>
        </p:nvSpPr>
        <p:spPr>
          <a:xfrm>
            <a:off x="8112224" y="3725139"/>
            <a:ext cx="1420582" cy="1200329"/>
          </a:xfrm>
          <a:prstGeom prst="rect">
            <a:avLst/>
          </a:prstGeom>
          <a:noFill/>
        </p:spPr>
        <p:txBody>
          <a:bodyPr wrap="none" rtlCol="0">
            <a:spAutoFit/>
          </a:bodyPr>
          <a:lstStyle/>
          <a:p>
            <a:r>
              <a:rPr lang="en-US" altLang="zh-CN" sz="7200" b="1" dirty="0">
                <a:solidFill>
                  <a:schemeClr val="bg1"/>
                </a:solidFill>
              </a:rPr>
              <a:t>55</a:t>
            </a:r>
            <a:r>
              <a:rPr lang="en-US" altLang="zh-CN" sz="3200" b="1" dirty="0">
                <a:solidFill>
                  <a:schemeClr val="bg1"/>
                </a:solidFill>
              </a:rPr>
              <a:t>%</a:t>
            </a:r>
            <a:endParaRPr lang="zh-CN" altLang="en-US" sz="3733" b="1" dirty="0">
              <a:solidFill>
                <a:schemeClr val="bg1"/>
              </a:solidFill>
            </a:endParaRPr>
          </a:p>
        </p:txBody>
      </p:sp>
      <p:grpSp>
        <p:nvGrpSpPr>
          <p:cNvPr id="27" name="组合 354"/>
          <p:cNvGrpSpPr/>
          <p:nvPr/>
        </p:nvGrpSpPr>
        <p:grpSpPr>
          <a:xfrm>
            <a:off x="894081" y="2168132"/>
            <a:ext cx="2348825" cy="983743"/>
            <a:chOff x="1343472" y="4037003"/>
            <a:chExt cx="1761619" cy="661292"/>
          </a:xfrm>
        </p:grpSpPr>
        <p:sp>
          <p:nvSpPr>
            <p:cNvPr id="28" name="文本框 355"/>
            <p:cNvSpPr txBox="1"/>
            <p:nvPr/>
          </p:nvSpPr>
          <p:spPr>
            <a:xfrm>
              <a:off x="1454173" y="4360455"/>
              <a:ext cx="1650918" cy="337840"/>
            </a:xfrm>
            <a:prstGeom prst="rect">
              <a:avLst/>
            </a:prstGeom>
            <a:noFill/>
          </p:spPr>
          <p:txBody>
            <a:bodyPr wrap="square" rtlCol="0">
              <a:spAutoFit/>
            </a:bodyPr>
            <a:lstStyle/>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 </a:t>
              </a:r>
            </a:p>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a:t>
              </a:r>
              <a:endParaRPr lang="zh-CN" altLang="en-US" sz="133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文本框 356"/>
            <p:cNvSpPr txBox="1"/>
            <p:nvPr/>
          </p:nvSpPr>
          <p:spPr>
            <a:xfrm>
              <a:off x="1343472" y="4037003"/>
              <a:ext cx="1650918" cy="255212"/>
            </a:xfrm>
            <a:prstGeom prst="rect">
              <a:avLst/>
            </a:prstGeom>
            <a:noFill/>
          </p:spPr>
          <p:txBody>
            <a:bodyPr wrap="square" rtlCol="0">
              <a:spAutoFit/>
            </a:bodyPr>
            <a:lstStyle/>
            <a:p>
              <a:r>
                <a:rPr lang="en-US" altLang="zh-CN" sz="1867" b="1" dirty="0">
                  <a:solidFill>
                    <a:schemeClr val="bg1">
                      <a:lumMod val="50000"/>
                    </a:schemeClr>
                  </a:solidFill>
                  <a:latin typeface="微软雅黑" panose="020B0503020204020204" pitchFamily="34" charset="-122"/>
                  <a:ea typeface="微软雅黑" panose="020B0503020204020204" pitchFamily="34" charset="-122"/>
                </a:rPr>
                <a:t>TEXT HERE</a:t>
              </a:r>
              <a:endParaRPr lang="zh-CN" altLang="en-US" sz="1867"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0" name="组合 354"/>
          <p:cNvGrpSpPr/>
          <p:nvPr/>
        </p:nvGrpSpPr>
        <p:grpSpPr>
          <a:xfrm>
            <a:off x="9968943" y="2146211"/>
            <a:ext cx="2348825" cy="933843"/>
            <a:chOff x="1343472" y="4037003"/>
            <a:chExt cx="1761619" cy="700382"/>
          </a:xfrm>
        </p:grpSpPr>
        <p:sp>
          <p:nvSpPr>
            <p:cNvPr id="31" name="文本框 355"/>
            <p:cNvSpPr txBox="1"/>
            <p:nvPr/>
          </p:nvSpPr>
          <p:spPr>
            <a:xfrm>
              <a:off x="1454173" y="4360455"/>
              <a:ext cx="1650918" cy="376930"/>
            </a:xfrm>
            <a:prstGeom prst="rect">
              <a:avLst/>
            </a:prstGeom>
            <a:noFill/>
          </p:spPr>
          <p:txBody>
            <a:bodyPr wrap="square" rtlCol="0">
              <a:spAutoFit/>
            </a:bodyPr>
            <a:lstStyle/>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 </a:t>
              </a:r>
            </a:p>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a:t>
              </a:r>
              <a:endParaRPr lang="zh-CN" altLang="en-US" sz="133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文本框 356"/>
            <p:cNvSpPr txBox="1"/>
            <p:nvPr/>
          </p:nvSpPr>
          <p:spPr>
            <a:xfrm>
              <a:off x="1343472" y="4037003"/>
              <a:ext cx="1650918" cy="284742"/>
            </a:xfrm>
            <a:prstGeom prst="rect">
              <a:avLst/>
            </a:prstGeom>
            <a:noFill/>
          </p:spPr>
          <p:txBody>
            <a:bodyPr wrap="square" rtlCol="0">
              <a:spAutoFit/>
            </a:bodyPr>
            <a:lstStyle/>
            <a:p>
              <a:r>
                <a:rPr lang="en-US" altLang="zh-CN" sz="1867" b="1" dirty="0">
                  <a:solidFill>
                    <a:schemeClr val="bg1">
                      <a:lumMod val="50000"/>
                    </a:schemeClr>
                  </a:solidFill>
                  <a:latin typeface="微软雅黑" panose="020B0503020204020204" pitchFamily="34" charset="-122"/>
                  <a:ea typeface="微软雅黑" panose="020B0503020204020204" pitchFamily="34" charset="-122"/>
                </a:rPr>
                <a:t>TEXT HERE</a:t>
              </a:r>
              <a:endParaRPr lang="zh-CN" altLang="en-US" sz="1867" b="1"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33" name="Rectangle 42"/>
          <p:cNvSpPr/>
          <p:nvPr/>
        </p:nvSpPr>
        <p:spPr>
          <a:xfrm>
            <a:off x="928924" y="5493983"/>
            <a:ext cx="10261991" cy="974169"/>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a:solidFill>
                  <a:schemeClr val="bg1">
                    <a:lumMod val="50000"/>
                  </a:schemeClr>
                </a:solidFill>
                <a:latin typeface="微软雅黑" panose="020B0503020204020204" pitchFamily="34" charset="-122"/>
                <a:ea typeface="微软雅黑" panose="020B0503020204020204" pitchFamily="34" charset="-122"/>
                <a:cs typeface="Arial" pitchFamily="34" charset="0"/>
              </a:rPr>
              <a:t>根据自己的需要添加适当的文字，在幻灯片中，一页的文字最好不要超</a:t>
            </a:r>
            <a:r>
              <a:rPr lang="en-US" altLang="zh-CN" sz="1400" kern="0" dirty="0">
                <a:solidFill>
                  <a:schemeClr val="bg1">
                    <a:lumMod val="50000"/>
                  </a:schemeClr>
                </a:solidFill>
                <a:latin typeface="微软雅黑" panose="020B0503020204020204" pitchFamily="34" charset="-122"/>
                <a:ea typeface="微软雅黑" panose="020B0503020204020204" pitchFamily="34" charset="-122"/>
                <a:cs typeface="Arial" pitchFamily="34" charset="0"/>
              </a:rPr>
              <a:t>200</a:t>
            </a:r>
            <a:r>
              <a:rPr lang="zh-CN" altLang="en-US" sz="1400" kern="0" dirty="0">
                <a:solidFill>
                  <a:schemeClr val="bg1">
                    <a:lumMod val="50000"/>
                  </a:schemeClr>
                </a:solidFill>
                <a:latin typeface="微软雅黑" panose="020B0503020204020204" pitchFamily="34" charset="-122"/>
                <a:ea typeface="微软雅黑" panose="020B0503020204020204" pitchFamily="34" charset="-122"/>
                <a:cs typeface="Arial" pitchFamily="34" charset="0"/>
              </a:rPr>
              <a:t>字，根据自己的需要添加适当的文字一页的文字最好不要超过</a:t>
            </a:r>
            <a:r>
              <a:rPr lang="en-US" altLang="zh-CN" sz="1400" kern="0" dirty="0">
                <a:solidFill>
                  <a:schemeClr val="bg1">
                    <a:lumMod val="50000"/>
                  </a:schemeClr>
                </a:solidFill>
                <a:latin typeface="微软雅黑" panose="020B0503020204020204" pitchFamily="34" charset="-122"/>
                <a:ea typeface="微软雅黑" panose="020B0503020204020204" pitchFamily="34" charset="-122"/>
                <a:cs typeface="Arial" pitchFamily="34" charset="0"/>
              </a:rPr>
              <a:t>200</a:t>
            </a:r>
            <a:r>
              <a:rPr lang="zh-CN" altLang="en-US" sz="1400" kern="0" dirty="0">
                <a:solidFill>
                  <a:schemeClr val="bg1">
                    <a:lumMod val="50000"/>
                  </a:schemeClr>
                </a:solidFill>
                <a:latin typeface="微软雅黑" panose="020B0503020204020204" pitchFamily="34" charset="-122"/>
                <a:ea typeface="微软雅黑" panose="020B0503020204020204" pitchFamily="34" charset="-122"/>
                <a:cs typeface="Arial" pitchFamily="34" charset="0"/>
              </a:rPr>
              <a:t>字。</a:t>
            </a:r>
            <a:endParaRPr lang="en-US" sz="1400" kern="0" dirty="0">
              <a:solidFill>
                <a:schemeClr val="bg1">
                  <a:lumMod val="50000"/>
                </a:schemeClr>
              </a:solidFill>
              <a:latin typeface="微软雅黑" panose="020B0503020204020204" pitchFamily="34" charset="-122"/>
              <a:ea typeface="微软雅黑" panose="020B0503020204020204" pitchFamily="34" charset="-122"/>
              <a:cs typeface="Arial" pitchFamily="34" charset="0"/>
            </a:endParaRPr>
          </a:p>
        </p:txBody>
      </p:sp>
      <p:sp>
        <p:nvSpPr>
          <p:cNvPr id="15" name="矩形 14"/>
          <p:cNvSpPr/>
          <p:nvPr/>
        </p:nvSpPr>
        <p:spPr>
          <a:xfrm>
            <a:off x="522515" y="965540"/>
            <a:ext cx="11204896" cy="88004"/>
          </a:xfrm>
          <a:prstGeom prst="rect">
            <a:avLst/>
          </a:prstGeom>
          <a:solidFill>
            <a:schemeClr val="bg1">
              <a:lumMod val="85000"/>
              <a:alpha val="36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782294" y="388600"/>
            <a:ext cx="1276163" cy="576401"/>
            <a:chOff x="782294" y="698597"/>
            <a:chExt cx="1276163" cy="266404"/>
          </a:xfrm>
          <a:solidFill>
            <a:schemeClr val="bg1">
              <a:lumMod val="85000"/>
            </a:schemeClr>
          </a:solidFill>
        </p:grpSpPr>
        <p:sp>
          <p:nvSpPr>
            <p:cNvPr id="17" name="等腰三角形 16"/>
            <p:cNvSpPr/>
            <p:nvPr/>
          </p:nvSpPr>
          <p:spPr>
            <a:xfrm rot="16200000">
              <a:off x="742194" y="738697"/>
              <a:ext cx="266404" cy="186203"/>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16200000" flipV="1">
              <a:off x="1832154" y="738697"/>
              <a:ext cx="266404" cy="186203"/>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同侧圆角矩形 18"/>
          <p:cNvSpPr/>
          <p:nvPr/>
        </p:nvSpPr>
        <p:spPr>
          <a:xfrm rot="10800000">
            <a:off x="968497" y="388600"/>
            <a:ext cx="903757" cy="938942"/>
          </a:xfrm>
          <a:prstGeom prst="round2SameRect">
            <a:avLst/>
          </a:prstGeom>
          <a:solidFill>
            <a:srgbClr val="068E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文本框 19"/>
          <p:cNvSpPr txBox="1"/>
          <p:nvPr/>
        </p:nvSpPr>
        <p:spPr>
          <a:xfrm>
            <a:off x="1069158" y="473350"/>
            <a:ext cx="702436" cy="769441"/>
          </a:xfrm>
          <a:prstGeom prst="rect">
            <a:avLst/>
          </a:prstGeom>
          <a:noFill/>
        </p:spPr>
        <p:txBody>
          <a:bodyPr wrap="none" rtlCol="0">
            <a:spAutoFit/>
          </a:bodyPr>
          <a:lstStyle/>
          <a:p>
            <a:r>
              <a:rPr lang="en-US" altLang="zh-CN" sz="4400" dirty="0">
                <a:solidFill>
                  <a:schemeClr val="bg1"/>
                </a:solidFill>
                <a:latin typeface="Impact" panose="020B0806030902050204" pitchFamily="34" charset="0"/>
                <a:ea typeface="阿里巴巴普惠体 H" panose="00020600040101010101" pitchFamily="18" charset="-122"/>
                <a:cs typeface="阿里巴巴普惠体 H" panose="00020600040101010101" pitchFamily="18" charset="-122"/>
              </a:rPr>
              <a:t>01</a:t>
            </a:r>
            <a:endParaRPr lang="zh-CN" altLang="en-US" sz="2000" dirty="0">
              <a:solidFill>
                <a:schemeClr val="bg1"/>
              </a:solidFill>
              <a:latin typeface="Impact" panose="020B0806030902050204" pitchFamily="34" charset="0"/>
              <a:ea typeface="阿里巴巴普惠体 H" panose="00020600040101010101" pitchFamily="18" charset="-122"/>
              <a:cs typeface="阿里巴巴普惠体 H" panose="00020600040101010101" pitchFamily="18" charset="-122"/>
            </a:endParaRPr>
          </a:p>
        </p:txBody>
      </p:sp>
      <p:sp>
        <p:nvSpPr>
          <p:cNvPr id="21" name="矩形 20"/>
          <p:cNvSpPr/>
          <p:nvPr/>
        </p:nvSpPr>
        <p:spPr>
          <a:xfrm>
            <a:off x="2099773" y="293372"/>
            <a:ext cx="4240263" cy="584775"/>
          </a:xfrm>
          <a:prstGeom prst="rect">
            <a:avLst/>
          </a:prstGeom>
        </p:spPr>
        <p:txBody>
          <a:bodyPr wrap="none">
            <a:spAutoFit/>
          </a:bodyPr>
          <a:lstStyle/>
          <a:p>
            <a:r>
              <a:rPr lang="zh-CN" altLang="en-US" sz="3200" dirty="0">
                <a:latin typeface="阿里巴巴普惠体 H" panose="00020600040101010101" pitchFamily="18" charset="-122"/>
                <a:ea typeface="阿里巴巴普惠体 H" panose="00020600040101010101" pitchFamily="18" charset="-122"/>
                <a:cs typeface="阿里巴巴普惠体 H" panose="00020600040101010101" pitchFamily="18" charset="-122"/>
              </a:rPr>
              <a:t>单击此处添加标题文本</a:t>
            </a:r>
          </a:p>
        </p:txBody>
      </p:sp>
      <p:sp>
        <p:nvSpPr>
          <p:cNvPr id="22" name="矩形 21"/>
          <p:cNvSpPr/>
          <p:nvPr/>
        </p:nvSpPr>
        <p:spPr>
          <a:xfrm flipV="1">
            <a:off x="0" y="6813869"/>
            <a:ext cx="12190413" cy="45719"/>
          </a:xfrm>
          <a:prstGeom prst="rect">
            <a:avLst/>
          </a:prstGeom>
          <a:solidFill>
            <a:srgbClr val="3099B8"/>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5974756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8"/>
          <p:cNvGrpSpPr/>
          <p:nvPr/>
        </p:nvGrpSpPr>
        <p:grpSpPr>
          <a:xfrm>
            <a:off x="940484" y="1819731"/>
            <a:ext cx="2228850" cy="2232025"/>
            <a:chOff x="0" y="0"/>
            <a:chExt cx="2227424" cy="2232424"/>
          </a:xfrm>
        </p:grpSpPr>
        <p:grpSp>
          <p:nvGrpSpPr>
            <p:cNvPr id="6" name="组合 49"/>
            <p:cNvGrpSpPr/>
            <p:nvPr/>
          </p:nvGrpSpPr>
          <p:grpSpPr>
            <a:xfrm>
              <a:off x="0" y="0"/>
              <a:ext cx="2227424" cy="2232424"/>
              <a:chOff x="0" y="0"/>
              <a:chExt cx="2373418" cy="2378746"/>
            </a:xfrm>
          </p:grpSpPr>
          <p:sp>
            <p:nvSpPr>
              <p:cNvPr id="9" name="椭圆 53"/>
              <p:cNvSpPr/>
              <p:nvPr/>
            </p:nvSpPr>
            <p:spPr>
              <a:xfrm>
                <a:off x="107407" y="110071"/>
                <a:ext cx="2158604" cy="2158604"/>
              </a:xfrm>
              <a:prstGeom prst="ellipse">
                <a:avLst/>
              </a:prstGeom>
              <a:noFill/>
              <a:ln w="19050" cap="flat" cmpd="sng">
                <a:solidFill>
                  <a:schemeClr val="bg1">
                    <a:lumMod val="50000"/>
                  </a:schemeClr>
                </a:solidFill>
                <a:prstDash val="solid"/>
                <a:miter/>
                <a:headEnd type="none" w="med" len="med"/>
                <a:tailEnd type="none" w="med" len="med"/>
              </a:ln>
            </p:spPr>
            <p:txBody>
              <a:bodyPr anchor="ctr"/>
              <a:lstStyle/>
              <a:p>
                <a:pPr lvl="0" algn="ctr" eaLnBrk="1" hangingPunct="1">
                  <a:buNone/>
                </a:pPr>
                <a:endParaRPr lang="zh-CN" altLang="zh-CN" dirty="0">
                  <a:solidFill>
                    <a:schemeClr val="bg1">
                      <a:lumMod val="50000"/>
                    </a:schemeClr>
                  </a:solidFill>
                  <a:latin typeface="宋体" pitchFamily="2" charset="-122"/>
                  <a:ea typeface="宋体" pitchFamily="2" charset="-122"/>
                  <a:sym typeface="宋体" pitchFamily="2" charset="-122"/>
                </a:endParaRPr>
              </a:p>
            </p:txBody>
          </p:sp>
          <p:sp>
            <p:nvSpPr>
              <p:cNvPr id="10" name="椭圆 1"/>
              <p:cNvSpPr/>
              <p:nvPr/>
            </p:nvSpPr>
            <p:spPr>
              <a:xfrm>
                <a:off x="0" y="0"/>
                <a:ext cx="2373418" cy="2378746"/>
              </a:xfrm>
              <a:custGeom>
                <a:avLst/>
                <a:gdLst>
                  <a:gd name="txL" fmla="*/ 0 w 2373418"/>
                  <a:gd name="txT" fmla="*/ 0 h 2378746"/>
                  <a:gd name="txR" fmla="*/ 2373418 w 2373418"/>
                  <a:gd name="txB" fmla="*/ 2378746 h 2378746"/>
                </a:gdLst>
                <a:ahLst/>
                <a:cxnLst>
                  <a:cxn ang="0">
                    <a:pos x="1189373" y="0"/>
                  </a:cxn>
                  <a:cxn ang="0">
                    <a:pos x="1189373" y="287688"/>
                  </a:cxn>
                  <a:cxn ang="0">
                    <a:pos x="287688" y="1189373"/>
                  </a:cxn>
                  <a:cxn ang="0">
                    <a:pos x="1189373" y="2091058"/>
                  </a:cxn>
                  <a:cxn ang="0">
                    <a:pos x="2084369" y="1294891"/>
                  </a:cxn>
                  <a:cxn ang="0">
                    <a:pos x="2373418" y="1294891"/>
                  </a:cxn>
                  <a:cxn ang="0">
                    <a:pos x="1189373" y="2378746"/>
                  </a:cxn>
                  <a:cxn ang="0">
                    <a:pos x="0" y="1189373"/>
                  </a:cxn>
                  <a:cxn ang="0">
                    <a:pos x="1189373" y="0"/>
                  </a:cxn>
                </a:cxnLst>
                <a:rect l="txL" t="txT" r="txR" b="txB"/>
                <a:pathLst>
                  <a:path w="2373418" h="2378746">
                    <a:moveTo>
                      <a:pt x="1189373" y="0"/>
                    </a:moveTo>
                    <a:lnTo>
                      <a:pt x="1189373" y="287688"/>
                    </a:lnTo>
                    <a:cubicBezTo>
                      <a:pt x="691386" y="287688"/>
                      <a:pt x="287688" y="691386"/>
                      <a:pt x="287688" y="1189373"/>
                    </a:cubicBezTo>
                    <a:cubicBezTo>
                      <a:pt x="287688" y="1687360"/>
                      <a:pt x="691386" y="2091058"/>
                      <a:pt x="1189373" y="2091058"/>
                    </a:cubicBezTo>
                    <a:cubicBezTo>
                      <a:pt x="1651642" y="2091058"/>
                      <a:pt x="2032663" y="1743194"/>
                      <a:pt x="2084369" y="1294891"/>
                    </a:cubicBezTo>
                    <a:lnTo>
                      <a:pt x="2373418" y="1294891"/>
                    </a:lnTo>
                    <a:cubicBezTo>
                      <a:pt x="2320695" y="1902370"/>
                      <a:pt x="1810666" y="2378746"/>
                      <a:pt x="1189373" y="2378746"/>
                    </a:cubicBezTo>
                    <a:cubicBezTo>
                      <a:pt x="532500" y="2378746"/>
                      <a:pt x="0" y="1846246"/>
                      <a:pt x="0" y="1189373"/>
                    </a:cubicBezTo>
                    <a:cubicBezTo>
                      <a:pt x="0" y="532500"/>
                      <a:pt x="532500" y="0"/>
                      <a:pt x="1189373" y="0"/>
                    </a:cubicBezTo>
                    <a:close/>
                  </a:path>
                </a:pathLst>
              </a:custGeom>
              <a:solidFill>
                <a:srgbClr val="1C80A0"/>
              </a:solidFill>
              <a:ln w="9525">
                <a:noFill/>
              </a:ln>
            </p:spPr>
            <p:txBody>
              <a:bodyPr/>
              <a:lstStyle/>
              <a:p>
                <a:endParaRPr lang="zh-CN" altLang="en-US">
                  <a:solidFill>
                    <a:schemeClr val="bg1">
                      <a:lumMod val="50000"/>
                    </a:schemeClr>
                  </a:solidFill>
                </a:endParaRPr>
              </a:p>
            </p:txBody>
          </p:sp>
        </p:grpSp>
        <p:sp>
          <p:nvSpPr>
            <p:cNvPr id="7" name="TextBox 50"/>
            <p:cNvSpPr/>
            <p:nvPr/>
          </p:nvSpPr>
          <p:spPr>
            <a:xfrm>
              <a:off x="783728" y="668147"/>
              <a:ext cx="646331" cy="461665"/>
            </a:xfrm>
            <a:prstGeom prst="rect">
              <a:avLst/>
            </a:prstGeom>
            <a:noFill/>
            <a:ln w="9525">
              <a:noFill/>
              <a:miter/>
            </a:ln>
          </p:spPr>
          <p:txBody>
            <a:bodyPr wrap="none">
              <a:spAutoFit/>
            </a:bodyPr>
            <a:lstStyle/>
            <a:p>
              <a:pPr lvl="0" eaLnBrk="1" hangingPunct="1">
                <a:buNone/>
              </a:pPr>
              <a:r>
                <a:rPr lang="en-US" altLang="zh-CN" sz="2400" dirty="0">
                  <a:solidFill>
                    <a:schemeClr val="bg1">
                      <a:lumMod val="50000"/>
                    </a:schemeClr>
                  </a:solidFill>
                  <a:latin typeface="方正大黑简体" pitchFamily="2" charset="-122"/>
                  <a:ea typeface="方正大黑简体" pitchFamily="2" charset="-122"/>
                  <a:sym typeface="方正大黑简体" pitchFamily="2" charset="-122"/>
                </a:rPr>
                <a:t>76%</a:t>
              </a:r>
              <a:endParaRPr lang="zh-CN" altLang="en-US" sz="2400" dirty="0">
                <a:solidFill>
                  <a:schemeClr val="bg1">
                    <a:lumMod val="50000"/>
                  </a:schemeClr>
                </a:solidFill>
                <a:latin typeface="方正大黑简体" pitchFamily="2" charset="-122"/>
                <a:ea typeface="方正大黑简体" pitchFamily="2" charset="-122"/>
                <a:sym typeface="方正大黑简体" pitchFamily="2" charset="-122"/>
              </a:endParaRPr>
            </a:p>
          </p:txBody>
        </p:sp>
        <p:sp>
          <p:nvSpPr>
            <p:cNvPr id="8" name="TextBox 51"/>
            <p:cNvSpPr/>
            <p:nvPr/>
          </p:nvSpPr>
          <p:spPr>
            <a:xfrm>
              <a:off x="581351" y="1112306"/>
              <a:ext cx="1210589" cy="400110"/>
            </a:xfrm>
            <a:prstGeom prst="rect">
              <a:avLst/>
            </a:prstGeom>
            <a:noFill/>
            <a:ln w="9525">
              <a:noFill/>
              <a:miter/>
            </a:ln>
          </p:spPr>
          <p:txBody>
            <a:bodyPr wrap="none">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添加标题</a:t>
              </a:r>
            </a:p>
          </p:txBody>
        </p:sp>
      </p:grpSp>
      <p:grpSp>
        <p:nvGrpSpPr>
          <p:cNvPr id="12" name="组合 54"/>
          <p:cNvGrpSpPr/>
          <p:nvPr/>
        </p:nvGrpSpPr>
        <p:grpSpPr>
          <a:xfrm>
            <a:off x="945247" y="4127956"/>
            <a:ext cx="2224087" cy="1900238"/>
            <a:chOff x="0" y="0"/>
            <a:chExt cx="2223504" cy="1900763"/>
          </a:xfrm>
        </p:grpSpPr>
        <p:sp>
          <p:nvSpPr>
            <p:cNvPr id="13" name="矩形 55"/>
            <p:cNvSpPr/>
            <p:nvPr/>
          </p:nvSpPr>
          <p:spPr>
            <a:xfrm>
              <a:off x="96880" y="0"/>
              <a:ext cx="2126624" cy="70717"/>
            </a:xfrm>
            <a:prstGeom prst="rect">
              <a:avLst/>
            </a:prstGeom>
            <a:solidFill>
              <a:srgbClr val="7F7F7F"/>
            </a:solidFill>
            <a:ln w="9525">
              <a:noFill/>
              <a:miter/>
            </a:ln>
          </p:spPr>
          <p:txBody>
            <a:bodyPr anchor="ctr"/>
            <a:lstStyle/>
            <a:p>
              <a:pPr lvl="0" algn="ctr" eaLnBrk="1" hangingPunct="1">
                <a:lnSpc>
                  <a:spcPct val="120000"/>
                </a:lnSpc>
                <a:buNone/>
              </a:pPr>
              <a:endParaRPr lang="zh-CN" altLang="zh-CN" sz="1400" dirty="0">
                <a:solidFill>
                  <a:schemeClr val="bg1">
                    <a:lumMod val="50000"/>
                  </a:schemeClr>
                </a:solidFill>
                <a:latin typeface="宋体" pitchFamily="2" charset="-122"/>
                <a:ea typeface="宋体" pitchFamily="2" charset="-122"/>
                <a:sym typeface="宋体" pitchFamily="2" charset="-122"/>
              </a:endParaRPr>
            </a:p>
          </p:txBody>
        </p:sp>
        <p:sp>
          <p:nvSpPr>
            <p:cNvPr id="14" name="矩形 56"/>
            <p:cNvSpPr/>
            <p:nvPr/>
          </p:nvSpPr>
          <p:spPr>
            <a:xfrm>
              <a:off x="0" y="149514"/>
              <a:ext cx="2198213" cy="1751249"/>
            </a:xfrm>
            <a:prstGeom prst="rect">
              <a:avLst/>
            </a:prstGeom>
            <a:noFill/>
            <a:ln w="9525">
              <a:noFill/>
              <a:miter/>
            </a:ln>
          </p:spPr>
          <p:txBody>
            <a:bodyPr>
              <a:spAutoFit/>
            </a:bodyPr>
            <a:lstStyle/>
            <a:p>
              <a:pPr lvl="0" eaLnBrk="1" hangingPunct="1">
                <a:lnSpc>
                  <a:spcPct val="13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您的内容打在这里，或者通过复制您的文本后，在此框中选择粘贴，并选择只保留，在此录入上述图表的描述说明。</a:t>
              </a:r>
            </a:p>
            <a:p>
              <a:pPr lvl="0" eaLnBrk="1" hangingPunct="1">
                <a:lnSpc>
                  <a:spcPct val="120000"/>
                </a:lnSpc>
                <a:buNone/>
              </a:pPr>
              <a:endParaRPr lang="zh-CN" altLang="en-US" sz="1400" dirty="0">
                <a:solidFill>
                  <a:schemeClr val="bg1">
                    <a:lumMod val="50000"/>
                  </a:schemeClr>
                </a:solidFill>
                <a:latin typeface="微软雅黑" pitchFamily="34" charset="-122"/>
                <a:ea typeface="微软雅黑" pitchFamily="34" charset="-122"/>
                <a:sym typeface="微软雅黑" pitchFamily="34" charset="-122"/>
              </a:endParaRPr>
            </a:p>
          </p:txBody>
        </p:sp>
      </p:grpSp>
      <p:grpSp>
        <p:nvGrpSpPr>
          <p:cNvPr id="15" name="组合 57"/>
          <p:cNvGrpSpPr/>
          <p:nvPr/>
        </p:nvGrpSpPr>
        <p:grpSpPr>
          <a:xfrm>
            <a:off x="3680509" y="1819731"/>
            <a:ext cx="2127250" cy="2128838"/>
            <a:chOff x="0" y="0"/>
            <a:chExt cx="2126625" cy="2129124"/>
          </a:xfrm>
        </p:grpSpPr>
        <p:sp>
          <p:nvSpPr>
            <p:cNvPr id="16" name="椭圆 58"/>
            <p:cNvSpPr/>
            <p:nvPr/>
          </p:nvSpPr>
          <p:spPr>
            <a:xfrm>
              <a:off x="0" y="0"/>
              <a:ext cx="2025824" cy="2025823"/>
            </a:xfrm>
            <a:prstGeom prst="ellipse">
              <a:avLst/>
            </a:prstGeom>
            <a:noFill/>
            <a:ln w="19050" cap="flat" cmpd="sng">
              <a:solidFill>
                <a:schemeClr val="bg1">
                  <a:lumMod val="50000"/>
                </a:schemeClr>
              </a:solidFill>
              <a:prstDash val="solid"/>
              <a:miter/>
              <a:headEnd type="none" w="med" len="med"/>
              <a:tailEnd type="none" w="med" len="med"/>
            </a:ln>
          </p:spPr>
          <p:txBody>
            <a:bodyPr anchor="ctr"/>
            <a:lstStyle/>
            <a:p>
              <a:pPr lvl="0" algn="ctr" eaLnBrk="1" hangingPunct="1">
                <a:buNone/>
              </a:pPr>
              <a:endParaRPr lang="zh-CN" altLang="zh-CN" dirty="0">
                <a:solidFill>
                  <a:schemeClr val="bg1">
                    <a:lumMod val="50000"/>
                  </a:schemeClr>
                </a:solidFill>
                <a:latin typeface="宋体" pitchFamily="2" charset="-122"/>
                <a:ea typeface="宋体" pitchFamily="2" charset="-122"/>
                <a:sym typeface="宋体" pitchFamily="2" charset="-122"/>
              </a:endParaRPr>
            </a:p>
          </p:txBody>
        </p:sp>
        <p:sp>
          <p:nvSpPr>
            <p:cNvPr id="17" name="椭圆 1"/>
            <p:cNvSpPr/>
            <p:nvPr/>
          </p:nvSpPr>
          <p:spPr>
            <a:xfrm>
              <a:off x="37794" y="1111940"/>
              <a:ext cx="2088831" cy="1017184"/>
            </a:xfrm>
            <a:custGeom>
              <a:avLst/>
              <a:gdLst>
                <a:gd name="txL" fmla="*/ 0 w 2088831"/>
                <a:gd name="txT" fmla="*/ 0 h 1017184"/>
                <a:gd name="txR" fmla="*/ 2088831 w 2088831"/>
                <a:gd name="txB" fmla="*/ 1017184 h 1017184"/>
              </a:gdLst>
              <a:ahLst/>
              <a:cxnLst>
                <a:cxn ang="0">
                  <a:pos x="1817562" y="0"/>
                </a:cxn>
                <a:cxn ang="0">
                  <a:pos x="2088831" y="0"/>
                </a:cxn>
                <a:cxn ang="0">
                  <a:pos x="977619" y="1017184"/>
                </a:cxn>
                <a:cxn ang="0">
                  <a:pos x="0" y="439399"/>
                </a:cxn>
                <a:cxn ang="0">
                  <a:pos x="248210" y="323051"/>
                </a:cxn>
                <a:cxn ang="0">
                  <a:pos x="977619" y="747193"/>
                </a:cxn>
                <a:cxn ang="0">
                  <a:pos x="1817562" y="0"/>
                </a:cxn>
              </a:cxnLst>
              <a:rect l="txL" t="txT" r="txR" b="txB"/>
              <a:pathLst>
                <a:path w="2088831" h="1017184">
                  <a:moveTo>
                    <a:pt x="1817562" y="0"/>
                  </a:moveTo>
                  <a:lnTo>
                    <a:pt x="2088831" y="0"/>
                  </a:lnTo>
                  <a:cubicBezTo>
                    <a:pt x="2039351" y="570111"/>
                    <a:pt x="1560695" y="1017184"/>
                    <a:pt x="977619" y="1017184"/>
                  </a:cubicBezTo>
                  <a:cubicBezTo>
                    <a:pt x="556457" y="1017184"/>
                    <a:pt x="189775" y="783931"/>
                    <a:pt x="0" y="439399"/>
                  </a:cubicBezTo>
                  <a:lnTo>
                    <a:pt x="248210" y="323051"/>
                  </a:lnTo>
                  <a:cubicBezTo>
                    <a:pt x="391494" y="577373"/>
                    <a:pt x="664725" y="747193"/>
                    <a:pt x="977619" y="747193"/>
                  </a:cubicBezTo>
                  <a:cubicBezTo>
                    <a:pt x="1411453" y="747193"/>
                    <a:pt x="1769037" y="420726"/>
                    <a:pt x="1817562" y="0"/>
                  </a:cubicBezTo>
                  <a:close/>
                </a:path>
              </a:pathLst>
            </a:custGeom>
            <a:solidFill>
              <a:schemeClr val="accent1">
                <a:lumMod val="50000"/>
              </a:schemeClr>
            </a:solidFill>
            <a:ln w="9525">
              <a:noFill/>
            </a:ln>
          </p:spPr>
          <p:txBody>
            <a:bodyPr/>
            <a:lstStyle/>
            <a:p>
              <a:endParaRPr lang="zh-CN" altLang="en-US">
                <a:solidFill>
                  <a:schemeClr val="bg1">
                    <a:lumMod val="50000"/>
                  </a:schemeClr>
                </a:solidFill>
              </a:endParaRPr>
            </a:p>
          </p:txBody>
        </p:sp>
        <p:sp>
          <p:nvSpPr>
            <p:cNvPr id="18" name="TextBox 60"/>
            <p:cNvSpPr/>
            <p:nvPr/>
          </p:nvSpPr>
          <p:spPr>
            <a:xfrm>
              <a:off x="682928" y="564847"/>
              <a:ext cx="646331" cy="461665"/>
            </a:xfrm>
            <a:prstGeom prst="rect">
              <a:avLst/>
            </a:prstGeom>
            <a:noFill/>
            <a:ln w="9525">
              <a:noFill/>
              <a:miter/>
            </a:ln>
          </p:spPr>
          <p:txBody>
            <a:bodyPr wrap="none">
              <a:spAutoFit/>
            </a:bodyPr>
            <a:lstStyle/>
            <a:p>
              <a:pPr lvl="0" eaLnBrk="1" hangingPunct="1">
                <a:buNone/>
              </a:pPr>
              <a:r>
                <a:rPr lang="en-US" altLang="zh-CN" sz="2400" dirty="0">
                  <a:solidFill>
                    <a:schemeClr val="bg1">
                      <a:lumMod val="50000"/>
                    </a:schemeClr>
                  </a:solidFill>
                  <a:latin typeface="方正大黑简体" pitchFamily="2" charset="-122"/>
                  <a:ea typeface="方正大黑简体" pitchFamily="2" charset="-122"/>
                  <a:sym typeface="方正大黑简体" pitchFamily="2" charset="-122"/>
                </a:rPr>
                <a:t>48%</a:t>
              </a:r>
              <a:endParaRPr lang="zh-CN" altLang="en-US" sz="2400" dirty="0">
                <a:solidFill>
                  <a:schemeClr val="bg1">
                    <a:lumMod val="50000"/>
                  </a:schemeClr>
                </a:solidFill>
                <a:latin typeface="方正大黑简体" pitchFamily="2" charset="-122"/>
                <a:ea typeface="方正大黑简体" pitchFamily="2" charset="-122"/>
                <a:sym typeface="方正大黑简体" pitchFamily="2" charset="-122"/>
              </a:endParaRPr>
            </a:p>
          </p:txBody>
        </p:sp>
        <p:sp>
          <p:nvSpPr>
            <p:cNvPr id="19" name="TextBox 61"/>
            <p:cNvSpPr/>
            <p:nvPr/>
          </p:nvSpPr>
          <p:spPr>
            <a:xfrm>
              <a:off x="456801" y="1032756"/>
              <a:ext cx="1210588" cy="400110"/>
            </a:xfrm>
            <a:prstGeom prst="rect">
              <a:avLst/>
            </a:prstGeom>
            <a:noFill/>
            <a:ln w="9525">
              <a:noFill/>
              <a:miter/>
            </a:ln>
          </p:spPr>
          <p:txBody>
            <a:bodyPr wrap="none">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添加标题</a:t>
              </a:r>
            </a:p>
          </p:txBody>
        </p:sp>
      </p:grpSp>
      <p:grpSp>
        <p:nvGrpSpPr>
          <p:cNvPr id="20" name="组合 62"/>
          <p:cNvGrpSpPr/>
          <p:nvPr/>
        </p:nvGrpSpPr>
        <p:grpSpPr>
          <a:xfrm>
            <a:off x="3583672" y="4126369"/>
            <a:ext cx="2295525" cy="1614487"/>
            <a:chOff x="0" y="0"/>
            <a:chExt cx="2295900" cy="1614915"/>
          </a:xfrm>
        </p:grpSpPr>
        <p:sp>
          <p:nvSpPr>
            <p:cNvPr id="21" name="矩形 63"/>
            <p:cNvSpPr/>
            <p:nvPr/>
          </p:nvSpPr>
          <p:spPr>
            <a:xfrm>
              <a:off x="96879" y="0"/>
              <a:ext cx="2126624" cy="70717"/>
            </a:xfrm>
            <a:prstGeom prst="rect">
              <a:avLst/>
            </a:prstGeom>
            <a:solidFill>
              <a:srgbClr val="7F7F7F"/>
            </a:solidFill>
            <a:ln w="9525">
              <a:noFill/>
              <a:miter/>
            </a:ln>
          </p:spPr>
          <p:txBody>
            <a:bodyPr anchor="ctr"/>
            <a:lstStyle/>
            <a:p>
              <a:pPr lvl="0" algn="ctr" eaLnBrk="1" hangingPunct="1">
                <a:lnSpc>
                  <a:spcPct val="120000"/>
                </a:lnSpc>
                <a:buNone/>
              </a:pPr>
              <a:endParaRPr lang="zh-CN" altLang="zh-CN" sz="1400" dirty="0">
                <a:solidFill>
                  <a:schemeClr val="bg1">
                    <a:lumMod val="50000"/>
                  </a:schemeClr>
                </a:solidFill>
                <a:latin typeface="宋体" pitchFamily="2" charset="-122"/>
                <a:ea typeface="宋体" pitchFamily="2" charset="-122"/>
                <a:sym typeface="宋体" pitchFamily="2" charset="-122"/>
              </a:endParaRPr>
            </a:p>
          </p:txBody>
        </p:sp>
        <p:sp>
          <p:nvSpPr>
            <p:cNvPr id="22" name="矩形 64"/>
            <p:cNvSpPr/>
            <p:nvPr/>
          </p:nvSpPr>
          <p:spPr>
            <a:xfrm>
              <a:off x="0" y="149514"/>
              <a:ext cx="2295900" cy="1465401"/>
            </a:xfrm>
            <a:prstGeom prst="rect">
              <a:avLst/>
            </a:prstGeom>
            <a:noFill/>
            <a:ln w="9525">
              <a:noFill/>
              <a:miter/>
            </a:ln>
          </p:spPr>
          <p:txBody>
            <a:bodyPr>
              <a:spAutoFit/>
            </a:bodyPr>
            <a:lstStyle/>
            <a:p>
              <a:pPr lvl="0" eaLnBrk="1" hangingPunct="1">
                <a:lnSpc>
                  <a:spcPct val="13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您的内容打在这里，或者通过复制您的文本后，在此框中选择粘贴，并选择只保留，在此录入上述图表的描述说明。</a:t>
              </a:r>
            </a:p>
          </p:txBody>
        </p:sp>
      </p:grpSp>
      <p:grpSp>
        <p:nvGrpSpPr>
          <p:cNvPr id="23" name="组合 65"/>
          <p:cNvGrpSpPr/>
          <p:nvPr/>
        </p:nvGrpSpPr>
        <p:grpSpPr>
          <a:xfrm>
            <a:off x="6318934" y="1819731"/>
            <a:ext cx="2122488" cy="2128838"/>
            <a:chOff x="0" y="0"/>
            <a:chExt cx="2122208" cy="2129124"/>
          </a:xfrm>
        </p:grpSpPr>
        <p:sp>
          <p:nvSpPr>
            <p:cNvPr id="24" name="椭圆 67"/>
            <p:cNvSpPr/>
            <p:nvPr/>
          </p:nvSpPr>
          <p:spPr>
            <a:xfrm>
              <a:off x="96384" y="0"/>
              <a:ext cx="2025824" cy="2025823"/>
            </a:xfrm>
            <a:prstGeom prst="ellipse">
              <a:avLst/>
            </a:prstGeom>
            <a:noFill/>
            <a:ln w="19050" cap="flat" cmpd="sng">
              <a:solidFill>
                <a:schemeClr val="bg1">
                  <a:lumMod val="50000"/>
                </a:schemeClr>
              </a:solidFill>
              <a:prstDash val="solid"/>
              <a:miter/>
              <a:headEnd type="none" w="med" len="med"/>
              <a:tailEnd type="none" w="med" len="med"/>
            </a:ln>
          </p:spPr>
          <p:txBody>
            <a:bodyPr anchor="ctr"/>
            <a:lstStyle/>
            <a:p>
              <a:pPr lvl="0" algn="ctr" eaLnBrk="1" hangingPunct="1">
                <a:buNone/>
              </a:pPr>
              <a:endParaRPr lang="zh-CN" altLang="zh-CN" dirty="0">
                <a:solidFill>
                  <a:schemeClr val="bg1">
                    <a:lumMod val="50000"/>
                  </a:schemeClr>
                </a:solidFill>
                <a:latin typeface="宋体" pitchFamily="2" charset="-122"/>
                <a:ea typeface="宋体" pitchFamily="2" charset="-122"/>
                <a:sym typeface="宋体" pitchFamily="2" charset="-122"/>
              </a:endParaRPr>
            </a:p>
          </p:txBody>
        </p:sp>
        <p:sp>
          <p:nvSpPr>
            <p:cNvPr id="25" name="TextBox 68"/>
            <p:cNvSpPr/>
            <p:nvPr/>
          </p:nvSpPr>
          <p:spPr>
            <a:xfrm>
              <a:off x="779312" y="564847"/>
              <a:ext cx="646331" cy="461665"/>
            </a:xfrm>
            <a:prstGeom prst="rect">
              <a:avLst/>
            </a:prstGeom>
            <a:noFill/>
            <a:ln w="9525">
              <a:noFill/>
              <a:miter/>
            </a:ln>
          </p:spPr>
          <p:txBody>
            <a:bodyPr wrap="none">
              <a:spAutoFit/>
            </a:bodyPr>
            <a:lstStyle/>
            <a:p>
              <a:pPr lvl="0" eaLnBrk="1" hangingPunct="1">
                <a:buNone/>
              </a:pPr>
              <a:r>
                <a:rPr lang="en-US" altLang="zh-CN" sz="2400" dirty="0">
                  <a:solidFill>
                    <a:schemeClr val="bg1">
                      <a:lumMod val="50000"/>
                    </a:schemeClr>
                  </a:solidFill>
                  <a:latin typeface="方正大黑简体" pitchFamily="2" charset="-122"/>
                  <a:ea typeface="方正大黑简体" pitchFamily="2" charset="-122"/>
                  <a:sym typeface="方正大黑简体" pitchFamily="2" charset="-122"/>
                </a:rPr>
                <a:t>22%</a:t>
              </a:r>
              <a:endParaRPr lang="zh-CN" altLang="en-US" sz="2400" dirty="0">
                <a:solidFill>
                  <a:schemeClr val="bg1">
                    <a:lumMod val="50000"/>
                  </a:schemeClr>
                </a:solidFill>
                <a:latin typeface="方正大黑简体" pitchFamily="2" charset="-122"/>
                <a:ea typeface="方正大黑简体" pitchFamily="2" charset="-122"/>
                <a:sym typeface="方正大黑简体" pitchFamily="2" charset="-122"/>
              </a:endParaRPr>
            </a:p>
          </p:txBody>
        </p:sp>
        <p:sp>
          <p:nvSpPr>
            <p:cNvPr id="26" name="TextBox 69"/>
            <p:cNvSpPr/>
            <p:nvPr/>
          </p:nvSpPr>
          <p:spPr>
            <a:xfrm>
              <a:off x="565060" y="1068381"/>
              <a:ext cx="1210588" cy="400110"/>
            </a:xfrm>
            <a:prstGeom prst="rect">
              <a:avLst/>
            </a:prstGeom>
            <a:noFill/>
            <a:ln w="9525">
              <a:noFill/>
              <a:miter/>
            </a:ln>
          </p:spPr>
          <p:txBody>
            <a:bodyPr wrap="none">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添加标题</a:t>
              </a:r>
            </a:p>
          </p:txBody>
        </p:sp>
        <p:sp>
          <p:nvSpPr>
            <p:cNvPr id="27" name="椭圆 1"/>
            <p:cNvSpPr/>
            <p:nvPr/>
          </p:nvSpPr>
          <p:spPr>
            <a:xfrm>
              <a:off x="0" y="1100342"/>
              <a:ext cx="1173991" cy="1028782"/>
            </a:xfrm>
            <a:custGeom>
              <a:avLst/>
              <a:gdLst>
                <a:gd name="txL" fmla="*/ 0 w 1173991"/>
                <a:gd name="txT" fmla="*/ 0 h 1028782"/>
                <a:gd name="txR" fmla="*/ 1173991 w 1173991"/>
                <a:gd name="txB" fmla="*/ 1028782 h 1028782"/>
              </a:gdLst>
              <a:ahLst/>
              <a:cxnLst>
                <a:cxn ang="0">
                  <a:pos x="0" y="0"/>
                </a:cxn>
                <a:cxn ang="0">
                  <a:pos x="270084" y="0"/>
                </a:cxn>
                <a:cxn ang="0">
                  <a:pos x="1111797" y="758791"/>
                </a:cxn>
                <a:cxn ang="0">
                  <a:pos x="1173991" y="755875"/>
                </a:cxn>
                <a:cxn ang="0">
                  <a:pos x="1173991" y="1025811"/>
                </a:cxn>
                <a:cxn ang="0">
                  <a:pos x="1111797" y="1028782"/>
                </a:cxn>
                <a:cxn ang="0">
                  <a:pos x="0" y="0"/>
                </a:cxn>
              </a:cxnLst>
              <a:rect l="txL" t="txT" r="txR" b="tx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rgbClr val="1C80A0"/>
            </a:solidFill>
            <a:ln w="9525">
              <a:noFill/>
            </a:ln>
          </p:spPr>
          <p:txBody>
            <a:bodyPr/>
            <a:lstStyle/>
            <a:p>
              <a:endParaRPr lang="zh-CN" altLang="en-US">
                <a:solidFill>
                  <a:schemeClr val="bg1">
                    <a:lumMod val="50000"/>
                  </a:schemeClr>
                </a:solidFill>
              </a:endParaRPr>
            </a:p>
          </p:txBody>
        </p:sp>
      </p:grpSp>
      <p:grpSp>
        <p:nvGrpSpPr>
          <p:cNvPr id="28" name="组合 70"/>
          <p:cNvGrpSpPr/>
          <p:nvPr/>
        </p:nvGrpSpPr>
        <p:grpSpPr>
          <a:xfrm>
            <a:off x="6341159" y="4129544"/>
            <a:ext cx="2225675" cy="1641475"/>
            <a:chOff x="0" y="0"/>
            <a:chExt cx="2225194" cy="1642230"/>
          </a:xfrm>
        </p:grpSpPr>
        <p:sp>
          <p:nvSpPr>
            <p:cNvPr id="29" name="矩形 71"/>
            <p:cNvSpPr/>
            <p:nvPr/>
          </p:nvSpPr>
          <p:spPr>
            <a:xfrm>
              <a:off x="73434" y="0"/>
              <a:ext cx="2126624" cy="70717"/>
            </a:xfrm>
            <a:prstGeom prst="rect">
              <a:avLst/>
            </a:prstGeom>
            <a:solidFill>
              <a:srgbClr val="7F7F7F"/>
            </a:solidFill>
            <a:ln w="9525">
              <a:noFill/>
              <a:miter/>
            </a:ln>
          </p:spPr>
          <p:txBody>
            <a:bodyPr anchor="ctr"/>
            <a:lstStyle/>
            <a:p>
              <a:pPr lvl="0" algn="ctr" eaLnBrk="1" hangingPunct="1">
                <a:lnSpc>
                  <a:spcPct val="120000"/>
                </a:lnSpc>
                <a:buNone/>
              </a:pPr>
              <a:endParaRPr lang="zh-CN" altLang="zh-CN" sz="1400" dirty="0">
                <a:solidFill>
                  <a:schemeClr val="bg1">
                    <a:lumMod val="50000"/>
                  </a:schemeClr>
                </a:solidFill>
                <a:latin typeface="宋体" pitchFamily="2" charset="-122"/>
                <a:ea typeface="宋体" pitchFamily="2" charset="-122"/>
                <a:sym typeface="宋体" pitchFamily="2" charset="-122"/>
              </a:endParaRPr>
            </a:p>
          </p:txBody>
        </p:sp>
        <p:sp>
          <p:nvSpPr>
            <p:cNvPr id="30" name="矩形 72"/>
            <p:cNvSpPr/>
            <p:nvPr/>
          </p:nvSpPr>
          <p:spPr>
            <a:xfrm>
              <a:off x="0" y="149514"/>
              <a:ext cx="2225194" cy="1492716"/>
            </a:xfrm>
            <a:prstGeom prst="rect">
              <a:avLst/>
            </a:prstGeom>
            <a:noFill/>
            <a:ln w="9525">
              <a:noFill/>
              <a:miter/>
            </a:ln>
          </p:spPr>
          <p:txBody>
            <a:bodyPr>
              <a:spAutoFit/>
            </a:bodyPr>
            <a:lstStyle/>
            <a:p>
              <a:pPr lvl="0" eaLnBrk="1" hangingPunct="1">
                <a:lnSpc>
                  <a:spcPct val="13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您的内容打在这里，或者通过复制您的文本后，在此框中选择粘贴并选择只保留，在此录入上述图表的描述说明。</a:t>
              </a:r>
            </a:p>
          </p:txBody>
        </p:sp>
      </p:grpSp>
      <p:grpSp>
        <p:nvGrpSpPr>
          <p:cNvPr id="31" name="组合 65"/>
          <p:cNvGrpSpPr/>
          <p:nvPr/>
        </p:nvGrpSpPr>
        <p:grpSpPr>
          <a:xfrm>
            <a:off x="8837995" y="1817406"/>
            <a:ext cx="2295982" cy="2025551"/>
            <a:chOff x="-173471" y="0"/>
            <a:chExt cx="2295679" cy="2025823"/>
          </a:xfrm>
        </p:grpSpPr>
        <p:sp>
          <p:nvSpPr>
            <p:cNvPr id="32" name="椭圆 67"/>
            <p:cNvSpPr/>
            <p:nvPr/>
          </p:nvSpPr>
          <p:spPr>
            <a:xfrm>
              <a:off x="96384" y="0"/>
              <a:ext cx="2025824" cy="2025823"/>
            </a:xfrm>
            <a:prstGeom prst="ellipse">
              <a:avLst/>
            </a:prstGeom>
            <a:noFill/>
            <a:ln w="19050" cap="flat" cmpd="sng">
              <a:solidFill>
                <a:schemeClr val="bg1">
                  <a:lumMod val="50000"/>
                </a:schemeClr>
              </a:solidFill>
              <a:prstDash val="solid"/>
              <a:miter/>
              <a:headEnd type="none" w="med" len="med"/>
              <a:tailEnd type="none" w="med" len="med"/>
            </a:ln>
          </p:spPr>
          <p:txBody>
            <a:bodyPr anchor="ctr"/>
            <a:lstStyle/>
            <a:p>
              <a:pPr lvl="0" algn="ctr" eaLnBrk="1" hangingPunct="1">
                <a:buNone/>
              </a:pPr>
              <a:endParaRPr lang="zh-CN" altLang="zh-CN" dirty="0">
                <a:solidFill>
                  <a:schemeClr val="bg1">
                    <a:lumMod val="50000"/>
                  </a:schemeClr>
                </a:solidFill>
                <a:latin typeface="宋体" pitchFamily="2" charset="-122"/>
                <a:ea typeface="宋体" pitchFamily="2" charset="-122"/>
                <a:sym typeface="宋体" pitchFamily="2" charset="-122"/>
              </a:endParaRPr>
            </a:p>
          </p:txBody>
        </p:sp>
        <p:sp>
          <p:nvSpPr>
            <p:cNvPr id="33" name="TextBox 68"/>
            <p:cNvSpPr/>
            <p:nvPr/>
          </p:nvSpPr>
          <p:spPr>
            <a:xfrm>
              <a:off x="779312" y="564847"/>
              <a:ext cx="646331" cy="461665"/>
            </a:xfrm>
            <a:prstGeom prst="rect">
              <a:avLst/>
            </a:prstGeom>
            <a:noFill/>
            <a:ln w="9525">
              <a:noFill/>
              <a:miter/>
            </a:ln>
          </p:spPr>
          <p:txBody>
            <a:bodyPr wrap="none">
              <a:spAutoFit/>
            </a:bodyPr>
            <a:lstStyle/>
            <a:p>
              <a:pPr lvl="0" eaLnBrk="1" hangingPunct="1">
                <a:buNone/>
              </a:pPr>
              <a:r>
                <a:rPr lang="en-US" altLang="zh-CN" sz="2400" dirty="0">
                  <a:solidFill>
                    <a:schemeClr val="bg1">
                      <a:lumMod val="50000"/>
                    </a:schemeClr>
                  </a:solidFill>
                  <a:latin typeface="方正大黑简体" pitchFamily="2" charset="-122"/>
                  <a:ea typeface="方正大黑简体" pitchFamily="2" charset="-122"/>
                  <a:sym typeface="方正大黑简体" pitchFamily="2" charset="-122"/>
                </a:rPr>
                <a:t>22%</a:t>
              </a:r>
              <a:endParaRPr lang="zh-CN" altLang="en-US" sz="2400" dirty="0">
                <a:solidFill>
                  <a:schemeClr val="bg1">
                    <a:lumMod val="50000"/>
                  </a:schemeClr>
                </a:solidFill>
                <a:latin typeface="方正大黑简体" pitchFamily="2" charset="-122"/>
                <a:ea typeface="方正大黑简体" pitchFamily="2" charset="-122"/>
                <a:sym typeface="方正大黑简体" pitchFamily="2" charset="-122"/>
              </a:endParaRPr>
            </a:p>
          </p:txBody>
        </p:sp>
        <p:sp>
          <p:nvSpPr>
            <p:cNvPr id="34" name="TextBox 69"/>
            <p:cNvSpPr/>
            <p:nvPr/>
          </p:nvSpPr>
          <p:spPr>
            <a:xfrm>
              <a:off x="565060" y="1068381"/>
              <a:ext cx="1210588" cy="400110"/>
            </a:xfrm>
            <a:prstGeom prst="rect">
              <a:avLst/>
            </a:prstGeom>
            <a:noFill/>
            <a:ln w="9525">
              <a:noFill/>
              <a:miter/>
            </a:ln>
          </p:spPr>
          <p:txBody>
            <a:bodyPr wrap="none">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添加标题</a:t>
              </a:r>
            </a:p>
          </p:txBody>
        </p:sp>
        <p:sp>
          <p:nvSpPr>
            <p:cNvPr id="35" name="椭圆 1"/>
            <p:cNvSpPr/>
            <p:nvPr/>
          </p:nvSpPr>
          <p:spPr>
            <a:xfrm rot="1370220">
              <a:off x="-173471" y="855047"/>
              <a:ext cx="1173991" cy="1028782"/>
            </a:xfrm>
            <a:custGeom>
              <a:avLst/>
              <a:gdLst>
                <a:gd name="txL" fmla="*/ 0 w 1173991"/>
                <a:gd name="txT" fmla="*/ 0 h 1028782"/>
                <a:gd name="txR" fmla="*/ 1173991 w 1173991"/>
                <a:gd name="txB" fmla="*/ 1028782 h 1028782"/>
              </a:gdLst>
              <a:ahLst/>
              <a:cxnLst>
                <a:cxn ang="0">
                  <a:pos x="0" y="0"/>
                </a:cxn>
                <a:cxn ang="0">
                  <a:pos x="270084" y="0"/>
                </a:cxn>
                <a:cxn ang="0">
                  <a:pos x="1111797" y="758791"/>
                </a:cxn>
                <a:cxn ang="0">
                  <a:pos x="1173991" y="755875"/>
                </a:cxn>
                <a:cxn ang="0">
                  <a:pos x="1173991" y="1025811"/>
                </a:cxn>
                <a:cxn ang="0">
                  <a:pos x="1111797" y="1028782"/>
                </a:cxn>
                <a:cxn ang="0">
                  <a:pos x="0" y="0"/>
                </a:cxn>
              </a:cxnLst>
              <a:rect l="txL" t="txT" r="txR" b="tx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chemeClr val="accent1">
                <a:lumMod val="50000"/>
              </a:schemeClr>
            </a:solidFill>
            <a:ln w="9525">
              <a:noFill/>
            </a:ln>
          </p:spPr>
          <p:txBody>
            <a:bodyPr/>
            <a:lstStyle/>
            <a:p>
              <a:endParaRPr lang="zh-CN" altLang="en-US">
                <a:solidFill>
                  <a:schemeClr val="bg1">
                    <a:lumMod val="50000"/>
                  </a:schemeClr>
                </a:solidFill>
              </a:endParaRPr>
            </a:p>
          </p:txBody>
        </p:sp>
      </p:grpSp>
      <p:grpSp>
        <p:nvGrpSpPr>
          <p:cNvPr id="36" name="组合 70"/>
          <p:cNvGrpSpPr/>
          <p:nvPr/>
        </p:nvGrpSpPr>
        <p:grpSpPr>
          <a:xfrm>
            <a:off x="9033714" y="4127219"/>
            <a:ext cx="2225675" cy="1641475"/>
            <a:chOff x="0" y="0"/>
            <a:chExt cx="2225194" cy="1642230"/>
          </a:xfrm>
        </p:grpSpPr>
        <p:sp>
          <p:nvSpPr>
            <p:cNvPr id="37" name="矩形 71"/>
            <p:cNvSpPr/>
            <p:nvPr/>
          </p:nvSpPr>
          <p:spPr>
            <a:xfrm>
              <a:off x="73434" y="0"/>
              <a:ext cx="2126624" cy="70717"/>
            </a:xfrm>
            <a:prstGeom prst="rect">
              <a:avLst/>
            </a:prstGeom>
            <a:solidFill>
              <a:srgbClr val="7F7F7F"/>
            </a:solidFill>
            <a:ln w="9525">
              <a:noFill/>
              <a:miter/>
            </a:ln>
          </p:spPr>
          <p:txBody>
            <a:bodyPr anchor="ctr"/>
            <a:lstStyle/>
            <a:p>
              <a:pPr lvl="0" algn="ctr" eaLnBrk="1" hangingPunct="1">
                <a:lnSpc>
                  <a:spcPct val="120000"/>
                </a:lnSpc>
                <a:buNone/>
              </a:pPr>
              <a:endParaRPr lang="zh-CN" altLang="zh-CN" sz="1400" dirty="0">
                <a:solidFill>
                  <a:schemeClr val="bg1">
                    <a:lumMod val="50000"/>
                  </a:schemeClr>
                </a:solidFill>
                <a:latin typeface="宋体" pitchFamily="2" charset="-122"/>
                <a:ea typeface="宋体" pitchFamily="2" charset="-122"/>
                <a:sym typeface="宋体" pitchFamily="2" charset="-122"/>
              </a:endParaRPr>
            </a:p>
          </p:txBody>
        </p:sp>
        <p:sp>
          <p:nvSpPr>
            <p:cNvPr id="38" name="矩形 72"/>
            <p:cNvSpPr/>
            <p:nvPr/>
          </p:nvSpPr>
          <p:spPr>
            <a:xfrm>
              <a:off x="0" y="149514"/>
              <a:ext cx="2225194" cy="1492716"/>
            </a:xfrm>
            <a:prstGeom prst="rect">
              <a:avLst/>
            </a:prstGeom>
            <a:noFill/>
            <a:ln w="9525">
              <a:noFill/>
              <a:miter/>
            </a:ln>
          </p:spPr>
          <p:txBody>
            <a:bodyPr>
              <a:spAutoFit/>
            </a:bodyPr>
            <a:lstStyle/>
            <a:p>
              <a:pPr lvl="0" eaLnBrk="1" hangingPunct="1">
                <a:lnSpc>
                  <a:spcPct val="13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您的内容打在这里，或者通过复制您的文本后，在此框中选择粘贴并选择只保留，在此录入上述图表的描述说明。</a:t>
              </a:r>
            </a:p>
          </p:txBody>
        </p:sp>
      </p:grpSp>
      <p:sp>
        <p:nvSpPr>
          <p:cNvPr id="39" name="矩形 38"/>
          <p:cNvSpPr/>
          <p:nvPr/>
        </p:nvSpPr>
        <p:spPr>
          <a:xfrm>
            <a:off x="522515" y="965540"/>
            <a:ext cx="11204896" cy="88004"/>
          </a:xfrm>
          <a:prstGeom prst="rect">
            <a:avLst/>
          </a:prstGeom>
          <a:solidFill>
            <a:schemeClr val="bg1">
              <a:lumMod val="85000"/>
              <a:alpha val="36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a:off x="782294" y="388600"/>
            <a:ext cx="1276163" cy="576401"/>
            <a:chOff x="782294" y="698597"/>
            <a:chExt cx="1276163" cy="266404"/>
          </a:xfrm>
          <a:solidFill>
            <a:schemeClr val="bg1">
              <a:lumMod val="85000"/>
            </a:schemeClr>
          </a:solidFill>
        </p:grpSpPr>
        <p:sp>
          <p:nvSpPr>
            <p:cNvPr id="41" name="等腰三角形 40"/>
            <p:cNvSpPr/>
            <p:nvPr/>
          </p:nvSpPr>
          <p:spPr>
            <a:xfrm rot="16200000">
              <a:off x="742194" y="738697"/>
              <a:ext cx="266404" cy="186203"/>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p:cNvSpPr/>
            <p:nvPr/>
          </p:nvSpPr>
          <p:spPr>
            <a:xfrm rot="16200000" flipV="1">
              <a:off x="1832154" y="738697"/>
              <a:ext cx="266404" cy="186203"/>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同侧圆角矩形 42"/>
          <p:cNvSpPr/>
          <p:nvPr/>
        </p:nvSpPr>
        <p:spPr>
          <a:xfrm rot="10800000">
            <a:off x="968497" y="388600"/>
            <a:ext cx="903757" cy="938942"/>
          </a:xfrm>
          <a:prstGeom prst="round2SameRect">
            <a:avLst/>
          </a:prstGeom>
          <a:solidFill>
            <a:srgbClr val="068E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文本框 43"/>
          <p:cNvSpPr txBox="1"/>
          <p:nvPr/>
        </p:nvSpPr>
        <p:spPr>
          <a:xfrm>
            <a:off x="1069158" y="473350"/>
            <a:ext cx="702436" cy="769441"/>
          </a:xfrm>
          <a:prstGeom prst="rect">
            <a:avLst/>
          </a:prstGeom>
          <a:noFill/>
        </p:spPr>
        <p:txBody>
          <a:bodyPr wrap="none" rtlCol="0">
            <a:spAutoFit/>
          </a:bodyPr>
          <a:lstStyle/>
          <a:p>
            <a:r>
              <a:rPr lang="en-US" altLang="zh-CN" sz="4400" dirty="0">
                <a:solidFill>
                  <a:schemeClr val="bg1"/>
                </a:solidFill>
                <a:latin typeface="Impact" panose="020B0806030902050204" pitchFamily="34" charset="0"/>
                <a:ea typeface="阿里巴巴普惠体 H" panose="00020600040101010101" pitchFamily="18" charset="-122"/>
                <a:cs typeface="阿里巴巴普惠体 H" panose="00020600040101010101" pitchFamily="18" charset="-122"/>
              </a:rPr>
              <a:t>01</a:t>
            </a:r>
            <a:endParaRPr lang="zh-CN" altLang="en-US" sz="2000" dirty="0">
              <a:solidFill>
                <a:schemeClr val="bg1"/>
              </a:solidFill>
              <a:latin typeface="Impact" panose="020B0806030902050204" pitchFamily="34" charset="0"/>
              <a:ea typeface="阿里巴巴普惠体 H" panose="00020600040101010101" pitchFamily="18" charset="-122"/>
              <a:cs typeface="阿里巴巴普惠体 H" panose="00020600040101010101" pitchFamily="18" charset="-122"/>
            </a:endParaRPr>
          </a:p>
        </p:txBody>
      </p:sp>
      <p:sp>
        <p:nvSpPr>
          <p:cNvPr id="45" name="矩形 44"/>
          <p:cNvSpPr/>
          <p:nvPr/>
        </p:nvSpPr>
        <p:spPr>
          <a:xfrm>
            <a:off x="2099773" y="293372"/>
            <a:ext cx="4240263" cy="584775"/>
          </a:xfrm>
          <a:prstGeom prst="rect">
            <a:avLst/>
          </a:prstGeom>
        </p:spPr>
        <p:txBody>
          <a:bodyPr wrap="none">
            <a:spAutoFit/>
          </a:bodyPr>
          <a:lstStyle/>
          <a:p>
            <a:r>
              <a:rPr lang="zh-CN" altLang="en-US" sz="3200" dirty="0">
                <a:latin typeface="阿里巴巴普惠体 H" panose="00020600040101010101" pitchFamily="18" charset="-122"/>
                <a:ea typeface="阿里巴巴普惠体 H" panose="00020600040101010101" pitchFamily="18" charset="-122"/>
                <a:cs typeface="阿里巴巴普惠体 H" panose="00020600040101010101" pitchFamily="18" charset="-122"/>
              </a:rPr>
              <a:t>单击此处添加标题文本</a:t>
            </a:r>
          </a:p>
        </p:txBody>
      </p:sp>
      <p:sp>
        <p:nvSpPr>
          <p:cNvPr id="46" name="矩形 45"/>
          <p:cNvSpPr/>
          <p:nvPr/>
        </p:nvSpPr>
        <p:spPr>
          <a:xfrm flipV="1">
            <a:off x="0" y="6813869"/>
            <a:ext cx="12190413" cy="45719"/>
          </a:xfrm>
          <a:prstGeom prst="rect">
            <a:avLst/>
          </a:prstGeom>
          <a:solidFill>
            <a:srgbClr val="3099B8"/>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2405385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69158" y="2099520"/>
            <a:ext cx="4138613" cy="3357563"/>
            <a:chOff x="1313054" y="2533992"/>
            <a:chExt cx="4138613" cy="3357563"/>
          </a:xfrm>
        </p:grpSpPr>
        <p:sp>
          <p:nvSpPr>
            <p:cNvPr id="5" name="弧形 4"/>
            <p:cNvSpPr/>
            <p:nvPr/>
          </p:nvSpPr>
          <p:spPr>
            <a:xfrm rot="4727359">
              <a:off x="3376805" y="3319804"/>
              <a:ext cx="2074862" cy="2074863"/>
            </a:xfrm>
            <a:prstGeom prst="arc">
              <a:avLst>
                <a:gd name="adj1" fmla="val 6817764"/>
                <a:gd name="adj2" fmla="val 0"/>
              </a:avLst>
            </a:prstGeom>
            <a:ln w="5715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6" name="弧形 5"/>
            <p:cNvSpPr/>
            <p:nvPr/>
          </p:nvSpPr>
          <p:spPr>
            <a:xfrm rot="14755400">
              <a:off x="1313055" y="3157879"/>
              <a:ext cx="2074862" cy="2074863"/>
            </a:xfrm>
            <a:prstGeom prst="arc">
              <a:avLst>
                <a:gd name="adj1" fmla="val 6817764"/>
                <a:gd name="adj2" fmla="val 0"/>
              </a:avLst>
            </a:prstGeom>
            <a:ln w="57150">
              <a:solidFill>
                <a:srgbClr val="1C80A0"/>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7" name="椭圆 6"/>
            <p:cNvSpPr/>
            <p:nvPr/>
          </p:nvSpPr>
          <p:spPr>
            <a:xfrm>
              <a:off x="1894079" y="2533992"/>
              <a:ext cx="914400" cy="914400"/>
            </a:xfrm>
            <a:prstGeom prst="ellipse">
              <a:avLst/>
            </a:prstGeom>
            <a:solidFill>
              <a:srgbClr val="1C8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8" name="椭圆 7"/>
            <p:cNvSpPr/>
            <p:nvPr/>
          </p:nvSpPr>
          <p:spPr>
            <a:xfrm>
              <a:off x="3651442" y="4977155"/>
              <a:ext cx="914400" cy="91440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9" name="矩形 7"/>
            <p:cNvSpPr>
              <a:spLocks noChangeArrowheads="1"/>
            </p:cNvSpPr>
            <p:nvPr/>
          </p:nvSpPr>
          <p:spPr bwMode="auto">
            <a:xfrm>
              <a:off x="1552767" y="3767480"/>
              <a:ext cx="164147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lumMod val="50000"/>
                    </a:schemeClr>
                  </a:solidFill>
                </a:rPr>
                <a:t>Vestibulum ante ipsum primis in faucibus orci luctus et ultrices posuere cubilia Curae</a:t>
              </a:r>
            </a:p>
          </p:txBody>
        </p:sp>
        <p:sp>
          <p:nvSpPr>
            <p:cNvPr id="10" name="矩形 8"/>
            <p:cNvSpPr>
              <a:spLocks noChangeArrowheads="1"/>
            </p:cNvSpPr>
            <p:nvPr/>
          </p:nvSpPr>
          <p:spPr bwMode="auto">
            <a:xfrm>
              <a:off x="1552767" y="3518242"/>
              <a:ext cx="18097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lumMod val="50000"/>
                    </a:schemeClr>
                  </a:solidFill>
                </a:rPr>
                <a:t>ADD YOUR TEXT</a:t>
              </a:r>
            </a:p>
          </p:txBody>
        </p:sp>
        <p:sp>
          <p:nvSpPr>
            <p:cNvPr id="12" name="矩形 9"/>
            <p:cNvSpPr>
              <a:spLocks noChangeArrowheads="1"/>
            </p:cNvSpPr>
            <p:nvPr/>
          </p:nvSpPr>
          <p:spPr bwMode="auto">
            <a:xfrm>
              <a:off x="3511742" y="3854792"/>
              <a:ext cx="1643062"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400">
                  <a:solidFill>
                    <a:schemeClr val="bg1">
                      <a:lumMod val="50000"/>
                    </a:schemeClr>
                  </a:solidFill>
                </a:rPr>
                <a:t>Vestibulum ante ipsum primis in faucibus orci luctus et ultrices posuere cubilia Curae</a:t>
              </a:r>
            </a:p>
          </p:txBody>
        </p:sp>
        <p:sp>
          <p:nvSpPr>
            <p:cNvPr id="13" name="矩形 10"/>
            <p:cNvSpPr>
              <a:spLocks noChangeArrowheads="1"/>
            </p:cNvSpPr>
            <p:nvPr/>
          </p:nvSpPr>
          <p:spPr bwMode="auto">
            <a:xfrm>
              <a:off x="3343467" y="3603967"/>
              <a:ext cx="1809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600">
                  <a:solidFill>
                    <a:schemeClr val="bg1">
                      <a:lumMod val="50000"/>
                    </a:schemeClr>
                  </a:solidFill>
                </a:rPr>
                <a:t>ADD YOUR TEXT</a:t>
              </a:r>
            </a:p>
          </p:txBody>
        </p:sp>
        <p:sp>
          <p:nvSpPr>
            <p:cNvPr id="14" name="KSO_Shape"/>
            <p:cNvSpPr/>
            <p:nvPr/>
          </p:nvSpPr>
          <p:spPr>
            <a:xfrm>
              <a:off x="2098867" y="2802280"/>
              <a:ext cx="503237" cy="381000"/>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15" name="Freeform 9"/>
            <p:cNvSpPr>
              <a:spLocks noEditPoints="1"/>
            </p:cNvSpPr>
            <p:nvPr/>
          </p:nvSpPr>
          <p:spPr bwMode="auto">
            <a:xfrm>
              <a:off x="3914967" y="5240680"/>
              <a:ext cx="385762" cy="385762"/>
            </a:xfrm>
            <a:custGeom>
              <a:avLst/>
              <a:gdLst>
                <a:gd name="T0" fmla="*/ 68330676 w 2073"/>
                <a:gd name="T1" fmla="*/ 22268870 h 2073"/>
                <a:gd name="T2" fmla="*/ 65213689 w 2073"/>
                <a:gd name="T3" fmla="*/ 25420469 h 2073"/>
                <a:gd name="T4" fmla="*/ 46373505 w 2073"/>
                <a:gd name="T5" fmla="*/ 6614897 h 2073"/>
                <a:gd name="T6" fmla="*/ 49525104 w 2073"/>
                <a:gd name="T7" fmla="*/ 3463298 h 2073"/>
                <a:gd name="T8" fmla="*/ 62062090 w 2073"/>
                <a:gd name="T9" fmla="*/ 3463298 h 2073"/>
                <a:gd name="T10" fmla="*/ 68330676 w 2073"/>
                <a:gd name="T11" fmla="*/ 9731884 h 2073"/>
                <a:gd name="T12" fmla="*/ 68330676 w 2073"/>
                <a:gd name="T13" fmla="*/ 22268870 h 2073"/>
                <a:gd name="T14" fmla="*/ 24450760 w 2073"/>
                <a:gd name="T15" fmla="*/ 59880200 h 2073"/>
                <a:gd name="T16" fmla="*/ 24450760 w 2073"/>
                <a:gd name="T17" fmla="*/ 63031799 h 2073"/>
                <a:gd name="T18" fmla="*/ 27567747 w 2073"/>
                <a:gd name="T19" fmla="*/ 63031799 h 2073"/>
                <a:gd name="T20" fmla="*/ 62062090 w 2073"/>
                <a:gd name="T21" fmla="*/ 28537456 h 2073"/>
                <a:gd name="T22" fmla="*/ 58910491 w 2073"/>
                <a:gd name="T23" fmla="*/ 25420469 h 2073"/>
                <a:gd name="T24" fmla="*/ 24450760 w 2073"/>
                <a:gd name="T25" fmla="*/ 59880200 h 2073"/>
                <a:gd name="T26" fmla="*/ 8762175 w 2073"/>
                <a:gd name="T27" fmla="*/ 44226227 h 2073"/>
                <a:gd name="T28" fmla="*/ 8762175 w 2073"/>
                <a:gd name="T29" fmla="*/ 47343214 h 2073"/>
                <a:gd name="T30" fmla="*/ 11913775 w 2073"/>
                <a:gd name="T31" fmla="*/ 47343214 h 2073"/>
                <a:gd name="T32" fmla="*/ 46373505 w 2073"/>
                <a:gd name="T33" fmla="*/ 12883483 h 2073"/>
                <a:gd name="T34" fmla="*/ 43256518 w 2073"/>
                <a:gd name="T35" fmla="*/ 9731884 h 2073"/>
                <a:gd name="T36" fmla="*/ 8762175 w 2073"/>
                <a:gd name="T37" fmla="*/ 44226227 h 2073"/>
                <a:gd name="T38" fmla="*/ 49525104 w 2073"/>
                <a:gd name="T39" fmla="*/ 16000470 h 2073"/>
                <a:gd name="T40" fmla="*/ 15030761 w 2073"/>
                <a:gd name="T41" fmla="*/ 50494813 h 2073"/>
                <a:gd name="T42" fmla="*/ 15030761 w 2073"/>
                <a:gd name="T43" fmla="*/ 56763213 h 2073"/>
                <a:gd name="T44" fmla="*/ 21299161 w 2073"/>
                <a:gd name="T45" fmla="*/ 56728600 h 2073"/>
                <a:gd name="T46" fmla="*/ 55793504 w 2073"/>
                <a:gd name="T47" fmla="*/ 22268870 h 2073"/>
                <a:gd name="T48" fmla="*/ 49525104 w 2073"/>
                <a:gd name="T49" fmla="*/ 16000470 h 2073"/>
                <a:gd name="T50" fmla="*/ 21299161 w 2073"/>
                <a:gd name="T51" fmla="*/ 66148786 h 2073"/>
                <a:gd name="T52" fmla="*/ 19532993 w 2073"/>
                <a:gd name="T53" fmla="*/ 62339176 h 2073"/>
                <a:gd name="T54" fmla="*/ 18182174 w 2073"/>
                <a:gd name="T55" fmla="*/ 62477813 h 2073"/>
                <a:gd name="T56" fmla="*/ 11913775 w 2073"/>
                <a:gd name="T57" fmla="*/ 59880200 h 2073"/>
                <a:gd name="T58" fmla="*/ 9316162 w 2073"/>
                <a:gd name="T59" fmla="*/ 53611800 h 2073"/>
                <a:gd name="T60" fmla="*/ 9420185 w 2073"/>
                <a:gd name="T61" fmla="*/ 52330206 h 2073"/>
                <a:gd name="T62" fmla="*/ 5645189 w 2073"/>
                <a:gd name="T63" fmla="*/ 50494813 h 2073"/>
                <a:gd name="T64" fmla="*/ 5402715 w 2073"/>
                <a:gd name="T65" fmla="*/ 50148502 h 2073"/>
                <a:gd name="T66" fmla="*/ 0 w 2073"/>
                <a:gd name="T67" fmla="*/ 71793974 h 2073"/>
                <a:gd name="T68" fmla="*/ 21610860 w 2073"/>
                <a:gd name="T69" fmla="*/ 66391259 h 2073"/>
                <a:gd name="T70" fmla="*/ 21299161 w 2073"/>
                <a:gd name="T71" fmla="*/ 66148786 h 207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73" h="2073">
                  <a:moveTo>
                    <a:pt x="1973" y="643"/>
                  </a:moveTo>
                  <a:cubicBezTo>
                    <a:pt x="1883" y="734"/>
                    <a:pt x="1883" y="734"/>
                    <a:pt x="1883" y="734"/>
                  </a:cubicBezTo>
                  <a:cubicBezTo>
                    <a:pt x="1339" y="191"/>
                    <a:pt x="1339" y="191"/>
                    <a:pt x="1339" y="191"/>
                  </a:cubicBezTo>
                  <a:cubicBezTo>
                    <a:pt x="1430" y="100"/>
                    <a:pt x="1430" y="100"/>
                    <a:pt x="1430" y="100"/>
                  </a:cubicBezTo>
                  <a:cubicBezTo>
                    <a:pt x="1530" y="0"/>
                    <a:pt x="1692" y="0"/>
                    <a:pt x="1792" y="100"/>
                  </a:cubicBezTo>
                  <a:cubicBezTo>
                    <a:pt x="1973" y="281"/>
                    <a:pt x="1973" y="281"/>
                    <a:pt x="1973" y="281"/>
                  </a:cubicBezTo>
                  <a:cubicBezTo>
                    <a:pt x="2073" y="381"/>
                    <a:pt x="2073" y="543"/>
                    <a:pt x="1973" y="643"/>
                  </a:cubicBezTo>
                  <a:close/>
                  <a:moveTo>
                    <a:pt x="706" y="1729"/>
                  </a:moveTo>
                  <a:cubicBezTo>
                    <a:pt x="681" y="1754"/>
                    <a:pt x="681" y="1795"/>
                    <a:pt x="706" y="1820"/>
                  </a:cubicBezTo>
                  <a:cubicBezTo>
                    <a:pt x="731" y="1845"/>
                    <a:pt x="771" y="1845"/>
                    <a:pt x="796" y="1820"/>
                  </a:cubicBezTo>
                  <a:cubicBezTo>
                    <a:pt x="1792" y="824"/>
                    <a:pt x="1792" y="824"/>
                    <a:pt x="1792" y="824"/>
                  </a:cubicBezTo>
                  <a:cubicBezTo>
                    <a:pt x="1701" y="734"/>
                    <a:pt x="1701" y="734"/>
                    <a:pt x="1701" y="734"/>
                  </a:cubicBezTo>
                  <a:lnTo>
                    <a:pt x="706" y="1729"/>
                  </a:lnTo>
                  <a:close/>
                  <a:moveTo>
                    <a:pt x="253" y="1277"/>
                  </a:moveTo>
                  <a:cubicBezTo>
                    <a:pt x="228" y="1302"/>
                    <a:pt x="228" y="1342"/>
                    <a:pt x="253" y="1367"/>
                  </a:cubicBezTo>
                  <a:cubicBezTo>
                    <a:pt x="278" y="1392"/>
                    <a:pt x="319" y="1392"/>
                    <a:pt x="344" y="1367"/>
                  </a:cubicBezTo>
                  <a:cubicBezTo>
                    <a:pt x="1339" y="372"/>
                    <a:pt x="1339" y="372"/>
                    <a:pt x="1339" y="372"/>
                  </a:cubicBezTo>
                  <a:cubicBezTo>
                    <a:pt x="1249" y="281"/>
                    <a:pt x="1249" y="281"/>
                    <a:pt x="1249" y="281"/>
                  </a:cubicBezTo>
                  <a:lnTo>
                    <a:pt x="253" y="1277"/>
                  </a:lnTo>
                  <a:close/>
                  <a:moveTo>
                    <a:pt x="1430" y="462"/>
                  </a:moveTo>
                  <a:cubicBezTo>
                    <a:pt x="434" y="1458"/>
                    <a:pt x="434" y="1458"/>
                    <a:pt x="434" y="1458"/>
                  </a:cubicBezTo>
                  <a:cubicBezTo>
                    <a:pt x="384" y="1507"/>
                    <a:pt x="384" y="1589"/>
                    <a:pt x="434" y="1639"/>
                  </a:cubicBezTo>
                  <a:cubicBezTo>
                    <a:pt x="484" y="1689"/>
                    <a:pt x="565" y="1689"/>
                    <a:pt x="615" y="1638"/>
                  </a:cubicBezTo>
                  <a:cubicBezTo>
                    <a:pt x="1611" y="643"/>
                    <a:pt x="1611" y="643"/>
                    <a:pt x="1611" y="643"/>
                  </a:cubicBezTo>
                  <a:lnTo>
                    <a:pt x="1430" y="462"/>
                  </a:lnTo>
                  <a:close/>
                  <a:moveTo>
                    <a:pt x="615" y="1910"/>
                  </a:moveTo>
                  <a:cubicBezTo>
                    <a:pt x="584" y="1879"/>
                    <a:pt x="570" y="1840"/>
                    <a:pt x="564" y="1800"/>
                  </a:cubicBezTo>
                  <a:cubicBezTo>
                    <a:pt x="551" y="1802"/>
                    <a:pt x="538" y="1804"/>
                    <a:pt x="525" y="1804"/>
                  </a:cubicBezTo>
                  <a:cubicBezTo>
                    <a:pt x="456" y="1804"/>
                    <a:pt x="392" y="1777"/>
                    <a:pt x="344" y="1729"/>
                  </a:cubicBezTo>
                  <a:cubicBezTo>
                    <a:pt x="295" y="1681"/>
                    <a:pt x="269" y="1617"/>
                    <a:pt x="269" y="1548"/>
                  </a:cubicBezTo>
                  <a:cubicBezTo>
                    <a:pt x="269" y="1536"/>
                    <a:pt x="271" y="1524"/>
                    <a:pt x="272" y="1511"/>
                  </a:cubicBezTo>
                  <a:cubicBezTo>
                    <a:pt x="231" y="1506"/>
                    <a:pt x="193" y="1488"/>
                    <a:pt x="163" y="1458"/>
                  </a:cubicBezTo>
                  <a:cubicBezTo>
                    <a:pt x="160" y="1455"/>
                    <a:pt x="159" y="1451"/>
                    <a:pt x="156" y="1448"/>
                  </a:cubicBezTo>
                  <a:cubicBezTo>
                    <a:pt x="0" y="2073"/>
                    <a:pt x="0" y="2073"/>
                    <a:pt x="0" y="2073"/>
                  </a:cubicBezTo>
                  <a:cubicBezTo>
                    <a:pt x="624" y="1917"/>
                    <a:pt x="624" y="1917"/>
                    <a:pt x="624" y="1917"/>
                  </a:cubicBezTo>
                  <a:cubicBezTo>
                    <a:pt x="621" y="1914"/>
                    <a:pt x="618" y="1912"/>
                    <a:pt x="615" y="19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grpSp>
      <p:grpSp>
        <p:nvGrpSpPr>
          <p:cNvPr id="16" name="组合 25"/>
          <p:cNvGrpSpPr/>
          <p:nvPr/>
        </p:nvGrpSpPr>
        <p:grpSpPr>
          <a:xfrm>
            <a:off x="5783826" y="1729246"/>
            <a:ext cx="5595828" cy="916131"/>
            <a:chOff x="-5761048" y="2866539"/>
            <a:chExt cx="3204356" cy="644228"/>
          </a:xfrm>
        </p:grpSpPr>
        <p:sp>
          <p:nvSpPr>
            <p:cNvPr id="17" name="矩形 26"/>
            <p:cNvSpPr/>
            <p:nvPr/>
          </p:nvSpPr>
          <p:spPr>
            <a:xfrm>
              <a:off x="-5761048" y="3149779"/>
              <a:ext cx="3204356" cy="360988"/>
            </a:xfrm>
            <a:prstGeom prst="rect">
              <a:avLst/>
            </a:prstGeom>
          </p:spPr>
          <p:txBody>
            <a:bodyPr wrap="square">
              <a:spAutoFit/>
            </a:bodyPr>
            <a:lstStyle/>
            <a:p>
              <a:pPr algn="just">
                <a:lnSpc>
                  <a:spcPct val="114000"/>
                </a:lnSpc>
              </a:pPr>
              <a:r>
                <a:rPr lang="zh-CN" altLang="en-US" sz="1200" dirty="0">
                  <a:solidFill>
                    <a:schemeClr val="bg1">
                      <a:lumMod val="50000"/>
                    </a:schemeClr>
                  </a:solidFill>
                  <a:latin typeface="微软雅黑" pitchFamily="34" charset="-122"/>
                  <a:ea typeface="微软雅黑" pitchFamily="34" charset="-122"/>
                </a:rPr>
                <a:t>轻点此处输入文字内容，</a:t>
              </a:r>
              <a:r>
                <a:rPr lang="en-US" altLang="zh-CN" sz="1200" dirty="0">
                  <a:solidFill>
                    <a:schemeClr val="bg1">
                      <a:lumMod val="50000"/>
                    </a:schemeClr>
                  </a:solidFill>
                  <a:latin typeface="微软雅黑" pitchFamily="34" charset="-122"/>
                  <a:ea typeface="微软雅黑" pitchFamily="34" charset="-122"/>
                </a:rPr>
                <a:t>PPT</a:t>
              </a:r>
              <a:r>
                <a:rPr lang="zh-CN" altLang="en-US" sz="1200" dirty="0">
                  <a:solidFill>
                    <a:schemeClr val="bg1">
                      <a:lumMod val="50000"/>
                    </a:schemeClr>
                  </a:solidFill>
                  <a:latin typeface="微软雅黑" pitchFamily="34" charset="-122"/>
                  <a:ea typeface="微软雅黑" pitchFamily="34" charset="-122"/>
                </a:rPr>
                <a:t>模板所有文字图片都可编辑，数据图表都可以修改颜色大小形状。</a:t>
              </a:r>
            </a:p>
          </p:txBody>
        </p:sp>
        <p:sp>
          <p:nvSpPr>
            <p:cNvPr id="18" name="矩形 27"/>
            <p:cNvSpPr/>
            <p:nvPr/>
          </p:nvSpPr>
          <p:spPr>
            <a:xfrm>
              <a:off x="-5761048" y="2866539"/>
              <a:ext cx="986961" cy="281359"/>
            </a:xfrm>
            <a:prstGeom prst="rect">
              <a:avLst/>
            </a:prstGeom>
          </p:spPr>
          <p:txBody>
            <a:bodyPr wrap="none">
              <a:spAutoFit/>
            </a:bodyPr>
            <a:lstStyle/>
            <a:p>
              <a:pPr>
                <a:defRPr/>
              </a:pPr>
              <a:r>
                <a:rPr lang="zh-CN" altLang="en-US" sz="2000" dirty="0">
                  <a:solidFill>
                    <a:schemeClr val="bg1">
                      <a:lumMod val="50000"/>
                    </a:schemeClr>
                  </a:solidFill>
                  <a:latin typeface="微软雅黑" pitchFamily="34" charset="-122"/>
                  <a:ea typeface="微软雅黑" pitchFamily="34" charset="-122"/>
                </a:rPr>
                <a:t>点击添加标题</a:t>
              </a:r>
              <a:endParaRPr lang="en-US" altLang="zh-CN" sz="2000" dirty="0">
                <a:solidFill>
                  <a:schemeClr val="bg1">
                    <a:lumMod val="50000"/>
                  </a:schemeClr>
                </a:solidFill>
                <a:latin typeface="微软雅黑" pitchFamily="34" charset="-122"/>
                <a:ea typeface="微软雅黑" pitchFamily="34" charset="-122"/>
              </a:endParaRPr>
            </a:p>
          </p:txBody>
        </p:sp>
      </p:grpSp>
      <p:grpSp>
        <p:nvGrpSpPr>
          <p:cNvPr id="19" name="组合 37"/>
          <p:cNvGrpSpPr/>
          <p:nvPr/>
        </p:nvGrpSpPr>
        <p:grpSpPr>
          <a:xfrm>
            <a:off x="5783826" y="2834477"/>
            <a:ext cx="5595828" cy="916134"/>
            <a:chOff x="-5761048" y="2866537"/>
            <a:chExt cx="3204356" cy="644230"/>
          </a:xfrm>
        </p:grpSpPr>
        <p:sp>
          <p:nvSpPr>
            <p:cNvPr id="20" name="矩形 38"/>
            <p:cNvSpPr/>
            <p:nvPr/>
          </p:nvSpPr>
          <p:spPr>
            <a:xfrm>
              <a:off x="-5761048" y="3149779"/>
              <a:ext cx="3204356" cy="360988"/>
            </a:xfrm>
            <a:prstGeom prst="rect">
              <a:avLst/>
            </a:prstGeom>
          </p:spPr>
          <p:txBody>
            <a:bodyPr wrap="square">
              <a:spAutoFit/>
            </a:bodyPr>
            <a:lstStyle/>
            <a:p>
              <a:pPr algn="just">
                <a:lnSpc>
                  <a:spcPct val="114000"/>
                </a:lnSpc>
              </a:pPr>
              <a:r>
                <a:rPr lang="zh-CN" altLang="en-US" sz="1200" dirty="0">
                  <a:solidFill>
                    <a:schemeClr val="bg1">
                      <a:lumMod val="50000"/>
                    </a:schemeClr>
                  </a:solidFill>
                  <a:latin typeface="微软雅黑" pitchFamily="34" charset="-122"/>
                  <a:ea typeface="微软雅黑" pitchFamily="34" charset="-122"/>
                </a:rPr>
                <a:t>轻点此处输入文字内容，</a:t>
              </a:r>
              <a:r>
                <a:rPr lang="en-US" altLang="zh-CN" sz="1200" dirty="0">
                  <a:solidFill>
                    <a:schemeClr val="bg1">
                      <a:lumMod val="50000"/>
                    </a:schemeClr>
                  </a:solidFill>
                  <a:latin typeface="微软雅黑" pitchFamily="34" charset="-122"/>
                  <a:ea typeface="微软雅黑" pitchFamily="34" charset="-122"/>
                </a:rPr>
                <a:t>PPT</a:t>
              </a:r>
              <a:r>
                <a:rPr lang="zh-CN" altLang="en-US" sz="1200" dirty="0">
                  <a:solidFill>
                    <a:schemeClr val="bg1">
                      <a:lumMod val="50000"/>
                    </a:schemeClr>
                  </a:solidFill>
                  <a:latin typeface="微软雅黑" pitchFamily="34" charset="-122"/>
                  <a:ea typeface="微软雅黑" pitchFamily="34" charset="-122"/>
                </a:rPr>
                <a:t>模板所有文字图片都可编辑，数据图表都可以修改颜色大小形状。</a:t>
              </a:r>
            </a:p>
          </p:txBody>
        </p:sp>
        <p:sp>
          <p:nvSpPr>
            <p:cNvPr id="21" name="矩形 39"/>
            <p:cNvSpPr/>
            <p:nvPr/>
          </p:nvSpPr>
          <p:spPr>
            <a:xfrm>
              <a:off x="-5761048" y="2866537"/>
              <a:ext cx="986961" cy="281359"/>
            </a:xfrm>
            <a:prstGeom prst="rect">
              <a:avLst/>
            </a:prstGeom>
          </p:spPr>
          <p:txBody>
            <a:bodyPr wrap="none">
              <a:spAutoFit/>
            </a:bodyPr>
            <a:lstStyle/>
            <a:p>
              <a:pPr>
                <a:defRPr/>
              </a:pPr>
              <a:r>
                <a:rPr lang="zh-CN" altLang="en-US" sz="2000" dirty="0">
                  <a:solidFill>
                    <a:schemeClr val="bg1">
                      <a:lumMod val="50000"/>
                    </a:schemeClr>
                  </a:solidFill>
                  <a:latin typeface="微软雅黑" pitchFamily="34" charset="-122"/>
                  <a:ea typeface="微软雅黑" pitchFamily="34" charset="-122"/>
                </a:rPr>
                <a:t>点击添加标题</a:t>
              </a:r>
              <a:endParaRPr lang="en-US" altLang="zh-CN" sz="2000" dirty="0">
                <a:solidFill>
                  <a:schemeClr val="bg1">
                    <a:lumMod val="50000"/>
                  </a:schemeClr>
                </a:solidFill>
                <a:latin typeface="微软雅黑" pitchFamily="34" charset="-122"/>
                <a:ea typeface="微软雅黑" pitchFamily="34" charset="-122"/>
              </a:endParaRPr>
            </a:p>
          </p:txBody>
        </p:sp>
      </p:grpSp>
      <p:grpSp>
        <p:nvGrpSpPr>
          <p:cNvPr id="22" name="组合 40"/>
          <p:cNvGrpSpPr/>
          <p:nvPr/>
        </p:nvGrpSpPr>
        <p:grpSpPr>
          <a:xfrm>
            <a:off x="5783826" y="3939712"/>
            <a:ext cx="5595828" cy="916132"/>
            <a:chOff x="-5761048" y="2866538"/>
            <a:chExt cx="3204356" cy="644229"/>
          </a:xfrm>
        </p:grpSpPr>
        <p:sp>
          <p:nvSpPr>
            <p:cNvPr id="23" name="矩形 41"/>
            <p:cNvSpPr/>
            <p:nvPr/>
          </p:nvSpPr>
          <p:spPr>
            <a:xfrm>
              <a:off x="-5761048" y="3149779"/>
              <a:ext cx="3204356" cy="360988"/>
            </a:xfrm>
            <a:prstGeom prst="rect">
              <a:avLst/>
            </a:prstGeom>
          </p:spPr>
          <p:txBody>
            <a:bodyPr wrap="square">
              <a:spAutoFit/>
            </a:bodyPr>
            <a:lstStyle/>
            <a:p>
              <a:pPr algn="just">
                <a:lnSpc>
                  <a:spcPct val="114000"/>
                </a:lnSpc>
              </a:pPr>
              <a:r>
                <a:rPr lang="zh-CN" altLang="en-US" sz="1200" dirty="0">
                  <a:solidFill>
                    <a:schemeClr val="bg1">
                      <a:lumMod val="50000"/>
                    </a:schemeClr>
                  </a:solidFill>
                  <a:latin typeface="微软雅黑" pitchFamily="34" charset="-122"/>
                  <a:ea typeface="微软雅黑" pitchFamily="34" charset="-122"/>
                </a:rPr>
                <a:t>轻点此处输入文字内容，</a:t>
              </a:r>
              <a:r>
                <a:rPr lang="en-US" altLang="zh-CN" sz="1200" dirty="0">
                  <a:solidFill>
                    <a:schemeClr val="bg1">
                      <a:lumMod val="50000"/>
                    </a:schemeClr>
                  </a:solidFill>
                  <a:latin typeface="微软雅黑" pitchFamily="34" charset="-122"/>
                  <a:ea typeface="微软雅黑" pitchFamily="34" charset="-122"/>
                </a:rPr>
                <a:t>PPT</a:t>
              </a:r>
              <a:r>
                <a:rPr lang="zh-CN" altLang="en-US" sz="1200" dirty="0">
                  <a:solidFill>
                    <a:schemeClr val="bg1">
                      <a:lumMod val="50000"/>
                    </a:schemeClr>
                  </a:solidFill>
                  <a:latin typeface="微软雅黑" pitchFamily="34" charset="-122"/>
                  <a:ea typeface="微软雅黑" pitchFamily="34" charset="-122"/>
                </a:rPr>
                <a:t>模板所有文字图片都可编辑，数据图表都可以修改颜色大小形状。</a:t>
              </a:r>
              <a:endParaRPr lang="zh-CN" altLang="en-US" sz="1200" dirty="0">
                <a:solidFill>
                  <a:schemeClr val="bg1">
                    <a:lumMod val="50000"/>
                  </a:schemeClr>
                </a:solidFill>
                <a:latin typeface="微软雅黑" pitchFamily="34" charset="-122"/>
                <a:ea typeface="微软雅黑" pitchFamily="34" charset="-122"/>
                <a:cs typeface="Arial" panose="020B0604020202020204" pitchFamily="34" charset="0"/>
              </a:endParaRPr>
            </a:p>
          </p:txBody>
        </p:sp>
        <p:sp>
          <p:nvSpPr>
            <p:cNvPr id="24" name="矩形 42"/>
            <p:cNvSpPr/>
            <p:nvPr/>
          </p:nvSpPr>
          <p:spPr>
            <a:xfrm>
              <a:off x="-5761048" y="2866538"/>
              <a:ext cx="986961" cy="281359"/>
            </a:xfrm>
            <a:prstGeom prst="rect">
              <a:avLst/>
            </a:prstGeom>
          </p:spPr>
          <p:txBody>
            <a:bodyPr wrap="none">
              <a:spAutoFit/>
            </a:bodyPr>
            <a:lstStyle/>
            <a:p>
              <a:pPr>
                <a:defRPr/>
              </a:pPr>
              <a:r>
                <a:rPr lang="zh-CN" altLang="en-US" sz="2000" dirty="0">
                  <a:solidFill>
                    <a:schemeClr val="bg1">
                      <a:lumMod val="50000"/>
                    </a:schemeClr>
                  </a:solidFill>
                  <a:latin typeface="微软雅黑" pitchFamily="34" charset="-122"/>
                  <a:ea typeface="微软雅黑" pitchFamily="34" charset="-122"/>
                </a:rPr>
                <a:t>点击添加标题</a:t>
              </a:r>
              <a:endParaRPr lang="en-US" altLang="zh-CN" sz="2000" dirty="0">
                <a:solidFill>
                  <a:schemeClr val="bg1">
                    <a:lumMod val="50000"/>
                  </a:schemeClr>
                </a:solidFill>
                <a:latin typeface="微软雅黑" pitchFamily="34" charset="-122"/>
                <a:ea typeface="微软雅黑" pitchFamily="34" charset="-122"/>
              </a:endParaRPr>
            </a:p>
          </p:txBody>
        </p:sp>
      </p:grpSp>
      <p:grpSp>
        <p:nvGrpSpPr>
          <p:cNvPr id="25" name="组合 43"/>
          <p:cNvGrpSpPr/>
          <p:nvPr/>
        </p:nvGrpSpPr>
        <p:grpSpPr>
          <a:xfrm>
            <a:off x="5783826" y="5044943"/>
            <a:ext cx="5595828" cy="916135"/>
            <a:chOff x="-5761048" y="2866536"/>
            <a:chExt cx="3204356" cy="644231"/>
          </a:xfrm>
        </p:grpSpPr>
        <p:sp>
          <p:nvSpPr>
            <p:cNvPr id="26" name="矩形 44"/>
            <p:cNvSpPr/>
            <p:nvPr/>
          </p:nvSpPr>
          <p:spPr>
            <a:xfrm>
              <a:off x="-5761048" y="3149779"/>
              <a:ext cx="3204356" cy="360988"/>
            </a:xfrm>
            <a:prstGeom prst="rect">
              <a:avLst/>
            </a:prstGeom>
          </p:spPr>
          <p:txBody>
            <a:bodyPr wrap="square">
              <a:spAutoFit/>
            </a:bodyPr>
            <a:lstStyle/>
            <a:p>
              <a:pPr algn="just">
                <a:lnSpc>
                  <a:spcPct val="114000"/>
                </a:lnSpc>
              </a:pPr>
              <a:r>
                <a:rPr lang="zh-CN" altLang="en-US" sz="1200" dirty="0">
                  <a:solidFill>
                    <a:schemeClr val="bg1">
                      <a:lumMod val="50000"/>
                    </a:schemeClr>
                  </a:solidFill>
                  <a:latin typeface="微软雅黑" pitchFamily="34" charset="-122"/>
                  <a:ea typeface="微软雅黑" pitchFamily="34" charset="-122"/>
                </a:rPr>
                <a:t>轻点此处输入文字内容，</a:t>
              </a:r>
              <a:r>
                <a:rPr lang="en-US" altLang="zh-CN" sz="1200" dirty="0">
                  <a:solidFill>
                    <a:schemeClr val="bg1">
                      <a:lumMod val="50000"/>
                    </a:schemeClr>
                  </a:solidFill>
                  <a:latin typeface="微软雅黑" pitchFamily="34" charset="-122"/>
                  <a:ea typeface="微软雅黑" pitchFamily="34" charset="-122"/>
                </a:rPr>
                <a:t>PPT</a:t>
              </a:r>
              <a:r>
                <a:rPr lang="zh-CN" altLang="en-US" sz="1200" dirty="0">
                  <a:solidFill>
                    <a:schemeClr val="bg1">
                      <a:lumMod val="50000"/>
                    </a:schemeClr>
                  </a:solidFill>
                  <a:latin typeface="微软雅黑" pitchFamily="34" charset="-122"/>
                  <a:ea typeface="微软雅黑" pitchFamily="34" charset="-122"/>
                </a:rPr>
                <a:t>模板所有文字图片都可编辑，数据图表都可以修改颜色大小形状。</a:t>
              </a:r>
              <a:endParaRPr lang="zh-CN" altLang="en-US" sz="1200" dirty="0">
                <a:solidFill>
                  <a:schemeClr val="bg1">
                    <a:lumMod val="50000"/>
                  </a:schemeClr>
                </a:solidFill>
                <a:latin typeface="微软雅黑" pitchFamily="34" charset="-122"/>
                <a:ea typeface="微软雅黑" pitchFamily="34" charset="-122"/>
                <a:cs typeface="Arial" panose="020B0604020202020204" pitchFamily="34" charset="0"/>
              </a:endParaRPr>
            </a:p>
          </p:txBody>
        </p:sp>
        <p:sp>
          <p:nvSpPr>
            <p:cNvPr id="27" name="矩形 45"/>
            <p:cNvSpPr/>
            <p:nvPr/>
          </p:nvSpPr>
          <p:spPr>
            <a:xfrm>
              <a:off x="-5761048" y="2866536"/>
              <a:ext cx="986961" cy="281359"/>
            </a:xfrm>
            <a:prstGeom prst="rect">
              <a:avLst/>
            </a:prstGeom>
          </p:spPr>
          <p:txBody>
            <a:bodyPr wrap="none">
              <a:spAutoFit/>
            </a:bodyPr>
            <a:lstStyle/>
            <a:p>
              <a:pPr>
                <a:defRPr/>
              </a:pPr>
              <a:r>
                <a:rPr lang="zh-CN" altLang="en-US" sz="2000" dirty="0">
                  <a:solidFill>
                    <a:schemeClr val="bg1">
                      <a:lumMod val="50000"/>
                    </a:schemeClr>
                  </a:solidFill>
                  <a:latin typeface="微软雅黑" pitchFamily="34" charset="-122"/>
                  <a:ea typeface="微软雅黑" pitchFamily="34" charset="-122"/>
                </a:rPr>
                <a:t>点击添加标题</a:t>
              </a:r>
              <a:endParaRPr lang="en-US" altLang="zh-CN" sz="2000" dirty="0">
                <a:solidFill>
                  <a:schemeClr val="bg1">
                    <a:lumMod val="50000"/>
                  </a:schemeClr>
                </a:solidFill>
                <a:latin typeface="微软雅黑" pitchFamily="34" charset="-122"/>
                <a:ea typeface="微软雅黑" pitchFamily="34" charset="-122"/>
              </a:endParaRPr>
            </a:p>
          </p:txBody>
        </p:sp>
      </p:grpSp>
      <p:sp>
        <p:nvSpPr>
          <p:cNvPr id="28" name="矩形 27"/>
          <p:cNvSpPr/>
          <p:nvPr/>
        </p:nvSpPr>
        <p:spPr>
          <a:xfrm>
            <a:off x="522515" y="965540"/>
            <a:ext cx="11204896" cy="88004"/>
          </a:xfrm>
          <a:prstGeom prst="rect">
            <a:avLst/>
          </a:prstGeom>
          <a:solidFill>
            <a:schemeClr val="bg1">
              <a:lumMod val="85000"/>
              <a:alpha val="36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782294" y="388600"/>
            <a:ext cx="1276163" cy="576401"/>
            <a:chOff x="782294" y="698597"/>
            <a:chExt cx="1276163" cy="266404"/>
          </a:xfrm>
          <a:solidFill>
            <a:schemeClr val="bg1">
              <a:lumMod val="85000"/>
            </a:schemeClr>
          </a:solidFill>
        </p:grpSpPr>
        <p:sp>
          <p:nvSpPr>
            <p:cNvPr id="30" name="等腰三角形 29"/>
            <p:cNvSpPr/>
            <p:nvPr/>
          </p:nvSpPr>
          <p:spPr>
            <a:xfrm rot="16200000">
              <a:off x="742194" y="738697"/>
              <a:ext cx="266404" cy="186203"/>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6200000" flipV="1">
              <a:off x="1832154" y="738697"/>
              <a:ext cx="266404" cy="186203"/>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同侧圆角矩形 31"/>
          <p:cNvSpPr/>
          <p:nvPr/>
        </p:nvSpPr>
        <p:spPr>
          <a:xfrm rot="10800000">
            <a:off x="968497" y="388600"/>
            <a:ext cx="903757" cy="938942"/>
          </a:xfrm>
          <a:prstGeom prst="round2SameRect">
            <a:avLst/>
          </a:prstGeom>
          <a:solidFill>
            <a:srgbClr val="068E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文本框 32"/>
          <p:cNvSpPr txBox="1"/>
          <p:nvPr/>
        </p:nvSpPr>
        <p:spPr>
          <a:xfrm>
            <a:off x="1069158" y="473350"/>
            <a:ext cx="702436" cy="769441"/>
          </a:xfrm>
          <a:prstGeom prst="rect">
            <a:avLst/>
          </a:prstGeom>
          <a:noFill/>
        </p:spPr>
        <p:txBody>
          <a:bodyPr wrap="none" rtlCol="0">
            <a:spAutoFit/>
          </a:bodyPr>
          <a:lstStyle/>
          <a:p>
            <a:r>
              <a:rPr lang="en-US" altLang="zh-CN" sz="4400" dirty="0">
                <a:solidFill>
                  <a:schemeClr val="bg1"/>
                </a:solidFill>
                <a:latin typeface="Impact" panose="020B0806030902050204" pitchFamily="34" charset="0"/>
                <a:ea typeface="阿里巴巴普惠体 H" panose="00020600040101010101" pitchFamily="18" charset="-122"/>
                <a:cs typeface="阿里巴巴普惠体 H" panose="00020600040101010101" pitchFamily="18" charset="-122"/>
              </a:rPr>
              <a:t>01</a:t>
            </a:r>
            <a:endParaRPr lang="zh-CN" altLang="en-US" sz="2000" dirty="0">
              <a:solidFill>
                <a:schemeClr val="bg1"/>
              </a:solidFill>
              <a:latin typeface="Impact" panose="020B0806030902050204" pitchFamily="34" charset="0"/>
              <a:ea typeface="阿里巴巴普惠体 H" panose="00020600040101010101" pitchFamily="18" charset="-122"/>
              <a:cs typeface="阿里巴巴普惠体 H" panose="00020600040101010101" pitchFamily="18" charset="-122"/>
            </a:endParaRPr>
          </a:p>
        </p:txBody>
      </p:sp>
      <p:sp>
        <p:nvSpPr>
          <p:cNvPr id="34" name="矩形 33"/>
          <p:cNvSpPr/>
          <p:nvPr/>
        </p:nvSpPr>
        <p:spPr>
          <a:xfrm>
            <a:off x="2099773" y="293372"/>
            <a:ext cx="4240263" cy="584775"/>
          </a:xfrm>
          <a:prstGeom prst="rect">
            <a:avLst/>
          </a:prstGeom>
        </p:spPr>
        <p:txBody>
          <a:bodyPr wrap="none">
            <a:spAutoFit/>
          </a:bodyPr>
          <a:lstStyle/>
          <a:p>
            <a:r>
              <a:rPr lang="zh-CN" altLang="en-US" sz="3200" dirty="0">
                <a:latin typeface="阿里巴巴普惠体 H" panose="00020600040101010101" pitchFamily="18" charset="-122"/>
                <a:ea typeface="阿里巴巴普惠体 H" panose="00020600040101010101" pitchFamily="18" charset="-122"/>
                <a:cs typeface="阿里巴巴普惠体 H" panose="00020600040101010101" pitchFamily="18" charset="-122"/>
              </a:rPr>
              <a:t>单击此处添加标题文本</a:t>
            </a:r>
          </a:p>
        </p:txBody>
      </p:sp>
      <p:sp>
        <p:nvSpPr>
          <p:cNvPr id="35" name="矩形 34"/>
          <p:cNvSpPr/>
          <p:nvPr/>
        </p:nvSpPr>
        <p:spPr>
          <a:xfrm flipV="1">
            <a:off x="0" y="6813869"/>
            <a:ext cx="12190413" cy="45719"/>
          </a:xfrm>
          <a:prstGeom prst="rect">
            <a:avLst/>
          </a:prstGeom>
          <a:solidFill>
            <a:srgbClr val="3099B8"/>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9781123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flipH="1">
            <a:off x="1245386" y="1323347"/>
            <a:ext cx="9759154" cy="5220718"/>
            <a:chOff x="1831210" y="1534021"/>
            <a:chExt cx="9759154" cy="5220718"/>
          </a:xfrm>
        </p:grpSpPr>
        <p:sp>
          <p:nvSpPr>
            <p:cNvPr id="5" name="任意多边形 53"/>
            <p:cNvSpPr/>
            <p:nvPr/>
          </p:nvSpPr>
          <p:spPr>
            <a:xfrm>
              <a:off x="3128790" y="2629533"/>
              <a:ext cx="6290632" cy="4125206"/>
            </a:xfrm>
            <a:custGeom>
              <a:avLst/>
              <a:gdLst>
                <a:gd name="connsiteX0" fmla="*/ 0 w 6290632"/>
                <a:gd name="connsiteY0" fmla="*/ 330506 h 4109292"/>
                <a:gd name="connsiteX1" fmla="*/ 0 w 6290632"/>
                <a:gd name="connsiteY1" fmla="*/ 0 h 4109292"/>
                <a:gd name="connsiteX2" fmla="*/ 2886420 w 6290632"/>
                <a:gd name="connsiteY2" fmla="*/ 253388 h 4109292"/>
                <a:gd name="connsiteX3" fmla="*/ 1740665 w 6290632"/>
                <a:gd name="connsiteY3" fmla="*/ 859316 h 4109292"/>
                <a:gd name="connsiteX4" fmla="*/ 4109292 w 6290632"/>
                <a:gd name="connsiteY4" fmla="*/ 1443210 h 4109292"/>
                <a:gd name="connsiteX5" fmla="*/ 2203374 w 6290632"/>
                <a:gd name="connsiteY5" fmla="*/ 2533880 h 4109292"/>
                <a:gd name="connsiteX6" fmla="*/ 6290632 w 6290632"/>
                <a:gd name="connsiteY6" fmla="*/ 2974555 h 4109292"/>
                <a:gd name="connsiteX7" fmla="*/ 6290632 w 6290632"/>
                <a:gd name="connsiteY7" fmla="*/ 4109292 h 4109292"/>
                <a:gd name="connsiteX8" fmla="*/ 947451 w 6290632"/>
                <a:gd name="connsiteY8" fmla="*/ 2655066 h 4109292"/>
                <a:gd name="connsiteX9" fmla="*/ 2765234 w 6290632"/>
                <a:gd name="connsiteY9" fmla="*/ 1564396 h 4109292"/>
                <a:gd name="connsiteX10" fmla="*/ 771181 w 6290632"/>
                <a:gd name="connsiteY10" fmla="*/ 991519 h 4109292"/>
                <a:gd name="connsiteX11" fmla="*/ 2214391 w 6290632"/>
                <a:gd name="connsiteY11" fmla="*/ 308473 h 4109292"/>
                <a:gd name="connsiteX12" fmla="*/ 0 w 6290632"/>
                <a:gd name="connsiteY12" fmla="*/ 330506 h 4109292"/>
                <a:gd name="connsiteX0" fmla="*/ 0 w 6290632"/>
                <a:gd name="connsiteY0" fmla="*/ 330506 h 4109292"/>
                <a:gd name="connsiteX1" fmla="*/ 0 w 6290632"/>
                <a:gd name="connsiteY1" fmla="*/ 0 h 4109292"/>
                <a:gd name="connsiteX2" fmla="*/ 2886420 w 6290632"/>
                <a:gd name="connsiteY2" fmla="*/ 253388 h 4109292"/>
                <a:gd name="connsiteX3" fmla="*/ 1740665 w 6290632"/>
                <a:gd name="connsiteY3" fmla="*/ 859316 h 4109292"/>
                <a:gd name="connsiteX4" fmla="*/ 4109292 w 6290632"/>
                <a:gd name="connsiteY4" fmla="*/ 1443210 h 4109292"/>
                <a:gd name="connsiteX5" fmla="*/ 2203374 w 6290632"/>
                <a:gd name="connsiteY5" fmla="*/ 2533880 h 4109292"/>
                <a:gd name="connsiteX6" fmla="*/ 6290632 w 6290632"/>
                <a:gd name="connsiteY6" fmla="*/ 2974555 h 4109292"/>
                <a:gd name="connsiteX7" fmla="*/ 6290632 w 6290632"/>
                <a:gd name="connsiteY7" fmla="*/ 4109292 h 4109292"/>
                <a:gd name="connsiteX8" fmla="*/ 947451 w 6290632"/>
                <a:gd name="connsiteY8" fmla="*/ 2655066 h 4109292"/>
                <a:gd name="connsiteX9" fmla="*/ 2765234 w 6290632"/>
                <a:gd name="connsiteY9" fmla="*/ 1564396 h 4109292"/>
                <a:gd name="connsiteX10" fmla="*/ 771181 w 6290632"/>
                <a:gd name="connsiteY10" fmla="*/ 991519 h 4109292"/>
                <a:gd name="connsiteX11" fmla="*/ 2214391 w 6290632"/>
                <a:gd name="connsiteY11" fmla="*/ 308473 h 4109292"/>
                <a:gd name="connsiteX12" fmla="*/ 0 w 6290632"/>
                <a:gd name="connsiteY12" fmla="*/ 330506 h 4109292"/>
                <a:gd name="connsiteX0" fmla="*/ 0 w 6290632"/>
                <a:gd name="connsiteY0" fmla="*/ 330506 h 4109292"/>
                <a:gd name="connsiteX1" fmla="*/ 0 w 6290632"/>
                <a:gd name="connsiteY1" fmla="*/ 0 h 4109292"/>
                <a:gd name="connsiteX2" fmla="*/ 2886420 w 6290632"/>
                <a:gd name="connsiteY2" fmla="*/ 253388 h 4109292"/>
                <a:gd name="connsiteX3" fmla="*/ 1740665 w 6290632"/>
                <a:gd name="connsiteY3" fmla="*/ 859316 h 4109292"/>
                <a:gd name="connsiteX4" fmla="*/ 4109292 w 6290632"/>
                <a:gd name="connsiteY4" fmla="*/ 1443210 h 4109292"/>
                <a:gd name="connsiteX5" fmla="*/ 2203374 w 6290632"/>
                <a:gd name="connsiteY5" fmla="*/ 2533880 h 4109292"/>
                <a:gd name="connsiteX6" fmla="*/ 6290632 w 6290632"/>
                <a:gd name="connsiteY6" fmla="*/ 2974555 h 4109292"/>
                <a:gd name="connsiteX7" fmla="*/ 6290632 w 6290632"/>
                <a:gd name="connsiteY7" fmla="*/ 4109292 h 4109292"/>
                <a:gd name="connsiteX8" fmla="*/ 947451 w 6290632"/>
                <a:gd name="connsiteY8" fmla="*/ 2655066 h 4109292"/>
                <a:gd name="connsiteX9" fmla="*/ 2765234 w 6290632"/>
                <a:gd name="connsiteY9" fmla="*/ 1564396 h 4109292"/>
                <a:gd name="connsiteX10" fmla="*/ 771181 w 6290632"/>
                <a:gd name="connsiteY10" fmla="*/ 991519 h 4109292"/>
                <a:gd name="connsiteX11" fmla="*/ 2214391 w 6290632"/>
                <a:gd name="connsiteY11" fmla="*/ 308473 h 4109292"/>
                <a:gd name="connsiteX12" fmla="*/ 0 w 6290632"/>
                <a:gd name="connsiteY12" fmla="*/ 330506 h 4109292"/>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46420 h 4125206"/>
                <a:gd name="connsiteX1" fmla="*/ 0 w 6290632"/>
                <a:gd name="connsiteY1" fmla="*/ 15914 h 4125206"/>
                <a:gd name="connsiteX2" fmla="*/ 2886420 w 6290632"/>
                <a:gd name="connsiteY2" fmla="*/ 269302 h 4125206"/>
                <a:gd name="connsiteX3" fmla="*/ 1740665 w 6290632"/>
                <a:gd name="connsiteY3" fmla="*/ 875230 h 4125206"/>
                <a:gd name="connsiteX4" fmla="*/ 4109292 w 6290632"/>
                <a:gd name="connsiteY4" fmla="*/ 1459124 h 4125206"/>
                <a:gd name="connsiteX5" fmla="*/ 2203374 w 6290632"/>
                <a:gd name="connsiteY5" fmla="*/ 2549794 h 4125206"/>
                <a:gd name="connsiteX6" fmla="*/ 6290632 w 6290632"/>
                <a:gd name="connsiteY6" fmla="*/ 2990469 h 4125206"/>
                <a:gd name="connsiteX7" fmla="*/ 6290632 w 6290632"/>
                <a:gd name="connsiteY7" fmla="*/ 4125206 h 4125206"/>
                <a:gd name="connsiteX8" fmla="*/ 947451 w 6290632"/>
                <a:gd name="connsiteY8" fmla="*/ 2670980 h 4125206"/>
                <a:gd name="connsiteX9" fmla="*/ 2765234 w 6290632"/>
                <a:gd name="connsiteY9" fmla="*/ 1580310 h 4125206"/>
                <a:gd name="connsiteX10" fmla="*/ 771181 w 6290632"/>
                <a:gd name="connsiteY10" fmla="*/ 1007433 h 4125206"/>
                <a:gd name="connsiteX11" fmla="*/ 2214391 w 6290632"/>
                <a:gd name="connsiteY11" fmla="*/ 324387 h 4125206"/>
                <a:gd name="connsiteX12" fmla="*/ 0 w 6290632"/>
                <a:gd name="connsiteY12" fmla="*/ 346420 h 4125206"/>
                <a:gd name="connsiteX0" fmla="*/ 0 w 6290632"/>
                <a:gd name="connsiteY0" fmla="*/ 346420 h 4125206"/>
                <a:gd name="connsiteX1" fmla="*/ 0 w 6290632"/>
                <a:gd name="connsiteY1" fmla="*/ 15914 h 4125206"/>
                <a:gd name="connsiteX2" fmla="*/ 2886420 w 6290632"/>
                <a:gd name="connsiteY2" fmla="*/ 269302 h 4125206"/>
                <a:gd name="connsiteX3" fmla="*/ 1740665 w 6290632"/>
                <a:gd name="connsiteY3" fmla="*/ 875230 h 4125206"/>
                <a:gd name="connsiteX4" fmla="*/ 4109292 w 6290632"/>
                <a:gd name="connsiteY4" fmla="*/ 1459124 h 4125206"/>
                <a:gd name="connsiteX5" fmla="*/ 2203374 w 6290632"/>
                <a:gd name="connsiteY5" fmla="*/ 2549794 h 4125206"/>
                <a:gd name="connsiteX6" fmla="*/ 6290632 w 6290632"/>
                <a:gd name="connsiteY6" fmla="*/ 2990469 h 4125206"/>
                <a:gd name="connsiteX7" fmla="*/ 6290632 w 6290632"/>
                <a:gd name="connsiteY7" fmla="*/ 4125206 h 4125206"/>
                <a:gd name="connsiteX8" fmla="*/ 947451 w 6290632"/>
                <a:gd name="connsiteY8" fmla="*/ 2670980 h 4125206"/>
                <a:gd name="connsiteX9" fmla="*/ 2765234 w 6290632"/>
                <a:gd name="connsiteY9" fmla="*/ 1580310 h 4125206"/>
                <a:gd name="connsiteX10" fmla="*/ 771181 w 6290632"/>
                <a:gd name="connsiteY10" fmla="*/ 1007433 h 4125206"/>
                <a:gd name="connsiteX11" fmla="*/ 2214391 w 6290632"/>
                <a:gd name="connsiteY11" fmla="*/ 324387 h 4125206"/>
                <a:gd name="connsiteX12" fmla="*/ 0 w 6290632"/>
                <a:gd name="connsiteY12" fmla="*/ 346420 h 4125206"/>
                <a:gd name="connsiteX0" fmla="*/ 0 w 6290632"/>
                <a:gd name="connsiteY0" fmla="*/ 346420 h 4125206"/>
                <a:gd name="connsiteX1" fmla="*/ 0 w 6290632"/>
                <a:gd name="connsiteY1" fmla="*/ 15914 h 4125206"/>
                <a:gd name="connsiteX2" fmla="*/ 2886420 w 6290632"/>
                <a:gd name="connsiteY2" fmla="*/ 269302 h 4125206"/>
                <a:gd name="connsiteX3" fmla="*/ 1740665 w 6290632"/>
                <a:gd name="connsiteY3" fmla="*/ 875230 h 4125206"/>
                <a:gd name="connsiteX4" fmla="*/ 4109292 w 6290632"/>
                <a:gd name="connsiteY4" fmla="*/ 1459124 h 4125206"/>
                <a:gd name="connsiteX5" fmla="*/ 2203374 w 6290632"/>
                <a:gd name="connsiteY5" fmla="*/ 2549794 h 4125206"/>
                <a:gd name="connsiteX6" fmla="*/ 6290632 w 6290632"/>
                <a:gd name="connsiteY6" fmla="*/ 2990469 h 4125206"/>
                <a:gd name="connsiteX7" fmla="*/ 6290632 w 6290632"/>
                <a:gd name="connsiteY7" fmla="*/ 4125206 h 4125206"/>
                <a:gd name="connsiteX8" fmla="*/ 947451 w 6290632"/>
                <a:gd name="connsiteY8" fmla="*/ 2670980 h 4125206"/>
                <a:gd name="connsiteX9" fmla="*/ 2765234 w 6290632"/>
                <a:gd name="connsiteY9" fmla="*/ 1580310 h 4125206"/>
                <a:gd name="connsiteX10" fmla="*/ 771181 w 6290632"/>
                <a:gd name="connsiteY10" fmla="*/ 1007433 h 4125206"/>
                <a:gd name="connsiteX11" fmla="*/ 2214391 w 6290632"/>
                <a:gd name="connsiteY11" fmla="*/ 324387 h 4125206"/>
                <a:gd name="connsiteX12" fmla="*/ 0 w 6290632"/>
                <a:gd name="connsiteY12" fmla="*/ 346420 h 4125206"/>
                <a:gd name="connsiteX0" fmla="*/ 0 w 6290632"/>
                <a:gd name="connsiteY0" fmla="*/ 346420 h 4125206"/>
                <a:gd name="connsiteX1" fmla="*/ 0 w 6290632"/>
                <a:gd name="connsiteY1" fmla="*/ 15914 h 4125206"/>
                <a:gd name="connsiteX2" fmla="*/ 2886420 w 6290632"/>
                <a:gd name="connsiteY2" fmla="*/ 269302 h 4125206"/>
                <a:gd name="connsiteX3" fmla="*/ 1740665 w 6290632"/>
                <a:gd name="connsiteY3" fmla="*/ 875230 h 4125206"/>
                <a:gd name="connsiteX4" fmla="*/ 4109292 w 6290632"/>
                <a:gd name="connsiteY4" fmla="*/ 1459124 h 4125206"/>
                <a:gd name="connsiteX5" fmla="*/ 2203374 w 6290632"/>
                <a:gd name="connsiteY5" fmla="*/ 2549794 h 4125206"/>
                <a:gd name="connsiteX6" fmla="*/ 6290632 w 6290632"/>
                <a:gd name="connsiteY6" fmla="*/ 2990469 h 4125206"/>
                <a:gd name="connsiteX7" fmla="*/ 6290632 w 6290632"/>
                <a:gd name="connsiteY7" fmla="*/ 4125206 h 4125206"/>
                <a:gd name="connsiteX8" fmla="*/ 947451 w 6290632"/>
                <a:gd name="connsiteY8" fmla="*/ 2670980 h 4125206"/>
                <a:gd name="connsiteX9" fmla="*/ 2765234 w 6290632"/>
                <a:gd name="connsiteY9" fmla="*/ 1580310 h 4125206"/>
                <a:gd name="connsiteX10" fmla="*/ 771181 w 6290632"/>
                <a:gd name="connsiteY10" fmla="*/ 1007433 h 4125206"/>
                <a:gd name="connsiteX11" fmla="*/ 2214391 w 6290632"/>
                <a:gd name="connsiteY11" fmla="*/ 324387 h 4125206"/>
                <a:gd name="connsiteX12" fmla="*/ 0 w 6290632"/>
                <a:gd name="connsiteY12" fmla="*/ 346420 h 4125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90632" h="4125206">
                  <a:moveTo>
                    <a:pt x="0" y="346420"/>
                  </a:moveTo>
                  <a:lnTo>
                    <a:pt x="0" y="15914"/>
                  </a:lnTo>
                  <a:cubicBezTo>
                    <a:pt x="984174" y="1225"/>
                    <a:pt x="2893765" y="-68549"/>
                    <a:pt x="2886420" y="269302"/>
                  </a:cubicBezTo>
                  <a:cubicBezTo>
                    <a:pt x="2868059" y="515344"/>
                    <a:pt x="1736993" y="684271"/>
                    <a:pt x="1740665" y="875230"/>
                  </a:cubicBezTo>
                  <a:cubicBezTo>
                    <a:pt x="1748010" y="1036811"/>
                    <a:pt x="4090931" y="1143308"/>
                    <a:pt x="4109292" y="1459124"/>
                  </a:cubicBezTo>
                  <a:cubicBezTo>
                    <a:pt x="4101947" y="1701495"/>
                    <a:pt x="2188685" y="2208270"/>
                    <a:pt x="2203374" y="2549794"/>
                  </a:cubicBezTo>
                  <a:cubicBezTo>
                    <a:pt x="2221736" y="2740753"/>
                    <a:pt x="4035847" y="3074931"/>
                    <a:pt x="6290632" y="2990469"/>
                  </a:cubicBezTo>
                  <a:lnTo>
                    <a:pt x="6290632" y="4125206"/>
                  </a:lnTo>
                  <a:cubicBezTo>
                    <a:pt x="2702806" y="4103172"/>
                    <a:pt x="965812" y="3475211"/>
                    <a:pt x="947451" y="2670980"/>
                  </a:cubicBezTo>
                  <a:cubicBezTo>
                    <a:pt x="980502" y="2020984"/>
                    <a:pt x="2754217" y="1723530"/>
                    <a:pt x="2765234" y="1580310"/>
                  </a:cubicBezTo>
                  <a:cubicBezTo>
                    <a:pt x="2761562" y="1411385"/>
                    <a:pt x="785870" y="1264493"/>
                    <a:pt x="771181" y="1007433"/>
                  </a:cubicBezTo>
                  <a:cubicBezTo>
                    <a:pt x="778526" y="779751"/>
                    <a:pt x="1733321" y="552069"/>
                    <a:pt x="2214391" y="324387"/>
                  </a:cubicBezTo>
                  <a:lnTo>
                    <a:pt x="0" y="34642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任意多边形 55"/>
            <p:cNvSpPr/>
            <p:nvPr/>
          </p:nvSpPr>
          <p:spPr>
            <a:xfrm>
              <a:off x="7524517" y="4275941"/>
              <a:ext cx="1465246" cy="1877262"/>
            </a:xfrm>
            <a:custGeom>
              <a:avLst/>
              <a:gdLst>
                <a:gd name="connsiteX0" fmla="*/ 732623 w 1465246"/>
                <a:gd name="connsiteY0" fmla="*/ 0 h 1877262"/>
                <a:gd name="connsiteX1" fmla="*/ 1465246 w 1465246"/>
                <a:gd name="connsiteY1" fmla="*/ 732623 h 1877262"/>
                <a:gd name="connsiteX2" fmla="*/ 1340126 w 1465246"/>
                <a:gd name="connsiteY2" fmla="*/ 1142240 h 1877262"/>
                <a:gd name="connsiteX3" fmla="*/ 1300533 w 1465246"/>
                <a:gd name="connsiteY3" fmla="*/ 1190227 h 1877262"/>
                <a:gd name="connsiteX4" fmla="*/ 1302729 w 1465246"/>
                <a:gd name="connsiteY4" fmla="*/ 1189968 h 1877262"/>
                <a:gd name="connsiteX5" fmla="*/ 1285462 w 1465246"/>
                <a:gd name="connsiteY5" fmla="*/ 1208493 h 1877262"/>
                <a:gd name="connsiteX6" fmla="*/ 1250666 w 1465246"/>
                <a:gd name="connsiteY6" fmla="*/ 1250666 h 1877262"/>
                <a:gd name="connsiteX7" fmla="*/ 1231119 w 1465246"/>
                <a:gd name="connsiteY7" fmla="*/ 1266794 h 1877262"/>
                <a:gd name="connsiteX8" fmla="*/ 1182207 w 1465246"/>
                <a:gd name="connsiteY8" fmla="*/ 1319268 h 1877262"/>
                <a:gd name="connsiteX9" fmla="*/ 466023 w 1465246"/>
                <a:gd name="connsiteY9" fmla="*/ 1877262 h 1877262"/>
                <a:gd name="connsiteX10" fmla="*/ 364330 w 1465246"/>
                <a:gd name="connsiteY10" fmla="*/ 1413618 h 1877262"/>
                <a:gd name="connsiteX11" fmla="*/ 288079 w 1465246"/>
                <a:gd name="connsiteY11" fmla="*/ 1311308 h 1877262"/>
                <a:gd name="connsiteX12" fmla="*/ 214580 w 1465246"/>
                <a:gd name="connsiteY12" fmla="*/ 1250666 h 1877262"/>
                <a:gd name="connsiteX13" fmla="*/ 0 w 1465246"/>
                <a:gd name="connsiteY13" fmla="*/ 732623 h 1877262"/>
                <a:gd name="connsiteX14" fmla="*/ 732623 w 1465246"/>
                <a:gd name="connsiteY14" fmla="*/ 0 h 187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5246" h="1877262">
                  <a:moveTo>
                    <a:pt x="732623" y="0"/>
                  </a:moveTo>
                  <a:cubicBezTo>
                    <a:pt x="1137240" y="0"/>
                    <a:pt x="1465246" y="328006"/>
                    <a:pt x="1465246" y="732623"/>
                  </a:cubicBezTo>
                  <a:cubicBezTo>
                    <a:pt x="1465246" y="884355"/>
                    <a:pt x="1419120" y="1025313"/>
                    <a:pt x="1340126" y="1142240"/>
                  </a:cubicBezTo>
                  <a:lnTo>
                    <a:pt x="1300533" y="1190227"/>
                  </a:lnTo>
                  <a:lnTo>
                    <a:pt x="1302729" y="1189968"/>
                  </a:lnTo>
                  <a:lnTo>
                    <a:pt x="1285462" y="1208493"/>
                  </a:lnTo>
                  <a:lnTo>
                    <a:pt x="1250666" y="1250666"/>
                  </a:lnTo>
                  <a:lnTo>
                    <a:pt x="1231119" y="1266794"/>
                  </a:lnTo>
                  <a:lnTo>
                    <a:pt x="1182207" y="1319268"/>
                  </a:lnTo>
                  <a:cubicBezTo>
                    <a:pt x="910305" y="1597924"/>
                    <a:pt x="699604" y="1723866"/>
                    <a:pt x="466023" y="1877262"/>
                  </a:cubicBezTo>
                  <a:cubicBezTo>
                    <a:pt x="501882" y="1654638"/>
                    <a:pt x="440250" y="1522782"/>
                    <a:pt x="364330" y="1413618"/>
                  </a:cubicBezTo>
                  <a:lnTo>
                    <a:pt x="288079" y="1311308"/>
                  </a:lnTo>
                  <a:lnTo>
                    <a:pt x="214580" y="1250666"/>
                  </a:lnTo>
                  <a:cubicBezTo>
                    <a:pt x="82002" y="1118087"/>
                    <a:pt x="0" y="934932"/>
                    <a:pt x="0" y="732623"/>
                  </a:cubicBezTo>
                  <a:cubicBezTo>
                    <a:pt x="0" y="328006"/>
                    <a:pt x="328006" y="0"/>
                    <a:pt x="732623" y="0"/>
                  </a:cubicBez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7734372" y="4484258"/>
              <a:ext cx="1031852" cy="10318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任意多边形 57"/>
            <p:cNvSpPr/>
            <p:nvPr/>
          </p:nvSpPr>
          <p:spPr>
            <a:xfrm>
              <a:off x="6400800" y="2589967"/>
              <a:ext cx="1193608" cy="1529241"/>
            </a:xfrm>
            <a:custGeom>
              <a:avLst/>
              <a:gdLst>
                <a:gd name="connsiteX0" fmla="*/ 732623 w 1465246"/>
                <a:gd name="connsiteY0" fmla="*/ 0 h 1877262"/>
                <a:gd name="connsiteX1" fmla="*/ 1465246 w 1465246"/>
                <a:gd name="connsiteY1" fmla="*/ 732623 h 1877262"/>
                <a:gd name="connsiteX2" fmla="*/ 1340126 w 1465246"/>
                <a:gd name="connsiteY2" fmla="*/ 1142240 h 1877262"/>
                <a:gd name="connsiteX3" fmla="*/ 1300533 w 1465246"/>
                <a:gd name="connsiteY3" fmla="*/ 1190227 h 1877262"/>
                <a:gd name="connsiteX4" fmla="*/ 1302729 w 1465246"/>
                <a:gd name="connsiteY4" fmla="*/ 1189968 h 1877262"/>
                <a:gd name="connsiteX5" fmla="*/ 1285462 w 1465246"/>
                <a:gd name="connsiteY5" fmla="*/ 1208493 h 1877262"/>
                <a:gd name="connsiteX6" fmla="*/ 1250666 w 1465246"/>
                <a:gd name="connsiteY6" fmla="*/ 1250666 h 1877262"/>
                <a:gd name="connsiteX7" fmla="*/ 1231119 w 1465246"/>
                <a:gd name="connsiteY7" fmla="*/ 1266794 h 1877262"/>
                <a:gd name="connsiteX8" fmla="*/ 1182207 w 1465246"/>
                <a:gd name="connsiteY8" fmla="*/ 1319268 h 1877262"/>
                <a:gd name="connsiteX9" fmla="*/ 466023 w 1465246"/>
                <a:gd name="connsiteY9" fmla="*/ 1877262 h 1877262"/>
                <a:gd name="connsiteX10" fmla="*/ 364330 w 1465246"/>
                <a:gd name="connsiteY10" fmla="*/ 1413618 h 1877262"/>
                <a:gd name="connsiteX11" fmla="*/ 288079 w 1465246"/>
                <a:gd name="connsiteY11" fmla="*/ 1311308 h 1877262"/>
                <a:gd name="connsiteX12" fmla="*/ 214580 w 1465246"/>
                <a:gd name="connsiteY12" fmla="*/ 1250666 h 1877262"/>
                <a:gd name="connsiteX13" fmla="*/ 0 w 1465246"/>
                <a:gd name="connsiteY13" fmla="*/ 732623 h 1877262"/>
                <a:gd name="connsiteX14" fmla="*/ 732623 w 1465246"/>
                <a:gd name="connsiteY14" fmla="*/ 0 h 187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5246" h="1877262">
                  <a:moveTo>
                    <a:pt x="732623" y="0"/>
                  </a:moveTo>
                  <a:cubicBezTo>
                    <a:pt x="1137240" y="0"/>
                    <a:pt x="1465246" y="328006"/>
                    <a:pt x="1465246" y="732623"/>
                  </a:cubicBezTo>
                  <a:cubicBezTo>
                    <a:pt x="1465246" y="884355"/>
                    <a:pt x="1419120" y="1025313"/>
                    <a:pt x="1340126" y="1142240"/>
                  </a:cubicBezTo>
                  <a:lnTo>
                    <a:pt x="1300533" y="1190227"/>
                  </a:lnTo>
                  <a:lnTo>
                    <a:pt x="1302729" y="1189968"/>
                  </a:lnTo>
                  <a:lnTo>
                    <a:pt x="1285462" y="1208493"/>
                  </a:lnTo>
                  <a:lnTo>
                    <a:pt x="1250666" y="1250666"/>
                  </a:lnTo>
                  <a:lnTo>
                    <a:pt x="1231119" y="1266794"/>
                  </a:lnTo>
                  <a:lnTo>
                    <a:pt x="1182207" y="1319268"/>
                  </a:lnTo>
                  <a:cubicBezTo>
                    <a:pt x="910305" y="1597924"/>
                    <a:pt x="699604" y="1723866"/>
                    <a:pt x="466023" y="1877262"/>
                  </a:cubicBezTo>
                  <a:cubicBezTo>
                    <a:pt x="501882" y="1654638"/>
                    <a:pt x="440250" y="1522782"/>
                    <a:pt x="364330" y="1413618"/>
                  </a:cubicBezTo>
                  <a:lnTo>
                    <a:pt x="288079" y="1311308"/>
                  </a:lnTo>
                  <a:lnTo>
                    <a:pt x="214580" y="1250666"/>
                  </a:lnTo>
                  <a:cubicBezTo>
                    <a:pt x="82002" y="1118087"/>
                    <a:pt x="0" y="934932"/>
                    <a:pt x="0" y="732623"/>
                  </a:cubicBezTo>
                  <a:cubicBezTo>
                    <a:pt x="0" y="328006"/>
                    <a:pt x="328006" y="0"/>
                    <a:pt x="732623" y="0"/>
                  </a:cubicBez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椭圆 8"/>
            <p:cNvSpPr/>
            <p:nvPr/>
          </p:nvSpPr>
          <p:spPr>
            <a:xfrm>
              <a:off x="6571751" y="2759665"/>
              <a:ext cx="840560" cy="84055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任意多边形 59"/>
            <p:cNvSpPr/>
            <p:nvPr/>
          </p:nvSpPr>
          <p:spPr>
            <a:xfrm flipH="1">
              <a:off x="4177992" y="3938532"/>
              <a:ext cx="1385526" cy="1775125"/>
            </a:xfrm>
            <a:custGeom>
              <a:avLst/>
              <a:gdLst>
                <a:gd name="connsiteX0" fmla="*/ 732623 w 1465246"/>
                <a:gd name="connsiteY0" fmla="*/ 0 h 1877262"/>
                <a:gd name="connsiteX1" fmla="*/ 1465246 w 1465246"/>
                <a:gd name="connsiteY1" fmla="*/ 732623 h 1877262"/>
                <a:gd name="connsiteX2" fmla="*/ 1340126 w 1465246"/>
                <a:gd name="connsiteY2" fmla="*/ 1142240 h 1877262"/>
                <a:gd name="connsiteX3" fmla="*/ 1300533 w 1465246"/>
                <a:gd name="connsiteY3" fmla="*/ 1190227 h 1877262"/>
                <a:gd name="connsiteX4" fmla="*/ 1302729 w 1465246"/>
                <a:gd name="connsiteY4" fmla="*/ 1189968 h 1877262"/>
                <a:gd name="connsiteX5" fmla="*/ 1285462 w 1465246"/>
                <a:gd name="connsiteY5" fmla="*/ 1208493 h 1877262"/>
                <a:gd name="connsiteX6" fmla="*/ 1250666 w 1465246"/>
                <a:gd name="connsiteY6" fmla="*/ 1250666 h 1877262"/>
                <a:gd name="connsiteX7" fmla="*/ 1231119 w 1465246"/>
                <a:gd name="connsiteY7" fmla="*/ 1266794 h 1877262"/>
                <a:gd name="connsiteX8" fmla="*/ 1182207 w 1465246"/>
                <a:gd name="connsiteY8" fmla="*/ 1319268 h 1877262"/>
                <a:gd name="connsiteX9" fmla="*/ 466023 w 1465246"/>
                <a:gd name="connsiteY9" fmla="*/ 1877262 h 1877262"/>
                <a:gd name="connsiteX10" fmla="*/ 364330 w 1465246"/>
                <a:gd name="connsiteY10" fmla="*/ 1413618 h 1877262"/>
                <a:gd name="connsiteX11" fmla="*/ 288079 w 1465246"/>
                <a:gd name="connsiteY11" fmla="*/ 1311308 h 1877262"/>
                <a:gd name="connsiteX12" fmla="*/ 214580 w 1465246"/>
                <a:gd name="connsiteY12" fmla="*/ 1250666 h 1877262"/>
                <a:gd name="connsiteX13" fmla="*/ 0 w 1465246"/>
                <a:gd name="connsiteY13" fmla="*/ 732623 h 1877262"/>
                <a:gd name="connsiteX14" fmla="*/ 732623 w 1465246"/>
                <a:gd name="connsiteY14" fmla="*/ 0 h 187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5246" h="1877262">
                  <a:moveTo>
                    <a:pt x="732623" y="0"/>
                  </a:moveTo>
                  <a:cubicBezTo>
                    <a:pt x="1137240" y="0"/>
                    <a:pt x="1465246" y="328006"/>
                    <a:pt x="1465246" y="732623"/>
                  </a:cubicBezTo>
                  <a:cubicBezTo>
                    <a:pt x="1465246" y="884355"/>
                    <a:pt x="1419120" y="1025313"/>
                    <a:pt x="1340126" y="1142240"/>
                  </a:cubicBezTo>
                  <a:lnTo>
                    <a:pt x="1300533" y="1190227"/>
                  </a:lnTo>
                  <a:lnTo>
                    <a:pt x="1302729" y="1189968"/>
                  </a:lnTo>
                  <a:lnTo>
                    <a:pt x="1285462" y="1208493"/>
                  </a:lnTo>
                  <a:lnTo>
                    <a:pt x="1250666" y="1250666"/>
                  </a:lnTo>
                  <a:lnTo>
                    <a:pt x="1231119" y="1266794"/>
                  </a:lnTo>
                  <a:lnTo>
                    <a:pt x="1182207" y="1319268"/>
                  </a:lnTo>
                  <a:cubicBezTo>
                    <a:pt x="910305" y="1597924"/>
                    <a:pt x="699604" y="1723866"/>
                    <a:pt x="466023" y="1877262"/>
                  </a:cubicBezTo>
                  <a:cubicBezTo>
                    <a:pt x="501882" y="1654638"/>
                    <a:pt x="440250" y="1522782"/>
                    <a:pt x="364330" y="1413618"/>
                  </a:cubicBezTo>
                  <a:lnTo>
                    <a:pt x="288079" y="1311308"/>
                  </a:lnTo>
                  <a:lnTo>
                    <a:pt x="214580" y="1250666"/>
                  </a:lnTo>
                  <a:cubicBezTo>
                    <a:pt x="82002" y="1118087"/>
                    <a:pt x="0" y="934932"/>
                    <a:pt x="0" y="732623"/>
                  </a:cubicBezTo>
                  <a:cubicBezTo>
                    <a:pt x="0" y="328006"/>
                    <a:pt x="328006" y="0"/>
                    <a:pt x="732623" y="0"/>
                  </a:cubicBezTo>
                  <a:close/>
                </a:path>
              </a:pathLst>
            </a:custGeom>
            <a:solidFill>
              <a:srgbClr val="1C8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椭圆 11"/>
            <p:cNvSpPr/>
            <p:nvPr/>
          </p:nvSpPr>
          <p:spPr>
            <a:xfrm flipH="1">
              <a:off x="4389369" y="4135515"/>
              <a:ext cx="975712" cy="9757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3" name="任意多边形 61"/>
            <p:cNvSpPr/>
            <p:nvPr/>
          </p:nvSpPr>
          <p:spPr>
            <a:xfrm flipH="1">
              <a:off x="4197426" y="1534021"/>
              <a:ext cx="1033749" cy="1324431"/>
            </a:xfrm>
            <a:custGeom>
              <a:avLst/>
              <a:gdLst>
                <a:gd name="connsiteX0" fmla="*/ 732623 w 1465246"/>
                <a:gd name="connsiteY0" fmla="*/ 0 h 1877262"/>
                <a:gd name="connsiteX1" fmla="*/ 1465246 w 1465246"/>
                <a:gd name="connsiteY1" fmla="*/ 732623 h 1877262"/>
                <a:gd name="connsiteX2" fmla="*/ 1340126 w 1465246"/>
                <a:gd name="connsiteY2" fmla="*/ 1142240 h 1877262"/>
                <a:gd name="connsiteX3" fmla="*/ 1300533 w 1465246"/>
                <a:gd name="connsiteY3" fmla="*/ 1190227 h 1877262"/>
                <a:gd name="connsiteX4" fmla="*/ 1302729 w 1465246"/>
                <a:gd name="connsiteY4" fmla="*/ 1189968 h 1877262"/>
                <a:gd name="connsiteX5" fmla="*/ 1285462 w 1465246"/>
                <a:gd name="connsiteY5" fmla="*/ 1208493 h 1877262"/>
                <a:gd name="connsiteX6" fmla="*/ 1250666 w 1465246"/>
                <a:gd name="connsiteY6" fmla="*/ 1250666 h 1877262"/>
                <a:gd name="connsiteX7" fmla="*/ 1231119 w 1465246"/>
                <a:gd name="connsiteY7" fmla="*/ 1266794 h 1877262"/>
                <a:gd name="connsiteX8" fmla="*/ 1182207 w 1465246"/>
                <a:gd name="connsiteY8" fmla="*/ 1319268 h 1877262"/>
                <a:gd name="connsiteX9" fmla="*/ 466023 w 1465246"/>
                <a:gd name="connsiteY9" fmla="*/ 1877262 h 1877262"/>
                <a:gd name="connsiteX10" fmla="*/ 364330 w 1465246"/>
                <a:gd name="connsiteY10" fmla="*/ 1413618 h 1877262"/>
                <a:gd name="connsiteX11" fmla="*/ 288079 w 1465246"/>
                <a:gd name="connsiteY11" fmla="*/ 1311308 h 1877262"/>
                <a:gd name="connsiteX12" fmla="*/ 214580 w 1465246"/>
                <a:gd name="connsiteY12" fmla="*/ 1250666 h 1877262"/>
                <a:gd name="connsiteX13" fmla="*/ 0 w 1465246"/>
                <a:gd name="connsiteY13" fmla="*/ 732623 h 1877262"/>
                <a:gd name="connsiteX14" fmla="*/ 732623 w 1465246"/>
                <a:gd name="connsiteY14" fmla="*/ 0 h 187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5246" h="1877262">
                  <a:moveTo>
                    <a:pt x="732623" y="0"/>
                  </a:moveTo>
                  <a:cubicBezTo>
                    <a:pt x="1137240" y="0"/>
                    <a:pt x="1465246" y="328006"/>
                    <a:pt x="1465246" y="732623"/>
                  </a:cubicBezTo>
                  <a:cubicBezTo>
                    <a:pt x="1465246" y="884355"/>
                    <a:pt x="1419120" y="1025313"/>
                    <a:pt x="1340126" y="1142240"/>
                  </a:cubicBezTo>
                  <a:lnTo>
                    <a:pt x="1300533" y="1190227"/>
                  </a:lnTo>
                  <a:lnTo>
                    <a:pt x="1302729" y="1189968"/>
                  </a:lnTo>
                  <a:lnTo>
                    <a:pt x="1285462" y="1208493"/>
                  </a:lnTo>
                  <a:lnTo>
                    <a:pt x="1250666" y="1250666"/>
                  </a:lnTo>
                  <a:lnTo>
                    <a:pt x="1231119" y="1266794"/>
                  </a:lnTo>
                  <a:lnTo>
                    <a:pt x="1182207" y="1319268"/>
                  </a:lnTo>
                  <a:cubicBezTo>
                    <a:pt x="910305" y="1597924"/>
                    <a:pt x="699604" y="1723866"/>
                    <a:pt x="466023" y="1877262"/>
                  </a:cubicBezTo>
                  <a:cubicBezTo>
                    <a:pt x="501882" y="1654638"/>
                    <a:pt x="440250" y="1522782"/>
                    <a:pt x="364330" y="1413618"/>
                  </a:cubicBezTo>
                  <a:lnTo>
                    <a:pt x="288079" y="1311308"/>
                  </a:lnTo>
                  <a:lnTo>
                    <a:pt x="214580" y="1250666"/>
                  </a:lnTo>
                  <a:cubicBezTo>
                    <a:pt x="82002" y="1118087"/>
                    <a:pt x="0" y="934932"/>
                    <a:pt x="0" y="732623"/>
                  </a:cubicBezTo>
                  <a:cubicBezTo>
                    <a:pt x="0" y="328006"/>
                    <a:pt x="328006" y="0"/>
                    <a:pt x="732623" y="0"/>
                  </a:cubicBezTo>
                  <a:close/>
                </a:path>
              </a:pathLst>
            </a:custGeom>
            <a:solidFill>
              <a:srgbClr val="1C8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椭圆 13"/>
            <p:cNvSpPr/>
            <p:nvPr/>
          </p:nvSpPr>
          <p:spPr>
            <a:xfrm flipH="1">
              <a:off x="4355136" y="1680991"/>
              <a:ext cx="727984" cy="7279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nvSpPr>
          <p:spPr>
            <a:xfrm>
              <a:off x="4330105" y="1823039"/>
              <a:ext cx="744491" cy="369332"/>
            </a:xfrm>
            <a:prstGeom prst="rect">
              <a:avLst/>
            </a:prstGeom>
          </p:spPr>
          <p:txBody>
            <a:bodyPr wrap="square">
              <a:spAutoFit/>
            </a:bodyPr>
            <a:lstStyle/>
            <a:p>
              <a:pPr algn="ctr"/>
              <a:r>
                <a:rPr lang="en-US" altLang="zh-CN" b="1" dirty="0">
                  <a:solidFill>
                    <a:schemeClr val="bg1">
                      <a:lumMod val="50000"/>
                    </a:schemeClr>
                  </a:solidFill>
                  <a:latin typeface="方正姚体" panose="02010601030101010101" pitchFamily="2" charset="-122"/>
                  <a:ea typeface="方正姚体" panose="02010601030101010101" pitchFamily="2" charset="-122"/>
                </a:rPr>
                <a:t>2017</a:t>
              </a:r>
              <a:endParaRPr lang="zh-CN" altLang="en-US" b="1" dirty="0">
                <a:solidFill>
                  <a:schemeClr val="bg1">
                    <a:lumMod val="50000"/>
                  </a:schemeClr>
                </a:solidFill>
                <a:latin typeface="方正姚体" panose="02010601030101010101" pitchFamily="2" charset="-122"/>
                <a:ea typeface="方正姚体" panose="02010601030101010101" pitchFamily="2" charset="-122"/>
              </a:endParaRPr>
            </a:p>
          </p:txBody>
        </p:sp>
        <p:sp>
          <p:nvSpPr>
            <p:cNvPr id="16" name="矩形 15"/>
            <p:cNvSpPr/>
            <p:nvPr/>
          </p:nvSpPr>
          <p:spPr>
            <a:xfrm>
              <a:off x="6472334" y="2935126"/>
              <a:ext cx="1039393" cy="461665"/>
            </a:xfrm>
            <a:prstGeom prst="rect">
              <a:avLst/>
            </a:prstGeom>
          </p:spPr>
          <p:txBody>
            <a:bodyPr wrap="square">
              <a:spAutoFit/>
            </a:bodyPr>
            <a:lstStyle/>
            <a:p>
              <a:pPr algn="ctr"/>
              <a:r>
                <a:rPr lang="en-US" altLang="zh-CN" sz="2400" b="1" dirty="0">
                  <a:solidFill>
                    <a:schemeClr val="bg1">
                      <a:lumMod val="50000"/>
                    </a:schemeClr>
                  </a:solidFill>
                  <a:latin typeface="方正姚体" panose="02010601030101010101" pitchFamily="2" charset="-122"/>
                  <a:ea typeface="方正姚体" panose="02010601030101010101" pitchFamily="2" charset="-122"/>
                </a:rPr>
                <a:t>2018</a:t>
              </a:r>
              <a:endParaRPr lang="zh-CN" altLang="en-US" sz="2400" b="1" dirty="0">
                <a:solidFill>
                  <a:schemeClr val="bg1">
                    <a:lumMod val="50000"/>
                  </a:schemeClr>
                </a:solidFill>
                <a:latin typeface="方正姚体" panose="02010601030101010101" pitchFamily="2" charset="-122"/>
                <a:ea typeface="方正姚体" panose="02010601030101010101" pitchFamily="2" charset="-122"/>
              </a:endParaRPr>
            </a:p>
          </p:txBody>
        </p:sp>
        <p:sp>
          <p:nvSpPr>
            <p:cNvPr id="17" name="矩形 16"/>
            <p:cNvSpPr/>
            <p:nvPr/>
          </p:nvSpPr>
          <p:spPr>
            <a:xfrm>
              <a:off x="4324561" y="4357986"/>
              <a:ext cx="1039393" cy="461665"/>
            </a:xfrm>
            <a:prstGeom prst="rect">
              <a:avLst/>
            </a:prstGeom>
          </p:spPr>
          <p:txBody>
            <a:bodyPr wrap="square">
              <a:spAutoFit/>
            </a:bodyPr>
            <a:lstStyle/>
            <a:p>
              <a:pPr algn="ctr"/>
              <a:r>
                <a:rPr lang="en-US" altLang="zh-CN" sz="2400" b="1" dirty="0">
                  <a:solidFill>
                    <a:schemeClr val="bg1">
                      <a:lumMod val="50000"/>
                    </a:schemeClr>
                  </a:solidFill>
                  <a:latin typeface="方正姚体" panose="02010601030101010101" pitchFamily="2" charset="-122"/>
                  <a:ea typeface="方正姚体" panose="02010601030101010101" pitchFamily="2" charset="-122"/>
                </a:rPr>
                <a:t>2019</a:t>
              </a:r>
              <a:endParaRPr lang="zh-CN" altLang="en-US" sz="2400" b="1" dirty="0">
                <a:solidFill>
                  <a:schemeClr val="bg1">
                    <a:lumMod val="50000"/>
                  </a:schemeClr>
                </a:solidFill>
                <a:latin typeface="方正姚体" panose="02010601030101010101" pitchFamily="2" charset="-122"/>
                <a:ea typeface="方正姚体" panose="02010601030101010101" pitchFamily="2" charset="-122"/>
              </a:endParaRPr>
            </a:p>
          </p:txBody>
        </p:sp>
        <p:sp>
          <p:nvSpPr>
            <p:cNvPr id="18" name="矩形 17"/>
            <p:cNvSpPr/>
            <p:nvPr/>
          </p:nvSpPr>
          <p:spPr>
            <a:xfrm>
              <a:off x="7726831" y="4680646"/>
              <a:ext cx="1039393" cy="523220"/>
            </a:xfrm>
            <a:prstGeom prst="rect">
              <a:avLst/>
            </a:prstGeom>
          </p:spPr>
          <p:txBody>
            <a:bodyPr wrap="square">
              <a:spAutoFit/>
            </a:bodyPr>
            <a:lstStyle/>
            <a:p>
              <a:pPr algn="ctr"/>
              <a:r>
                <a:rPr lang="en-US" altLang="zh-CN" sz="2800" b="1" dirty="0">
                  <a:solidFill>
                    <a:schemeClr val="bg1">
                      <a:lumMod val="50000"/>
                    </a:schemeClr>
                  </a:solidFill>
                  <a:latin typeface="方正姚体" panose="02010601030101010101" pitchFamily="2" charset="-122"/>
                  <a:ea typeface="方正姚体" panose="02010601030101010101" pitchFamily="2" charset="-122"/>
                </a:rPr>
                <a:t>2020</a:t>
              </a:r>
              <a:endParaRPr lang="zh-CN" altLang="en-US" sz="2800" b="1" dirty="0">
                <a:solidFill>
                  <a:schemeClr val="bg1">
                    <a:lumMod val="50000"/>
                  </a:schemeClr>
                </a:solidFill>
                <a:latin typeface="方正姚体" panose="02010601030101010101" pitchFamily="2" charset="-122"/>
                <a:ea typeface="方正姚体" panose="02010601030101010101" pitchFamily="2" charset="-122"/>
              </a:endParaRPr>
            </a:p>
          </p:txBody>
        </p:sp>
        <p:sp>
          <p:nvSpPr>
            <p:cNvPr id="19" name="文本框 27"/>
            <p:cNvSpPr txBox="1"/>
            <p:nvPr/>
          </p:nvSpPr>
          <p:spPr>
            <a:xfrm>
              <a:off x="1856341" y="1742742"/>
              <a:ext cx="2148345" cy="646331"/>
            </a:xfrm>
            <a:prstGeom prst="rect">
              <a:avLst/>
            </a:prstGeom>
            <a:noFill/>
            <a:effectLst/>
          </p:spPr>
          <p:txBody>
            <a:bodyPr wrap="none" rtlCol="0">
              <a:spAutoFit/>
            </a:bodyPr>
            <a:lstStyle/>
            <a:p>
              <a:r>
                <a:rPr lang="en-US" altLang="zh-CN" sz="1400" b="1" dirty="0">
                  <a:solidFill>
                    <a:schemeClr val="bg1">
                      <a:lumMod val="50000"/>
                    </a:schemeClr>
                  </a:solidFill>
                  <a:latin typeface="方正姚体" panose="02010601030101010101" pitchFamily="2" charset="-122"/>
                  <a:ea typeface="方正姚体" panose="02010601030101010101" pitchFamily="2" charset="-122"/>
                </a:rPr>
                <a:t> MORE  THEN  TEMPLATE</a:t>
              </a:r>
              <a:endParaRPr lang="en-US" altLang="zh-CN" sz="1000" b="1"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100" dirty="0">
                  <a:solidFill>
                    <a:schemeClr val="bg1">
                      <a:lumMod val="50000"/>
                    </a:schemeClr>
                  </a:solidFill>
                  <a:latin typeface="方正姚体" panose="02010601030101010101" pitchFamily="2" charset="-122"/>
                  <a:ea typeface="方正姚体" panose="02010601030101010101" pitchFamily="2" charset="-122"/>
                </a:rPr>
                <a:t>Click here to add  you to the  center</a:t>
              </a:r>
            </a:p>
            <a:p>
              <a:r>
                <a:rPr lang="en-US" altLang="zh-CN" sz="1100" dirty="0">
                  <a:solidFill>
                    <a:schemeClr val="bg1">
                      <a:lumMod val="50000"/>
                    </a:schemeClr>
                  </a:solidFill>
                  <a:latin typeface="方正姚体" panose="02010601030101010101" pitchFamily="2" charset="-122"/>
                  <a:ea typeface="方正姚体" panose="02010601030101010101" pitchFamily="2" charset="-122"/>
                </a:rPr>
                <a:t>of the  narrative thought</a:t>
              </a:r>
              <a:endParaRPr lang="en-US" altLang="zh-CN" sz="1400" dirty="0">
                <a:solidFill>
                  <a:schemeClr val="bg1">
                    <a:lumMod val="50000"/>
                  </a:schemeClr>
                </a:solidFill>
                <a:latin typeface="方正姚体" panose="02010601030101010101" pitchFamily="2" charset="-122"/>
                <a:ea typeface="方正姚体" panose="02010601030101010101" pitchFamily="2" charset="-122"/>
              </a:endParaRPr>
            </a:p>
          </p:txBody>
        </p:sp>
        <p:sp>
          <p:nvSpPr>
            <p:cNvPr id="20" name="文本框 28"/>
            <p:cNvSpPr txBox="1"/>
            <p:nvPr/>
          </p:nvSpPr>
          <p:spPr>
            <a:xfrm>
              <a:off x="1831210" y="4356541"/>
              <a:ext cx="2148345" cy="646331"/>
            </a:xfrm>
            <a:prstGeom prst="rect">
              <a:avLst/>
            </a:prstGeom>
            <a:noFill/>
            <a:effectLst/>
          </p:spPr>
          <p:txBody>
            <a:bodyPr wrap="none" rtlCol="0">
              <a:spAutoFit/>
            </a:bodyPr>
            <a:lstStyle/>
            <a:p>
              <a:r>
                <a:rPr lang="en-US" altLang="zh-CN" sz="1400" b="1" dirty="0">
                  <a:solidFill>
                    <a:schemeClr val="bg1">
                      <a:lumMod val="50000"/>
                    </a:schemeClr>
                  </a:solidFill>
                  <a:latin typeface="方正姚体" panose="02010601030101010101" pitchFamily="2" charset="-122"/>
                  <a:ea typeface="方正姚体" panose="02010601030101010101" pitchFamily="2" charset="-122"/>
                </a:rPr>
                <a:t> MORE  THEN  TEMPLATE</a:t>
              </a:r>
              <a:endParaRPr lang="en-US" altLang="zh-CN" sz="1000" b="1"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100" dirty="0">
                  <a:solidFill>
                    <a:schemeClr val="bg1">
                      <a:lumMod val="50000"/>
                    </a:schemeClr>
                  </a:solidFill>
                  <a:latin typeface="方正姚体" panose="02010601030101010101" pitchFamily="2" charset="-122"/>
                  <a:ea typeface="方正姚体" panose="02010601030101010101" pitchFamily="2" charset="-122"/>
                </a:rPr>
                <a:t>Click here to add  you to the  center</a:t>
              </a:r>
            </a:p>
            <a:p>
              <a:r>
                <a:rPr lang="en-US" altLang="zh-CN" sz="1100" dirty="0">
                  <a:solidFill>
                    <a:schemeClr val="bg1">
                      <a:lumMod val="50000"/>
                    </a:schemeClr>
                  </a:solidFill>
                  <a:latin typeface="方正姚体" panose="02010601030101010101" pitchFamily="2" charset="-122"/>
                  <a:ea typeface="方正姚体" panose="02010601030101010101" pitchFamily="2" charset="-122"/>
                </a:rPr>
                <a:t>of the  narrative thought</a:t>
              </a:r>
              <a:endParaRPr lang="en-US" altLang="zh-CN" sz="1400" dirty="0">
                <a:solidFill>
                  <a:schemeClr val="bg1">
                    <a:lumMod val="50000"/>
                  </a:schemeClr>
                </a:solidFill>
                <a:latin typeface="方正姚体" panose="02010601030101010101" pitchFamily="2" charset="-122"/>
                <a:ea typeface="方正姚体" panose="02010601030101010101" pitchFamily="2" charset="-122"/>
              </a:endParaRPr>
            </a:p>
          </p:txBody>
        </p:sp>
        <p:sp>
          <p:nvSpPr>
            <p:cNvPr id="21" name="文本框 29"/>
            <p:cNvSpPr txBox="1"/>
            <p:nvPr/>
          </p:nvSpPr>
          <p:spPr>
            <a:xfrm>
              <a:off x="7915590" y="2765771"/>
              <a:ext cx="2148345" cy="646331"/>
            </a:xfrm>
            <a:prstGeom prst="rect">
              <a:avLst/>
            </a:prstGeom>
            <a:noFill/>
            <a:effectLst/>
          </p:spPr>
          <p:txBody>
            <a:bodyPr wrap="none" rtlCol="0">
              <a:spAutoFit/>
            </a:bodyPr>
            <a:lstStyle/>
            <a:p>
              <a:r>
                <a:rPr lang="en-US" altLang="zh-CN" sz="1400" b="1" dirty="0">
                  <a:solidFill>
                    <a:schemeClr val="bg1">
                      <a:lumMod val="50000"/>
                    </a:schemeClr>
                  </a:solidFill>
                  <a:latin typeface="方正姚体" panose="02010601030101010101" pitchFamily="2" charset="-122"/>
                  <a:ea typeface="方正姚体" panose="02010601030101010101" pitchFamily="2" charset="-122"/>
                </a:rPr>
                <a:t> MORE  THEN  TEMPLATE</a:t>
              </a:r>
              <a:endParaRPr lang="en-US" altLang="zh-CN" sz="1000" b="1"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100" dirty="0">
                  <a:solidFill>
                    <a:schemeClr val="bg1">
                      <a:lumMod val="50000"/>
                    </a:schemeClr>
                  </a:solidFill>
                  <a:latin typeface="方正姚体" panose="02010601030101010101" pitchFamily="2" charset="-122"/>
                  <a:ea typeface="方正姚体" panose="02010601030101010101" pitchFamily="2" charset="-122"/>
                </a:rPr>
                <a:t>Click here to add  you to the  center</a:t>
              </a:r>
            </a:p>
            <a:p>
              <a:r>
                <a:rPr lang="en-US" altLang="zh-CN" sz="1100" dirty="0">
                  <a:solidFill>
                    <a:schemeClr val="bg1">
                      <a:lumMod val="50000"/>
                    </a:schemeClr>
                  </a:solidFill>
                  <a:latin typeface="方正姚体" panose="02010601030101010101" pitchFamily="2" charset="-122"/>
                  <a:ea typeface="方正姚体" panose="02010601030101010101" pitchFamily="2" charset="-122"/>
                </a:rPr>
                <a:t>of the  narrative thought</a:t>
              </a:r>
              <a:endParaRPr lang="en-US" altLang="zh-CN" sz="1400" dirty="0">
                <a:solidFill>
                  <a:schemeClr val="bg1">
                    <a:lumMod val="50000"/>
                  </a:schemeClr>
                </a:solidFill>
                <a:latin typeface="方正姚体" panose="02010601030101010101" pitchFamily="2" charset="-122"/>
                <a:ea typeface="方正姚体" panose="02010601030101010101" pitchFamily="2" charset="-122"/>
              </a:endParaRPr>
            </a:p>
          </p:txBody>
        </p:sp>
        <p:sp>
          <p:nvSpPr>
            <p:cNvPr id="22" name="文本框 30"/>
            <p:cNvSpPr txBox="1"/>
            <p:nvPr/>
          </p:nvSpPr>
          <p:spPr>
            <a:xfrm>
              <a:off x="9442019" y="4624726"/>
              <a:ext cx="2148345" cy="646331"/>
            </a:xfrm>
            <a:prstGeom prst="rect">
              <a:avLst/>
            </a:prstGeom>
            <a:noFill/>
            <a:effectLst/>
          </p:spPr>
          <p:txBody>
            <a:bodyPr wrap="none" rtlCol="0">
              <a:spAutoFit/>
            </a:bodyPr>
            <a:lstStyle/>
            <a:p>
              <a:r>
                <a:rPr lang="en-US" altLang="zh-CN" sz="1400" b="1" dirty="0">
                  <a:solidFill>
                    <a:schemeClr val="bg1">
                      <a:lumMod val="50000"/>
                    </a:schemeClr>
                  </a:solidFill>
                  <a:latin typeface="方正姚体" panose="02010601030101010101" pitchFamily="2" charset="-122"/>
                  <a:ea typeface="方正姚体" panose="02010601030101010101" pitchFamily="2" charset="-122"/>
                </a:rPr>
                <a:t> MORE  THEN  TEMPLATE</a:t>
              </a:r>
              <a:endParaRPr lang="en-US" altLang="zh-CN" sz="1000" b="1"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100" dirty="0">
                  <a:solidFill>
                    <a:schemeClr val="bg1">
                      <a:lumMod val="50000"/>
                    </a:schemeClr>
                  </a:solidFill>
                  <a:latin typeface="方正姚体" panose="02010601030101010101" pitchFamily="2" charset="-122"/>
                  <a:ea typeface="方正姚体" panose="02010601030101010101" pitchFamily="2" charset="-122"/>
                </a:rPr>
                <a:t>Click here to add  you to the  center</a:t>
              </a:r>
            </a:p>
            <a:p>
              <a:r>
                <a:rPr lang="en-US" altLang="zh-CN" sz="1100" dirty="0">
                  <a:solidFill>
                    <a:schemeClr val="bg1">
                      <a:lumMod val="50000"/>
                    </a:schemeClr>
                  </a:solidFill>
                  <a:latin typeface="方正姚体" panose="02010601030101010101" pitchFamily="2" charset="-122"/>
                  <a:ea typeface="方正姚体" panose="02010601030101010101" pitchFamily="2" charset="-122"/>
                </a:rPr>
                <a:t>of the  narrative thought</a:t>
              </a:r>
              <a:endParaRPr lang="en-US" altLang="zh-CN" sz="1400" dirty="0">
                <a:solidFill>
                  <a:schemeClr val="bg1">
                    <a:lumMod val="50000"/>
                  </a:schemeClr>
                </a:solidFill>
                <a:latin typeface="方正姚体" panose="02010601030101010101" pitchFamily="2" charset="-122"/>
                <a:ea typeface="方正姚体" panose="02010601030101010101" pitchFamily="2" charset="-122"/>
              </a:endParaRPr>
            </a:p>
          </p:txBody>
        </p:sp>
      </p:grpSp>
      <p:sp>
        <p:nvSpPr>
          <p:cNvPr id="23" name="矩形 22"/>
          <p:cNvSpPr/>
          <p:nvPr/>
        </p:nvSpPr>
        <p:spPr>
          <a:xfrm>
            <a:off x="522515" y="965540"/>
            <a:ext cx="11204896" cy="88004"/>
          </a:xfrm>
          <a:prstGeom prst="rect">
            <a:avLst/>
          </a:prstGeom>
          <a:solidFill>
            <a:schemeClr val="bg1">
              <a:lumMod val="85000"/>
              <a:alpha val="36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782294" y="388600"/>
            <a:ext cx="1276163" cy="576401"/>
            <a:chOff x="782294" y="698597"/>
            <a:chExt cx="1276163" cy="266404"/>
          </a:xfrm>
          <a:solidFill>
            <a:schemeClr val="bg1">
              <a:lumMod val="85000"/>
            </a:schemeClr>
          </a:solidFill>
        </p:grpSpPr>
        <p:sp>
          <p:nvSpPr>
            <p:cNvPr id="25" name="等腰三角形 24"/>
            <p:cNvSpPr/>
            <p:nvPr/>
          </p:nvSpPr>
          <p:spPr>
            <a:xfrm rot="16200000">
              <a:off x="742194" y="738697"/>
              <a:ext cx="266404" cy="186203"/>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16200000" flipV="1">
              <a:off x="1832154" y="738697"/>
              <a:ext cx="266404" cy="186203"/>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同侧圆角矩形 26"/>
          <p:cNvSpPr/>
          <p:nvPr/>
        </p:nvSpPr>
        <p:spPr>
          <a:xfrm rot="10800000">
            <a:off x="968497" y="388600"/>
            <a:ext cx="903757" cy="938942"/>
          </a:xfrm>
          <a:prstGeom prst="round2SameRect">
            <a:avLst/>
          </a:prstGeom>
          <a:solidFill>
            <a:srgbClr val="068E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文本框 27"/>
          <p:cNvSpPr txBox="1"/>
          <p:nvPr/>
        </p:nvSpPr>
        <p:spPr>
          <a:xfrm>
            <a:off x="1069158" y="473350"/>
            <a:ext cx="702436" cy="769441"/>
          </a:xfrm>
          <a:prstGeom prst="rect">
            <a:avLst/>
          </a:prstGeom>
          <a:noFill/>
        </p:spPr>
        <p:txBody>
          <a:bodyPr wrap="none" rtlCol="0">
            <a:spAutoFit/>
          </a:bodyPr>
          <a:lstStyle/>
          <a:p>
            <a:r>
              <a:rPr lang="en-US" altLang="zh-CN" sz="4400" dirty="0">
                <a:solidFill>
                  <a:schemeClr val="bg1"/>
                </a:solidFill>
                <a:latin typeface="Impact" panose="020B0806030902050204" pitchFamily="34" charset="0"/>
                <a:ea typeface="阿里巴巴普惠体 H" panose="00020600040101010101" pitchFamily="18" charset="-122"/>
                <a:cs typeface="阿里巴巴普惠体 H" panose="00020600040101010101" pitchFamily="18" charset="-122"/>
              </a:rPr>
              <a:t>01</a:t>
            </a:r>
            <a:endParaRPr lang="zh-CN" altLang="en-US" sz="2000" dirty="0">
              <a:solidFill>
                <a:schemeClr val="bg1"/>
              </a:solidFill>
              <a:latin typeface="Impact" panose="020B0806030902050204" pitchFamily="34" charset="0"/>
              <a:ea typeface="阿里巴巴普惠体 H" panose="00020600040101010101" pitchFamily="18" charset="-122"/>
              <a:cs typeface="阿里巴巴普惠体 H" panose="00020600040101010101" pitchFamily="18" charset="-122"/>
            </a:endParaRPr>
          </a:p>
        </p:txBody>
      </p:sp>
      <p:sp>
        <p:nvSpPr>
          <p:cNvPr id="29" name="矩形 28"/>
          <p:cNvSpPr/>
          <p:nvPr/>
        </p:nvSpPr>
        <p:spPr>
          <a:xfrm>
            <a:off x="2099773" y="293372"/>
            <a:ext cx="4240263" cy="584775"/>
          </a:xfrm>
          <a:prstGeom prst="rect">
            <a:avLst/>
          </a:prstGeom>
        </p:spPr>
        <p:txBody>
          <a:bodyPr wrap="none">
            <a:spAutoFit/>
          </a:bodyPr>
          <a:lstStyle/>
          <a:p>
            <a:r>
              <a:rPr lang="zh-CN" altLang="en-US" sz="3200" dirty="0">
                <a:latin typeface="阿里巴巴普惠体 H" panose="00020600040101010101" pitchFamily="18" charset="-122"/>
                <a:ea typeface="阿里巴巴普惠体 H" panose="00020600040101010101" pitchFamily="18" charset="-122"/>
                <a:cs typeface="阿里巴巴普惠体 H" panose="00020600040101010101" pitchFamily="18" charset="-122"/>
              </a:rPr>
              <a:t>单击此处添加标题文本</a:t>
            </a:r>
          </a:p>
        </p:txBody>
      </p:sp>
      <p:sp>
        <p:nvSpPr>
          <p:cNvPr id="30" name="矩形 29"/>
          <p:cNvSpPr/>
          <p:nvPr/>
        </p:nvSpPr>
        <p:spPr>
          <a:xfrm flipV="1">
            <a:off x="0" y="6813869"/>
            <a:ext cx="12190413" cy="45719"/>
          </a:xfrm>
          <a:prstGeom prst="rect">
            <a:avLst/>
          </a:prstGeom>
          <a:solidFill>
            <a:srgbClr val="3099B8"/>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8076066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圆角矩形 4"/>
          <p:cNvSpPr/>
          <p:nvPr/>
        </p:nvSpPr>
        <p:spPr>
          <a:xfrm rot="2700000">
            <a:off x="2021179" y="3094179"/>
            <a:ext cx="1387642" cy="1387642"/>
          </a:xfrm>
          <a:prstGeom prst="roundRect">
            <a:avLst>
              <a:gd name="adj" fmla="val 6319"/>
            </a:avLst>
          </a:prstGeom>
          <a:solidFill>
            <a:srgbClr val="1C8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圆角矩形 6"/>
          <p:cNvSpPr/>
          <p:nvPr/>
        </p:nvSpPr>
        <p:spPr>
          <a:xfrm rot="2700000">
            <a:off x="4313112" y="3094178"/>
            <a:ext cx="1387642" cy="1387642"/>
          </a:xfrm>
          <a:prstGeom prst="roundRect">
            <a:avLst>
              <a:gd name="adj" fmla="val 6319"/>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圆角矩形 7"/>
          <p:cNvSpPr/>
          <p:nvPr/>
        </p:nvSpPr>
        <p:spPr>
          <a:xfrm rot="2700000">
            <a:off x="6605045" y="3071972"/>
            <a:ext cx="1387642" cy="1387642"/>
          </a:xfrm>
          <a:prstGeom prst="roundRect">
            <a:avLst>
              <a:gd name="adj" fmla="val 6319"/>
            </a:avLst>
          </a:prstGeom>
          <a:solidFill>
            <a:srgbClr val="1C8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圆角矩形 8"/>
          <p:cNvSpPr/>
          <p:nvPr/>
        </p:nvSpPr>
        <p:spPr>
          <a:xfrm rot="2700000">
            <a:off x="8896977" y="3071971"/>
            <a:ext cx="1387642" cy="1387642"/>
          </a:xfrm>
          <a:prstGeom prst="roundRect">
            <a:avLst>
              <a:gd name="adj" fmla="val 6319"/>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任意多边形 9"/>
          <p:cNvSpPr/>
          <p:nvPr/>
        </p:nvSpPr>
        <p:spPr>
          <a:xfrm>
            <a:off x="1909406" y="2167449"/>
            <a:ext cx="1940313" cy="1148576"/>
          </a:xfrm>
          <a:custGeom>
            <a:avLst/>
            <a:gdLst>
              <a:gd name="connsiteX0" fmla="*/ 0 w 1940313"/>
              <a:gd name="connsiteY0" fmla="*/ 791737 h 1148576"/>
              <a:gd name="connsiteX1" fmla="*/ 791737 w 1940313"/>
              <a:gd name="connsiteY1" fmla="*/ 0 h 1148576"/>
              <a:gd name="connsiteX2" fmla="*/ 1940313 w 1940313"/>
              <a:gd name="connsiteY2" fmla="*/ 1148576 h 1148576"/>
            </a:gdLst>
            <a:ahLst/>
            <a:cxnLst>
              <a:cxn ang="0">
                <a:pos x="connsiteX0" y="connsiteY0"/>
              </a:cxn>
              <a:cxn ang="0">
                <a:pos x="connsiteX1" y="connsiteY1"/>
              </a:cxn>
              <a:cxn ang="0">
                <a:pos x="connsiteX2" y="connsiteY2"/>
              </a:cxn>
            </a:cxnLst>
            <a:rect l="l" t="t" r="r" b="b"/>
            <a:pathLst>
              <a:path w="1940313" h="1148576">
                <a:moveTo>
                  <a:pt x="0" y="791737"/>
                </a:moveTo>
                <a:lnTo>
                  <a:pt x="791737" y="0"/>
                </a:lnTo>
                <a:lnTo>
                  <a:pt x="1940313" y="1148576"/>
                </a:lnTo>
              </a:path>
            </a:pathLst>
          </a:custGeom>
          <a:noFill/>
          <a:ln w="12700">
            <a:solidFill>
              <a:srgbClr val="8A8B8F"/>
            </a:solidFill>
            <a:prstDash val="dash"/>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任意多边形 10"/>
          <p:cNvSpPr/>
          <p:nvPr/>
        </p:nvSpPr>
        <p:spPr>
          <a:xfrm flipV="1">
            <a:off x="4201435" y="4295282"/>
            <a:ext cx="1940313" cy="1148576"/>
          </a:xfrm>
          <a:custGeom>
            <a:avLst/>
            <a:gdLst>
              <a:gd name="connsiteX0" fmla="*/ 0 w 1940313"/>
              <a:gd name="connsiteY0" fmla="*/ 791737 h 1148576"/>
              <a:gd name="connsiteX1" fmla="*/ 791737 w 1940313"/>
              <a:gd name="connsiteY1" fmla="*/ 0 h 1148576"/>
              <a:gd name="connsiteX2" fmla="*/ 1940313 w 1940313"/>
              <a:gd name="connsiteY2" fmla="*/ 1148576 h 1148576"/>
            </a:gdLst>
            <a:ahLst/>
            <a:cxnLst>
              <a:cxn ang="0">
                <a:pos x="connsiteX0" y="connsiteY0"/>
              </a:cxn>
              <a:cxn ang="0">
                <a:pos x="connsiteX1" y="connsiteY1"/>
              </a:cxn>
              <a:cxn ang="0">
                <a:pos x="connsiteX2" y="connsiteY2"/>
              </a:cxn>
            </a:cxnLst>
            <a:rect l="l" t="t" r="r" b="b"/>
            <a:pathLst>
              <a:path w="1940313" h="1148576">
                <a:moveTo>
                  <a:pt x="0" y="791737"/>
                </a:moveTo>
                <a:lnTo>
                  <a:pt x="791737" y="0"/>
                </a:lnTo>
                <a:lnTo>
                  <a:pt x="1940313" y="1148576"/>
                </a:lnTo>
              </a:path>
            </a:pathLst>
          </a:custGeom>
          <a:noFill/>
          <a:ln w="12700">
            <a:solidFill>
              <a:srgbClr val="8A8B8F"/>
            </a:solidFill>
            <a:prstDash val="dash"/>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任意多边形 11"/>
          <p:cNvSpPr/>
          <p:nvPr/>
        </p:nvSpPr>
        <p:spPr>
          <a:xfrm>
            <a:off x="6493559" y="2167449"/>
            <a:ext cx="1940313" cy="1148576"/>
          </a:xfrm>
          <a:custGeom>
            <a:avLst/>
            <a:gdLst>
              <a:gd name="connsiteX0" fmla="*/ 0 w 1940313"/>
              <a:gd name="connsiteY0" fmla="*/ 791737 h 1148576"/>
              <a:gd name="connsiteX1" fmla="*/ 791737 w 1940313"/>
              <a:gd name="connsiteY1" fmla="*/ 0 h 1148576"/>
              <a:gd name="connsiteX2" fmla="*/ 1940313 w 1940313"/>
              <a:gd name="connsiteY2" fmla="*/ 1148576 h 1148576"/>
            </a:gdLst>
            <a:ahLst/>
            <a:cxnLst>
              <a:cxn ang="0">
                <a:pos x="connsiteX0" y="connsiteY0"/>
              </a:cxn>
              <a:cxn ang="0">
                <a:pos x="connsiteX1" y="connsiteY1"/>
              </a:cxn>
              <a:cxn ang="0">
                <a:pos x="connsiteX2" y="connsiteY2"/>
              </a:cxn>
            </a:cxnLst>
            <a:rect l="l" t="t" r="r" b="b"/>
            <a:pathLst>
              <a:path w="1940313" h="1148576">
                <a:moveTo>
                  <a:pt x="0" y="791737"/>
                </a:moveTo>
                <a:lnTo>
                  <a:pt x="791737" y="0"/>
                </a:lnTo>
                <a:lnTo>
                  <a:pt x="1940313" y="1148576"/>
                </a:lnTo>
              </a:path>
            </a:pathLst>
          </a:custGeom>
          <a:noFill/>
          <a:ln w="12700">
            <a:solidFill>
              <a:srgbClr val="8A8B8F"/>
            </a:solidFill>
            <a:prstDash val="dash"/>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任意多边形 12"/>
          <p:cNvSpPr/>
          <p:nvPr/>
        </p:nvSpPr>
        <p:spPr>
          <a:xfrm flipV="1">
            <a:off x="8763286" y="4295282"/>
            <a:ext cx="1940313" cy="1148576"/>
          </a:xfrm>
          <a:custGeom>
            <a:avLst/>
            <a:gdLst>
              <a:gd name="connsiteX0" fmla="*/ 0 w 1940313"/>
              <a:gd name="connsiteY0" fmla="*/ 791737 h 1148576"/>
              <a:gd name="connsiteX1" fmla="*/ 791737 w 1940313"/>
              <a:gd name="connsiteY1" fmla="*/ 0 h 1148576"/>
              <a:gd name="connsiteX2" fmla="*/ 1940313 w 1940313"/>
              <a:gd name="connsiteY2" fmla="*/ 1148576 h 1148576"/>
            </a:gdLst>
            <a:ahLst/>
            <a:cxnLst>
              <a:cxn ang="0">
                <a:pos x="connsiteX0" y="connsiteY0"/>
              </a:cxn>
              <a:cxn ang="0">
                <a:pos x="connsiteX1" y="connsiteY1"/>
              </a:cxn>
              <a:cxn ang="0">
                <a:pos x="connsiteX2" y="connsiteY2"/>
              </a:cxn>
            </a:cxnLst>
            <a:rect l="l" t="t" r="r" b="b"/>
            <a:pathLst>
              <a:path w="1940313" h="1148576">
                <a:moveTo>
                  <a:pt x="0" y="791737"/>
                </a:moveTo>
                <a:lnTo>
                  <a:pt x="791737" y="0"/>
                </a:lnTo>
                <a:lnTo>
                  <a:pt x="1940313" y="1148576"/>
                </a:lnTo>
              </a:path>
            </a:pathLst>
          </a:custGeom>
          <a:noFill/>
          <a:ln w="12700">
            <a:solidFill>
              <a:srgbClr val="8A8B8F"/>
            </a:solidFill>
            <a:prstDash val="dash"/>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3" name="组合 62"/>
          <p:cNvGrpSpPr/>
          <p:nvPr/>
        </p:nvGrpSpPr>
        <p:grpSpPr>
          <a:xfrm>
            <a:off x="1351824" y="5214431"/>
            <a:ext cx="2666093" cy="802951"/>
            <a:chOff x="1351824" y="4950667"/>
            <a:chExt cx="2666093" cy="802951"/>
          </a:xfrm>
        </p:grpSpPr>
        <p:sp>
          <p:nvSpPr>
            <p:cNvPr id="64" name="文本框 48"/>
            <p:cNvSpPr txBox="1"/>
            <p:nvPr/>
          </p:nvSpPr>
          <p:spPr>
            <a:xfrm>
              <a:off x="1723309" y="4950667"/>
              <a:ext cx="1923123" cy="338554"/>
            </a:xfrm>
            <a:prstGeom prst="rect">
              <a:avLst/>
            </a:prstGeom>
            <a:noFill/>
          </p:spPr>
          <p:txBody>
            <a:bodyPr wrap="square" rtlCol="0">
              <a:spAutoFit/>
            </a:bodyPr>
            <a:lstStyle/>
            <a:p>
              <a:pPr algn="ctr"/>
              <a:r>
                <a:rPr lang="zh-CN" altLang="en-US" sz="1600" dirty="0">
                  <a:solidFill>
                    <a:schemeClr val="bg1">
                      <a:lumMod val="50000"/>
                    </a:schemeClr>
                  </a:solidFill>
                  <a:latin typeface="微软雅黑"/>
                  <a:ea typeface="微软雅黑"/>
                </a:rPr>
                <a:t>点击添加标题</a:t>
              </a:r>
            </a:p>
          </p:txBody>
        </p:sp>
        <p:sp>
          <p:nvSpPr>
            <p:cNvPr id="65" name="矩形 64"/>
            <p:cNvSpPr/>
            <p:nvPr/>
          </p:nvSpPr>
          <p:spPr>
            <a:xfrm>
              <a:off x="1351824" y="5199620"/>
              <a:ext cx="2666093" cy="553998"/>
            </a:xfrm>
            <a:prstGeom prst="rect">
              <a:avLst/>
            </a:prstGeom>
          </p:spPr>
          <p:txBody>
            <a:bodyPr wrap="square">
              <a:spAutoFit/>
            </a:bodyPr>
            <a:lstStyle/>
            <a:p>
              <a:pPr algn="ctr" fontAlgn="base">
                <a:spcBef>
                  <a:spcPct val="0"/>
                </a:spcBef>
                <a:spcAft>
                  <a:spcPct val="0"/>
                </a:spcAft>
              </a:pPr>
              <a:r>
                <a:rPr lang="en-US" altLang="zh-CN" sz="1000" dirty="0">
                  <a:solidFill>
                    <a:schemeClr val="bg1">
                      <a:lumMod val="50000"/>
                    </a:schemeClr>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66" name="组合 65"/>
          <p:cNvGrpSpPr/>
          <p:nvPr/>
        </p:nvGrpSpPr>
        <p:grpSpPr>
          <a:xfrm>
            <a:off x="3674110" y="1672945"/>
            <a:ext cx="2666093" cy="802951"/>
            <a:chOff x="1351824" y="4950667"/>
            <a:chExt cx="2666093" cy="802951"/>
          </a:xfrm>
        </p:grpSpPr>
        <p:sp>
          <p:nvSpPr>
            <p:cNvPr id="67" name="文本框 51"/>
            <p:cNvSpPr txBox="1"/>
            <p:nvPr/>
          </p:nvSpPr>
          <p:spPr>
            <a:xfrm>
              <a:off x="1723309" y="4950667"/>
              <a:ext cx="1923123" cy="338554"/>
            </a:xfrm>
            <a:prstGeom prst="rect">
              <a:avLst/>
            </a:prstGeom>
            <a:noFill/>
          </p:spPr>
          <p:txBody>
            <a:bodyPr wrap="square" rtlCol="0">
              <a:spAutoFit/>
            </a:bodyPr>
            <a:lstStyle/>
            <a:p>
              <a:pPr algn="ctr"/>
              <a:r>
                <a:rPr lang="zh-CN" altLang="en-US" sz="1600" dirty="0">
                  <a:solidFill>
                    <a:schemeClr val="bg1">
                      <a:lumMod val="50000"/>
                    </a:schemeClr>
                  </a:solidFill>
                  <a:latin typeface="微软雅黑"/>
                  <a:ea typeface="微软雅黑"/>
                </a:rPr>
                <a:t>点击添加标题</a:t>
              </a:r>
            </a:p>
          </p:txBody>
        </p:sp>
        <p:sp>
          <p:nvSpPr>
            <p:cNvPr id="68" name="矩形 67"/>
            <p:cNvSpPr/>
            <p:nvPr/>
          </p:nvSpPr>
          <p:spPr>
            <a:xfrm>
              <a:off x="1351824" y="5199620"/>
              <a:ext cx="2666093" cy="553998"/>
            </a:xfrm>
            <a:prstGeom prst="rect">
              <a:avLst/>
            </a:prstGeom>
          </p:spPr>
          <p:txBody>
            <a:bodyPr wrap="square">
              <a:spAutoFit/>
            </a:bodyPr>
            <a:lstStyle/>
            <a:p>
              <a:pPr algn="ctr" fontAlgn="base">
                <a:spcBef>
                  <a:spcPct val="0"/>
                </a:spcBef>
                <a:spcAft>
                  <a:spcPct val="0"/>
                </a:spcAft>
              </a:pPr>
              <a:r>
                <a:rPr lang="en-US" altLang="zh-CN" sz="1000" dirty="0">
                  <a:solidFill>
                    <a:schemeClr val="bg1">
                      <a:lumMod val="50000"/>
                    </a:schemeClr>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69" name="组合 68"/>
          <p:cNvGrpSpPr/>
          <p:nvPr/>
        </p:nvGrpSpPr>
        <p:grpSpPr>
          <a:xfrm>
            <a:off x="5952852" y="5214431"/>
            <a:ext cx="2666093" cy="802951"/>
            <a:chOff x="1351824" y="4950667"/>
            <a:chExt cx="2666093" cy="802951"/>
          </a:xfrm>
        </p:grpSpPr>
        <p:sp>
          <p:nvSpPr>
            <p:cNvPr id="70" name="文本框 54"/>
            <p:cNvSpPr txBox="1"/>
            <p:nvPr/>
          </p:nvSpPr>
          <p:spPr>
            <a:xfrm>
              <a:off x="1723309" y="4950667"/>
              <a:ext cx="1923123" cy="338554"/>
            </a:xfrm>
            <a:prstGeom prst="rect">
              <a:avLst/>
            </a:prstGeom>
            <a:noFill/>
          </p:spPr>
          <p:txBody>
            <a:bodyPr wrap="square" rtlCol="0">
              <a:spAutoFit/>
            </a:bodyPr>
            <a:lstStyle/>
            <a:p>
              <a:pPr algn="ctr"/>
              <a:r>
                <a:rPr lang="zh-CN" altLang="en-US" sz="1600" dirty="0">
                  <a:solidFill>
                    <a:schemeClr val="bg1">
                      <a:lumMod val="50000"/>
                    </a:schemeClr>
                  </a:solidFill>
                  <a:latin typeface="微软雅黑"/>
                  <a:ea typeface="微软雅黑"/>
                </a:rPr>
                <a:t>点击添加标题</a:t>
              </a:r>
            </a:p>
          </p:txBody>
        </p:sp>
        <p:sp>
          <p:nvSpPr>
            <p:cNvPr id="71" name="矩形 70"/>
            <p:cNvSpPr/>
            <p:nvPr/>
          </p:nvSpPr>
          <p:spPr>
            <a:xfrm>
              <a:off x="1351824" y="5199620"/>
              <a:ext cx="2666093" cy="553998"/>
            </a:xfrm>
            <a:prstGeom prst="rect">
              <a:avLst/>
            </a:prstGeom>
          </p:spPr>
          <p:txBody>
            <a:bodyPr wrap="square">
              <a:spAutoFit/>
            </a:bodyPr>
            <a:lstStyle/>
            <a:p>
              <a:pPr algn="ctr" fontAlgn="base">
                <a:spcBef>
                  <a:spcPct val="0"/>
                </a:spcBef>
                <a:spcAft>
                  <a:spcPct val="0"/>
                </a:spcAft>
              </a:pPr>
              <a:r>
                <a:rPr lang="en-US" altLang="zh-CN" sz="1000" dirty="0">
                  <a:solidFill>
                    <a:schemeClr val="bg1">
                      <a:lumMod val="50000"/>
                    </a:schemeClr>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72" name="组合 71"/>
          <p:cNvGrpSpPr/>
          <p:nvPr/>
        </p:nvGrpSpPr>
        <p:grpSpPr>
          <a:xfrm>
            <a:off x="8275138" y="1672945"/>
            <a:ext cx="2666093" cy="802951"/>
            <a:chOff x="1351824" y="4950667"/>
            <a:chExt cx="2666093" cy="802951"/>
          </a:xfrm>
        </p:grpSpPr>
        <p:sp>
          <p:nvSpPr>
            <p:cNvPr id="73" name="文本框 57"/>
            <p:cNvSpPr txBox="1"/>
            <p:nvPr/>
          </p:nvSpPr>
          <p:spPr>
            <a:xfrm>
              <a:off x="1723309" y="4950667"/>
              <a:ext cx="1923123" cy="338554"/>
            </a:xfrm>
            <a:prstGeom prst="rect">
              <a:avLst/>
            </a:prstGeom>
            <a:noFill/>
          </p:spPr>
          <p:txBody>
            <a:bodyPr wrap="square" rtlCol="0">
              <a:spAutoFit/>
            </a:bodyPr>
            <a:lstStyle/>
            <a:p>
              <a:pPr algn="ctr"/>
              <a:r>
                <a:rPr lang="zh-CN" altLang="en-US" sz="1600" dirty="0">
                  <a:solidFill>
                    <a:schemeClr val="bg1">
                      <a:lumMod val="50000"/>
                    </a:schemeClr>
                  </a:solidFill>
                  <a:latin typeface="微软雅黑"/>
                  <a:ea typeface="微软雅黑"/>
                </a:rPr>
                <a:t>点击添加标题</a:t>
              </a:r>
            </a:p>
          </p:txBody>
        </p:sp>
        <p:sp>
          <p:nvSpPr>
            <p:cNvPr id="74" name="矩形 73"/>
            <p:cNvSpPr/>
            <p:nvPr/>
          </p:nvSpPr>
          <p:spPr>
            <a:xfrm>
              <a:off x="1351824" y="5199620"/>
              <a:ext cx="2666093" cy="553998"/>
            </a:xfrm>
            <a:prstGeom prst="rect">
              <a:avLst/>
            </a:prstGeom>
          </p:spPr>
          <p:txBody>
            <a:bodyPr wrap="square">
              <a:spAutoFit/>
            </a:bodyPr>
            <a:lstStyle/>
            <a:p>
              <a:pPr algn="ctr" fontAlgn="base">
                <a:spcBef>
                  <a:spcPct val="0"/>
                </a:spcBef>
                <a:spcAft>
                  <a:spcPct val="0"/>
                </a:spcAft>
              </a:pPr>
              <a:r>
                <a:rPr lang="en-US" altLang="zh-CN" sz="1000" dirty="0">
                  <a:solidFill>
                    <a:schemeClr val="bg1">
                      <a:lumMod val="50000"/>
                    </a:schemeClr>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75" name="组合 74"/>
          <p:cNvGrpSpPr/>
          <p:nvPr/>
        </p:nvGrpSpPr>
        <p:grpSpPr>
          <a:xfrm>
            <a:off x="2474453" y="3437352"/>
            <a:ext cx="481094" cy="701296"/>
            <a:chOff x="4081166" y="4301728"/>
            <a:chExt cx="239316" cy="348854"/>
          </a:xfrm>
          <a:solidFill>
            <a:schemeClr val="bg1"/>
          </a:solidFill>
        </p:grpSpPr>
        <p:sp>
          <p:nvSpPr>
            <p:cNvPr id="76" name="AutoShape 97"/>
            <p:cNvSpPr>
              <a:spLocks/>
            </p:cNvSpPr>
            <p:nvPr/>
          </p:nvSpPr>
          <p:spPr bwMode="auto">
            <a:xfrm>
              <a:off x="4081166" y="4301728"/>
              <a:ext cx="239316" cy="3488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77" name="AutoShape 98"/>
            <p:cNvSpPr>
              <a:spLocks/>
            </p:cNvSpPr>
            <p:nvPr/>
          </p:nvSpPr>
          <p:spPr bwMode="auto">
            <a:xfrm>
              <a:off x="4178797" y="4334470"/>
              <a:ext cx="44053" cy="107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78" name="AutoShape 99"/>
            <p:cNvSpPr>
              <a:spLocks/>
            </p:cNvSpPr>
            <p:nvPr/>
          </p:nvSpPr>
          <p:spPr bwMode="auto">
            <a:xfrm>
              <a:off x="4190108" y="4607123"/>
              <a:ext cx="21431" cy="107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grpSp>
        <p:nvGrpSpPr>
          <p:cNvPr id="79" name="组合 78"/>
          <p:cNvGrpSpPr/>
          <p:nvPr/>
        </p:nvGrpSpPr>
        <p:grpSpPr>
          <a:xfrm>
            <a:off x="4668987" y="3450053"/>
            <a:ext cx="675893" cy="675893"/>
            <a:chOff x="6162378" y="2904530"/>
            <a:chExt cx="348258" cy="348258"/>
          </a:xfrm>
          <a:solidFill>
            <a:schemeClr val="bg1"/>
          </a:solidFill>
        </p:grpSpPr>
        <p:sp>
          <p:nvSpPr>
            <p:cNvPr id="80" name="AutoShape 52"/>
            <p:cNvSpPr>
              <a:spLocks/>
            </p:cNvSpPr>
            <p:nvPr/>
          </p:nvSpPr>
          <p:spPr bwMode="auto">
            <a:xfrm>
              <a:off x="6162378" y="2904530"/>
              <a:ext cx="348258" cy="348258"/>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81" name="AutoShape 53"/>
            <p:cNvSpPr>
              <a:spLocks/>
            </p:cNvSpPr>
            <p:nvPr/>
          </p:nvSpPr>
          <p:spPr bwMode="auto">
            <a:xfrm>
              <a:off x="6293347" y="3024187"/>
              <a:ext cx="94060" cy="97631"/>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82" name="AutoShape 54"/>
            <p:cNvSpPr>
              <a:spLocks/>
            </p:cNvSpPr>
            <p:nvPr/>
          </p:nvSpPr>
          <p:spPr bwMode="auto">
            <a:xfrm>
              <a:off x="6282035" y="3143845"/>
              <a:ext cx="52983" cy="55364"/>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83" name="AutoShape 55"/>
            <p:cNvSpPr>
              <a:spLocks/>
            </p:cNvSpPr>
            <p:nvPr/>
          </p:nvSpPr>
          <p:spPr bwMode="auto">
            <a:xfrm>
              <a:off x="6336804" y="2958703"/>
              <a:ext cx="53578" cy="55960"/>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grpSp>
        <p:nvGrpSpPr>
          <p:cNvPr id="84" name="Group 58"/>
          <p:cNvGrpSpPr/>
          <p:nvPr/>
        </p:nvGrpSpPr>
        <p:grpSpPr>
          <a:xfrm>
            <a:off x="7013409" y="3497902"/>
            <a:ext cx="570915" cy="535782"/>
            <a:chOff x="10074275" y="1647825"/>
            <a:chExt cx="464344" cy="435769"/>
          </a:xfrm>
          <a:solidFill>
            <a:schemeClr val="bg1"/>
          </a:solidFill>
        </p:grpSpPr>
        <p:sp>
          <p:nvSpPr>
            <p:cNvPr id="85" name="AutoShape 69"/>
            <p:cNvSpPr>
              <a:spLocks/>
            </p:cNvSpPr>
            <p:nvPr/>
          </p:nvSpPr>
          <p:spPr bwMode="auto">
            <a:xfrm>
              <a:off x="10074275" y="1647825"/>
              <a:ext cx="464344"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86" name="AutoShape 70"/>
            <p:cNvSpPr>
              <a:spLocks/>
            </p:cNvSpPr>
            <p:nvPr/>
          </p:nvSpPr>
          <p:spPr bwMode="auto">
            <a:xfrm>
              <a:off x="10291763" y="1734344"/>
              <a:ext cx="873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87" name="AutoShape 71"/>
            <p:cNvSpPr>
              <a:spLocks/>
            </p:cNvSpPr>
            <p:nvPr/>
          </p:nvSpPr>
          <p:spPr bwMode="auto">
            <a:xfrm>
              <a:off x="10291763" y="1778000"/>
              <a:ext cx="87313"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88" name="AutoShape 72"/>
            <p:cNvSpPr>
              <a:spLocks/>
            </p:cNvSpPr>
            <p:nvPr/>
          </p:nvSpPr>
          <p:spPr bwMode="auto">
            <a:xfrm>
              <a:off x="10291763" y="1821657"/>
              <a:ext cx="1889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89" name="AutoShape 73"/>
            <p:cNvSpPr>
              <a:spLocks/>
            </p:cNvSpPr>
            <p:nvPr/>
          </p:nvSpPr>
          <p:spPr bwMode="auto">
            <a:xfrm>
              <a:off x="10132219" y="1908969"/>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90" name="AutoShape 74"/>
            <p:cNvSpPr>
              <a:spLocks/>
            </p:cNvSpPr>
            <p:nvPr/>
          </p:nvSpPr>
          <p:spPr bwMode="auto">
            <a:xfrm>
              <a:off x="10132219" y="1952625"/>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91" name="AutoShape 75"/>
            <p:cNvSpPr>
              <a:spLocks/>
            </p:cNvSpPr>
            <p:nvPr/>
          </p:nvSpPr>
          <p:spPr bwMode="auto">
            <a:xfrm>
              <a:off x="10132219" y="1996282"/>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92" name="AutoShape 76"/>
            <p:cNvSpPr>
              <a:spLocks/>
            </p:cNvSpPr>
            <p:nvPr/>
          </p:nvSpPr>
          <p:spPr bwMode="auto">
            <a:xfrm>
              <a:off x="10132219" y="1865313"/>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93" name="AutoShape 77"/>
            <p:cNvSpPr>
              <a:spLocks/>
            </p:cNvSpPr>
            <p:nvPr/>
          </p:nvSpPr>
          <p:spPr bwMode="auto">
            <a:xfrm>
              <a:off x="10132219" y="1720057"/>
              <a:ext cx="130969"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grpSp>
        <p:nvGrpSpPr>
          <p:cNvPr id="94" name="组合 93"/>
          <p:cNvGrpSpPr/>
          <p:nvPr/>
        </p:nvGrpSpPr>
        <p:grpSpPr>
          <a:xfrm>
            <a:off x="9268341" y="3483023"/>
            <a:ext cx="644916" cy="565540"/>
            <a:chOff x="1239739" y="2232422"/>
            <a:chExt cx="348258" cy="305396"/>
          </a:xfrm>
          <a:solidFill>
            <a:schemeClr val="bg1"/>
          </a:solidFill>
        </p:grpSpPr>
        <p:sp>
          <p:nvSpPr>
            <p:cNvPr id="95" name="AutoShape 147"/>
            <p:cNvSpPr>
              <a:spLocks/>
            </p:cNvSpPr>
            <p:nvPr/>
          </p:nvSpPr>
          <p:spPr bwMode="auto">
            <a:xfrm>
              <a:off x="1239739" y="2232422"/>
              <a:ext cx="348258" cy="305396"/>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96" name="AutoShape 148"/>
            <p:cNvSpPr>
              <a:spLocks/>
            </p:cNvSpPr>
            <p:nvPr/>
          </p:nvSpPr>
          <p:spPr bwMode="auto">
            <a:xfrm>
              <a:off x="1293912" y="2287190"/>
              <a:ext cx="51792" cy="517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sp>
        <p:nvSpPr>
          <p:cNvPr id="47" name="矩形 46"/>
          <p:cNvSpPr/>
          <p:nvPr/>
        </p:nvSpPr>
        <p:spPr>
          <a:xfrm>
            <a:off x="522515" y="965540"/>
            <a:ext cx="11204896" cy="88004"/>
          </a:xfrm>
          <a:prstGeom prst="rect">
            <a:avLst/>
          </a:prstGeom>
          <a:solidFill>
            <a:schemeClr val="bg1">
              <a:lumMod val="85000"/>
              <a:alpha val="36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组合 47"/>
          <p:cNvGrpSpPr/>
          <p:nvPr/>
        </p:nvGrpSpPr>
        <p:grpSpPr>
          <a:xfrm>
            <a:off x="782294" y="388600"/>
            <a:ext cx="1276163" cy="576401"/>
            <a:chOff x="782294" y="698597"/>
            <a:chExt cx="1276163" cy="266404"/>
          </a:xfrm>
          <a:solidFill>
            <a:schemeClr val="bg1">
              <a:lumMod val="85000"/>
            </a:schemeClr>
          </a:solidFill>
        </p:grpSpPr>
        <p:sp>
          <p:nvSpPr>
            <p:cNvPr id="49" name="等腰三角形 48"/>
            <p:cNvSpPr/>
            <p:nvPr/>
          </p:nvSpPr>
          <p:spPr>
            <a:xfrm rot="16200000">
              <a:off x="742194" y="738697"/>
              <a:ext cx="266404" cy="186203"/>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rot="16200000" flipV="1">
              <a:off x="1832154" y="738697"/>
              <a:ext cx="266404" cy="186203"/>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同侧圆角矩形 50"/>
          <p:cNvSpPr/>
          <p:nvPr/>
        </p:nvSpPr>
        <p:spPr>
          <a:xfrm rot="10800000">
            <a:off x="968497" y="388600"/>
            <a:ext cx="903757" cy="938942"/>
          </a:xfrm>
          <a:prstGeom prst="round2SameRect">
            <a:avLst/>
          </a:prstGeom>
          <a:solidFill>
            <a:srgbClr val="068E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文本框 51"/>
          <p:cNvSpPr txBox="1"/>
          <p:nvPr/>
        </p:nvSpPr>
        <p:spPr>
          <a:xfrm>
            <a:off x="1069158" y="473350"/>
            <a:ext cx="702436" cy="769441"/>
          </a:xfrm>
          <a:prstGeom prst="rect">
            <a:avLst/>
          </a:prstGeom>
          <a:noFill/>
        </p:spPr>
        <p:txBody>
          <a:bodyPr wrap="none" rtlCol="0">
            <a:spAutoFit/>
          </a:bodyPr>
          <a:lstStyle/>
          <a:p>
            <a:r>
              <a:rPr lang="en-US" altLang="zh-CN" sz="4400" dirty="0">
                <a:solidFill>
                  <a:schemeClr val="bg1"/>
                </a:solidFill>
                <a:latin typeface="Impact" panose="020B0806030902050204" pitchFamily="34" charset="0"/>
                <a:ea typeface="阿里巴巴普惠体 H" panose="00020600040101010101" pitchFamily="18" charset="-122"/>
                <a:cs typeface="阿里巴巴普惠体 H" panose="00020600040101010101" pitchFamily="18" charset="-122"/>
              </a:rPr>
              <a:t>01</a:t>
            </a:r>
            <a:endParaRPr lang="zh-CN" altLang="en-US" sz="2000" dirty="0">
              <a:solidFill>
                <a:schemeClr val="bg1"/>
              </a:solidFill>
              <a:latin typeface="Impact" panose="020B0806030902050204" pitchFamily="34" charset="0"/>
              <a:ea typeface="阿里巴巴普惠体 H" panose="00020600040101010101" pitchFamily="18" charset="-122"/>
              <a:cs typeface="阿里巴巴普惠体 H" panose="00020600040101010101" pitchFamily="18" charset="-122"/>
            </a:endParaRPr>
          </a:p>
        </p:txBody>
      </p:sp>
      <p:sp>
        <p:nvSpPr>
          <p:cNvPr id="53" name="矩形 52"/>
          <p:cNvSpPr/>
          <p:nvPr/>
        </p:nvSpPr>
        <p:spPr>
          <a:xfrm>
            <a:off x="2099773" y="293372"/>
            <a:ext cx="4240263" cy="584775"/>
          </a:xfrm>
          <a:prstGeom prst="rect">
            <a:avLst/>
          </a:prstGeom>
        </p:spPr>
        <p:txBody>
          <a:bodyPr wrap="none">
            <a:spAutoFit/>
          </a:bodyPr>
          <a:lstStyle/>
          <a:p>
            <a:r>
              <a:rPr lang="zh-CN" altLang="en-US" sz="3200" dirty="0">
                <a:latin typeface="阿里巴巴普惠体 H" panose="00020600040101010101" pitchFamily="18" charset="-122"/>
                <a:ea typeface="阿里巴巴普惠体 H" panose="00020600040101010101" pitchFamily="18" charset="-122"/>
                <a:cs typeface="阿里巴巴普惠体 H" panose="00020600040101010101" pitchFamily="18" charset="-122"/>
              </a:rPr>
              <a:t>单击此处添加标题文本</a:t>
            </a:r>
          </a:p>
        </p:txBody>
      </p:sp>
      <p:sp>
        <p:nvSpPr>
          <p:cNvPr id="54" name="矩形 53"/>
          <p:cNvSpPr/>
          <p:nvPr/>
        </p:nvSpPr>
        <p:spPr>
          <a:xfrm flipV="1">
            <a:off x="0" y="6813869"/>
            <a:ext cx="12190413" cy="45719"/>
          </a:xfrm>
          <a:prstGeom prst="rect">
            <a:avLst/>
          </a:prstGeom>
          <a:solidFill>
            <a:srgbClr val="3099B8"/>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9540693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3"/>
          <p:cNvGrpSpPr/>
          <p:nvPr/>
        </p:nvGrpSpPr>
        <p:grpSpPr>
          <a:xfrm>
            <a:off x="1338321" y="1904483"/>
            <a:ext cx="3372480" cy="2915834"/>
            <a:chOff x="524164" y="1385451"/>
            <a:chExt cx="3717636" cy="3214255"/>
          </a:xfrm>
        </p:grpSpPr>
        <p:graphicFrame>
          <p:nvGraphicFramePr>
            <p:cNvPr id="6" name="Chart 6"/>
            <p:cNvGraphicFramePr/>
            <p:nvPr>
              <p:extLst>
                <p:ext uri="{D42A27DB-BD31-4B8C-83A1-F6EECF244321}">
                  <p14:modId xmlns:p14="http://schemas.microsoft.com/office/powerpoint/2010/main" val="2976859930"/>
                </p:ext>
              </p:extLst>
            </p:nvPr>
          </p:nvGraphicFramePr>
          <p:xfrm>
            <a:off x="524164" y="1385451"/>
            <a:ext cx="3717636" cy="3214255"/>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16"/>
            <p:cNvSpPr txBox="1"/>
            <p:nvPr/>
          </p:nvSpPr>
          <p:spPr>
            <a:xfrm>
              <a:off x="1393965" y="2336680"/>
              <a:ext cx="953905" cy="590340"/>
            </a:xfrm>
            <a:prstGeom prst="rect">
              <a:avLst/>
            </a:prstGeom>
            <a:noFill/>
          </p:spPr>
          <p:txBody>
            <a:bodyPr wrap="square" rtlCol="0">
              <a:spAutoFit/>
            </a:bodyPr>
            <a:lstStyle/>
            <a:p>
              <a:pPr algn="ctr">
                <a:lnSpc>
                  <a:spcPct val="120000"/>
                </a:lnSpc>
              </a:pPr>
              <a:r>
                <a:rPr lang="zh-CN" altLang="en-US" sz="12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TextBox 18"/>
            <p:cNvSpPr txBox="1"/>
            <p:nvPr/>
          </p:nvSpPr>
          <p:spPr>
            <a:xfrm>
              <a:off x="2516185" y="2336680"/>
              <a:ext cx="953905" cy="590340"/>
            </a:xfrm>
            <a:prstGeom prst="rect">
              <a:avLst/>
            </a:prstGeom>
            <a:noFill/>
          </p:spPr>
          <p:txBody>
            <a:bodyPr wrap="square" rtlCol="0">
              <a:spAutoFit/>
            </a:bodyPr>
            <a:lstStyle/>
            <a:p>
              <a:pPr algn="ctr">
                <a:lnSpc>
                  <a:spcPct val="120000"/>
                </a:lnSpc>
              </a:pPr>
              <a:r>
                <a:rPr lang="zh-CN" altLang="en-US" sz="12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extBox 19"/>
            <p:cNvSpPr txBox="1"/>
            <p:nvPr/>
          </p:nvSpPr>
          <p:spPr>
            <a:xfrm>
              <a:off x="1906027" y="3485403"/>
              <a:ext cx="953905" cy="590340"/>
            </a:xfrm>
            <a:prstGeom prst="rect">
              <a:avLst/>
            </a:prstGeom>
            <a:noFill/>
          </p:spPr>
          <p:txBody>
            <a:bodyPr wrap="square" rtlCol="0">
              <a:spAutoFit/>
            </a:bodyPr>
            <a:lstStyle/>
            <a:p>
              <a:pPr algn="ctr">
                <a:lnSpc>
                  <a:spcPct val="120000"/>
                </a:lnSpc>
              </a:pPr>
              <a:r>
                <a:rPr lang="zh-CN" altLang="en-US" sz="12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 name="Group 4"/>
          <p:cNvGrpSpPr/>
          <p:nvPr/>
        </p:nvGrpSpPr>
        <p:grpSpPr>
          <a:xfrm>
            <a:off x="4531266" y="1904483"/>
            <a:ext cx="3372480" cy="2915834"/>
            <a:chOff x="4237182" y="1385451"/>
            <a:chExt cx="3717636" cy="3214255"/>
          </a:xfrm>
        </p:grpSpPr>
        <p:graphicFrame>
          <p:nvGraphicFramePr>
            <p:cNvPr id="12" name="Chart 9"/>
            <p:cNvGraphicFramePr/>
            <p:nvPr>
              <p:extLst>
                <p:ext uri="{D42A27DB-BD31-4B8C-83A1-F6EECF244321}">
                  <p14:modId xmlns:p14="http://schemas.microsoft.com/office/powerpoint/2010/main" val="2768775541"/>
                </p:ext>
              </p:extLst>
            </p:nvPr>
          </p:nvGraphicFramePr>
          <p:xfrm>
            <a:off x="4237182" y="1385451"/>
            <a:ext cx="3717636" cy="3214255"/>
          </p:xfrm>
          <a:graphic>
            <a:graphicData uri="http://schemas.openxmlformats.org/drawingml/2006/chart">
              <c:chart xmlns:c="http://schemas.openxmlformats.org/drawingml/2006/chart" xmlns:r="http://schemas.openxmlformats.org/officeDocument/2006/relationships" r:id="rId4"/>
            </a:graphicData>
          </a:graphic>
        </p:graphicFrame>
        <p:sp>
          <p:nvSpPr>
            <p:cNvPr id="13" name="TextBox 17"/>
            <p:cNvSpPr txBox="1"/>
            <p:nvPr/>
          </p:nvSpPr>
          <p:spPr>
            <a:xfrm>
              <a:off x="6231240" y="2399364"/>
              <a:ext cx="977540" cy="590340"/>
            </a:xfrm>
            <a:prstGeom prst="rect">
              <a:avLst/>
            </a:prstGeom>
            <a:noFill/>
          </p:spPr>
          <p:txBody>
            <a:bodyPr wrap="square" rtlCol="0">
              <a:spAutoFit/>
            </a:bodyPr>
            <a:lstStyle/>
            <a:p>
              <a:pPr algn="ctr">
                <a:lnSpc>
                  <a:spcPct val="120000"/>
                </a:lnSpc>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TextBox 21"/>
            <p:cNvSpPr txBox="1"/>
            <p:nvPr/>
          </p:nvSpPr>
          <p:spPr>
            <a:xfrm>
              <a:off x="5049896" y="2399364"/>
              <a:ext cx="977540" cy="590340"/>
            </a:xfrm>
            <a:prstGeom prst="rect">
              <a:avLst/>
            </a:prstGeom>
            <a:noFill/>
          </p:spPr>
          <p:txBody>
            <a:bodyPr wrap="square" rtlCol="0">
              <a:spAutoFit/>
            </a:bodyPr>
            <a:lstStyle/>
            <a:p>
              <a:pPr algn="ctr">
                <a:lnSpc>
                  <a:spcPct val="120000"/>
                </a:lnSpc>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22"/>
            <p:cNvSpPr txBox="1"/>
            <p:nvPr/>
          </p:nvSpPr>
          <p:spPr>
            <a:xfrm>
              <a:off x="5310957" y="3487232"/>
              <a:ext cx="977540" cy="590340"/>
            </a:xfrm>
            <a:prstGeom prst="rect">
              <a:avLst/>
            </a:prstGeom>
            <a:noFill/>
          </p:spPr>
          <p:txBody>
            <a:bodyPr wrap="square" rtlCol="0">
              <a:spAutoFit/>
            </a:bodyPr>
            <a:lstStyle/>
            <a:p>
              <a:pPr algn="ctr">
                <a:lnSpc>
                  <a:spcPct val="120000"/>
                </a:lnSpc>
              </a:pPr>
              <a:r>
                <a:rPr lang="zh-CN" altLang="en-US" sz="12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5"/>
          <p:cNvGrpSpPr/>
          <p:nvPr/>
        </p:nvGrpSpPr>
        <p:grpSpPr>
          <a:xfrm>
            <a:off x="7715040" y="1904483"/>
            <a:ext cx="3372480" cy="2915834"/>
            <a:chOff x="7950201" y="1385451"/>
            <a:chExt cx="3717636" cy="3214255"/>
          </a:xfrm>
        </p:grpSpPr>
        <p:graphicFrame>
          <p:nvGraphicFramePr>
            <p:cNvPr id="17" name="Chart 10"/>
            <p:cNvGraphicFramePr/>
            <p:nvPr>
              <p:extLst>
                <p:ext uri="{D42A27DB-BD31-4B8C-83A1-F6EECF244321}">
                  <p14:modId xmlns:p14="http://schemas.microsoft.com/office/powerpoint/2010/main" val="2551227885"/>
                </p:ext>
              </p:extLst>
            </p:nvPr>
          </p:nvGraphicFramePr>
          <p:xfrm>
            <a:off x="7950201" y="1385451"/>
            <a:ext cx="3717636" cy="3214255"/>
          </p:xfrm>
          <a:graphic>
            <a:graphicData uri="http://schemas.openxmlformats.org/drawingml/2006/chart">
              <c:chart xmlns:c="http://schemas.openxmlformats.org/drawingml/2006/chart" xmlns:r="http://schemas.openxmlformats.org/officeDocument/2006/relationships" r:id="rId5"/>
            </a:graphicData>
          </a:graphic>
        </p:graphicFrame>
        <p:sp>
          <p:nvSpPr>
            <p:cNvPr id="18" name="TextBox 20"/>
            <p:cNvSpPr txBox="1"/>
            <p:nvPr/>
          </p:nvSpPr>
          <p:spPr>
            <a:xfrm>
              <a:off x="8751365" y="2359405"/>
              <a:ext cx="952631" cy="590340"/>
            </a:xfrm>
            <a:prstGeom prst="rect">
              <a:avLst/>
            </a:prstGeom>
            <a:noFill/>
          </p:spPr>
          <p:txBody>
            <a:bodyPr wrap="square" rtlCol="0">
              <a:spAutoFit/>
            </a:bodyPr>
            <a:lstStyle/>
            <a:p>
              <a:pPr algn="ctr">
                <a:lnSpc>
                  <a:spcPct val="120000"/>
                </a:lnSpc>
              </a:pPr>
              <a:r>
                <a:rPr lang="zh-CN" altLang="en-US" sz="12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23"/>
            <p:cNvSpPr txBox="1"/>
            <p:nvPr/>
          </p:nvSpPr>
          <p:spPr>
            <a:xfrm>
              <a:off x="9912284" y="2359405"/>
              <a:ext cx="952631" cy="590340"/>
            </a:xfrm>
            <a:prstGeom prst="rect">
              <a:avLst/>
            </a:prstGeom>
            <a:noFill/>
          </p:spPr>
          <p:txBody>
            <a:bodyPr wrap="square" rtlCol="0">
              <a:spAutoFit/>
            </a:bodyPr>
            <a:lstStyle/>
            <a:p>
              <a:pPr algn="ctr">
                <a:lnSpc>
                  <a:spcPct val="120000"/>
                </a:lnSpc>
              </a:pPr>
              <a:r>
                <a:rPr lang="zh-CN" altLang="en-US" sz="12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24"/>
            <p:cNvSpPr txBox="1"/>
            <p:nvPr/>
          </p:nvSpPr>
          <p:spPr>
            <a:xfrm>
              <a:off x="9452420" y="3442893"/>
              <a:ext cx="952631" cy="590340"/>
            </a:xfrm>
            <a:prstGeom prst="rect">
              <a:avLst/>
            </a:prstGeom>
            <a:noFill/>
          </p:spPr>
          <p:txBody>
            <a:bodyPr wrap="square" rtlCol="0">
              <a:spAutoFit/>
            </a:bodyPr>
            <a:lstStyle/>
            <a:p>
              <a:pPr algn="ctr">
                <a:lnSpc>
                  <a:spcPct val="120000"/>
                </a:lnSpc>
              </a:pPr>
              <a:r>
                <a:rPr lang="zh-CN" altLang="en-US" sz="12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21" name="67"/>
          <p:cNvCxnSpPr/>
          <p:nvPr/>
        </p:nvCxnSpPr>
        <p:spPr>
          <a:xfrm>
            <a:off x="1738214" y="5074025"/>
            <a:ext cx="8719042"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2" name="TextBox 29"/>
          <p:cNvSpPr txBox="1"/>
          <p:nvPr/>
        </p:nvSpPr>
        <p:spPr>
          <a:xfrm>
            <a:off x="1866812" y="5208655"/>
            <a:ext cx="8392310" cy="769429"/>
          </a:xfrm>
          <a:prstGeom prst="rect">
            <a:avLst/>
          </a:prstGeom>
          <a:noFill/>
          <a:ln>
            <a:noFill/>
          </a:ln>
        </p:spPr>
        <p:txBody>
          <a:bodyPr wrap="square" lIns="121908" tIns="60954" rIns="121908" bIns="60954" rtlCol="0">
            <a:spAutoFit/>
          </a:bodyPr>
          <a:lstStyle/>
          <a:p>
            <a:pPr algn="ctr"/>
            <a:r>
              <a:rPr lang="zh-CN" altLang="en-US" sz="1400" dirty="0">
                <a:solidFill>
                  <a:schemeClr val="bg1">
                    <a:lumMod val="65000"/>
                  </a:schemeClr>
                </a:solidFill>
                <a:latin typeface="微软雅黑" panose="020B0503020204020204" pitchFamily="34" charset="-122"/>
                <a:ea typeface="微软雅黑" panose="020B0503020204020204" pitchFamily="34" charset="-122"/>
                <a:cs typeface="+mn-ea"/>
              </a:rPr>
              <a:t>点击添加文字内容，内容简要详尽，言简意赅叙述内容概要。点击添加文字内容，内容简要详</a:t>
            </a:r>
            <a:endParaRPr lang="en-US" altLang="zh-CN" sz="1400" dirty="0">
              <a:solidFill>
                <a:schemeClr val="bg1">
                  <a:lumMod val="65000"/>
                </a:schemeClr>
              </a:solidFill>
              <a:latin typeface="微软雅黑" panose="020B0503020204020204" pitchFamily="34" charset="-122"/>
              <a:ea typeface="微软雅黑" panose="020B0503020204020204" pitchFamily="34" charset="-122"/>
              <a:cs typeface="+mn-ea"/>
            </a:endParaRPr>
          </a:p>
          <a:p>
            <a:pPr algn="ctr"/>
            <a:r>
              <a:rPr lang="zh-CN" altLang="en-US" sz="1400" dirty="0">
                <a:solidFill>
                  <a:schemeClr val="bg1">
                    <a:lumMod val="65000"/>
                  </a:schemeClr>
                </a:solidFill>
                <a:latin typeface="微软雅黑" panose="020B0503020204020204" pitchFamily="34" charset="-122"/>
                <a:ea typeface="微软雅黑" panose="020B0503020204020204" pitchFamily="34" charset="-122"/>
                <a:cs typeface="+mn-ea"/>
              </a:rPr>
              <a:t>尽，言简意赅叙述内容概要。点击添加文字内容，内容简要详尽，言简意赅叙述内容概要。点</a:t>
            </a:r>
            <a:endParaRPr lang="en-US" altLang="zh-CN" sz="1400" dirty="0">
              <a:solidFill>
                <a:schemeClr val="bg1">
                  <a:lumMod val="65000"/>
                </a:schemeClr>
              </a:solidFill>
              <a:latin typeface="微软雅黑" panose="020B0503020204020204" pitchFamily="34" charset="-122"/>
              <a:ea typeface="微软雅黑" panose="020B0503020204020204" pitchFamily="34" charset="-122"/>
              <a:cs typeface="+mn-ea"/>
            </a:endParaRPr>
          </a:p>
          <a:p>
            <a:pPr algn="ctr"/>
            <a:r>
              <a:rPr lang="zh-CN" altLang="en-US" sz="1400" dirty="0">
                <a:solidFill>
                  <a:schemeClr val="bg1">
                    <a:lumMod val="65000"/>
                  </a:schemeClr>
                </a:solidFill>
                <a:latin typeface="微软雅黑" panose="020B0503020204020204" pitchFamily="34" charset="-122"/>
                <a:ea typeface="微软雅黑" panose="020B0503020204020204" pitchFamily="34" charset="-122"/>
                <a:cs typeface="+mn-ea"/>
              </a:rPr>
              <a:t>击添加文字内容，内容简要详尽，言简意赅叙述内容概要。</a:t>
            </a:r>
          </a:p>
        </p:txBody>
      </p:sp>
      <p:sp>
        <p:nvSpPr>
          <p:cNvPr id="23" name="矩形 22"/>
          <p:cNvSpPr/>
          <p:nvPr/>
        </p:nvSpPr>
        <p:spPr>
          <a:xfrm>
            <a:off x="522515" y="965540"/>
            <a:ext cx="11204896" cy="88004"/>
          </a:xfrm>
          <a:prstGeom prst="rect">
            <a:avLst/>
          </a:prstGeom>
          <a:solidFill>
            <a:schemeClr val="bg1">
              <a:lumMod val="85000"/>
              <a:alpha val="36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782294" y="388600"/>
            <a:ext cx="1276163" cy="576401"/>
            <a:chOff x="782294" y="698597"/>
            <a:chExt cx="1276163" cy="266404"/>
          </a:xfrm>
          <a:solidFill>
            <a:schemeClr val="bg1">
              <a:lumMod val="85000"/>
            </a:schemeClr>
          </a:solidFill>
        </p:grpSpPr>
        <p:sp>
          <p:nvSpPr>
            <p:cNvPr id="25" name="等腰三角形 24"/>
            <p:cNvSpPr/>
            <p:nvPr/>
          </p:nvSpPr>
          <p:spPr>
            <a:xfrm rot="16200000">
              <a:off x="742194" y="738697"/>
              <a:ext cx="266404" cy="186203"/>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16200000" flipV="1">
              <a:off x="1832154" y="738697"/>
              <a:ext cx="266404" cy="186203"/>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同侧圆角矩形 26"/>
          <p:cNvSpPr/>
          <p:nvPr/>
        </p:nvSpPr>
        <p:spPr>
          <a:xfrm rot="10800000">
            <a:off x="968497" y="388600"/>
            <a:ext cx="903757" cy="938942"/>
          </a:xfrm>
          <a:prstGeom prst="round2SameRect">
            <a:avLst/>
          </a:prstGeom>
          <a:solidFill>
            <a:srgbClr val="068E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文本框 27"/>
          <p:cNvSpPr txBox="1"/>
          <p:nvPr/>
        </p:nvSpPr>
        <p:spPr>
          <a:xfrm>
            <a:off x="1069158" y="473350"/>
            <a:ext cx="702436" cy="769441"/>
          </a:xfrm>
          <a:prstGeom prst="rect">
            <a:avLst/>
          </a:prstGeom>
          <a:noFill/>
        </p:spPr>
        <p:txBody>
          <a:bodyPr wrap="none" rtlCol="0">
            <a:spAutoFit/>
          </a:bodyPr>
          <a:lstStyle/>
          <a:p>
            <a:r>
              <a:rPr lang="en-US" altLang="zh-CN" sz="4400" dirty="0">
                <a:solidFill>
                  <a:schemeClr val="bg1"/>
                </a:solidFill>
                <a:latin typeface="Impact" panose="020B0806030902050204" pitchFamily="34" charset="0"/>
                <a:ea typeface="阿里巴巴普惠体 H" panose="00020600040101010101" pitchFamily="18" charset="-122"/>
                <a:cs typeface="阿里巴巴普惠体 H" panose="00020600040101010101" pitchFamily="18" charset="-122"/>
              </a:rPr>
              <a:t>01</a:t>
            </a:r>
            <a:endParaRPr lang="zh-CN" altLang="en-US" sz="2000" dirty="0">
              <a:solidFill>
                <a:schemeClr val="bg1"/>
              </a:solidFill>
              <a:latin typeface="Impact" panose="020B0806030902050204" pitchFamily="34" charset="0"/>
              <a:ea typeface="阿里巴巴普惠体 H" panose="00020600040101010101" pitchFamily="18" charset="-122"/>
              <a:cs typeface="阿里巴巴普惠体 H" panose="00020600040101010101" pitchFamily="18" charset="-122"/>
            </a:endParaRPr>
          </a:p>
        </p:txBody>
      </p:sp>
      <p:sp>
        <p:nvSpPr>
          <p:cNvPr id="29" name="矩形 28"/>
          <p:cNvSpPr/>
          <p:nvPr/>
        </p:nvSpPr>
        <p:spPr>
          <a:xfrm>
            <a:off x="2099773" y="293372"/>
            <a:ext cx="4240263" cy="584775"/>
          </a:xfrm>
          <a:prstGeom prst="rect">
            <a:avLst/>
          </a:prstGeom>
        </p:spPr>
        <p:txBody>
          <a:bodyPr wrap="none">
            <a:spAutoFit/>
          </a:bodyPr>
          <a:lstStyle/>
          <a:p>
            <a:r>
              <a:rPr lang="zh-CN" altLang="en-US" sz="3200" dirty="0">
                <a:latin typeface="阿里巴巴普惠体 H" panose="00020600040101010101" pitchFamily="18" charset="-122"/>
                <a:ea typeface="阿里巴巴普惠体 H" panose="00020600040101010101" pitchFamily="18" charset="-122"/>
                <a:cs typeface="阿里巴巴普惠体 H" panose="00020600040101010101" pitchFamily="18" charset="-122"/>
              </a:rPr>
              <a:t>单击此处添加标题文本</a:t>
            </a:r>
          </a:p>
        </p:txBody>
      </p:sp>
      <p:sp>
        <p:nvSpPr>
          <p:cNvPr id="30" name="矩形 29"/>
          <p:cNvSpPr/>
          <p:nvPr/>
        </p:nvSpPr>
        <p:spPr>
          <a:xfrm flipV="1">
            <a:off x="0" y="6813869"/>
            <a:ext cx="12190413" cy="45719"/>
          </a:xfrm>
          <a:prstGeom prst="rect">
            <a:avLst/>
          </a:prstGeom>
          <a:solidFill>
            <a:srgbClr val="3099B8"/>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7642809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497635" y="2780002"/>
            <a:ext cx="11232060" cy="3662545"/>
            <a:chOff x="497635" y="2780002"/>
            <a:chExt cx="11232060" cy="3662545"/>
          </a:xfrm>
        </p:grpSpPr>
        <p:pic>
          <p:nvPicPr>
            <p:cNvPr id="24" name="图片 2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66313" y="4460890"/>
              <a:ext cx="2951434" cy="1962250"/>
            </a:xfrm>
            <a:prstGeom prst="rect">
              <a:avLst/>
            </a:prstGeom>
          </p:spPr>
        </p:pic>
        <p:pic>
          <p:nvPicPr>
            <p:cNvPr id="25" name="图片 24"/>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97635" y="3178629"/>
              <a:ext cx="1391355" cy="3263918"/>
            </a:xfrm>
            <a:prstGeom prst="rect">
              <a:avLst/>
            </a:prstGeom>
          </p:spPr>
        </p:pic>
        <p:pic>
          <p:nvPicPr>
            <p:cNvPr id="26" name="图片 25"/>
            <p:cNvPicPr>
              <a:picLocks noChangeAspect="1"/>
            </p:cNvPicPr>
            <p:nvPr/>
          </p:nvPicPr>
          <p:blipFill rotWithShape="1">
            <a:blip r:embed="rId9" cstate="screen">
              <a:extLst>
                <a:ext uri="{28A0092B-C50C-407E-A947-70E740481C1C}">
                  <a14:useLocalDpi xmlns:a14="http://schemas.microsoft.com/office/drawing/2010/main"/>
                </a:ext>
              </a:extLst>
            </a:blip>
            <a:srcRect r="-1256"/>
            <a:stretch/>
          </p:blipFill>
          <p:spPr>
            <a:xfrm>
              <a:off x="4783842" y="5230165"/>
              <a:ext cx="1244879" cy="1188170"/>
            </a:xfrm>
            <a:prstGeom prst="rect">
              <a:avLst/>
            </a:prstGeom>
          </p:spPr>
        </p:pic>
        <p:pic>
          <p:nvPicPr>
            <p:cNvPr id="27" name="图片 26"/>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7362092" y="4892374"/>
              <a:ext cx="1351108" cy="1537455"/>
            </a:xfrm>
            <a:prstGeom prst="rect">
              <a:avLst/>
            </a:prstGeom>
          </p:spPr>
        </p:pic>
        <p:pic>
          <p:nvPicPr>
            <p:cNvPr id="28" name="图片 27"/>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2983990" y="4695649"/>
              <a:ext cx="2685898" cy="1727491"/>
            </a:xfrm>
            <a:prstGeom prst="rect">
              <a:avLst/>
            </a:prstGeom>
          </p:spPr>
        </p:pic>
        <p:pic>
          <p:nvPicPr>
            <p:cNvPr id="29" name="图片 28"/>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922648" y="2780002"/>
              <a:ext cx="3807047" cy="3643138"/>
            </a:xfrm>
            <a:prstGeom prst="rect">
              <a:avLst/>
            </a:prstGeom>
          </p:spPr>
        </p:pic>
        <p:pic>
          <p:nvPicPr>
            <p:cNvPr id="30" name="图片 29"/>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rot="10800000">
              <a:off x="5255746" y="5211377"/>
              <a:ext cx="2647142" cy="1206957"/>
            </a:xfrm>
            <a:prstGeom prst="rect">
              <a:avLst/>
            </a:prstGeom>
          </p:spPr>
        </p:pic>
      </p:grpSp>
      <p:sp>
        <p:nvSpPr>
          <p:cNvPr id="50" name="矩形 49"/>
          <p:cNvSpPr/>
          <p:nvPr/>
        </p:nvSpPr>
        <p:spPr>
          <a:xfrm>
            <a:off x="4381281" y="2546870"/>
            <a:ext cx="2749471" cy="400110"/>
          </a:xfrm>
          <a:prstGeom prst="rect">
            <a:avLst/>
          </a:prstGeom>
          <a:noFill/>
        </p:spPr>
        <p:txBody>
          <a:bodyPr wrap="none">
            <a:spAutoFit/>
          </a:bodyPr>
          <a:lstStyle/>
          <a:p>
            <a:pPr fontAlgn="base">
              <a:spcBef>
                <a:spcPct val="0"/>
              </a:spcBef>
              <a:spcAft>
                <a:spcPct val="0"/>
              </a:spcAft>
            </a:pPr>
            <a:r>
              <a:rPr lang="zh-CN" altLang="en-US" sz="2000" dirty="0">
                <a:solidFill>
                  <a:schemeClr val="bg1">
                    <a:lumMod val="50000"/>
                  </a:schemeClr>
                </a:solidFill>
                <a:latin typeface="微软雅黑" panose="020B0503020204020204" pitchFamily="34" charset="-122"/>
                <a:ea typeface="微软雅黑" panose="020B0503020204020204" pitchFamily="34" charset="-122"/>
              </a:rPr>
              <a:t>单击此处添加标题文本</a:t>
            </a:r>
          </a:p>
        </p:txBody>
      </p:sp>
      <p:sp>
        <p:nvSpPr>
          <p:cNvPr id="51" name="矩形 50"/>
          <p:cNvSpPr/>
          <p:nvPr/>
        </p:nvSpPr>
        <p:spPr>
          <a:xfrm>
            <a:off x="4381281" y="3565175"/>
            <a:ext cx="2749471" cy="400110"/>
          </a:xfrm>
          <a:prstGeom prst="rect">
            <a:avLst/>
          </a:prstGeom>
          <a:noFill/>
        </p:spPr>
        <p:txBody>
          <a:bodyPr wrap="none">
            <a:spAutoFit/>
          </a:bodyPr>
          <a:lstStyle/>
          <a:p>
            <a:pPr fontAlgn="base">
              <a:spcBef>
                <a:spcPct val="0"/>
              </a:spcBef>
              <a:spcAft>
                <a:spcPct val="0"/>
              </a:spcAft>
            </a:pPr>
            <a:r>
              <a:rPr lang="zh-CN" altLang="en-US" sz="2000" dirty="0">
                <a:solidFill>
                  <a:schemeClr val="bg1">
                    <a:lumMod val="50000"/>
                  </a:schemeClr>
                </a:solidFill>
                <a:latin typeface="微软雅黑" panose="020B0503020204020204" pitchFamily="34" charset="-122"/>
                <a:ea typeface="微软雅黑" panose="020B0503020204020204" pitchFamily="34" charset="-122"/>
              </a:rPr>
              <a:t>单击此处添加标题文本</a:t>
            </a:r>
          </a:p>
        </p:txBody>
      </p:sp>
      <p:sp>
        <p:nvSpPr>
          <p:cNvPr id="52" name="矩形 51"/>
          <p:cNvSpPr/>
          <p:nvPr/>
        </p:nvSpPr>
        <p:spPr>
          <a:xfrm>
            <a:off x="8256596" y="2497487"/>
            <a:ext cx="2749471" cy="400110"/>
          </a:xfrm>
          <a:prstGeom prst="rect">
            <a:avLst/>
          </a:prstGeom>
          <a:noFill/>
        </p:spPr>
        <p:txBody>
          <a:bodyPr wrap="none">
            <a:spAutoFit/>
          </a:bodyPr>
          <a:lstStyle/>
          <a:p>
            <a:pPr fontAlgn="base">
              <a:spcBef>
                <a:spcPct val="0"/>
              </a:spcBef>
              <a:spcAft>
                <a:spcPct val="0"/>
              </a:spcAft>
            </a:pPr>
            <a:r>
              <a:rPr lang="zh-CN" altLang="en-US" sz="2000" dirty="0">
                <a:solidFill>
                  <a:schemeClr val="bg1">
                    <a:lumMod val="50000"/>
                  </a:schemeClr>
                </a:solidFill>
                <a:latin typeface="微软雅黑" panose="020B0503020204020204" pitchFamily="34" charset="-122"/>
                <a:ea typeface="微软雅黑" panose="020B0503020204020204" pitchFamily="34" charset="-122"/>
              </a:rPr>
              <a:t>单击此处添加标题文本</a:t>
            </a:r>
          </a:p>
        </p:txBody>
      </p:sp>
      <p:sp>
        <p:nvSpPr>
          <p:cNvPr id="53" name="矩形 52"/>
          <p:cNvSpPr/>
          <p:nvPr/>
        </p:nvSpPr>
        <p:spPr>
          <a:xfrm>
            <a:off x="8256596" y="3515792"/>
            <a:ext cx="2749471" cy="400110"/>
          </a:xfrm>
          <a:prstGeom prst="rect">
            <a:avLst/>
          </a:prstGeom>
          <a:noFill/>
        </p:spPr>
        <p:txBody>
          <a:bodyPr wrap="none">
            <a:spAutoFit/>
          </a:bodyPr>
          <a:lstStyle/>
          <a:p>
            <a:pPr fontAlgn="base">
              <a:spcBef>
                <a:spcPct val="0"/>
              </a:spcBef>
              <a:spcAft>
                <a:spcPct val="0"/>
              </a:spcAft>
            </a:pPr>
            <a:r>
              <a:rPr lang="zh-CN" altLang="en-US" sz="2000" dirty="0">
                <a:solidFill>
                  <a:schemeClr val="bg1">
                    <a:lumMod val="50000"/>
                  </a:schemeClr>
                </a:solidFill>
                <a:latin typeface="微软雅黑" panose="020B0503020204020204" pitchFamily="34" charset="-122"/>
                <a:ea typeface="微软雅黑" panose="020B0503020204020204" pitchFamily="34" charset="-122"/>
              </a:rPr>
              <a:t>单击此处添加标题文本</a:t>
            </a:r>
          </a:p>
        </p:txBody>
      </p:sp>
      <p:grpSp>
        <p:nvGrpSpPr>
          <p:cNvPr id="41" name="组合 40"/>
          <p:cNvGrpSpPr/>
          <p:nvPr/>
        </p:nvGrpSpPr>
        <p:grpSpPr>
          <a:xfrm>
            <a:off x="3350879" y="2381682"/>
            <a:ext cx="784411" cy="720725"/>
            <a:chOff x="3702515" y="2161282"/>
            <a:chExt cx="1180022" cy="1084217"/>
          </a:xfrm>
          <a:solidFill>
            <a:srgbClr val="1C80A0"/>
          </a:solidFill>
        </p:grpSpPr>
        <p:sp>
          <p:nvSpPr>
            <p:cNvPr id="55" name="椭圆 54"/>
            <p:cNvSpPr/>
            <p:nvPr/>
          </p:nvSpPr>
          <p:spPr>
            <a:xfrm>
              <a:off x="3750418" y="2161282"/>
              <a:ext cx="1084217" cy="1084217"/>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bg1"/>
                </a:solidFill>
                <a:latin typeface="张海山锐线体简" panose="02000000000000000000" pitchFamily="2" charset="-122"/>
                <a:ea typeface="张海山锐线体简" panose="02000000000000000000" pitchFamily="2" charset="-122"/>
              </a:endParaRPr>
            </a:p>
          </p:txBody>
        </p:sp>
        <p:sp>
          <p:nvSpPr>
            <p:cNvPr id="56" name="18"/>
            <p:cNvSpPr>
              <a:spLocks noChangeArrowheads="1"/>
            </p:cNvSpPr>
            <p:nvPr>
              <p:custDataLst>
                <p:tags r:id="rId4"/>
              </p:custDataLst>
            </p:nvPr>
          </p:nvSpPr>
          <p:spPr bwMode="auto">
            <a:xfrm>
              <a:off x="3702515" y="2335492"/>
              <a:ext cx="1180022" cy="740803"/>
            </a:xfrm>
            <a:prstGeom prst="rect">
              <a:avLst/>
            </a:prstGeom>
            <a:noFill/>
            <a:ln w="12700">
              <a:noFill/>
              <a:miter lim="800000"/>
              <a:headEnd/>
              <a:tailEnd/>
            </a:ln>
          </p:spPr>
          <p:txBody>
            <a:bodyPr wrap="square" lIns="0" tIns="0" rIns="0" bIns="0">
              <a:spAutoFit/>
            </a:bodyPr>
            <a:lstStyle/>
            <a:p>
              <a:pPr algn="ctr" fontAlgn="base">
                <a:spcBef>
                  <a:spcPct val="0"/>
                </a:spcBef>
                <a:spcAft>
                  <a:spcPct val="0"/>
                </a:spcAft>
              </a:pPr>
              <a:r>
                <a:rPr lang="en-US" altLang="zh-CN" sz="3200" dirty="0">
                  <a:solidFill>
                    <a:schemeClr val="bg1"/>
                  </a:solidFill>
                  <a:latin typeface="张海山锐线体简" panose="02000000000000000000" pitchFamily="2" charset="-122"/>
                  <a:ea typeface="张海山锐线体简" panose="02000000000000000000" pitchFamily="2" charset="-122"/>
                  <a:cs typeface="宋体" pitchFamily="2" charset="-122"/>
                </a:rPr>
                <a:t>01</a:t>
              </a:r>
            </a:p>
          </p:txBody>
        </p:sp>
      </p:grpSp>
      <p:grpSp>
        <p:nvGrpSpPr>
          <p:cNvPr id="57" name="组合 56"/>
          <p:cNvGrpSpPr/>
          <p:nvPr/>
        </p:nvGrpSpPr>
        <p:grpSpPr>
          <a:xfrm>
            <a:off x="3350879" y="3393460"/>
            <a:ext cx="784411" cy="720725"/>
            <a:chOff x="3702515" y="2161282"/>
            <a:chExt cx="1180022" cy="1084217"/>
          </a:xfrm>
          <a:solidFill>
            <a:srgbClr val="1C80A0"/>
          </a:solidFill>
        </p:grpSpPr>
        <p:sp>
          <p:nvSpPr>
            <p:cNvPr id="58" name="椭圆 57"/>
            <p:cNvSpPr/>
            <p:nvPr/>
          </p:nvSpPr>
          <p:spPr>
            <a:xfrm>
              <a:off x="3750418" y="2161282"/>
              <a:ext cx="1084217" cy="1084217"/>
            </a:xfrm>
            <a:prstGeom prst="ellipse">
              <a:avLst/>
            </a:prstGeom>
            <a:solidFill>
              <a:srgbClr val="068E7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bg1"/>
                </a:solidFill>
                <a:latin typeface="张海山锐线体简" panose="02000000000000000000" pitchFamily="2" charset="-122"/>
                <a:ea typeface="张海山锐线体简" panose="02000000000000000000" pitchFamily="2" charset="-122"/>
              </a:endParaRPr>
            </a:p>
          </p:txBody>
        </p:sp>
        <p:sp>
          <p:nvSpPr>
            <p:cNvPr id="59" name="18"/>
            <p:cNvSpPr>
              <a:spLocks noChangeArrowheads="1"/>
            </p:cNvSpPr>
            <p:nvPr>
              <p:custDataLst>
                <p:tags r:id="rId3"/>
              </p:custDataLst>
            </p:nvPr>
          </p:nvSpPr>
          <p:spPr bwMode="auto">
            <a:xfrm>
              <a:off x="3702515" y="2335492"/>
              <a:ext cx="1180022" cy="740803"/>
            </a:xfrm>
            <a:prstGeom prst="rect">
              <a:avLst/>
            </a:prstGeom>
            <a:noFill/>
            <a:ln w="12700">
              <a:noFill/>
              <a:miter lim="800000"/>
              <a:headEnd/>
              <a:tailEnd/>
            </a:ln>
          </p:spPr>
          <p:txBody>
            <a:bodyPr wrap="square" lIns="0" tIns="0" rIns="0" bIns="0">
              <a:spAutoFit/>
            </a:bodyPr>
            <a:lstStyle/>
            <a:p>
              <a:pPr algn="ctr" fontAlgn="base">
                <a:spcBef>
                  <a:spcPct val="0"/>
                </a:spcBef>
                <a:spcAft>
                  <a:spcPct val="0"/>
                </a:spcAft>
              </a:pPr>
              <a:r>
                <a:rPr lang="en-US" altLang="zh-CN" sz="3200" dirty="0">
                  <a:solidFill>
                    <a:schemeClr val="bg1"/>
                  </a:solidFill>
                  <a:latin typeface="张海山锐线体简" panose="02000000000000000000" pitchFamily="2" charset="-122"/>
                  <a:ea typeface="张海山锐线体简" panose="02000000000000000000" pitchFamily="2" charset="-122"/>
                  <a:cs typeface="宋体" pitchFamily="2" charset="-122"/>
                </a:rPr>
                <a:t>03</a:t>
              </a:r>
            </a:p>
          </p:txBody>
        </p:sp>
      </p:grpSp>
      <p:grpSp>
        <p:nvGrpSpPr>
          <p:cNvPr id="60" name="组合 59"/>
          <p:cNvGrpSpPr/>
          <p:nvPr/>
        </p:nvGrpSpPr>
        <p:grpSpPr>
          <a:xfrm>
            <a:off x="7226194" y="2368626"/>
            <a:ext cx="784411" cy="720725"/>
            <a:chOff x="3702515" y="2161282"/>
            <a:chExt cx="1180022" cy="1084217"/>
          </a:xfrm>
          <a:solidFill>
            <a:srgbClr val="1C80A0"/>
          </a:solidFill>
        </p:grpSpPr>
        <p:sp>
          <p:nvSpPr>
            <p:cNvPr id="61" name="椭圆 60"/>
            <p:cNvSpPr/>
            <p:nvPr/>
          </p:nvSpPr>
          <p:spPr>
            <a:xfrm>
              <a:off x="3750418" y="2161282"/>
              <a:ext cx="1084217" cy="1084217"/>
            </a:xfrm>
            <a:prstGeom prst="ellipse">
              <a:avLst/>
            </a:prstGeom>
            <a:solidFill>
              <a:srgbClr val="068E7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bg1"/>
                </a:solidFill>
                <a:latin typeface="张海山锐线体简" panose="02000000000000000000" pitchFamily="2" charset="-122"/>
                <a:ea typeface="张海山锐线体简" panose="02000000000000000000" pitchFamily="2" charset="-122"/>
              </a:endParaRPr>
            </a:p>
          </p:txBody>
        </p:sp>
        <p:sp>
          <p:nvSpPr>
            <p:cNvPr id="62" name="18"/>
            <p:cNvSpPr>
              <a:spLocks noChangeArrowheads="1"/>
            </p:cNvSpPr>
            <p:nvPr>
              <p:custDataLst>
                <p:tags r:id="rId2"/>
              </p:custDataLst>
            </p:nvPr>
          </p:nvSpPr>
          <p:spPr bwMode="auto">
            <a:xfrm>
              <a:off x="3702515" y="2335492"/>
              <a:ext cx="1180022" cy="740803"/>
            </a:xfrm>
            <a:prstGeom prst="rect">
              <a:avLst/>
            </a:prstGeom>
            <a:noFill/>
            <a:ln w="12700">
              <a:noFill/>
              <a:miter lim="800000"/>
              <a:headEnd/>
              <a:tailEnd/>
            </a:ln>
          </p:spPr>
          <p:txBody>
            <a:bodyPr wrap="square" lIns="0" tIns="0" rIns="0" bIns="0">
              <a:spAutoFit/>
            </a:bodyPr>
            <a:lstStyle/>
            <a:p>
              <a:pPr algn="ctr" fontAlgn="base">
                <a:spcBef>
                  <a:spcPct val="0"/>
                </a:spcBef>
                <a:spcAft>
                  <a:spcPct val="0"/>
                </a:spcAft>
              </a:pPr>
              <a:r>
                <a:rPr lang="en-US" altLang="zh-CN" sz="3200" dirty="0">
                  <a:solidFill>
                    <a:schemeClr val="bg1"/>
                  </a:solidFill>
                  <a:latin typeface="张海山锐线体简" panose="02000000000000000000" pitchFamily="2" charset="-122"/>
                  <a:ea typeface="张海山锐线体简" panose="02000000000000000000" pitchFamily="2" charset="-122"/>
                  <a:cs typeface="宋体" pitchFamily="2" charset="-122"/>
                </a:rPr>
                <a:t>02</a:t>
              </a:r>
            </a:p>
          </p:txBody>
        </p:sp>
      </p:grpSp>
      <p:grpSp>
        <p:nvGrpSpPr>
          <p:cNvPr id="63" name="组合 62"/>
          <p:cNvGrpSpPr/>
          <p:nvPr/>
        </p:nvGrpSpPr>
        <p:grpSpPr>
          <a:xfrm>
            <a:off x="7226194" y="3380405"/>
            <a:ext cx="784411" cy="720725"/>
            <a:chOff x="3702515" y="2161282"/>
            <a:chExt cx="1180022" cy="1084217"/>
          </a:xfrm>
          <a:solidFill>
            <a:srgbClr val="1C80A0"/>
          </a:solidFill>
        </p:grpSpPr>
        <p:sp>
          <p:nvSpPr>
            <p:cNvPr id="64" name="椭圆 63"/>
            <p:cNvSpPr/>
            <p:nvPr/>
          </p:nvSpPr>
          <p:spPr>
            <a:xfrm>
              <a:off x="3750418" y="2161282"/>
              <a:ext cx="1084217" cy="1084217"/>
            </a:xfrm>
            <a:prstGeom prst="ellipse">
              <a:avLst/>
            </a:prstGeom>
            <a:solidFill>
              <a:srgbClr val="3099B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bg1"/>
                </a:solidFill>
                <a:latin typeface="张海山锐线体简" panose="02000000000000000000" pitchFamily="2" charset="-122"/>
                <a:ea typeface="张海山锐线体简" panose="02000000000000000000" pitchFamily="2" charset="-122"/>
              </a:endParaRPr>
            </a:p>
          </p:txBody>
        </p:sp>
        <p:sp>
          <p:nvSpPr>
            <p:cNvPr id="65" name="18"/>
            <p:cNvSpPr>
              <a:spLocks noChangeArrowheads="1"/>
            </p:cNvSpPr>
            <p:nvPr>
              <p:custDataLst>
                <p:tags r:id="rId1"/>
              </p:custDataLst>
            </p:nvPr>
          </p:nvSpPr>
          <p:spPr bwMode="auto">
            <a:xfrm>
              <a:off x="3702515" y="2335492"/>
              <a:ext cx="1180022" cy="740803"/>
            </a:xfrm>
            <a:prstGeom prst="rect">
              <a:avLst/>
            </a:prstGeom>
            <a:noFill/>
            <a:ln w="12700">
              <a:noFill/>
              <a:miter lim="800000"/>
              <a:headEnd/>
              <a:tailEnd/>
            </a:ln>
          </p:spPr>
          <p:txBody>
            <a:bodyPr wrap="square" lIns="0" tIns="0" rIns="0" bIns="0">
              <a:spAutoFit/>
            </a:bodyPr>
            <a:lstStyle/>
            <a:p>
              <a:pPr algn="ctr" fontAlgn="base">
                <a:spcBef>
                  <a:spcPct val="0"/>
                </a:spcBef>
                <a:spcAft>
                  <a:spcPct val="0"/>
                </a:spcAft>
              </a:pPr>
              <a:r>
                <a:rPr lang="en-US" altLang="zh-CN" sz="3200" dirty="0">
                  <a:solidFill>
                    <a:schemeClr val="bg1"/>
                  </a:solidFill>
                  <a:latin typeface="张海山锐线体简" panose="02000000000000000000" pitchFamily="2" charset="-122"/>
                  <a:ea typeface="张海山锐线体简" panose="02000000000000000000" pitchFamily="2" charset="-122"/>
                  <a:cs typeface="宋体" pitchFamily="2" charset="-122"/>
                </a:rPr>
                <a:t>04</a:t>
              </a:r>
            </a:p>
          </p:txBody>
        </p:sp>
      </p:grpSp>
      <p:sp>
        <p:nvSpPr>
          <p:cNvPr id="36" name="矩形 35"/>
          <p:cNvSpPr/>
          <p:nvPr/>
        </p:nvSpPr>
        <p:spPr>
          <a:xfrm>
            <a:off x="491898" y="885370"/>
            <a:ext cx="11206616" cy="5557177"/>
          </a:xfrm>
          <a:prstGeom prst="rect">
            <a:avLst/>
          </a:prstGeom>
          <a:noFill/>
          <a:ln w="63500">
            <a:solidFill>
              <a:srgbClr val="1C8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同侧圆角矩形 1"/>
          <p:cNvSpPr/>
          <p:nvPr/>
        </p:nvSpPr>
        <p:spPr>
          <a:xfrm rot="10800000">
            <a:off x="1320793" y="367537"/>
            <a:ext cx="1756718" cy="1825111"/>
          </a:xfrm>
          <a:prstGeom prst="round2SameRect">
            <a:avLst/>
          </a:prstGeom>
          <a:solidFill>
            <a:srgbClr val="068E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等腰三角形 2"/>
          <p:cNvSpPr/>
          <p:nvPr/>
        </p:nvSpPr>
        <p:spPr>
          <a:xfrm rot="16200000">
            <a:off x="890610" y="435779"/>
            <a:ext cx="498426" cy="361940"/>
          </a:xfrm>
          <a:prstGeom prst="triangle">
            <a:avLst>
              <a:gd name="adj"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rot="16200000" flipV="1">
            <a:off x="3009268" y="435779"/>
            <a:ext cx="498426" cy="361940"/>
          </a:xfrm>
          <a:prstGeom prst="triangle">
            <a:avLst>
              <a:gd name="adj"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392633" y="1476862"/>
            <a:ext cx="2963334" cy="523220"/>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cs typeface="Segoe UI Semilight" panose="020B0402040204020203" pitchFamily="34" charset="0"/>
              </a:rPr>
              <a:t>CONTENTS</a:t>
            </a:r>
            <a:endParaRPr lang="zh-CN" altLang="en-US" sz="2800" dirty="0">
              <a:solidFill>
                <a:schemeClr val="bg1"/>
              </a:solidFill>
              <a:latin typeface="Impact" panose="020B0806030902050204" pitchFamily="34" charset="0"/>
              <a:cs typeface="Segoe UI Semilight" panose="020B0402040204020203" pitchFamily="34" charset="0"/>
            </a:endParaRPr>
          </a:p>
        </p:txBody>
      </p:sp>
      <p:sp>
        <p:nvSpPr>
          <p:cNvPr id="4" name="文本框 3"/>
          <p:cNvSpPr txBox="1"/>
          <p:nvPr/>
        </p:nvSpPr>
        <p:spPr>
          <a:xfrm>
            <a:off x="1497677" y="641977"/>
            <a:ext cx="1402948" cy="830997"/>
          </a:xfrm>
          <a:prstGeom prst="rect">
            <a:avLst/>
          </a:prstGeom>
          <a:noFill/>
        </p:spPr>
        <p:txBody>
          <a:bodyPr wrap="none" rtlCol="0">
            <a:spAutoFit/>
          </a:bodyPr>
          <a:lstStyle/>
          <a:p>
            <a:r>
              <a:rPr lang="zh-CN" altLang="en-US" sz="4800" dirty="0">
                <a:solidFill>
                  <a:schemeClr val="bg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目录</a:t>
            </a:r>
          </a:p>
        </p:txBody>
      </p:sp>
      <p:sp>
        <p:nvSpPr>
          <p:cNvPr id="6" name="文本框 5">
            <a:extLst>
              <a:ext uri="{FF2B5EF4-FFF2-40B4-BE49-F238E27FC236}">
                <a16:creationId xmlns:a16="http://schemas.microsoft.com/office/drawing/2014/main" id="{BF62DEE9-3E52-6932-B586-CCEE7BA7C8B5}"/>
              </a:ext>
            </a:extLst>
          </p:cNvPr>
          <p:cNvSpPr txBox="1"/>
          <p:nvPr/>
        </p:nvSpPr>
        <p:spPr>
          <a:xfrm>
            <a:off x="-105257600" y="-53626266"/>
            <a:ext cx="6096000" cy="369332"/>
          </a:xfrm>
          <a:prstGeom prst="rect">
            <a:avLst/>
          </a:prstGeom>
          <a:noFill/>
        </p:spPr>
        <p:txBody>
          <a:bodyPr wrap="square">
            <a:spAutoFit/>
          </a:bodyPr>
          <a:lstStyle/>
          <a:p>
            <a:r>
              <a:rPr lang="zh-CN" altLang="en-US" dirty="0">
                <a:solidFill>
                  <a:schemeClr val="bg1">
                    <a:lumMod val="95000"/>
                  </a:schemeClr>
                </a:solidFill>
              </a:rPr>
              <a:t>5-1-PP-T模-板-网   ww-w.5-1p-ptm-oba-n.c-om</a:t>
            </a:r>
          </a:p>
        </p:txBody>
      </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flipV="1">
            <a:off x="0" y="3022599"/>
            <a:ext cx="12190413" cy="54393"/>
          </a:xfrm>
          <a:prstGeom prst="rect">
            <a:avLst/>
          </a:prstGeom>
          <a:solidFill>
            <a:srgbClr val="1C8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67755" y="2246040"/>
            <a:ext cx="1656184" cy="1656184"/>
          </a:xfrm>
          <a:prstGeom prst="ellipse">
            <a:avLst/>
          </a:prstGeom>
          <a:solidFill>
            <a:srgbClr val="1C8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a:latin typeface="微软雅黑" pitchFamily="34" charset="-122"/>
                <a:ea typeface="微软雅黑" pitchFamily="34" charset="-122"/>
              </a:rPr>
              <a:t>STEP 1</a:t>
            </a:r>
            <a:endParaRPr lang="zh-CN" altLang="en-US" sz="2000" b="1">
              <a:latin typeface="微软雅黑" pitchFamily="34" charset="-122"/>
              <a:ea typeface="微软雅黑" pitchFamily="34" charset="-122"/>
            </a:endParaRPr>
          </a:p>
        </p:txBody>
      </p:sp>
      <p:sp>
        <p:nvSpPr>
          <p:cNvPr id="6" name="椭圆 5"/>
          <p:cNvSpPr/>
          <p:nvPr/>
        </p:nvSpPr>
        <p:spPr>
          <a:xfrm>
            <a:off x="3988035" y="2246040"/>
            <a:ext cx="1656184" cy="1656184"/>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000" b="1">
                <a:solidFill>
                  <a:prstClr val="white"/>
                </a:solidFill>
                <a:latin typeface="微软雅黑" pitchFamily="34" charset="-122"/>
                <a:ea typeface="微软雅黑" pitchFamily="34" charset="-122"/>
              </a:rPr>
              <a:t>STEP 2</a:t>
            </a:r>
            <a:endParaRPr lang="zh-CN" altLang="en-US" sz="2000" b="1">
              <a:solidFill>
                <a:prstClr val="white"/>
              </a:solidFill>
              <a:latin typeface="微软雅黑" pitchFamily="34" charset="-122"/>
              <a:ea typeface="微软雅黑" pitchFamily="34" charset="-122"/>
            </a:endParaRPr>
          </a:p>
        </p:txBody>
      </p:sp>
      <p:sp>
        <p:nvSpPr>
          <p:cNvPr id="7" name="椭圆 6"/>
          <p:cNvSpPr/>
          <p:nvPr/>
        </p:nvSpPr>
        <p:spPr>
          <a:xfrm>
            <a:off x="6508315" y="2246040"/>
            <a:ext cx="1656184" cy="1656184"/>
          </a:xfrm>
          <a:prstGeom prst="ellipse">
            <a:avLst/>
          </a:prstGeom>
          <a:solidFill>
            <a:srgbClr val="1C8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000" b="1">
                <a:solidFill>
                  <a:prstClr val="white"/>
                </a:solidFill>
                <a:latin typeface="微软雅黑" pitchFamily="34" charset="-122"/>
                <a:ea typeface="微软雅黑" pitchFamily="34" charset="-122"/>
              </a:rPr>
              <a:t>STEP 3</a:t>
            </a:r>
            <a:endParaRPr lang="zh-CN" altLang="en-US" sz="2000" b="1">
              <a:solidFill>
                <a:prstClr val="white"/>
              </a:solidFill>
              <a:latin typeface="微软雅黑" pitchFamily="34" charset="-122"/>
              <a:ea typeface="微软雅黑" pitchFamily="34" charset="-122"/>
            </a:endParaRPr>
          </a:p>
        </p:txBody>
      </p:sp>
      <p:sp>
        <p:nvSpPr>
          <p:cNvPr id="8" name="椭圆 7"/>
          <p:cNvSpPr/>
          <p:nvPr/>
        </p:nvSpPr>
        <p:spPr>
          <a:xfrm>
            <a:off x="9028595" y="2246040"/>
            <a:ext cx="1656184" cy="1656184"/>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000" b="1">
                <a:solidFill>
                  <a:prstClr val="white"/>
                </a:solidFill>
                <a:latin typeface="微软雅黑" pitchFamily="34" charset="-122"/>
                <a:ea typeface="微软雅黑" pitchFamily="34" charset="-122"/>
              </a:rPr>
              <a:t>STEP 4</a:t>
            </a:r>
            <a:endParaRPr lang="zh-CN" altLang="en-US" sz="2000" b="1">
              <a:solidFill>
                <a:prstClr val="white"/>
              </a:solidFill>
              <a:latin typeface="微软雅黑" pitchFamily="34" charset="-122"/>
              <a:ea typeface="微软雅黑" pitchFamily="34" charset="-122"/>
            </a:endParaRPr>
          </a:p>
        </p:txBody>
      </p:sp>
      <p:sp>
        <p:nvSpPr>
          <p:cNvPr id="9" name="矩形 8"/>
          <p:cNvSpPr/>
          <p:nvPr/>
        </p:nvSpPr>
        <p:spPr>
          <a:xfrm>
            <a:off x="1477753" y="4214875"/>
            <a:ext cx="1636189" cy="458908"/>
          </a:xfrm>
          <a:prstGeom prst="rect">
            <a:avLst/>
          </a:prstGeom>
        </p:spPr>
        <p:txBody>
          <a:bodyPr wrap="square" anchor="ctr" anchorCtr="0">
            <a:spAutoFit/>
          </a:bodyPr>
          <a:lstStyle/>
          <a:p>
            <a:pPr algn="ctr">
              <a:lnSpc>
                <a:spcPct val="150000"/>
              </a:lnSpc>
            </a:pPr>
            <a:r>
              <a:rPr lang="zh-CN" altLang="en-US" b="1">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314701" y="4705621"/>
            <a:ext cx="2006896" cy="738664"/>
          </a:xfrm>
          <a:prstGeom prst="rect">
            <a:avLst/>
          </a:prstGeom>
        </p:spPr>
        <p:txBody>
          <a:bodyPr wrap="square">
            <a:spAutoFit/>
          </a:bodyPr>
          <a:lstStyle/>
          <a:p>
            <a:pPr>
              <a:lnSpc>
                <a:spcPct val="150000"/>
              </a:lnSpc>
            </a:pPr>
            <a:r>
              <a:rPr lang="zh-CN" altLang="en-US" sz="1400" dirty="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1400" dirty="0">
              <a:solidFill>
                <a:schemeClr val="bg1">
                  <a:lumMod val="50000"/>
                </a:schemeClr>
              </a:solidFill>
              <a:latin typeface="微软雅黑" pitchFamily="34" charset="-122"/>
              <a:ea typeface="微软雅黑" pitchFamily="34" charset="-122"/>
            </a:endParaRPr>
          </a:p>
        </p:txBody>
      </p:sp>
      <p:sp>
        <p:nvSpPr>
          <p:cNvPr id="12" name="矩形 11"/>
          <p:cNvSpPr/>
          <p:nvPr/>
        </p:nvSpPr>
        <p:spPr>
          <a:xfrm>
            <a:off x="3988035" y="4199448"/>
            <a:ext cx="1636189" cy="458908"/>
          </a:xfrm>
          <a:prstGeom prst="rect">
            <a:avLst/>
          </a:prstGeom>
        </p:spPr>
        <p:txBody>
          <a:bodyPr wrap="square" anchor="ctr" anchorCtr="0">
            <a:spAutoFit/>
          </a:bodyPr>
          <a:lstStyle/>
          <a:p>
            <a:pPr algn="ctr">
              <a:lnSpc>
                <a:spcPct val="150000"/>
              </a:lnSpc>
            </a:pPr>
            <a:r>
              <a:rPr lang="zh-CN" altLang="en-US" b="1">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3824983" y="4654485"/>
            <a:ext cx="2006896" cy="738664"/>
          </a:xfrm>
          <a:prstGeom prst="rect">
            <a:avLst/>
          </a:prstGeom>
        </p:spPr>
        <p:txBody>
          <a:bodyPr wrap="square">
            <a:spAutoFit/>
          </a:bodyPr>
          <a:lstStyle/>
          <a:p>
            <a:pPr>
              <a:lnSpc>
                <a:spcPct val="150000"/>
              </a:lnSpc>
            </a:pPr>
            <a:r>
              <a:rPr lang="zh-CN" altLang="en-US" sz="140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1400">
              <a:solidFill>
                <a:schemeClr val="bg1">
                  <a:lumMod val="50000"/>
                </a:schemeClr>
              </a:solidFill>
              <a:latin typeface="微软雅黑" pitchFamily="34" charset="-122"/>
              <a:ea typeface="微软雅黑" pitchFamily="34" charset="-122"/>
            </a:endParaRPr>
          </a:p>
        </p:txBody>
      </p:sp>
      <p:sp>
        <p:nvSpPr>
          <p:cNvPr id="14" name="矩形 13"/>
          <p:cNvSpPr/>
          <p:nvPr/>
        </p:nvSpPr>
        <p:spPr>
          <a:xfrm>
            <a:off x="6508315" y="4179166"/>
            <a:ext cx="1636189" cy="458908"/>
          </a:xfrm>
          <a:prstGeom prst="rect">
            <a:avLst/>
          </a:prstGeom>
        </p:spPr>
        <p:txBody>
          <a:bodyPr wrap="square" anchor="ctr" anchorCtr="0">
            <a:spAutoFit/>
          </a:bodyPr>
          <a:lstStyle/>
          <a:p>
            <a:pPr algn="ctr">
              <a:lnSpc>
                <a:spcPct val="150000"/>
              </a:lnSpc>
            </a:pPr>
            <a:r>
              <a:rPr lang="zh-CN" altLang="en-US" b="1">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6345263" y="4669912"/>
            <a:ext cx="2006896" cy="738664"/>
          </a:xfrm>
          <a:prstGeom prst="rect">
            <a:avLst/>
          </a:prstGeom>
        </p:spPr>
        <p:txBody>
          <a:bodyPr wrap="square">
            <a:spAutoFit/>
          </a:bodyPr>
          <a:lstStyle/>
          <a:p>
            <a:pPr>
              <a:lnSpc>
                <a:spcPct val="150000"/>
              </a:lnSpc>
            </a:pPr>
            <a:r>
              <a:rPr lang="zh-CN" altLang="en-US" sz="140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1400">
              <a:solidFill>
                <a:schemeClr val="bg1">
                  <a:lumMod val="50000"/>
                </a:schemeClr>
              </a:solidFill>
              <a:latin typeface="微软雅黑" pitchFamily="34" charset="-122"/>
              <a:ea typeface="微软雅黑" pitchFamily="34" charset="-122"/>
            </a:endParaRPr>
          </a:p>
        </p:txBody>
      </p:sp>
      <p:sp>
        <p:nvSpPr>
          <p:cNvPr id="16" name="矩形 15"/>
          <p:cNvSpPr/>
          <p:nvPr/>
        </p:nvSpPr>
        <p:spPr>
          <a:xfrm>
            <a:off x="9028595" y="4163739"/>
            <a:ext cx="1636189" cy="458908"/>
          </a:xfrm>
          <a:prstGeom prst="rect">
            <a:avLst/>
          </a:prstGeom>
        </p:spPr>
        <p:txBody>
          <a:bodyPr wrap="square" anchor="ctr" anchorCtr="0">
            <a:spAutoFit/>
          </a:bodyPr>
          <a:lstStyle/>
          <a:p>
            <a:pPr algn="ctr">
              <a:lnSpc>
                <a:spcPct val="150000"/>
              </a:lnSpc>
            </a:pPr>
            <a:r>
              <a:rPr lang="zh-CN" altLang="en-US" b="1">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8865543" y="4654485"/>
            <a:ext cx="2006896" cy="738664"/>
          </a:xfrm>
          <a:prstGeom prst="rect">
            <a:avLst/>
          </a:prstGeom>
        </p:spPr>
        <p:txBody>
          <a:bodyPr wrap="square">
            <a:spAutoFit/>
          </a:bodyPr>
          <a:lstStyle/>
          <a:p>
            <a:pPr>
              <a:lnSpc>
                <a:spcPct val="150000"/>
              </a:lnSpc>
            </a:pPr>
            <a:r>
              <a:rPr lang="zh-CN" altLang="en-US" sz="1400" dirty="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1400" dirty="0">
              <a:solidFill>
                <a:schemeClr val="bg1">
                  <a:lumMod val="50000"/>
                </a:schemeClr>
              </a:solidFill>
              <a:latin typeface="微软雅黑" pitchFamily="34" charset="-122"/>
              <a:ea typeface="微软雅黑" pitchFamily="34" charset="-122"/>
            </a:endParaRPr>
          </a:p>
        </p:txBody>
      </p:sp>
      <p:sp>
        <p:nvSpPr>
          <p:cNvPr id="18" name="矩形 17"/>
          <p:cNvSpPr/>
          <p:nvPr/>
        </p:nvSpPr>
        <p:spPr>
          <a:xfrm>
            <a:off x="522515" y="965540"/>
            <a:ext cx="11204896" cy="88004"/>
          </a:xfrm>
          <a:prstGeom prst="rect">
            <a:avLst/>
          </a:prstGeom>
          <a:solidFill>
            <a:schemeClr val="bg1">
              <a:lumMod val="85000"/>
              <a:alpha val="36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782294" y="388600"/>
            <a:ext cx="1276163" cy="576401"/>
            <a:chOff x="782294" y="698597"/>
            <a:chExt cx="1276163" cy="266404"/>
          </a:xfrm>
          <a:solidFill>
            <a:schemeClr val="bg1">
              <a:lumMod val="85000"/>
            </a:schemeClr>
          </a:solidFill>
        </p:grpSpPr>
        <p:sp>
          <p:nvSpPr>
            <p:cNvPr id="20" name="等腰三角形 19"/>
            <p:cNvSpPr/>
            <p:nvPr/>
          </p:nvSpPr>
          <p:spPr>
            <a:xfrm rot="16200000">
              <a:off x="742194" y="738697"/>
              <a:ext cx="266404" cy="186203"/>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16200000" flipV="1">
              <a:off x="1832154" y="738697"/>
              <a:ext cx="266404" cy="186203"/>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同侧圆角矩形 21"/>
          <p:cNvSpPr/>
          <p:nvPr/>
        </p:nvSpPr>
        <p:spPr>
          <a:xfrm rot="10800000">
            <a:off x="968497" y="388600"/>
            <a:ext cx="903757" cy="938942"/>
          </a:xfrm>
          <a:prstGeom prst="round2SameRect">
            <a:avLst/>
          </a:prstGeom>
          <a:solidFill>
            <a:srgbClr val="068E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文本框 22"/>
          <p:cNvSpPr txBox="1"/>
          <p:nvPr/>
        </p:nvSpPr>
        <p:spPr>
          <a:xfrm>
            <a:off x="1069158" y="473350"/>
            <a:ext cx="702436" cy="769441"/>
          </a:xfrm>
          <a:prstGeom prst="rect">
            <a:avLst/>
          </a:prstGeom>
          <a:noFill/>
        </p:spPr>
        <p:txBody>
          <a:bodyPr wrap="none" rtlCol="0">
            <a:spAutoFit/>
          </a:bodyPr>
          <a:lstStyle/>
          <a:p>
            <a:r>
              <a:rPr lang="en-US" altLang="zh-CN" sz="4400" dirty="0">
                <a:solidFill>
                  <a:schemeClr val="bg1"/>
                </a:solidFill>
                <a:latin typeface="Impact" panose="020B0806030902050204" pitchFamily="34" charset="0"/>
                <a:ea typeface="阿里巴巴普惠体 H" panose="00020600040101010101" pitchFamily="18" charset="-122"/>
                <a:cs typeface="阿里巴巴普惠体 H" panose="00020600040101010101" pitchFamily="18" charset="-122"/>
              </a:rPr>
              <a:t>01</a:t>
            </a:r>
            <a:endParaRPr lang="zh-CN" altLang="en-US" sz="2000" dirty="0">
              <a:solidFill>
                <a:schemeClr val="bg1"/>
              </a:solidFill>
              <a:latin typeface="Impact" panose="020B0806030902050204" pitchFamily="34" charset="0"/>
              <a:ea typeface="阿里巴巴普惠体 H" panose="00020600040101010101" pitchFamily="18" charset="-122"/>
              <a:cs typeface="阿里巴巴普惠体 H" panose="00020600040101010101" pitchFamily="18" charset="-122"/>
            </a:endParaRPr>
          </a:p>
        </p:txBody>
      </p:sp>
      <p:sp>
        <p:nvSpPr>
          <p:cNvPr id="24" name="矩形 23"/>
          <p:cNvSpPr/>
          <p:nvPr/>
        </p:nvSpPr>
        <p:spPr>
          <a:xfrm>
            <a:off x="2099773" y="293372"/>
            <a:ext cx="4240263" cy="584775"/>
          </a:xfrm>
          <a:prstGeom prst="rect">
            <a:avLst/>
          </a:prstGeom>
        </p:spPr>
        <p:txBody>
          <a:bodyPr wrap="none">
            <a:spAutoFit/>
          </a:bodyPr>
          <a:lstStyle/>
          <a:p>
            <a:r>
              <a:rPr lang="zh-CN" altLang="en-US" sz="3200" dirty="0">
                <a:latin typeface="阿里巴巴普惠体 H" panose="00020600040101010101" pitchFamily="18" charset="-122"/>
                <a:ea typeface="阿里巴巴普惠体 H" panose="00020600040101010101" pitchFamily="18" charset="-122"/>
                <a:cs typeface="阿里巴巴普惠体 H" panose="00020600040101010101" pitchFamily="18" charset="-122"/>
              </a:rPr>
              <a:t>单击此处添加标题文本</a:t>
            </a:r>
          </a:p>
        </p:txBody>
      </p:sp>
      <p:sp>
        <p:nvSpPr>
          <p:cNvPr id="25" name="矩形 24"/>
          <p:cNvSpPr/>
          <p:nvPr/>
        </p:nvSpPr>
        <p:spPr>
          <a:xfrm flipV="1">
            <a:off x="0" y="6813869"/>
            <a:ext cx="12190413" cy="45719"/>
          </a:xfrm>
          <a:prstGeom prst="rect">
            <a:avLst/>
          </a:prstGeom>
          <a:solidFill>
            <a:srgbClr val="3099B8"/>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0931282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28"/>
          <p:cNvSpPr txBox="1"/>
          <p:nvPr/>
        </p:nvSpPr>
        <p:spPr>
          <a:xfrm>
            <a:off x="5706029" y="2144908"/>
            <a:ext cx="1778051" cy="369332"/>
          </a:xfrm>
          <a:prstGeom prst="rect">
            <a:avLst/>
          </a:prstGeom>
          <a:noFill/>
        </p:spPr>
        <p:txBody>
          <a:bodyPr wrap="none" rtlCol="0">
            <a:spAutoFit/>
          </a:bodyPr>
          <a:lstStyle/>
          <a:p>
            <a:r>
              <a:rPr lang="en-US" altLang="zh-CN" b="1" dirty="0">
                <a:solidFill>
                  <a:srgbClr val="1C80A0"/>
                </a:solidFill>
                <a:latin typeface="微软雅黑" panose="020B0503020204020204" pitchFamily="34" charset="-122"/>
                <a:ea typeface="微软雅黑" panose="020B0503020204020204" pitchFamily="34" charset="-122"/>
              </a:rPr>
              <a:t>■ </a:t>
            </a:r>
            <a:r>
              <a:rPr lang="zh-CN" altLang="en-US" b="1" dirty="0">
                <a:solidFill>
                  <a:srgbClr val="1C80A0"/>
                </a:solidFill>
                <a:latin typeface="微软雅黑" panose="020B0503020204020204" pitchFamily="34" charset="-122"/>
                <a:ea typeface="微软雅黑" panose="020B0503020204020204" pitchFamily="34" charset="-122"/>
              </a:rPr>
              <a:t>请输入您标题</a:t>
            </a:r>
          </a:p>
        </p:txBody>
      </p:sp>
      <p:sp>
        <p:nvSpPr>
          <p:cNvPr id="6" name="TextBox 29"/>
          <p:cNvSpPr txBox="1"/>
          <p:nvPr/>
        </p:nvSpPr>
        <p:spPr>
          <a:xfrm>
            <a:off x="5706029" y="2492094"/>
            <a:ext cx="5760640" cy="461665"/>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这里可以输入可长可短的段落文字这里可以输入可长可短的段落文字这里可以输入可长可短的段落文字这里可以输入可长可</a:t>
            </a:r>
          </a:p>
        </p:txBody>
      </p:sp>
      <p:sp>
        <p:nvSpPr>
          <p:cNvPr id="7" name="TextBox 30"/>
          <p:cNvSpPr txBox="1"/>
          <p:nvPr/>
        </p:nvSpPr>
        <p:spPr>
          <a:xfrm>
            <a:off x="5706029" y="3065728"/>
            <a:ext cx="1778051" cy="369332"/>
          </a:xfrm>
          <a:prstGeom prst="rect">
            <a:avLst/>
          </a:prstGeom>
          <a:noFill/>
        </p:spPr>
        <p:txBody>
          <a:bodyPr wrap="none" rtlCol="0">
            <a:spAutoFit/>
          </a:bodyPr>
          <a:lstStyle/>
          <a:p>
            <a:r>
              <a:rPr lang="en-US" altLang="zh-CN" b="1" dirty="0">
                <a:solidFill>
                  <a:schemeClr val="accent1">
                    <a:lumMod val="50000"/>
                  </a:schemeClr>
                </a:solidFill>
                <a:latin typeface="微软雅黑" panose="020B0503020204020204" pitchFamily="34" charset="-122"/>
                <a:ea typeface="微软雅黑" panose="020B0503020204020204" pitchFamily="34" charset="-122"/>
              </a:rPr>
              <a:t>■ </a:t>
            </a:r>
            <a:r>
              <a:rPr lang="zh-CN" altLang="en-US" b="1" dirty="0">
                <a:solidFill>
                  <a:schemeClr val="accent1">
                    <a:lumMod val="50000"/>
                  </a:schemeClr>
                </a:solidFill>
                <a:latin typeface="微软雅黑" panose="020B0503020204020204" pitchFamily="34" charset="-122"/>
                <a:ea typeface="微软雅黑" panose="020B0503020204020204" pitchFamily="34" charset="-122"/>
              </a:rPr>
              <a:t>请输入您标题</a:t>
            </a:r>
          </a:p>
        </p:txBody>
      </p:sp>
      <p:sp>
        <p:nvSpPr>
          <p:cNvPr id="8" name="TextBox 31"/>
          <p:cNvSpPr txBox="1"/>
          <p:nvPr/>
        </p:nvSpPr>
        <p:spPr>
          <a:xfrm>
            <a:off x="5706029" y="3412914"/>
            <a:ext cx="5760640" cy="461665"/>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a:t>
            </a:r>
          </a:p>
        </p:txBody>
      </p:sp>
      <p:sp>
        <p:nvSpPr>
          <p:cNvPr id="9" name="TextBox 32"/>
          <p:cNvSpPr txBox="1"/>
          <p:nvPr/>
        </p:nvSpPr>
        <p:spPr>
          <a:xfrm>
            <a:off x="5706029" y="4021106"/>
            <a:ext cx="1778051" cy="369332"/>
          </a:xfrm>
          <a:prstGeom prst="rect">
            <a:avLst/>
          </a:prstGeom>
          <a:noFill/>
        </p:spPr>
        <p:txBody>
          <a:bodyPr wrap="none" rtlCol="0">
            <a:spAutoFit/>
          </a:bodyPr>
          <a:lstStyle/>
          <a:p>
            <a:r>
              <a:rPr lang="en-US" altLang="zh-CN" b="1" dirty="0">
                <a:solidFill>
                  <a:srgbClr val="1C80A0"/>
                </a:solidFill>
                <a:latin typeface="微软雅黑" panose="020B0503020204020204" pitchFamily="34" charset="-122"/>
                <a:ea typeface="微软雅黑" panose="020B0503020204020204" pitchFamily="34" charset="-122"/>
              </a:rPr>
              <a:t>■ </a:t>
            </a:r>
            <a:r>
              <a:rPr lang="zh-CN" altLang="en-US" b="1" dirty="0">
                <a:solidFill>
                  <a:srgbClr val="1C80A0"/>
                </a:solidFill>
                <a:latin typeface="微软雅黑" panose="020B0503020204020204" pitchFamily="34" charset="-122"/>
                <a:ea typeface="微软雅黑" panose="020B0503020204020204" pitchFamily="34" charset="-122"/>
              </a:rPr>
              <a:t>请输入您标题</a:t>
            </a:r>
          </a:p>
        </p:txBody>
      </p:sp>
      <p:sp>
        <p:nvSpPr>
          <p:cNvPr id="10" name="TextBox 33"/>
          <p:cNvSpPr txBox="1"/>
          <p:nvPr/>
        </p:nvSpPr>
        <p:spPr>
          <a:xfrm>
            <a:off x="5706029" y="4368292"/>
            <a:ext cx="5760640" cy="461665"/>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a:t>
            </a:r>
          </a:p>
        </p:txBody>
      </p:sp>
      <p:sp>
        <p:nvSpPr>
          <p:cNvPr id="12" name="TextBox 34"/>
          <p:cNvSpPr txBox="1"/>
          <p:nvPr/>
        </p:nvSpPr>
        <p:spPr>
          <a:xfrm>
            <a:off x="5702531" y="5020463"/>
            <a:ext cx="1778051" cy="369332"/>
          </a:xfrm>
          <a:prstGeom prst="rect">
            <a:avLst/>
          </a:prstGeom>
          <a:noFill/>
        </p:spPr>
        <p:txBody>
          <a:bodyPr wrap="none" rtlCol="0">
            <a:spAutoFit/>
          </a:bodyPr>
          <a:lstStyle/>
          <a:p>
            <a:r>
              <a:rPr lang="en-US" altLang="zh-CN" b="1" dirty="0">
                <a:solidFill>
                  <a:schemeClr val="accent1">
                    <a:lumMod val="50000"/>
                  </a:schemeClr>
                </a:solidFill>
                <a:latin typeface="微软雅黑" panose="020B0503020204020204" pitchFamily="34" charset="-122"/>
                <a:ea typeface="微软雅黑" panose="020B0503020204020204" pitchFamily="34" charset="-122"/>
              </a:rPr>
              <a:t>■ </a:t>
            </a:r>
            <a:r>
              <a:rPr lang="zh-CN" altLang="en-US" b="1" dirty="0">
                <a:solidFill>
                  <a:schemeClr val="accent1">
                    <a:lumMod val="50000"/>
                  </a:schemeClr>
                </a:solidFill>
                <a:latin typeface="微软雅黑" panose="020B0503020204020204" pitchFamily="34" charset="-122"/>
                <a:ea typeface="微软雅黑" panose="020B0503020204020204" pitchFamily="34" charset="-122"/>
              </a:rPr>
              <a:t>请输入您标题</a:t>
            </a:r>
          </a:p>
        </p:txBody>
      </p:sp>
      <p:sp>
        <p:nvSpPr>
          <p:cNvPr id="13" name="TextBox 38"/>
          <p:cNvSpPr txBox="1"/>
          <p:nvPr/>
        </p:nvSpPr>
        <p:spPr>
          <a:xfrm>
            <a:off x="5702531" y="5367649"/>
            <a:ext cx="5760640" cy="461665"/>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a:t>
            </a:r>
          </a:p>
        </p:txBody>
      </p:sp>
      <p:grpSp>
        <p:nvGrpSpPr>
          <p:cNvPr id="14" name="组合 1"/>
          <p:cNvGrpSpPr/>
          <p:nvPr/>
        </p:nvGrpSpPr>
        <p:grpSpPr>
          <a:xfrm>
            <a:off x="1049724" y="1958233"/>
            <a:ext cx="1901244" cy="1901245"/>
            <a:chOff x="1835696" y="1738840"/>
            <a:chExt cx="1336965" cy="1336965"/>
          </a:xfrm>
        </p:grpSpPr>
        <p:grpSp>
          <p:nvGrpSpPr>
            <p:cNvPr id="15" name="组合 2"/>
            <p:cNvGrpSpPr/>
            <p:nvPr/>
          </p:nvGrpSpPr>
          <p:grpSpPr>
            <a:xfrm>
              <a:off x="1835696" y="1738840"/>
              <a:ext cx="1336965" cy="1336965"/>
              <a:chOff x="966782" y="1738840"/>
              <a:chExt cx="1336965" cy="1336965"/>
            </a:xfrm>
          </p:grpSpPr>
          <p:sp>
            <p:nvSpPr>
              <p:cNvPr id="17" name="矩形 4"/>
              <p:cNvSpPr/>
              <p:nvPr/>
            </p:nvSpPr>
            <p:spPr>
              <a:xfrm>
                <a:off x="966782" y="1738840"/>
                <a:ext cx="1336965" cy="1336965"/>
              </a:xfrm>
              <a:prstGeom prst="rect">
                <a:avLst/>
              </a:prstGeom>
              <a:solidFill>
                <a:srgbClr val="1C8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2">
                      <a:lumMod val="10000"/>
                    </a:schemeClr>
                  </a:solidFill>
                  <a:latin typeface="微软雅黑" panose="020B0503020204020204" pitchFamily="34" charset="-122"/>
                  <a:ea typeface="微软雅黑" panose="020B0503020204020204" pitchFamily="34" charset="-122"/>
                </a:endParaRPr>
              </a:p>
            </p:txBody>
          </p:sp>
          <p:sp>
            <p:nvSpPr>
              <p:cNvPr id="18" name="矩形 5"/>
              <p:cNvSpPr/>
              <p:nvPr/>
            </p:nvSpPr>
            <p:spPr>
              <a:xfrm>
                <a:off x="1943708" y="2715766"/>
                <a:ext cx="360039" cy="360039"/>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lumMod val="50000"/>
                      </a:schemeClr>
                    </a:solidFill>
                    <a:latin typeface="微软雅黑" pitchFamily="34" charset="-122"/>
                    <a:ea typeface="微软雅黑" pitchFamily="34" charset="-122"/>
                  </a:rPr>
                  <a:t>S</a:t>
                </a:r>
                <a:endParaRPr lang="zh-CN" altLang="en-US" sz="3200" dirty="0">
                  <a:solidFill>
                    <a:schemeClr val="bg1">
                      <a:lumMod val="50000"/>
                    </a:schemeClr>
                  </a:solidFill>
                  <a:latin typeface="微软雅黑" pitchFamily="34" charset="-122"/>
                  <a:ea typeface="微软雅黑" pitchFamily="34" charset="-122"/>
                </a:endParaRPr>
              </a:p>
            </p:txBody>
          </p:sp>
        </p:grpSp>
        <p:sp>
          <p:nvSpPr>
            <p:cNvPr id="16" name="矩形 3"/>
            <p:cNvSpPr/>
            <p:nvPr/>
          </p:nvSpPr>
          <p:spPr>
            <a:xfrm>
              <a:off x="2014406" y="2276517"/>
              <a:ext cx="995578" cy="324645"/>
            </a:xfrm>
            <a:prstGeom prst="rect">
              <a:avLst/>
            </a:prstGeom>
          </p:spPr>
          <p:txBody>
            <a:bodyPr wrap="none">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添加标题</a:t>
              </a:r>
            </a:p>
          </p:txBody>
        </p:sp>
      </p:grpSp>
      <p:grpSp>
        <p:nvGrpSpPr>
          <p:cNvPr id="19" name="组合 18"/>
          <p:cNvGrpSpPr/>
          <p:nvPr/>
        </p:nvGrpSpPr>
        <p:grpSpPr>
          <a:xfrm>
            <a:off x="3258169" y="1958233"/>
            <a:ext cx="1901244" cy="1901245"/>
            <a:chOff x="3388686" y="1738840"/>
            <a:chExt cx="1336965" cy="1336965"/>
          </a:xfrm>
        </p:grpSpPr>
        <p:grpSp>
          <p:nvGrpSpPr>
            <p:cNvPr id="20" name="组合 7"/>
            <p:cNvGrpSpPr/>
            <p:nvPr/>
          </p:nvGrpSpPr>
          <p:grpSpPr>
            <a:xfrm>
              <a:off x="3388686" y="1738840"/>
              <a:ext cx="1336965" cy="1336965"/>
              <a:chOff x="966782" y="1738840"/>
              <a:chExt cx="1336965" cy="1336965"/>
            </a:xfrm>
          </p:grpSpPr>
          <p:sp>
            <p:nvSpPr>
              <p:cNvPr id="22" name="矩形 9"/>
              <p:cNvSpPr/>
              <p:nvPr/>
            </p:nvSpPr>
            <p:spPr>
              <a:xfrm>
                <a:off x="966782" y="1738840"/>
                <a:ext cx="1336965" cy="133696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2">
                      <a:lumMod val="10000"/>
                    </a:schemeClr>
                  </a:solidFill>
                  <a:latin typeface="微软雅黑" panose="020B0503020204020204" pitchFamily="34" charset="-122"/>
                  <a:ea typeface="微软雅黑" panose="020B0503020204020204" pitchFamily="34" charset="-122"/>
                </a:endParaRPr>
              </a:p>
            </p:txBody>
          </p:sp>
          <p:sp>
            <p:nvSpPr>
              <p:cNvPr id="23" name="矩形 10"/>
              <p:cNvSpPr/>
              <p:nvPr/>
            </p:nvSpPr>
            <p:spPr>
              <a:xfrm>
                <a:off x="966782" y="2715766"/>
                <a:ext cx="360039" cy="360039"/>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lumMod val="50000"/>
                      </a:schemeClr>
                    </a:solidFill>
                    <a:latin typeface="微软雅黑" pitchFamily="34" charset="-122"/>
                    <a:ea typeface="微软雅黑" pitchFamily="34" charset="-122"/>
                  </a:rPr>
                  <a:t>W</a:t>
                </a:r>
                <a:endParaRPr lang="zh-CN" altLang="en-US" sz="3200" dirty="0">
                  <a:solidFill>
                    <a:schemeClr val="bg1">
                      <a:lumMod val="50000"/>
                    </a:schemeClr>
                  </a:solidFill>
                  <a:latin typeface="微软雅黑" pitchFamily="34" charset="-122"/>
                  <a:ea typeface="微软雅黑" pitchFamily="34" charset="-122"/>
                </a:endParaRPr>
              </a:p>
            </p:txBody>
          </p:sp>
        </p:grpSp>
        <p:sp>
          <p:nvSpPr>
            <p:cNvPr id="21" name="矩形 8"/>
            <p:cNvSpPr/>
            <p:nvPr/>
          </p:nvSpPr>
          <p:spPr>
            <a:xfrm>
              <a:off x="3568197" y="2276517"/>
              <a:ext cx="995578" cy="324645"/>
            </a:xfrm>
            <a:prstGeom prst="rect">
              <a:avLst/>
            </a:prstGeom>
          </p:spPr>
          <p:txBody>
            <a:bodyPr wrap="none">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添加标题</a:t>
              </a:r>
            </a:p>
          </p:txBody>
        </p:sp>
      </p:grpSp>
      <p:grpSp>
        <p:nvGrpSpPr>
          <p:cNvPr id="24" name="组合 11"/>
          <p:cNvGrpSpPr/>
          <p:nvPr/>
        </p:nvGrpSpPr>
        <p:grpSpPr>
          <a:xfrm>
            <a:off x="1049724" y="4013079"/>
            <a:ext cx="1901244" cy="1901245"/>
            <a:chOff x="1835696" y="3183818"/>
            <a:chExt cx="1336965" cy="1336965"/>
          </a:xfrm>
        </p:grpSpPr>
        <p:grpSp>
          <p:nvGrpSpPr>
            <p:cNvPr id="25" name="组合 12"/>
            <p:cNvGrpSpPr/>
            <p:nvPr/>
          </p:nvGrpSpPr>
          <p:grpSpPr>
            <a:xfrm>
              <a:off x="1835696" y="3183818"/>
              <a:ext cx="1336965" cy="1336965"/>
              <a:chOff x="966782" y="1738840"/>
              <a:chExt cx="1336965" cy="1336965"/>
            </a:xfrm>
          </p:grpSpPr>
          <p:sp>
            <p:nvSpPr>
              <p:cNvPr id="27" name="矩形 14"/>
              <p:cNvSpPr/>
              <p:nvPr/>
            </p:nvSpPr>
            <p:spPr>
              <a:xfrm>
                <a:off x="966782" y="1738840"/>
                <a:ext cx="1336965" cy="133696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2">
                      <a:lumMod val="10000"/>
                    </a:schemeClr>
                  </a:solidFill>
                  <a:latin typeface="微软雅黑" panose="020B0503020204020204" pitchFamily="34" charset="-122"/>
                  <a:ea typeface="微软雅黑" panose="020B0503020204020204" pitchFamily="34" charset="-122"/>
                </a:endParaRPr>
              </a:p>
            </p:txBody>
          </p:sp>
          <p:sp>
            <p:nvSpPr>
              <p:cNvPr id="28" name="矩形 15"/>
              <p:cNvSpPr/>
              <p:nvPr/>
            </p:nvSpPr>
            <p:spPr>
              <a:xfrm>
                <a:off x="1943708" y="1738840"/>
                <a:ext cx="360039" cy="360039"/>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lumMod val="50000"/>
                      </a:schemeClr>
                    </a:solidFill>
                    <a:latin typeface="微软雅黑" pitchFamily="34" charset="-122"/>
                    <a:ea typeface="微软雅黑" pitchFamily="34" charset="-122"/>
                  </a:rPr>
                  <a:t>O</a:t>
                </a:r>
                <a:endParaRPr lang="zh-CN" altLang="en-US" sz="3200" dirty="0">
                  <a:solidFill>
                    <a:schemeClr val="bg1">
                      <a:lumMod val="50000"/>
                    </a:schemeClr>
                  </a:solidFill>
                  <a:latin typeface="微软雅黑" pitchFamily="34" charset="-122"/>
                  <a:ea typeface="微软雅黑" pitchFamily="34" charset="-122"/>
                </a:endParaRPr>
              </a:p>
            </p:txBody>
          </p:sp>
        </p:grpSp>
        <p:sp>
          <p:nvSpPr>
            <p:cNvPr id="26" name="矩形 13"/>
            <p:cNvSpPr/>
            <p:nvPr/>
          </p:nvSpPr>
          <p:spPr>
            <a:xfrm>
              <a:off x="2006389" y="3721495"/>
              <a:ext cx="995578" cy="324645"/>
            </a:xfrm>
            <a:prstGeom prst="rect">
              <a:avLst/>
            </a:prstGeom>
          </p:spPr>
          <p:txBody>
            <a:bodyPr wrap="none">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添加标题</a:t>
              </a:r>
            </a:p>
          </p:txBody>
        </p:sp>
      </p:grpSp>
      <p:grpSp>
        <p:nvGrpSpPr>
          <p:cNvPr id="29" name="组合 16"/>
          <p:cNvGrpSpPr/>
          <p:nvPr/>
        </p:nvGrpSpPr>
        <p:grpSpPr>
          <a:xfrm>
            <a:off x="3258169" y="4013079"/>
            <a:ext cx="1901244" cy="1901245"/>
            <a:chOff x="3388686" y="3183818"/>
            <a:chExt cx="1336965" cy="1336965"/>
          </a:xfrm>
        </p:grpSpPr>
        <p:grpSp>
          <p:nvGrpSpPr>
            <p:cNvPr id="30" name="组合 17"/>
            <p:cNvGrpSpPr/>
            <p:nvPr/>
          </p:nvGrpSpPr>
          <p:grpSpPr>
            <a:xfrm>
              <a:off x="3388686" y="3183818"/>
              <a:ext cx="1336965" cy="1336965"/>
              <a:chOff x="966782" y="1738840"/>
              <a:chExt cx="1336965" cy="1336965"/>
            </a:xfrm>
          </p:grpSpPr>
          <p:sp>
            <p:nvSpPr>
              <p:cNvPr id="32" name="矩形 19"/>
              <p:cNvSpPr/>
              <p:nvPr/>
            </p:nvSpPr>
            <p:spPr>
              <a:xfrm>
                <a:off x="966782" y="1738840"/>
                <a:ext cx="1336965" cy="1336965"/>
              </a:xfrm>
              <a:prstGeom prst="rect">
                <a:avLst/>
              </a:prstGeom>
              <a:solidFill>
                <a:srgbClr val="1C8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2">
                      <a:lumMod val="10000"/>
                    </a:schemeClr>
                  </a:solidFill>
                  <a:latin typeface="微软雅黑" panose="020B0503020204020204" pitchFamily="34" charset="-122"/>
                  <a:ea typeface="微软雅黑" panose="020B0503020204020204" pitchFamily="34" charset="-122"/>
                </a:endParaRPr>
              </a:p>
            </p:txBody>
          </p:sp>
          <p:sp>
            <p:nvSpPr>
              <p:cNvPr id="33" name="矩形 20"/>
              <p:cNvSpPr/>
              <p:nvPr/>
            </p:nvSpPr>
            <p:spPr>
              <a:xfrm>
                <a:off x="966782" y="1738840"/>
                <a:ext cx="360039" cy="360039"/>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lumMod val="50000"/>
                      </a:schemeClr>
                    </a:solidFill>
                    <a:latin typeface="微软雅黑" pitchFamily="34" charset="-122"/>
                    <a:ea typeface="微软雅黑" pitchFamily="34" charset="-122"/>
                  </a:rPr>
                  <a:t>T</a:t>
                </a:r>
                <a:endParaRPr lang="zh-CN" altLang="en-US" sz="3200" dirty="0">
                  <a:solidFill>
                    <a:schemeClr val="bg1">
                      <a:lumMod val="50000"/>
                    </a:schemeClr>
                  </a:solidFill>
                  <a:latin typeface="微软雅黑" pitchFamily="34" charset="-122"/>
                  <a:ea typeface="微软雅黑" pitchFamily="34" charset="-122"/>
                </a:endParaRPr>
              </a:p>
            </p:txBody>
          </p:sp>
        </p:grpSp>
        <p:sp>
          <p:nvSpPr>
            <p:cNvPr id="31" name="矩形 18"/>
            <p:cNvSpPr/>
            <p:nvPr/>
          </p:nvSpPr>
          <p:spPr>
            <a:xfrm>
              <a:off x="3559379" y="3721495"/>
              <a:ext cx="995578" cy="324645"/>
            </a:xfrm>
            <a:prstGeom prst="rect">
              <a:avLst/>
            </a:prstGeom>
          </p:spPr>
          <p:txBody>
            <a:bodyPr wrap="none">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添加标题</a:t>
              </a:r>
            </a:p>
          </p:txBody>
        </p:sp>
      </p:grpSp>
      <p:grpSp>
        <p:nvGrpSpPr>
          <p:cNvPr id="34" name="组合 101"/>
          <p:cNvGrpSpPr>
            <a:grpSpLocks noChangeAspect="1"/>
          </p:cNvGrpSpPr>
          <p:nvPr/>
        </p:nvGrpSpPr>
        <p:grpSpPr>
          <a:xfrm>
            <a:off x="1808251" y="2218334"/>
            <a:ext cx="491283" cy="377658"/>
            <a:chOff x="8204201" y="339725"/>
            <a:chExt cx="954087" cy="733425"/>
          </a:xfrm>
          <a:solidFill>
            <a:schemeClr val="bg1"/>
          </a:solidFill>
        </p:grpSpPr>
        <p:sp>
          <p:nvSpPr>
            <p:cNvPr id="35" name="Freeform 6"/>
            <p:cNvSpPr>
              <a:spLocks noEditPoints="1"/>
            </p:cNvSpPr>
            <p:nvPr/>
          </p:nvSpPr>
          <p:spPr bwMode="auto">
            <a:xfrm>
              <a:off x="8204201" y="438150"/>
              <a:ext cx="631825" cy="635000"/>
            </a:xfrm>
            <a:custGeom>
              <a:avLst/>
              <a:gdLst>
                <a:gd name="T0" fmla="*/ 168 w 168"/>
                <a:gd name="T1" fmla="*/ 95 h 167"/>
                <a:gd name="T2" fmla="*/ 168 w 168"/>
                <a:gd name="T3" fmla="*/ 73 h 167"/>
                <a:gd name="T4" fmla="*/ 151 w 168"/>
                <a:gd name="T5" fmla="*/ 69 h 167"/>
                <a:gd name="T6" fmla="*/ 147 w 168"/>
                <a:gd name="T7" fmla="*/ 56 h 167"/>
                <a:gd name="T8" fmla="*/ 158 w 168"/>
                <a:gd name="T9" fmla="*/ 43 h 167"/>
                <a:gd name="T10" fmla="*/ 146 w 168"/>
                <a:gd name="T11" fmla="*/ 25 h 167"/>
                <a:gd name="T12" fmla="*/ 130 w 168"/>
                <a:gd name="T13" fmla="*/ 32 h 167"/>
                <a:gd name="T14" fmla="*/ 119 w 168"/>
                <a:gd name="T15" fmla="*/ 24 h 167"/>
                <a:gd name="T16" fmla="*/ 120 w 168"/>
                <a:gd name="T17" fmla="*/ 7 h 167"/>
                <a:gd name="T18" fmla="*/ 99 w 168"/>
                <a:gd name="T19" fmla="*/ 0 h 167"/>
                <a:gd name="T20" fmla="*/ 91 w 168"/>
                <a:gd name="T21" fmla="*/ 15 h 167"/>
                <a:gd name="T22" fmla="*/ 84 w 168"/>
                <a:gd name="T23" fmla="*/ 15 h 167"/>
                <a:gd name="T24" fmla="*/ 77 w 168"/>
                <a:gd name="T25" fmla="*/ 15 h 167"/>
                <a:gd name="T26" fmla="*/ 69 w 168"/>
                <a:gd name="T27" fmla="*/ 0 h 167"/>
                <a:gd name="T28" fmla="*/ 48 w 168"/>
                <a:gd name="T29" fmla="*/ 7 h 167"/>
                <a:gd name="T30" fmla="*/ 49 w 168"/>
                <a:gd name="T31" fmla="*/ 24 h 167"/>
                <a:gd name="T32" fmla="*/ 38 w 168"/>
                <a:gd name="T33" fmla="*/ 32 h 167"/>
                <a:gd name="T34" fmla="*/ 23 w 168"/>
                <a:gd name="T35" fmla="*/ 25 h 167"/>
                <a:gd name="T36" fmla="*/ 10 w 168"/>
                <a:gd name="T37" fmla="*/ 43 h 167"/>
                <a:gd name="T38" fmla="*/ 21 w 168"/>
                <a:gd name="T39" fmla="*/ 56 h 167"/>
                <a:gd name="T40" fmla="*/ 17 w 168"/>
                <a:gd name="T41" fmla="*/ 69 h 167"/>
                <a:gd name="T42" fmla="*/ 0 w 168"/>
                <a:gd name="T43" fmla="*/ 73 h 167"/>
                <a:gd name="T44" fmla="*/ 0 w 168"/>
                <a:gd name="T45" fmla="*/ 95 h 167"/>
                <a:gd name="T46" fmla="*/ 17 w 168"/>
                <a:gd name="T47" fmla="*/ 98 h 167"/>
                <a:gd name="T48" fmla="*/ 21 w 168"/>
                <a:gd name="T49" fmla="*/ 111 h 167"/>
                <a:gd name="T50" fmla="*/ 10 w 168"/>
                <a:gd name="T51" fmla="*/ 124 h 167"/>
                <a:gd name="T52" fmla="*/ 23 w 168"/>
                <a:gd name="T53" fmla="*/ 142 h 167"/>
                <a:gd name="T54" fmla="*/ 38 w 168"/>
                <a:gd name="T55" fmla="*/ 135 h 167"/>
                <a:gd name="T56" fmla="*/ 49 w 168"/>
                <a:gd name="T57" fmla="*/ 143 h 167"/>
                <a:gd name="T58" fmla="*/ 48 w 168"/>
                <a:gd name="T59" fmla="*/ 160 h 167"/>
                <a:gd name="T60" fmla="*/ 69 w 168"/>
                <a:gd name="T61" fmla="*/ 167 h 167"/>
                <a:gd name="T62" fmla="*/ 77 w 168"/>
                <a:gd name="T63" fmla="*/ 152 h 167"/>
                <a:gd name="T64" fmla="*/ 84 w 168"/>
                <a:gd name="T65" fmla="*/ 152 h 167"/>
                <a:gd name="T66" fmla="*/ 91 w 168"/>
                <a:gd name="T67" fmla="*/ 152 h 167"/>
                <a:gd name="T68" fmla="*/ 100 w 168"/>
                <a:gd name="T69" fmla="*/ 167 h 167"/>
                <a:gd name="T70" fmla="*/ 121 w 168"/>
                <a:gd name="T71" fmla="*/ 160 h 167"/>
                <a:gd name="T72" fmla="*/ 119 w 168"/>
                <a:gd name="T73" fmla="*/ 143 h 167"/>
                <a:gd name="T74" fmla="*/ 130 w 168"/>
                <a:gd name="T75" fmla="*/ 135 h 167"/>
                <a:gd name="T76" fmla="*/ 146 w 168"/>
                <a:gd name="T77" fmla="*/ 142 h 167"/>
                <a:gd name="T78" fmla="*/ 158 w 168"/>
                <a:gd name="T79" fmla="*/ 124 h 167"/>
                <a:gd name="T80" fmla="*/ 147 w 168"/>
                <a:gd name="T81" fmla="*/ 111 h 167"/>
                <a:gd name="T82" fmla="*/ 151 w 168"/>
                <a:gd name="T83" fmla="*/ 98 h 167"/>
                <a:gd name="T84" fmla="*/ 168 w 168"/>
                <a:gd name="T85" fmla="*/ 95 h 167"/>
                <a:gd name="T86" fmla="*/ 84 w 168"/>
                <a:gd name="T87" fmla="*/ 133 h 167"/>
                <a:gd name="T88" fmla="*/ 35 w 168"/>
                <a:gd name="T89" fmla="*/ 84 h 167"/>
                <a:gd name="T90" fmla="*/ 84 w 168"/>
                <a:gd name="T91" fmla="*/ 34 h 167"/>
                <a:gd name="T92" fmla="*/ 133 w 168"/>
                <a:gd name="T93" fmla="*/ 84 h 167"/>
                <a:gd name="T94" fmla="*/ 84 w 168"/>
                <a:gd name="T95" fmla="*/ 1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8" h="167">
                  <a:moveTo>
                    <a:pt x="168" y="95"/>
                  </a:moveTo>
                  <a:cubicBezTo>
                    <a:pt x="168" y="73"/>
                    <a:pt x="168" y="73"/>
                    <a:pt x="168" y="73"/>
                  </a:cubicBezTo>
                  <a:cubicBezTo>
                    <a:pt x="151" y="69"/>
                    <a:pt x="151" y="69"/>
                    <a:pt x="151" y="69"/>
                  </a:cubicBezTo>
                  <a:cubicBezTo>
                    <a:pt x="150" y="64"/>
                    <a:pt x="149" y="60"/>
                    <a:pt x="147" y="56"/>
                  </a:cubicBezTo>
                  <a:cubicBezTo>
                    <a:pt x="158" y="43"/>
                    <a:pt x="158" y="43"/>
                    <a:pt x="158" y="43"/>
                  </a:cubicBezTo>
                  <a:cubicBezTo>
                    <a:pt x="146" y="25"/>
                    <a:pt x="146" y="25"/>
                    <a:pt x="146" y="25"/>
                  </a:cubicBezTo>
                  <a:cubicBezTo>
                    <a:pt x="130" y="32"/>
                    <a:pt x="130" y="32"/>
                    <a:pt x="130" y="32"/>
                  </a:cubicBezTo>
                  <a:cubicBezTo>
                    <a:pt x="126" y="29"/>
                    <a:pt x="123" y="27"/>
                    <a:pt x="119" y="24"/>
                  </a:cubicBezTo>
                  <a:cubicBezTo>
                    <a:pt x="120" y="7"/>
                    <a:pt x="120" y="7"/>
                    <a:pt x="120" y="7"/>
                  </a:cubicBezTo>
                  <a:cubicBezTo>
                    <a:pt x="99" y="0"/>
                    <a:pt x="99" y="0"/>
                    <a:pt x="99" y="0"/>
                  </a:cubicBezTo>
                  <a:cubicBezTo>
                    <a:pt x="91" y="15"/>
                    <a:pt x="91" y="15"/>
                    <a:pt x="91" y="15"/>
                  </a:cubicBezTo>
                  <a:cubicBezTo>
                    <a:pt x="89" y="15"/>
                    <a:pt x="86" y="15"/>
                    <a:pt x="84" y="15"/>
                  </a:cubicBezTo>
                  <a:cubicBezTo>
                    <a:pt x="82" y="15"/>
                    <a:pt x="79" y="15"/>
                    <a:pt x="77" y="15"/>
                  </a:cubicBezTo>
                  <a:cubicBezTo>
                    <a:pt x="69" y="0"/>
                    <a:pt x="69" y="0"/>
                    <a:pt x="69" y="0"/>
                  </a:cubicBezTo>
                  <a:cubicBezTo>
                    <a:pt x="48" y="7"/>
                    <a:pt x="48" y="7"/>
                    <a:pt x="48" y="7"/>
                  </a:cubicBezTo>
                  <a:cubicBezTo>
                    <a:pt x="49" y="24"/>
                    <a:pt x="49" y="24"/>
                    <a:pt x="49" y="24"/>
                  </a:cubicBezTo>
                  <a:cubicBezTo>
                    <a:pt x="45" y="27"/>
                    <a:pt x="42" y="29"/>
                    <a:pt x="38" y="32"/>
                  </a:cubicBezTo>
                  <a:cubicBezTo>
                    <a:pt x="23" y="25"/>
                    <a:pt x="23" y="25"/>
                    <a:pt x="23" y="25"/>
                  </a:cubicBezTo>
                  <a:cubicBezTo>
                    <a:pt x="10" y="43"/>
                    <a:pt x="10" y="43"/>
                    <a:pt x="10" y="43"/>
                  </a:cubicBezTo>
                  <a:cubicBezTo>
                    <a:pt x="21" y="56"/>
                    <a:pt x="21" y="56"/>
                    <a:pt x="21" y="56"/>
                  </a:cubicBezTo>
                  <a:cubicBezTo>
                    <a:pt x="19" y="60"/>
                    <a:pt x="18" y="65"/>
                    <a:pt x="17" y="69"/>
                  </a:cubicBezTo>
                  <a:cubicBezTo>
                    <a:pt x="0" y="73"/>
                    <a:pt x="0" y="73"/>
                    <a:pt x="0" y="73"/>
                  </a:cubicBezTo>
                  <a:cubicBezTo>
                    <a:pt x="0" y="95"/>
                    <a:pt x="0" y="95"/>
                    <a:pt x="0" y="95"/>
                  </a:cubicBezTo>
                  <a:cubicBezTo>
                    <a:pt x="17" y="98"/>
                    <a:pt x="17" y="98"/>
                    <a:pt x="17" y="98"/>
                  </a:cubicBezTo>
                  <a:cubicBezTo>
                    <a:pt x="18" y="103"/>
                    <a:pt x="19" y="107"/>
                    <a:pt x="21" y="111"/>
                  </a:cubicBezTo>
                  <a:cubicBezTo>
                    <a:pt x="10" y="124"/>
                    <a:pt x="10" y="124"/>
                    <a:pt x="10" y="124"/>
                  </a:cubicBezTo>
                  <a:cubicBezTo>
                    <a:pt x="23" y="142"/>
                    <a:pt x="23" y="142"/>
                    <a:pt x="23" y="142"/>
                  </a:cubicBezTo>
                  <a:cubicBezTo>
                    <a:pt x="38" y="135"/>
                    <a:pt x="38" y="135"/>
                    <a:pt x="38" y="135"/>
                  </a:cubicBezTo>
                  <a:cubicBezTo>
                    <a:pt x="42" y="138"/>
                    <a:pt x="46" y="141"/>
                    <a:pt x="49" y="143"/>
                  </a:cubicBezTo>
                  <a:cubicBezTo>
                    <a:pt x="48" y="160"/>
                    <a:pt x="48" y="160"/>
                    <a:pt x="48" y="160"/>
                  </a:cubicBezTo>
                  <a:cubicBezTo>
                    <a:pt x="69" y="167"/>
                    <a:pt x="69" y="167"/>
                    <a:pt x="69" y="167"/>
                  </a:cubicBezTo>
                  <a:cubicBezTo>
                    <a:pt x="77" y="152"/>
                    <a:pt x="77" y="152"/>
                    <a:pt x="77" y="152"/>
                  </a:cubicBezTo>
                  <a:cubicBezTo>
                    <a:pt x="80" y="152"/>
                    <a:pt x="82" y="152"/>
                    <a:pt x="84" y="152"/>
                  </a:cubicBezTo>
                  <a:cubicBezTo>
                    <a:pt x="86" y="152"/>
                    <a:pt x="89" y="152"/>
                    <a:pt x="91" y="152"/>
                  </a:cubicBezTo>
                  <a:cubicBezTo>
                    <a:pt x="100" y="167"/>
                    <a:pt x="100" y="167"/>
                    <a:pt x="100" y="167"/>
                  </a:cubicBezTo>
                  <a:cubicBezTo>
                    <a:pt x="121" y="160"/>
                    <a:pt x="121" y="160"/>
                    <a:pt x="121" y="160"/>
                  </a:cubicBezTo>
                  <a:cubicBezTo>
                    <a:pt x="119" y="143"/>
                    <a:pt x="119" y="143"/>
                    <a:pt x="119" y="143"/>
                  </a:cubicBezTo>
                  <a:cubicBezTo>
                    <a:pt x="123" y="141"/>
                    <a:pt x="126" y="138"/>
                    <a:pt x="130" y="135"/>
                  </a:cubicBezTo>
                  <a:cubicBezTo>
                    <a:pt x="146" y="142"/>
                    <a:pt x="146" y="142"/>
                    <a:pt x="146" y="142"/>
                  </a:cubicBezTo>
                  <a:cubicBezTo>
                    <a:pt x="158" y="124"/>
                    <a:pt x="158" y="124"/>
                    <a:pt x="158" y="124"/>
                  </a:cubicBezTo>
                  <a:cubicBezTo>
                    <a:pt x="147" y="111"/>
                    <a:pt x="147" y="111"/>
                    <a:pt x="147" y="111"/>
                  </a:cubicBezTo>
                  <a:cubicBezTo>
                    <a:pt x="149" y="107"/>
                    <a:pt x="150" y="103"/>
                    <a:pt x="151" y="98"/>
                  </a:cubicBezTo>
                  <a:lnTo>
                    <a:pt x="168" y="95"/>
                  </a:lnTo>
                  <a:close/>
                  <a:moveTo>
                    <a:pt x="84" y="133"/>
                  </a:moveTo>
                  <a:cubicBezTo>
                    <a:pt x="57" y="133"/>
                    <a:pt x="35" y="111"/>
                    <a:pt x="35" y="84"/>
                  </a:cubicBezTo>
                  <a:cubicBezTo>
                    <a:pt x="35" y="56"/>
                    <a:pt x="57" y="34"/>
                    <a:pt x="84" y="34"/>
                  </a:cubicBezTo>
                  <a:cubicBezTo>
                    <a:pt x="111" y="34"/>
                    <a:pt x="133" y="56"/>
                    <a:pt x="133" y="84"/>
                  </a:cubicBezTo>
                  <a:cubicBezTo>
                    <a:pt x="133" y="111"/>
                    <a:pt x="111" y="133"/>
                    <a:pt x="84"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a:latin typeface="微软雅黑" panose="020B0503020204020204" pitchFamily="34" charset="-122"/>
                <a:ea typeface="微软雅黑" panose="020B0503020204020204" pitchFamily="34" charset="-122"/>
              </a:endParaRPr>
            </a:p>
          </p:txBody>
        </p:sp>
        <p:sp>
          <p:nvSpPr>
            <p:cNvPr id="36" name="Freeform 7"/>
            <p:cNvSpPr>
              <a:spLocks noEditPoints="1"/>
            </p:cNvSpPr>
            <p:nvPr/>
          </p:nvSpPr>
          <p:spPr bwMode="auto">
            <a:xfrm>
              <a:off x="8783638" y="339725"/>
              <a:ext cx="374650" cy="379413"/>
            </a:xfrm>
            <a:custGeom>
              <a:avLst/>
              <a:gdLst>
                <a:gd name="T0" fmla="*/ 100 w 100"/>
                <a:gd name="T1" fmla="*/ 57 h 100"/>
                <a:gd name="T2" fmla="*/ 100 w 100"/>
                <a:gd name="T3" fmla="*/ 43 h 100"/>
                <a:gd name="T4" fmla="*/ 90 w 100"/>
                <a:gd name="T5" fmla="*/ 41 h 100"/>
                <a:gd name="T6" fmla="*/ 87 w 100"/>
                <a:gd name="T7" fmla="*/ 34 h 100"/>
                <a:gd name="T8" fmla="*/ 94 w 100"/>
                <a:gd name="T9" fmla="*/ 26 h 100"/>
                <a:gd name="T10" fmla="*/ 86 w 100"/>
                <a:gd name="T11" fmla="*/ 15 h 100"/>
                <a:gd name="T12" fmla="*/ 77 w 100"/>
                <a:gd name="T13" fmla="*/ 20 h 100"/>
                <a:gd name="T14" fmla="*/ 70 w 100"/>
                <a:gd name="T15" fmla="*/ 15 h 100"/>
                <a:gd name="T16" fmla="*/ 72 w 100"/>
                <a:gd name="T17" fmla="*/ 5 h 100"/>
                <a:gd name="T18" fmla="*/ 59 w 100"/>
                <a:gd name="T19" fmla="*/ 0 h 100"/>
                <a:gd name="T20" fmla="*/ 54 w 100"/>
                <a:gd name="T21" fmla="*/ 9 h 100"/>
                <a:gd name="T22" fmla="*/ 50 w 100"/>
                <a:gd name="T23" fmla="*/ 9 h 100"/>
                <a:gd name="T24" fmla="*/ 46 w 100"/>
                <a:gd name="T25" fmla="*/ 9 h 100"/>
                <a:gd name="T26" fmla="*/ 41 w 100"/>
                <a:gd name="T27" fmla="*/ 1 h 100"/>
                <a:gd name="T28" fmla="*/ 28 w 100"/>
                <a:gd name="T29" fmla="*/ 5 h 100"/>
                <a:gd name="T30" fmla="*/ 29 w 100"/>
                <a:gd name="T31" fmla="*/ 15 h 100"/>
                <a:gd name="T32" fmla="*/ 23 w 100"/>
                <a:gd name="T33" fmla="*/ 20 h 100"/>
                <a:gd name="T34" fmla="*/ 13 w 100"/>
                <a:gd name="T35" fmla="*/ 15 h 100"/>
                <a:gd name="T36" fmla="*/ 6 w 100"/>
                <a:gd name="T37" fmla="*/ 26 h 100"/>
                <a:gd name="T38" fmla="*/ 13 w 100"/>
                <a:gd name="T39" fmla="*/ 34 h 100"/>
                <a:gd name="T40" fmla="*/ 10 w 100"/>
                <a:gd name="T41" fmla="*/ 41 h 100"/>
                <a:gd name="T42" fmla="*/ 0 w 100"/>
                <a:gd name="T43" fmla="*/ 43 h 100"/>
                <a:gd name="T44" fmla="*/ 0 w 100"/>
                <a:gd name="T45" fmla="*/ 57 h 100"/>
                <a:gd name="T46" fmla="*/ 10 w 100"/>
                <a:gd name="T47" fmla="*/ 59 h 100"/>
                <a:gd name="T48" fmla="*/ 13 w 100"/>
                <a:gd name="T49" fmla="*/ 66 h 100"/>
                <a:gd name="T50" fmla="*/ 6 w 100"/>
                <a:gd name="T51" fmla="*/ 74 h 100"/>
                <a:gd name="T52" fmla="*/ 13 w 100"/>
                <a:gd name="T53" fmla="*/ 85 h 100"/>
                <a:gd name="T54" fmla="*/ 23 w 100"/>
                <a:gd name="T55" fmla="*/ 80 h 100"/>
                <a:gd name="T56" fmla="*/ 29 w 100"/>
                <a:gd name="T57" fmla="*/ 85 h 100"/>
                <a:gd name="T58" fmla="*/ 28 w 100"/>
                <a:gd name="T59" fmla="*/ 95 h 100"/>
                <a:gd name="T60" fmla="*/ 41 w 100"/>
                <a:gd name="T61" fmla="*/ 100 h 100"/>
                <a:gd name="T62" fmla="*/ 46 w 100"/>
                <a:gd name="T63" fmla="*/ 91 h 100"/>
                <a:gd name="T64" fmla="*/ 50 w 100"/>
                <a:gd name="T65" fmla="*/ 91 h 100"/>
                <a:gd name="T66" fmla="*/ 54 w 100"/>
                <a:gd name="T67" fmla="*/ 91 h 100"/>
                <a:gd name="T68" fmla="*/ 59 w 100"/>
                <a:gd name="T69" fmla="*/ 99 h 100"/>
                <a:gd name="T70" fmla="*/ 72 w 100"/>
                <a:gd name="T71" fmla="*/ 95 h 100"/>
                <a:gd name="T72" fmla="*/ 71 w 100"/>
                <a:gd name="T73" fmla="*/ 85 h 100"/>
                <a:gd name="T74" fmla="*/ 77 w 100"/>
                <a:gd name="T75" fmla="*/ 80 h 100"/>
                <a:gd name="T76" fmla="*/ 86 w 100"/>
                <a:gd name="T77" fmla="*/ 85 h 100"/>
                <a:gd name="T78" fmla="*/ 94 w 100"/>
                <a:gd name="T79" fmla="*/ 74 h 100"/>
                <a:gd name="T80" fmla="*/ 87 w 100"/>
                <a:gd name="T81" fmla="*/ 66 h 100"/>
                <a:gd name="T82" fmla="*/ 90 w 100"/>
                <a:gd name="T83" fmla="*/ 59 h 100"/>
                <a:gd name="T84" fmla="*/ 100 w 100"/>
                <a:gd name="T85" fmla="*/ 57 h 100"/>
                <a:gd name="T86" fmla="*/ 50 w 100"/>
                <a:gd name="T87" fmla="*/ 79 h 100"/>
                <a:gd name="T88" fmla="*/ 21 w 100"/>
                <a:gd name="T89" fmla="*/ 50 h 100"/>
                <a:gd name="T90" fmla="*/ 50 w 100"/>
                <a:gd name="T91" fmla="*/ 21 h 100"/>
                <a:gd name="T92" fmla="*/ 79 w 100"/>
                <a:gd name="T93" fmla="*/ 50 h 100"/>
                <a:gd name="T94" fmla="*/ 50 w 100"/>
                <a:gd name="T95" fmla="*/ 79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00">
                  <a:moveTo>
                    <a:pt x="100" y="57"/>
                  </a:moveTo>
                  <a:cubicBezTo>
                    <a:pt x="100" y="43"/>
                    <a:pt x="100" y="43"/>
                    <a:pt x="100" y="43"/>
                  </a:cubicBezTo>
                  <a:cubicBezTo>
                    <a:pt x="90" y="41"/>
                    <a:pt x="90" y="41"/>
                    <a:pt x="90" y="41"/>
                  </a:cubicBezTo>
                  <a:cubicBezTo>
                    <a:pt x="89" y="39"/>
                    <a:pt x="88" y="36"/>
                    <a:pt x="87" y="34"/>
                  </a:cubicBezTo>
                  <a:cubicBezTo>
                    <a:pt x="94" y="26"/>
                    <a:pt x="94" y="26"/>
                    <a:pt x="94" y="26"/>
                  </a:cubicBezTo>
                  <a:cubicBezTo>
                    <a:pt x="86" y="15"/>
                    <a:pt x="86" y="15"/>
                    <a:pt x="86" y="15"/>
                  </a:cubicBezTo>
                  <a:cubicBezTo>
                    <a:pt x="77" y="20"/>
                    <a:pt x="77" y="20"/>
                    <a:pt x="77" y="20"/>
                  </a:cubicBezTo>
                  <a:cubicBezTo>
                    <a:pt x="75" y="18"/>
                    <a:pt x="73" y="16"/>
                    <a:pt x="70" y="15"/>
                  </a:cubicBezTo>
                  <a:cubicBezTo>
                    <a:pt x="72" y="5"/>
                    <a:pt x="72" y="5"/>
                    <a:pt x="72" y="5"/>
                  </a:cubicBezTo>
                  <a:cubicBezTo>
                    <a:pt x="59" y="0"/>
                    <a:pt x="59" y="0"/>
                    <a:pt x="59" y="0"/>
                  </a:cubicBezTo>
                  <a:cubicBezTo>
                    <a:pt x="54" y="9"/>
                    <a:pt x="54" y="9"/>
                    <a:pt x="54" y="9"/>
                  </a:cubicBezTo>
                  <a:cubicBezTo>
                    <a:pt x="53" y="9"/>
                    <a:pt x="51" y="9"/>
                    <a:pt x="50" y="9"/>
                  </a:cubicBezTo>
                  <a:cubicBezTo>
                    <a:pt x="49" y="9"/>
                    <a:pt x="47" y="9"/>
                    <a:pt x="46" y="9"/>
                  </a:cubicBezTo>
                  <a:cubicBezTo>
                    <a:pt x="41" y="1"/>
                    <a:pt x="41" y="1"/>
                    <a:pt x="41" y="1"/>
                  </a:cubicBezTo>
                  <a:cubicBezTo>
                    <a:pt x="28" y="5"/>
                    <a:pt x="28" y="5"/>
                    <a:pt x="28" y="5"/>
                  </a:cubicBezTo>
                  <a:cubicBezTo>
                    <a:pt x="29" y="15"/>
                    <a:pt x="29" y="15"/>
                    <a:pt x="29" y="15"/>
                  </a:cubicBezTo>
                  <a:cubicBezTo>
                    <a:pt x="27" y="16"/>
                    <a:pt x="25" y="18"/>
                    <a:pt x="23" y="20"/>
                  </a:cubicBezTo>
                  <a:cubicBezTo>
                    <a:pt x="13" y="15"/>
                    <a:pt x="13" y="15"/>
                    <a:pt x="13" y="15"/>
                  </a:cubicBezTo>
                  <a:cubicBezTo>
                    <a:pt x="6" y="26"/>
                    <a:pt x="6" y="26"/>
                    <a:pt x="6" y="26"/>
                  </a:cubicBezTo>
                  <a:cubicBezTo>
                    <a:pt x="13" y="34"/>
                    <a:pt x="13" y="34"/>
                    <a:pt x="13" y="34"/>
                  </a:cubicBezTo>
                  <a:cubicBezTo>
                    <a:pt x="11" y="36"/>
                    <a:pt x="11" y="39"/>
                    <a:pt x="10" y="41"/>
                  </a:cubicBezTo>
                  <a:cubicBezTo>
                    <a:pt x="0" y="43"/>
                    <a:pt x="0" y="43"/>
                    <a:pt x="0" y="43"/>
                  </a:cubicBezTo>
                  <a:cubicBezTo>
                    <a:pt x="0" y="57"/>
                    <a:pt x="0" y="57"/>
                    <a:pt x="0" y="57"/>
                  </a:cubicBezTo>
                  <a:cubicBezTo>
                    <a:pt x="10" y="59"/>
                    <a:pt x="10" y="59"/>
                    <a:pt x="10" y="59"/>
                  </a:cubicBezTo>
                  <a:cubicBezTo>
                    <a:pt x="11" y="61"/>
                    <a:pt x="11" y="64"/>
                    <a:pt x="13" y="66"/>
                  </a:cubicBezTo>
                  <a:cubicBezTo>
                    <a:pt x="6" y="74"/>
                    <a:pt x="6" y="74"/>
                    <a:pt x="6" y="74"/>
                  </a:cubicBezTo>
                  <a:cubicBezTo>
                    <a:pt x="13" y="85"/>
                    <a:pt x="13" y="85"/>
                    <a:pt x="13" y="85"/>
                  </a:cubicBezTo>
                  <a:cubicBezTo>
                    <a:pt x="23" y="80"/>
                    <a:pt x="23" y="80"/>
                    <a:pt x="23" y="80"/>
                  </a:cubicBezTo>
                  <a:cubicBezTo>
                    <a:pt x="25" y="82"/>
                    <a:pt x="27" y="84"/>
                    <a:pt x="29" y="85"/>
                  </a:cubicBezTo>
                  <a:cubicBezTo>
                    <a:pt x="28" y="95"/>
                    <a:pt x="28" y="95"/>
                    <a:pt x="28" y="95"/>
                  </a:cubicBezTo>
                  <a:cubicBezTo>
                    <a:pt x="41" y="100"/>
                    <a:pt x="41" y="100"/>
                    <a:pt x="41" y="100"/>
                  </a:cubicBezTo>
                  <a:cubicBezTo>
                    <a:pt x="46" y="91"/>
                    <a:pt x="46" y="91"/>
                    <a:pt x="46" y="91"/>
                  </a:cubicBezTo>
                  <a:cubicBezTo>
                    <a:pt x="47" y="91"/>
                    <a:pt x="49" y="91"/>
                    <a:pt x="50" y="91"/>
                  </a:cubicBezTo>
                  <a:cubicBezTo>
                    <a:pt x="51" y="91"/>
                    <a:pt x="53" y="91"/>
                    <a:pt x="54" y="91"/>
                  </a:cubicBezTo>
                  <a:cubicBezTo>
                    <a:pt x="59" y="99"/>
                    <a:pt x="59" y="99"/>
                    <a:pt x="59" y="99"/>
                  </a:cubicBezTo>
                  <a:cubicBezTo>
                    <a:pt x="72" y="95"/>
                    <a:pt x="72" y="95"/>
                    <a:pt x="72" y="95"/>
                  </a:cubicBezTo>
                  <a:cubicBezTo>
                    <a:pt x="71" y="85"/>
                    <a:pt x="71" y="85"/>
                    <a:pt x="71" y="85"/>
                  </a:cubicBezTo>
                  <a:cubicBezTo>
                    <a:pt x="73" y="84"/>
                    <a:pt x="75" y="82"/>
                    <a:pt x="77" y="80"/>
                  </a:cubicBezTo>
                  <a:cubicBezTo>
                    <a:pt x="86" y="85"/>
                    <a:pt x="86" y="85"/>
                    <a:pt x="86" y="85"/>
                  </a:cubicBezTo>
                  <a:cubicBezTo>
                    <a:pt x="94" y="74"/>
                    <a:pt x="94" y="74"/>
                    <a:pt x="94" y="74"/>
                  </a:cubicBezTo>
                  <a:cubicBezTo>
                    <a:pt x="87" y="66"/>
                    <a:pt x="87" y="66"/>
                    <a:pt x="87" y="66"/>
                  </a:cubicBezTo>
                  <a:cubicBezTo>
                    <a:pt x="88" y="64"/>
                    <a:pt x="89" y="61"/>
                    <a:pt x="90" y="59"/>
                  </a:cubicBezTo>
                  <a:lnTo>
                    <a:pt x="100" y="57"/>
                  </a:lnTo>
                  <a:close/>
                  <a:moveTo>
                    <a:pt x="50" y="79"/>
                  </a:moveTo>
                  <a:cubicBezTo>
                    <a:pt x="34" y="79"/>
                    <a:pt x="21" y="66"/>
                    <a:pt x="21" y="50"/>
                  </a:cubicBezTo>
                  <a:cubicBezTo>
                    <a:pt x="21" y="34"/>
                    <a:pt x="34" y="21"/>
                    <a:pt x="50" y="21"/>
                  </a:cubicBezTo>
                  <a:cubicBezTo>
                    <a:pt x="66" y="21"/>
                    <a:pt x="79" y="34"/>
                    <a:pt x="79" y="50"/>
                  </a:cubicBezTo>
                  <a:cubicBezTo>
                    <a:pt x="79" y="66"/>
                    <a:pt x="66" y="79"/>
                    <a:pt x="5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a:latin typeface="微软雅黑" panose="020B0503020204020204" pitchFamily="34" charset="-122"/>
                <a:ea typeface="微软雅黑" panose="020B0503020204020204" pitchFamily="34" charset="-122"/>
              </a:endParaRPr>
            </a:p>
          </p:txBody>
        </p:sp>
      </p:grpSp>
      <p:grpSp>
        <p:nvGrpSpPr>
          <p:cNvPr id="37" name="组合 98"/>
          <p:cNvGrpSpPr/>
          <p:nvPr/>
        </p:nvGrpSpPr>
        <p:grpSpPr>
          <a:xfrm>
            <a:off x="3975470" y="2191243"/>
            <a:ext cx="438002" cy="384069"/>
            <a:chOff x="1123950" y="3781426"/>
            <a:chExt cx="850900" cy="746125"/>
          </a:xfrm>
          <a:solidFill>
            <a:schemeClr val="bg1"/>
          </a:solidFill>
        </p:grpSpPr>
        <p:sp>
          <p:nvSpPr>
            <p:cNvPr id="38" name="Freeform 10"/>
            <p:cNvSpPr>
              <a:spLocks/>
            </p:cNvSpPr>
            <p:nvPr/>
          </p:nvSpPr>
          <p:spPr bwMode="auto">
            <a:xfrm>
              <a:off x="1123950" y="3897313"/>
              <a:ext cx="850900" cy="630238"/>
            </a:xfrm>
            <a:custGeom>
              <a:avLst/>
              <a:gdLst>
                <a:gd name="T0" fmla="*/ 377 w 377"/>
                <a:gd name="T1" fmla="*/ 258 h 280"/>
                <a:gd name="T2" fmla="*/ 356 w 377"/>
                <a:gd name="T3" fmla="*/ 280 h 280"/>
                <a:gd name="T4" fmla="*/ 22 w 377"/>
                <a:gd name="T5" fmla="*/ 280 h 280"/>
                <a:gd name="T6" fmla="*/ 0 w 377"/>
                <a:gd name="T7" fmla="*/ 258 h 280"/>
                <a:gd name="T8" fmla="*/ 0 w 377"/>
                <a:gd name="T9" fmla="*/ 22 h 280"/>
                <a:gd name="T10" fmla="*/ 22 w 377"/>
                <a:gd name="T11" fmla="*/ 0 h 280"/>
                <a:gd name="T12" fmla="*/ 356 w 377"/>
                <a:gd name="T13" fmla="*/ 0 h 280"/>
                <a:gd name="T14" fmla="*/ 377 w 377"/>
                <a:gd name="T15" fmla="*/ 22 h 280"/>
                <a:gd name="T16" fmla="*/ 377 w 377"/>
                <a:gd name="T17" fmla="*/ 25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7" h="280">
                  <a:moveTo>
                    <a:pt x="377" y="258"/>
                  </a:moveTo>
                  <a:cubicBezTo>
                    <a:pt x="377" y="270"/>
                    <a:pt x="368" y="280"/>
                    <a:pt x="356" y="280"/>
                  </a:cubicBezTo>
                  <a:cubicBezTo>
                    <a:pt x="22" y="280"/>
                    <a:pt x="22" y="280"/>
                    <a:pt x="22" y="280"/>
                  </a:cubicBezTo>
                  <a:cubicBezTo>
                    <a:pt x="10" y="280"/>
                    <a:pt x="0" y="270"/>
                    <a:pt x="0" y="258"/>
                  </a:cubicBezTo>
                  <a:cubicBezTo>
                    <a:pt x="0" y="22"/>
                    <a:pt x="0" y="22"/>
                    <a:pt x="0" y="22"/>
                  </a:cubicBezTo>
                  <a:cubicBezTo>
                    <a:pt x="0" y="10"/>
                    <a:pt x="10" y="0"/>
                    <a:pt x="22" y="0"/>
                  </a:cubicBezTo>
                  <a:cubicBezTo>
                    <a:pt x="356" y="0"/>
                    <a:pt x="356" y="0"/>
                    <a:pt x="356" y="0"/>
                  </a:cubicBezTo>
                  <a:cubicBezTo>
                    <a:pt x="368" y="0"/>
                    <a:pt x="377" y="10"/>
                    <a:pt x="377" y="22"/>
                  </a:cubicBezTo>
                  <a:lnTo>
                    <a:pt x="377" y="2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a:latin typeface="微软雅黑" panose="020B0503020204020204" pitchFamily="34" charset="-122"/>
                <a:ea typeface="微软雅黑" panose="020B0503020204020204" pitchFamily="34" charset="-122"/>
              </a:endParaRPr>
            </a:p>
          </p:txBody>
        </p:sp>
        <p:sp>
          <p:nvSpPr>
            <p:cNvPr id="39" name="Freeform 11"/>
            <p:cNvSpPr>
              <a:spLocks/>
            </p:cNvSpPr>
            <p:nvPr/>
          </p:nvSpPr>
          <p:spPr bwMode="auto">
            <a:xfrm>
              <a:off x="1341438" y="3781426"/>
              <a:ext cx="415925" cy="95250"/>
            </a:xfrm>
            <a:custGeom>
              <a:avLst/>
              <a:gdLst>
                <a:gd name="T0" fmla="*/ 13 w 185"/>
                <a:gd name="T1" fmla="*/ 43 h 43"/>
                <a:gd name="T2" fmla="*/ 13 w 185"/>
                <a:gd name="T3" fmla="*/ 34 h 43"/>
                <a:gd name="T4" fmla="*/ 32 w 185"/>
                <a:gd name="T5" fmla="*/ 16 h 43"/>
                <a:gd name="T6" fmla="*/ 150 w 185"/>
                <a:gd name="T7" fmla="*/ 16 h 43"/>
                <a:gd name="T8" fmla="*/ 168 w 185"/>
                <a:gd name="T9" fmla="*/ 34 h 43"/>
                <a:gd name="T10" fmla="*/ 168 w 185"/>
                <a:gd name="T11" fmla="*/ 43 h 43"/>
                <a:gd name="T12" fmla="*/ 185 w 185"/>
                <a:gd name="T13" fmla="*/ 43 h 43"/>
                <a:gd name="T14" fmla="*/ 185 w 185"/>
                <a:gd name="T15" fmla="*/ 22 h 43"/>
                <a:gd name="T16" fmla="*/ 163 w 185"/>
                <a:gd name="T17" fmla="*/ 0 h 43"/>
                <a:gd name="T18" fmla="*/ 22 w 185"/>
                <a:gd name="T19" fmla="*/ 0 h 43"/>
                <a:gd name="T20" fmla="*/ 0 w 185"/>
                <a:gd name="T21" fmla="*/ 22 h 43"/>
                <a:gd name="T22" fmla="*/ 0 w 185"/>
                <a:gd name="T23" fmla="*/ 43 h 43"/>
                <a:gd name="T24" fmla="*/ 13 w 185"/>
                <a:gd name="T25"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5" h="43">
                  <a:moveTo>
                    <a:pt x="13" y="43"/>
                  </a:moveTo>
                  <a:cubicBezTo>
                    <a:pt x="13" y="34"/>
                    <a:pt x="13" y="34"/>
                    <a:pt x="13" y="34"/>
                  </a:cubicBezTo>
                  <a:cubicBezTo>
                    <a:pt x="13" y="24"/>
                    <a:pt x="22" y="16"/>
                    <a:pt x="32" y="16"/>
                  </a:cubicBezTo>
                  <a:cubicBezTo>
                    <a:pt x="150" y="16"/>
                    <a:pt x="150" y="16"/>
                    <a:pt x="150" y="16"/>
                  </a:cubicBezTo>
                  <a:cubicBezTo>
                    <a:pt x="160" y="16"/>
                    <a:pt x="168" y="24"/>
                    <a:pt x="168" y="34"/>
                  </a:cubicBezTo>
                  <a:cubicBezTo>
                    <a:pt x="168" y="43"/>
                    <a:pt x="168" y="43"/>
                    <a:pt x="168" y="43"/>
                  </a:cubicBezTo>
                  <a:cubicBezTo>
                    <a:pt x="185" y="43"/>
                    <a:pt x="185" y="43"/>
                    <a:pt x="185" y="43"/>
                  </a:cubicBezTo>
                  <a:cubicBezTo>
                    <a:pt x="185" y="22"/>
                    <a:pt x="185" y="22"/>
                    <a:pt x="185" y="22"/>
                  </a:cubicBezTo>
                  <a:cubicBezTo>
                    <a:pt x="185" y="10"/>
                    <a:pt x="175" y="0"/>
                    <a:pt x="163" y="0"/>
                  </a:cubicBezTo>
                  <a:cubicBezTo>
                    <a:pt x="22" y="0"/>
                    <a:pt x="22" y="0"/>
                    <a:pt x="22" y="0"/>
                  </a:cubicBezTo>
                  <a:cubicBezTo>
                    <a:pt x="10" y="0"/>
                    <a:pt x="0" y="10"/>
                    <a:pt x="0" y="22"/>
                  </a:cubicBezTo>
                  <a:cubicBezTo>
                    <a:pt x="0" y="43"/>
                    <a:pt x="0" y="43"/>
                    <a:pt x="0" y="43"/>
                  </a:cubicBezTo>
                  <a:lnTo>
                    <a:pt x="13"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a:latin typeface="微软雅黑" panose="020B0503020204020204" pitchFamily="34" charset="-122"/>
                <a:ea typeface="微软雅黑" panose="020B0503020204020204" pitchFamily="34" charset="-122"/>
              </a:endParaRPr>
            </a:p>
          </p:txBody>
        </p:sp>
      </p:grpSp>
      <p:sp>
        <p:nvSpPr>
          <p:cNvPr id="40" name="Freeform 5"/>
          <p:cNvSpPr>
            <a:spLocks noEditPoints="1"/>
          </p:cNvSpPr>
          <p:nvPr/>
        </p:nvSpPr>
        <p:spPr bwMode="auto">
          <a:xfrm>
            <a:off x="1821796" y="4168831"/>
            <a:ext cx="275385" cy="455162"/>
          </a:xfrm>
          <a:custGeom>
            <a:avLst/>
            <a:gdLst>
              <a:gd name="T0" fmla="*/ 220 w 237"/>
              <a:gd name="T1" fmla="*/ 0 h 393"/>
              <a:gd name="T2" fmla="*/ 16 w 237"/>
              <a:gd name="T3" fmla="*/ 0 h 393"/>
              <a:gd name="T4" fmla="*/ 0 w 237"/>
              <a:gd name="T5" fmla="*/ 17 h 393"/>
              <a:gd name="T6" fmla="*/ 0 w 237"/>
              <a:gd name="T7" fmla="*/ 377 h 393"/>
              <a:gd name="T8" fmla="*/ 16 w 237"/>
              <a:gd name="T9" fmla="*/ 393 h 393"/>
              <a:gd name="T10" fmla="*/ 220 w 237"/>
              <a:gd name="T11" fmla="*/ 393 h 393"/>
              <a:gd name="T12" fmla="*/ 237 w 237"/>
              <a:gd name="T13" fmla="*/ 377 h 393"/>
              <a:gd name="T14" fmla="*/ 237 w 237"/>
              <a:gd name="T15" fmla="*/ 17 h 393"/>
              <a:gd name="T16" fmla="*/ 220 w 237"/>
              <a:gd name="T17" fmla="*/ 0 h 393"/>
              <a:gd name="T18" fmla="*/ 99 w 237"/>
              <a:gd name="T19" fmla="*/ 11 h 393"/>
              <a:gd name="T20" fmla="*/ 138 w 237"/>
              <a:gd name="T21" fmla="*/ 11 h 393"/>
              <a:gd name="T22" fmla="*/ 143 w 237"/>
              <a:gd name="T23" fmla="*/ 16 h 393"/>
              <a:gd name="T24" fmla="*/ 138 w 237"/>
              <a:gd name="T25" fmla="*/ 21 h 393"/>
              <a:gd name="T26" fmla="*/ 99 w 237"/>
              <a:gd name="T27" fmla="*/ 21 h 393"/>
              <a:gd name="T28" fmla="*/ 94 w 237"/>
              <a:gd name="T29" fmla="*/ 16 h 393"/>
              <a:gd name="T30" fmla="*/ 99 w 237"/>
              <a:gd name="T31" fmla="*/ 11 h 393"/>
              <a:gd name="T32" fmla="*/ 118 w 237"/>
              <a:gd name="T33" fmla="*/ 383 h 393"/>
              <a:gd name="T34" fmla="*/ 96 w 237"/>
              <a:gd name="T35" fmla="*/ 360 h 393"/>
              <a:gd name="T36" fmla="*/ 118 w 237"/>
              <a:gd name="T37" fmla="*/ 338 h 393"/>
              <a:gd name="T38" fmla="*/ 141 w 237"/>
              <a:gd name="T39" fmla="*/ 360 h 393"/>
              <a:gd name="T40" fmla="*/ 118 w 237"/>
              <a:gd name="T41" fmla="*/ 383 h 393"/>
              <a:gd name="T42" fmla="*/ 227 w 237"/>
              <a:gd name="T43" fmla="*/ 311 h 393"/>
              <a:gd name="T44" fmla="*/ 209 w 237"/>
              <a:gd name="T45" fmla="*/ 327 h 393"/>
              <a:gd name="T46" fmla="*/ 27 w 237"/>
              <a:gd name="T47" fmla="*/ 327 h 393"/>
              <a:gd name="T48" fmla="*/ 10 w 237"/>
              <a:gd name="T49" fmla="*/ 311 h 393"/>
              <a:gd name="T50" fmla="*/ 10 w 237"/>
              <a:gd name="T51" fmla="*/ 53 h 393"/>
              <a:gd name="T52" fmla="*/ 27 w 237"/>
              <a:gd name="T53" fmla="*/ 37 h 393"/>
              <a:gd name="T54" fmla="*/ 209 w 237"/>
              <a:gd name="T55" fmla="*/ 37 h 393"/>
              <a:gd name="T56" fmla="*/ 227 w 237"/>
              <a:gd name="T57" fmla="*/ 53 h 393"/>
              <a:gd name="T58" fmla="*/ 227 w 237"/>
              <a:gd name="T59" fmla="*/ 311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7" h="393">
                <a:moveTo>
                  <a:pt x="220" y="0"/>
                </a:moveTo>
                <a:cubicBezTo>
                  <a:pt x="16" y="0"/>
                  <a:pt x="16" y="0"/>
                  <a:pt x="16" y="0"/>
                </a:cubicBezTo>
                <a:cubicBezTo>
                  <a:pt x="7" y="0"/>
                  <a:pt x="0" y="8"/>
                  <a:pt x="0" y="17"/>
                </a:cubicBezTo>
                <a:cubicBezTo>
                  <a:pt x="0" y="377"/>
                  <a:pt x="0" y="377"/>
                  <a:pt x="0" y="377"/>
                </a:cubicBezTo>
                <a:cubicBezTo>
                  <a:pt x="0" y="386"/>
                  <a:pt x="7" y="393"/>
                  <a:pt x="16" y="393"/>
                </a:cubicBezTo>
                <a:cubicBezTo>
                  <a:pt x="220" y="393"/>
                  <a:pt x="220" y="393"/>
                  <a:pt x="220" y="393"/>
                </a:cubicBezTo>
                <a:cubicBezTo>
                  <a:pt x="229" y="393"/>
                  <a:pt x="237" y="386"/>
                  <a:pt x="237" y="377"/>
                </a:cubicBezTo>
                <a:cubicBezTo>
                  <a:pt x="237" y="17"/>
                  <a:pt x="237" y="17"/>
                  <a:pt x="237" y="17"/>
                </a:cubicBezTo>
                <a:cubicBezTo>
                  <a:pt x="237" y="8"/>
                  <a:pt x="229" y="0"/>
                  <a:pt x="220" y="0"/>
                </a:cubicBezTo>
                <a:close/>
                <a:moveTo>
                  <a:pt x="99" y="11"/>
                </a:moveTo>
                <a:cubicBezTo>
                  <a:pt x="138" y="11"/>
                  <a:pt x="138" y="11"/>
                  <a:pt x="138" y="11"/>
                </a:cubicBezTo>
                <a:cubicBezTo>
                  <a:pt x="140" y="11"/>
                  <a:pt x="143" y="13"/>
                  <a:pt x="143" y="16"/>
                </a:cubicBezTo>
                <a:cubicBezTo>
                  <a:pt x="143" y="19"/>
                  <a:pt x="140" y="21"/>
                  <a:pt x="138" y="21"/>
                </a:cubicBezTo>
                <a:cubicBezTo>
                  <a:pt x="99" y="21"/>
                  <a:pt x="99" y="21"/>
                  <a:pt x="99" y="21"/>
                </a:cubicBezTo>
                <a:cubicBezTo>
                  <a:pt x="96" y="21"/>
                  <a:pt x="94" y="19"/>
                  <a:pt x="94" y="16"/>
                </a:cubicBezTo>
                <a:cubicBezTo>
                  <a:pt x="94" y="13"/>
                  <a:pt x="96" y="11"/>
                  <a:pt x="99" y="11"/>
                </a:cubicBezTo>
                <a:close/>
                <a:moveTo>
                  <a:pt x="118" y="383"/>
                </a:moveTo>
                <a:cubicBezTo>
                  <a:pt x="106" y="383"/>
                  <a:pt x="96" y="373"/>
                  <a:pt x="96" y="360"/>
                </a:cubicBezTo>
                <a:cubicBezTo>
                  <a:pt x="96" y="348"/>
                  <a:pt x="106" y="338"/>
                  <a:pt x="118" y="338"/>
                </a:cubicBezTo>
                <a:cubicBezTo>
                  <a:pt x="131" y="338"/>
                  <a:pt x="141" y="348"/>
                  <a:pt x="141" y="360"/>
                </a:cubicBezTo>
                <a:cubicBezTo>
                  <a:pt x="141" y="373"/>
                  <a:pt x="131" y="383"/>
                  <a:pt x="118" y="383"/>
                </a:cubicBezTo>
                <a:close/>
                <a:moveTo>
                  <a:pt x="227" y="311"/>
                </a:moveTo>
                <a:cubicBezTo>
                  <a:pt x="227" y="320"/>
                  <a:pt x="219" y="327"/>
                  <a:pt x="209" y="327"/>
                </a:cubicBezTo>
                <a:cubicBezTo>
                  <a:pt x="27" y="327"/>
                  <a:pt x="27" y="327"/>
                  <a:pt x="27" y="327"/>
                </a:cubicBezTo>
                <a:cubicBezTo>
                  <a:pt x="17" y="327"/>
                  <a:pt x="10" y="320"/>
                  <a:pt x="10" y="311"/>
                </a:cubicBezTo>
                <a:cubicBezTo>
                  <a:pt x="10" y="53"/>
                  <a:pt x="10" y="53"/>
                  <a:pt x="10" y="53"/>
                </a:cubicBezTo>
                <a:cubicBezTo>
                  <a:pt x="10" y="44"/>
                  <a:pt x="17" y="37"/>
                  <a:pt x="27" y="37"/>
                </a:cubicBezTo>
                <a:cubicBezTo>
                  <a:pt x="209" y="37"/>
                  <a:pt x="209" y="37"/>
                  <a:pt x="209" y="37"/>
                </a:cubicBezTo>
                <a:cubicBezTo>
                  <a:pt x="219" y="37"/>
                  <a:pt x="227" y="44"/>
                  <a:pt x="227" y="53"/>
                </a:cubicBezTo>
                <a:lnTo>
                  <a:pt x="227" y="311"/>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2800">
              <a:latin typeface="微软雅黑" panose="020B0503020204020204" pitchFamily="34" charset="-122"/>
              <a:ea typeface="微软雅黑" panose="020B0503020204020204" pitchFamily="34" charset="-122"/>
            </a:endParaRPr>
          </a:p>
        </p:txBody>
      </p:sp>
      <p:grpSp>
        <p:nvGrpSpPr>
          <p:cNvPr id="41" name="组合 78"/>
          <p:cNvGrpSpPr>
            <a:grpSpLocks noChangeAspect="1"/>
          </p:cNvGrpSpPr>
          <p:nvPr/>
        </p:nvGrpSpPr>
        <p:grpSpPr>
          <a:xfrm>
            <a:off x="4063511" y="4213771"/>
            <a:ext cx="453764" cy="388504"/>
            <a:chOff x="2162176" y="-104775"/>
            <a:chExt cx="1655763" cy="1417638"/>
          </a:xfrm>
          <a:solidFill>
            <a:schemeClr val="bg1"/>
          </a:solidFill>
        </p:grpSpPr>
        <p:sp>
          <p:nvSpPr>
            <p:cNvPr id="42" name="Freeform 3767"/>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43" name="Freeform 3768"/>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a:solidFill>
                  <a:schemeClr val="bg1"/>
                </a:solidFill>
                <a:latin typeface="微软雅黑" panose="020B0503020204020204" pitchFamily="34" charset="-122"/>
                <a:ea typeface="微软雅黑" panose="020B0503020204020204" pitchFamily="34" charset="-122"/>
              </a:endParaRPr>
            </a:p>
          </p:txBody>
        </p:sp>
      </p:grpSp>
      <p:sp>
        <p:nvSpPr>
          <p:cNvPr id="44" name="矩形 43"/>
          <p:cNvSpPr/>
          <p:nvPr/>
        </p:nvSpPr>
        <p:spPr>
          <a:xfrm>
            <a:off x="522515" y="965540"/>
            <a:ext cx="11204896" cy="88004"/>
          </a:xfrm>
          <a:prstGeom prst="rect">
            <a:avLst/>
          </a:prstGeom>
          <a:solidFill>
            <a:schemeClr val="bg1">
              <a:lumMod val="85000"/>
              <a:alpha val="36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p:cNvGrpSpPr/>
          <p:nvPr/>
        </p:nvGrpSpPr>
        <p:grpSpPr>
          <a:xfrm>
            <a:off x="782294" y="388600"/>
            <a:ext cx="1276163" cy="576401"/>
            <a:chOff x="782294" y="698597"/>
            <a:chExt cx="1276163" cy="266404"/>
          </a:xfrm>
          <a:solidFill>
            <a:schemeClr val="bg1">
              <a:lumMod val="85000"/>
            </a:schemeClr>
          </a:solidFill>
        </p:grpSpPr>
        <p:sp>
          <p:nvSpPr>
            <p:cNvPr id="46" name="等腰三角形 45"/>
            <p:cNvSpPr/>
            <p:nvPr/>
          </p:nvSpPr>
          <p:spPr>
            <a:xfrm rot="16200000">
              <a:off x="742194" y="738697"/>
              <a:ext cx="266404" cy="186203"/>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rot="16200000" flipV="1">
              <a:off x="1832154" y="738697"/>
              <a:ext cx="266404" cy="186203"/>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同侧圆角矩形 47"/>
          <p:cNvSpPr/>
          <p:nvPr/>
        </p:nvSpPr>
        <p:spPr>
          <a:xfrm rot="10800000">
            <a:off x="968497" y="388600"/>
            <a:ext cx="903757" cy="938942"/>
          </a:xfrm>
          <a:prstGeom prst="round2SameRect">
            <a:avLst/>
          </a:prstGeom>
          <a:solidFill>
            <a:srgbClr val="068E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文本框 48"/>
          <p:cNvSpPr txBox="1"/>
          <p:nvPr/>
        </p:nvSpPr>
        <p:spPr>
          <a:xfrm>
            <a:off x="1069158" y="473350"/>
            <a:ext cx="702436" cy="769441"/>
          </a:xfrm>
          <a:prstGeom prst="rect">
            <a:avLst/>
          </a:prstGeom>
          <a:noFill/>
        </p:spPr>
        <p:txBody>
          <a:bodyPr wrap="none" rtlCol="0">
            <a:spAutoFit/>
          </a:bodyPr>
          <a:lstStyle/>
          <a:p>
            <a:r>
              <a:rPr lang="en-US" altLang="zh-CN" sz="4400" dirty="0">
                <a:solidFill>
                  <a:schemeClr val="bg1"/>
                </a:solidFill>
                <a:latin typeface="Impact" panose="020B0806030902050204" pitchFamily="34" charset="0"/>
                <a:ea typeface="阿里巴巴普惠体 H" panose="00020600040101010101" pitchFamily="18" charset="-122"/>
                <a:cs typeface="阿里巴巴普惠体 H" panose="00020600040101010101" pitchFamily="18" charset="-122"/>
              </a:rPr>
              <a:t>01</a:t>
            </a:r>
            <a:endParaRPr lang="zh-CN" altLang="en-US" sz="2000" dirty="0">
              <a:solidFill>
                <a:schemeClr val="bg1"/>
              </a:solidFill>
              <a:latin typeface="Impact" panose="020B0806030902050204" pitchFamily="34" charset="0"/>
              <a:ea typeface="阿里巴巴普惠体 H" panose="00020600040101010101" pitchFamily="18" charset="-122"/>
              <a:cs typeface="阿里巴巴普惠体 H" panose="00020600040101010101" pitchFamily="18" charset="-122"/>
            </a:endParaRPr>
          </a:p>
        </p:txBody>
      </p:sp>
      <p:sp>
        <p:nvSpPr>
          <p:cNvPr id="50" name="矩形 49"/>
          <p:cNvSpPr/>
          <p:nvPr/>
        </p:nvSpPr>
        <p:spPr>
          <a:xfrm>
            <a:off x="2099773" y="293372"/>
            <a:ext cx="4240263" cy="584775"/>
          </a:xfrm>
          <a:prstGeom prst="rect">
            <a:avLst/>
          </a:prstGeom>
        </p:spPr>
        <p:txBody>
          <a:bodyPr wrap="none">
            <a:spAutoFit/>
          </a:bodyPr>
          <a:lstStyle/>
          <a:p>
            <a:r>
              <a:rPr lang="zh-CN" altLang="en-US" sz="3200" dirty="0">
                <a:latin typeface="阿里巴巴普惠体 H" panose="00020600040101010101" pitchFamily="18" charset="-122"/>
                <a:ea typeface="阿里巴巴普惠体 H" panose="00020600040101010101" pitchFamily="18" charset="-122"/>
                <a:cs typeface="阿里巴巴普惠体 H" panose="00020600040101010101" pitchFamily="18" charset="-122"/>
              </a:rPr>
              <a:t>单击此处添加标题文本</a:t>
            </a:r>
          </a:p>
        </p:txBody>
      </p:sp>
      <p:sp>
        <p:nvSpPr>
          <p:cNvPr id="51" name="矩形 50"/>
          <p:cNvSpPr/>
          <p:nvPr/>
        </p:nvSpPr>
        <p:spPr>
          <a:xfrm flipV="1">
            <a:off x="0" y="6813869"/>
            <a:ext cx="12190413" cy="45719"/>
          </a:xfrm>
          <a:prstGeom prst="rect">
            <a:avLst/>
          </a:prstGeom>
          <a:solidFill>
            <a:srgbClr val="3099B8"/>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2571690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497635" y="2780002"/>
            <a:ext cx="11232060" cy="3662545"/>
            <a:chOff x="497635" y="2780002"/>
            <a:chExt cx="11232060" cy="3662545"/>
          </a:xfrm>
        </p:grpSpPr>
        <p:pic>
          <p:nvPicPr>
            <p:cNvPr id="4" name="图片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6313" y="4460890"/>
              <a:ext cx="2951434" cy="1962250"/>
            </a:xfrm>
            <a:prstGeom prst="rect">
              <a:avLst/>
            </a:prstGeom>
          </p:spPr>
        </p:pic>
        <p:pic>
          <p:nvPicPr>
            <p:cNvPr id="13" name="图片 1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7635" y="3178629"/>
              <a:ext cx="1391355" cy="3263918"/>
            </a:xfrm>
            <a:prstGeom prst="rect">
              <a:avLst/>
            </a:prstGeom>
          </p:spPr>
        </p:pic>
        <p:pic>
          <p:nvPicPr>
            <p:cNvPr id="14" name="图片 13"/>
            <p:cNvPicPr>
              <a:picLocks noChangeAspect="1"/>
            </p:cNvPicPr>
            <p:nvPr/>
          </p:nvPicPr>
          <p:blipFill rotWithShape="1">
            <a:blip r:embed="rId5" cstate="screen">
              <a:extLst>
                <a:ext uri="{28A0092B-C50C-407E-A947-70E740481C1C}">
                  <a14:useLocalDpi xmlns:a14="http://schemas.microsoft.com/office/drawing/2010/main"/>
                </a:ext>
              </a:extLst>
            </a:blip>
            <a:srcRect r="-1256"/>
            <a:stretch/>
          </p:blipFill>
          <p:spPr>
            <a:xfrm>
              <a:off x="4783842" y="5230165"/>
              <a:ext cx="1244879" cy="1188170"/>
            </a:xfrm>
            <a:prstGeom prst="rect">
              <a:avLst/>
            </a:prstGeom>
          </p:spPr>
        </p:pic>
        <p:pic>
          <p:nvPicPr>
            <p:cNvPr id="15" name="图片 14"/>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362092" y="4892374"/>
              <a:ext cx="1351108" cy="1537455"/>
            </a:xfrm>
            <a:prstGeom prst="rect">
              <a:avLst/>
            </a:prstGeom>
          </p:spPr>
        </p:pic>
        <p:pic>
          <p:nvPicPr>
            <p:cNvPr id="16" name="图片 15"/>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2983990" y="4695649"/>
              <a:ext cx="2685898" cy="1727491"/>
            </a:xfrm>
            <a:prstGeom prst="rect">
              <a:avLst/>
            </a:prstGeom>
          </p:spPr>
        </p:pic>
        <p:pic>
          <p:nvPicPr>
            <p:cNvPr id="18" name="图片 17"/>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922648" y="2780002"/>
              <a:ext cx="3807047" cy="3643138"/>
            </a:xfrm>
            <a:prstGeom prst="rect">
              <a:avLst/>
            </a:prstGeom>
          </p:spPr>
        </p:pic>
        <p:pic>
          <p:nvPicPr>
            <p:cNvPr id="21" name="图片 20"/>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5255746" y="5211377"/>
              <a:ext cx="2647142" cy="1206957"/>
            </a:xfrm>
            <a:prstGeom prst="rect">
              <a:avLst/>
            </a:prstGeom>
          </p:spPr>
        </p:pic>
      </p:grpSp>
      <p:sp>
        <p:nvSpPr>
          <p:cNvPr id="5" name="矩形 4"/>
          <p:cNvSpPr/>
          <p:nvPr/>
        </p:nvSpPr>
        <p:spPr>
          <a:xfrm>
            <a:off x="491898" y="417038"/>
            <a:ext cx="11206616" cy="6025510"/>
          </a:xfrm>
          <a:prstGeom prst="rect">
            <a:avLst/>
          </a:prstGeom>
          <a:noFill/>
          <a:ln w="63500">
            <a:solidFill>
              <a:srgbClr val="1C8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副标题 2"/>
          <p:cNvSpPr txBox="1">
            <a:spLocks/>
          </p:cNvSpPr>
          <p:nvPr/>
        </p:nvSpPr>
        <p:spPr>
          <a:xfrm>
            <a:off x="2572976" y="3176964"/>
            <a:ext cx="7073492" cy="519112"/>
          </a:xfrm>
          <a:prstGeom prst="rect">
            <a:avLst/>
          </a:prstGeom>
        </p:spPr>
        <p:txBody>
          <a:bodyPr rtlCol="0"/>
          <a:lst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marL="0" indent="0" algn="ctr">
              <a:buNone/>
              <a:defRPr/>
            </a:pPr>
            <a:r>
              <a:rPr lang="zh-CN" altLang="en-US" sz="1800" spc="300" dirty="0">
                <a:solidFill>
                  <a:srgbClr val="1C80A0"/>
                </a:solidFill>
                <a:latin typeface="微软雅黑" pitchFamily="34" charset="-122"/>
                <a:ea typeface="微软雅黑" pitchFamily="34" charset="-122"/>
              </a:rPr>
              <a:t>工作汇报  </a:t>
            </a:r>
            <a:r>
              <a:rPr lang="en-US" altLang="zh-CN" sz="1800" spc="300" dirty="0">
                <a:solidFill>
                  <a:srgbClr val="1C80A0"/>
                </a:solidFill>
                <a:latin typeface="微软雅黑" pitchFamily="34" charset="-122"/>
                <a:ea typeface="微软雅黑" pitchFamily="34" charset="-122"/>
              </a:rPr>
              <a:t>/  </a:t>
            </a:r>
            <a:r>
              <a:rPr lang="zh-CN" altLang="en-US" sz="1800" spc="300" dirty="0">
                <a:solidFill>
                  <a:srgbClr val="1C80A0"/>
                </a:solidFill>
                <a:latin typeface="微软雅黑" pitchFamily="34" charset="-122"/>
                <a:ea typeface="微软雅黑" pitchFamily="34" charset="-122"/>
              </a:rPr>
              <a:t>工作总结  </a:t>
            </a:r>
            <a:r>
              <a:rPr lang="en-US" altLang="zh-CN" sz="1800" spc="300" dirty="0">
                <a:solidFill>
                  <a:srgbClr val="1C80A0"/>
                </a:solidFill>
                <a:latin typeface="微软雅黑" pitchFamily="34" charset="-122"/>
                <a:ea typeface="微软雅黑" pitchFamily="34" charset="-122"/>
              </a:rPr>
              <a:t>/  </a:t>
            </a:r>
            <a:r>
              <a:rPr lang="zh-CN" altLang="en-US" sz="1800" spc="300" dirty="0">
                <a:solidFill>
                  <a:srgbClr val="1C80A0"/>
                </a:solidFill>
                <a:latin typeface="微软雅黑" pitchFamily="34" charset="-122"/>
                <a:ea typeface="微软雅黑" pitchFamily="34" charset="-122"/>
              </a:rPr>
              <a:t>年终总结  </a:t>
            </a:r>
            <a:r>
              <a:rPr lang="en-US" altLang="zh-CN" sz="1800" spc="300" dirty="0">
                <a:solidFill>
                  <a:srgbClr val="1C80A0"/>
                </a:solidFill>
                <a:latin typeface="微软雅黑" pitchFamily="34" charset="-122"/>
                <a:ea typeface="微软雅黑" pitchFamily="34" charset="-122"/>
              </a:rPr>
              <a:t>/  </a:t>
            </a:r>
            <a:r>
              <a:rPr lang="zh-CN" altLang="en-US" sz="1800" spc="300" dirty="0">
                <a:solidFill>
                  <a:srgbClr val="1C80A0"/>
                </a:solidFill>
                <a:latin typeface="微软雅黑" pitchFamily="34" charset="-122"/>
                <a:ea typeface="微软雅黑" pitchFamily="34" charset="-122"/>
              </a:rPr>
              <a:t>学术汇报</a:t>
            </a:r>
          </a:p>
        </p:txBody>
      </p:sp>
      <p:sp>
        <p:nvSpPr>
          <p:cNvPr id="10" name="_14"/>
          <p:cNvSpPr txBox="1">
            <a:spLocks noChangeArrowheads="1"/>
          </p:cNvSpPr>
          <p:nvPr/>
        </p:nvSpPr>
        <p:spPr bwMode="auto">
          <a:xfrm>
            <a:off x="3975326" y="949011"/>
            <a:ext cx="4239760" cy="11895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13800" dirty="0">
                <a:ln>
                  <a:gradFill>
                    <a:gsLst>
                      <a:gs pos="38000">
                        <a:srgbClr val="1C80A0"/>
                      </a:gs>
                      <a:gs pos="64000">
                        <a:schemeClr val="bg1"/>
                      </a:gs>
                    </a:gsLst>
                    <a:lin ang="5400000" scaled="1"/>
                  </a:gradFill>
                </a:ln>
                <a:noFill/>
                <a:latin typeface="Impact" panose="020B0806030902050204" pitchFamily="34" charset="0"/>
                <a:ea typeface="华文新魏" panose="02010800040101010101" pitchFamily="2" charset="-122"/>
              </a:rPr>
              <a:t>2020</a:t>
            </a:r>
            <a:endParaRPr lang="zh-CN" sz="13800" dirty="0">
              <a:ln>
                <a:gradFill>
                  <a:gsLst>
                    <a:gs pos="38000">
                      <a:srgbClr val="1C80A0"/>
                    </a:gs>
                    <a:gs pos="64000">
                      <a:schemeClr val="bg1"/>
                    </a:gs>
                  </a:gsLst>
                  <a:lin ang="5400000" scaled="1"/>
                </a:gradFill>
              </a:ln>
              <a:noFill/>
              <a:latin typeface="Impact" panose="020B0806030902050204" pitchFamily="34" charset="0"/>
              <a:ea typeface="华文新魏" panose="02010800040101010101" pitchFamily="2" charset="-122"/>
            </a:endParaRPr>
          </a:p>
        </p:txBody>
      </p:sp>
      <p:sp>
        <p:nvSpPr>
          <p:cNvPr id="6" name="_14"/>
          <p:cNvSpPr txBox="1">
            <a:spLocks noChangeArrowheads="1"/>
          </p:cNvSpPr>
          <p:nvPr/>
        </p:nvSpPr>
        <p:spPr bwMode="auto">
          <a:xfrm>
            <a:off x="1420815" y="1911143"/>
            <a:ext cx="9377814" cy="11895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7200" b="1" dirty="0">
                <a:solidFill>
                  <a:srgbClr val="1C80A0"/>
                </a:solidFill>
                <a:effectLst>
                  <a:innerShdw dist="76200" dir="2400000">
                    <a:prstClr val="black">
                      <a:alpha val="50000"/>
                    </a:prstClr>
                  </a:inn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谢谢观看  </a:t>
            </a:r>
            <a:r>
              <a:rPr lang="en-US" altLang="zh-CN" sz="7200" b="1" dirty="0">
                <a:solidFill>
                  <a:srgbClr val="1C80A0"/>
                </a:solidFill>
                <a:effectLst>
                  <a:innerShdw dist="76200" dir="2400000">
                    <a:prstClr val="black">
                      <a:alpha val="50000"/>
                    </a:prstClr>
                  </a:inn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THANKS</a:t>
            </a:r>
            <a:endParaRPr lang="zh-CN" sz="7200" b="1" dirty="0">
              <a:solidFill>
                <a:srgbClr val="1C80A0"/>
              </a:solidFill>
              <a:effectLst>
                <a:innerShdw dist="76200" dir="2400000">
                  <a:prstClr val="black">
                    <a:alpha val="50000"/>
                  </a:prstClr>
                </a:inn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23" name="圆角矩形 22"/>
          <p:cNvSpPr/>
          <p:nvPr/>
        </p:nvSpPr>
        <p:spPr>
          <a:xfrm>
            <a:off x="4963880" y="3846302"/>
            <a:ext cx="2291684" cy="508000"/>
          </a:xfrm>
          <a:prstGeom prst="roundRect">
            <a:avLst>
              <a:gd name="adj" fmla="val 50000"/>
            </a:avLst>
          </a:prstGeom>
          <a:noFill/>
          <a:ln>
            <a:solidFill>
              <a:srgbClr val="1C8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1C80A0"/>
                </a:solidFill>
                <a:latin typeface="微软雅黑" panose="020B0503020204020204" pitchFamily="34" charset="-122"/>
                <a:ea typeface="微软雅黑" panose="020B0503020204020204" pitchFamily="34" charset="-122"/>
              </a:rPr>
              <a:t>汇报人：</a:t>
            </a:r>
            <a:r>
              <a:rPr lang="en-US" altLang="zh-CN" sz="1400" dirty="0">
                <a:solidFill>
                  <a:srgbClr val="1C80A0"/>
                </a:solidFill>
                <a:latin typeface="微软雅黑" panose="020B0503020204020204" pitchFamily="34" charset="-122"/>
                <a:ea typeface="微软雅黑" panose="020B0503020204020204" pitchFamily="34" charset="-122"/>
              </a:rPr>
              <a:t>51PPT</a:t>
            </a:r>
            <a:r>
              <a:rPr lang="zh-CN" altLang="en-US" sz="1400" dirty="0">
                <a:solidFill>
                  <a:srgbClr val="1C80A0"/>
                </a:solidFill>
                <a:latin typeface="微软雅黑" panose="020B0503020204020204" pitchFamily="34" charset="-122"/>
                <a:ea typeface="微软雅黑" panose="020B0503020204020204" pitchFamily="34" charset="-122"/>
              </a:rPr>
              <a:t>模板网</a:t>
            </a:r>
          </a:p>
        </p:txBody>
      </p:sp>
    </p:spTree>
    <p:extLst>
      <p:ext uri="{BB962C8B-B14F-4D97-AF65-F5344CB8AC3E}">
        <p14:creationId xmlns:p14="http://schemas.microsoft.com/office/powerpoint/2010/main" val="10309612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83113" y="2381061"/>
            <a:ext cx="4452566" cy="369332"/>
          </a:xfrm>
          <a:prstGeom prst="rect">
            <a:avLst/>
          </a:prstGeom>
          <a:noFill/>
        </p:spPr>
        <p:txBody>
          <a:bodyPr wrap="non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作品</a:t>
            </a:r>
          </a:p>
        </p:txBody>
      </p:sp>
    </p:spTree>
    <p:extLst>
      <p:ext uri="{BB962C8B-B14F-4D97-AF65-F5344CB8AC3E}">
        <p14:creationId xmlns:p14="http://schemas.microsoft.com/office/powerpoint/2010/main" val="11935312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等腰三角形 38"/>
          <p:cNvSpPr/>
          <p:nvPr/>
        </p:nvSpPr>
        <p:spPr>
          <a:xfrm rot="16200000">
            <a:off x="880906" y="445483"/>
            <a:ext cx="517834" cy="361940"/>
          </a:xfrm>
          <a:prstGeom prst="triangle">
            <a:avLst>
              <a:gd name="adj"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p:cNvSpPr/>
          <p:nvPr/>
        </p:nvSpPr>
        <p:spPr>
          <a:xfrm rot="16200000" flipV="1">
            <a:off x="2999564" y="445483"/>
            <a:ext cx="517834" cy="361940"/>
          </a:xfrm>
          <a:prstGeom prst="triangle">
            <a:avLst>
              <a:gd name="adj"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3462113" y="2322694"/>
            <a:ext cx="5266185" cy="707886"/>
          </a:xfrm>
          <a:prstGeom prst="rect">
            <a:avLst/>
          </a:prstGeom>
        </p:spPr>
        <p:txBody>
          <a:bodyPr wrap="none">
            <a:spAutoFit/>
          </a:bodyPr>
          <a:lstStyle/>
          <a:p>
            <a:r>
              <a:rPr lang="zh-CN" altLang="en-US" sz="4000" dirty="0">
                <a:latin typeface="阿里巴巴普惠体 H" panose="00020600040101010101" pitchFamily="18" charset="-122"/>
                <a:ea typeface="阿里巴巴普惠体 H" panose="00020600040101010101" pitchFamily="18" charset="-122"/>
                <a:cs typeface="阿里巴巴普惠体 H" panose="00020600040101010101" pitchFamily="18" charset="-122"/>
              </a:rPr>
              <a:t>单击此处添加标题文本</a:t>
            </a:r>
          </a:p>
        </p:txBody>
      </p:sp>
      <p:sp>
        <p:nvSpPr>
          <p:cNvPr id="3" name="矩形 2"/>
          <p:cNvSpPr/>
          <p:nvPr/>
        </p:nvSpPr>
        <p:spPr>
          <a:xfrm>
            <a:off x="2212633" y="3182525"/>
            <a:ext cx="7765143" cy="584775"/>
          </a:xfrm>
          <a:prstGeom prst="rect">
            <a:avLst/>
          </a:prstGeom>
        </p:spPr>
        <p:txBody>
          <a:bodyPr wrap="square">
            <a:spAutoFit/>
          </a:bodyPr>
          <a:lstStyle/>
          <a:p>
            <a:pPr algn="ctr"/>
            <a:r>
              <a:rPr lang="zh-CN" altLang="en-US" sz="1600" dirty="0">
                <a:solidFill>
                  <a:schemeClr val="bg1">
                    <a:lumMod val="65000"/>
                  </a:schemeClr>
                </a:solidFill>
                <a:latin typeface="微软雅黑" panose="020B0503020204020204" pitchFamily="34" charset="-122"/>
                <a:ea typeface="微软雅黑" panose="020B0503020204020204" pitchFamily="34" charset="-122"/>
              </a:rPr>
              <a:t>根据自己的需要添加适当的文字，在幻灯片中，一页的文字最好不要超</a:t>
            </a:r>
            <a:r>
              <a:rPr lang="en-US" altLang="zh-CN" sz="1600" dirty="0">
                <a:solidFill>
                  <a:schemeClr val="bg1">
                    <a:lumMod val="65000"/>
                  </a:schemeClr>
                </a:solidFill>
                <a:latin typeface="微软雅黑" panose="020B0503020204020204" pitchFamily="34" charset="-122"/>
                <a:ea typeface="微软雅黑" panose="020B0503020204020204" pitchFamily="34" charset="-122"/>
              </a:rPr>
              <a:t>200</a:t>
            </a:r>
            <a:r>
              <a:rPr lang="zh-CN" altLang="en-US" sz="1600" dirty="0">
                <a:solidFill>
                  <a:schemeClr val="bg1">
                    <a:lumMod val="65000"/>
                  </a:schemeClr>
                </a:solidFill>
                <a:latin typeface="微软雅黑" panose="020B0503020204020204" pitchFamily="34" charset="-122"/>
                <a:ea typeface="微软雅黑" panose="020B0503020204020204" pitchFamily="34" charset="-122"/>
              </a:rPr>
              <a:t>字，根据自己的需要添加适当的文字一页的文字最好不要超过</a:t>
            </a:r>
            <a:r>
              <a:rPr lang="en-US" altLang="zh-CN" sz="1600" dirty="0">
                <a:solidFill>
                  <a:schemeClr val="bg1">
                    <a:lumMod val="65000"/>
                  </a:schemeClr>
                </a:solidFill>
                <a:latin typeface="微软雅黑" panose="020B0503020204020204" pitchFamily="34" charset="-122"/>
                <a:ea typeface="微软雅黑" panose="020B0503020204020204" pitchFamily="34" charset="-122"/>
              </a:rPr>
              <a:t>200</a:t>
            </a:r>
            <a:r>
              <a:rPr lang="zh-CN" altLang="en-US" sz="1600" dirty="0">
                <a:solidFill>
                  <a:schemeClr val="bg1">
                    <a:lumMod val="65000"/>
                  </a:schemeClr>
                </a:solidFill>
                <a:latin typeface="微软雅黑" panose="020B0503020204020204" pitchFamily="34" charset="-122"/>
                <a:ea typeface="微软雅黑" panose="020B0503020204020204" pitchFamily="34" charset="-122"/>
              </a:rPr>
              <a:t>字。</a:t>
            </a:r>
          </a:p>
        </p:txBody>
      </p:sp>
      <p:grpSp>
        <p:nvGrpSpPr>
          <p:cNvPr id="26" name="组合 25"/>
          <p:cNvGrpSpPr/>
          <p:nvPr/>
        </p:nvGrpSpPr>
        <p:grpSpPr>
          <a:xfrm>
            <a:off x="497635" y="2780002"/>
            <a:ext cx="11232060" cy="3662545"/>
            <a:chOff x="497635" y="2780002"/>
            <a:chExt cx="11232060" cy="3662545"/>
          </a:xfrm>
        </p:grpSpPr>
        <p:pic>
          <p:nvPicPr>
            <p:cNvPr id="28" name="图片 2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6313" y="4460890"/>
              <a:ext cx="2951434" cy="1962250"/>
            </a:xfrm>
            <a:prstGeom prst="rect">
              <a:avLst/>
            </a:prstGeom>
          </p:spPr>
        </p:pic>
        <p:pic>
          <p:nvPicPr>
            <p:cNvPr id="29" name="图片 2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7635" y="3178629"/>
              <a:ext cx="1391355" cy="3263918"/>
            </a:xfrm>
            <a:prstGeom prst="rect">
              <a:avLst/>
            </a:prstGeom>
          </p:spPr>
        </p:pic>
        <p:pic>
          <p:nvPicPr>
            <p:cNvPr id="30" name="图片 29"/>
            <p:cNvPicPr>
              <a:picLocks noChangeAspect="1"/>
            </p:cNvPicPr>
            <p:nvPr/>
          </p:nvPicPr>
          <p:blipFill rotWithShape="1">
            <a:blip r:embed="rId5" cstate="screen">
              <a:extLst>
                <a:ext uri="{28A0092B-C50C-407E-A947-70E740481C1C}">
                  <a14:useLocalDpi xmlns:a14="http://schemas.microsoft.com/office/drawing/2010/main"/>
                </a:ext>
              </a:extLst>
            </a:blip>
            <a:srcRect r="-1256"/>
            <a:stretch/>
          </p:blipFill>
          <p:spPr>
            <a:xfrm>
              <a:off x="4783842" y="5230165"/>
              <a:ext cx="1244879" cy="1188170"/>
            </a:xfrm>
            <a:prstGeom prst="rect">
              <a:avLst/>
            </a:prstGeom>
          </p:spPr>
        </p:pic>
        <p:pic>
          <p:nvPicPr>
            <p:cNvPr id="31" name="图片 30"/>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362092" y="4892374"/>
              <a:ext cx="1351108" cy="1537455"/>
            </a:xfrm>
            <a:prstGeom prst="rect">
              <a:avLst/>
            </a:prstGeom>
          </p:spPr>
        </p:pic>
        <p:pic>
          <p:nvPicPr>
            <p:cNvPr id="32" name="图片 31"/>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2983990" y="4695649"/>
              <a:ext cx="2685898" cy="1727491"/>
            </a:xfrm>
            <a:prstGeom prst="rect">
              <a:avLst/>
            </a:prstGeom>
          </p:spPr>
        </p:pic>
        <p:pic>
          <p:nvPicPr>
            <p:cNvPr id="33" name="图片 32"/>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922648" y="2780002"/>
              <a:ext cx="3807047" cy="3643138"/>
            </a:xfrm>
            <a:prstGeom prst="rect">
              <a:avLst/>
            </a:prstGeom>
          </p:spPr>
        </p:pic>
        <p:pic>
          <p:nvPicPr>
            <p:cNvPr id="34" name="图片 33"/>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5255746" y="5211377"/>
              <a:ext cx="2647142" cy="1206957"/>
            </a:xfrm>
            <a:prstGeom prst="rect">
              <a:avLst/>
            </a:prstGeom>
          </p:spPr>
        </p:pic>
      </p:grpSp>
      <p:sp>
        <p:nvSpPr>
          <p:cNvPr id="37" name="矩形 36"/>
          <p:cNvSpPr/>
          <p:nvPr/>
        </p:nvSpPr>
        <p:spPr>
          <a:xfrm>
            <a:off x="491898" y="885370"/>
            <a:ext cx="11206616" cy="5557177"/>
          </a:xfrm>
          <a:prstGeom prst="rect">
            <a:avLst/>
          </a:prstGeom>
          <a:noFill/>
          <a:ln w="63500">
            <a:solidFill>
              <a:srgbClr val="1C8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同侧圆角矩形 37"/>
          <p:cNvSpPr/>
          <p:nvPr/>
        </p:nvSpPr>
        <p:spPr>
          <a:xfrm rot="10800000">
            <a:off x="1320793" y="367537"/>
            <a:ext cx="1756718" cy="1825111"/>
          </a:xfrm>
          <a:prstGeom prst="round2SameRect">
            <a:avLst/>
          </a:prstGeom>
          <a:solidFill>
            <a:srgbClr val="068E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文本框 40"/>
          <p:cNvSpPr txBox="1"/>
          <p:nvPr/>
        </p:nvSpPr>
        <p:spPr>
          <a:xfrm>
            <a:off x="1589849" y="556818"/>
            <a:ext cx="1218603" cy="1446550"/>
          </a:xfrm>
          <a:prstGeom prst="rect">
            <a:avLst/>
          </a:prstGeom>
          <a:noFill/>
        </p:spPr>
        <p:txBody>
          <a:bodyPr wrap="none" rtlCol="0">
            <a:spAutoFit/>
          </a:bodyPr>
          <a:lstStyle/>
          <a:p>
            <a:r>
              <a:rPr lang="en-US" altLang="zh-CN" sz="8800" dirty="0">
                <a:solidFill>
                  <a:schemeClr val="bg1"/>
                </a:solidFill>
                <a:latin typeface="Impact" panose="020B0806030902050204" pitchFamily="34" charset="0"/>
                <a:ea typeface="阿里巴巴普惠体 H" panose="00020600040101010101" pitchFamily="18" charset="-122"/>
                <a:cs typeface="阿里巴巴普惠体 H" panose="00020600040101010101" pitchFamily="18" charset="-122"/>
              </a:rPr>
              <a:t>01</a:t>
            </a:r>
            <a:endParaRPr lang="zh-CN" altLang="en-US" sz="4800" dirty="0">
              <a:solidFill>
                <a:schemeClr val="bg1"/>
              </a:solidFill>
              <a:latin typeface="Impact" panose="020B0806030902050204" pitchFamily="34" charset="0"/>
              <a:ea typeface="阿里巴巴普惠体 H" panose="00020600040101010101" pitchFamily="18" charset="-122"/>
              <a:cs typeface="阿里巴巴普惠体 H" panose="00020600040101010101" pitchFamily="18" charset="-122"/>
            </a:endParaRPr>
          </a:p>
        </p:txBody>
      </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22515" y="1630484"/>
            <a:ext cx="11204897" cy="4685179"/>
            <a:chOff x="508001" y="2194592"/>
            <a:chExt cx="11204897" cy="4216733"/>
          </a:xfrm>
        </p:grpSpPr>
        <p:grpSp>
          <p:nvGrpSpPr>
            <p:cNvPr id="6" name="组合 5"/>
            <p:cNvGrpSpPr/>
            <p:nvPr/>
          </p:nvGrpSpPr>
          <p:grpSpPr>
            <a:xfrm>
              <a:off x="508001" y="2200040"/>
              <a:ext cx="7831979" cy="4211285"/>
              <a:chOff x="364168" y="1996840"/>
              <a:chExt cx="7831979" cy="4211285"/>
            </a:xfrm>
          </p:grpSpPr>
          <p:sp>
            <p:nvSpPr>
              <p:cNvPr id="12" name="品 2"/>
              <p:cNvSpPr>
                <a:spLocks noChangeArrowheads="1"/>
              </p:cNvSpPr>
              <p:nvPr/>
            </p:nvSpPr>
            <p:spPr bwMode="auto">
              <a:xfrm>
                <a:off x="3943073" y="1996840"/>
                <a:ext cx="4253074" cy="2405320"/>
              </a:xfrm>
              <a:prstGeom prst="rect">
                <a:avLst/>
              </a:prstGeom>
              <a:solidFill>
                <a:schemeClr val="accent1">
                  <a:lumMod val="50000"/>
                </a:schemeClr>
              </a:solidFill>
              <a:ln w="12700">
                <a:no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13" name="15"/>
              <p:cNvSpPr>
                <a:spLocks noChangeArrowheads="1"/>
              </p:cNvSpPr>
              <p:nvPr>
                <p:custDataLst>
                  <p:tags r:id="rId1"/>
                </p:custDataLst>
              </p:nvPr>
            </p:nvSpPr>
            <p:spPr bwMode="auto">
              <a:xfrm>
                <a:off x="4228823" y="2866071"/>
                <a:ext cx="3905733" cy="130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14" name="9"/>
              <p:cNvSpPr>
                <a:spLocks noChangeArrowheads="1"/>
              </p:cNvSpPr>
              <p:nvPr/>
            </p:nvSpPr>
            <p:spPr bwMode="auto">
              <a:xfrm>
                <a:off x="364168" y="4559469"/>
                <a:ext cx="3438400" cy="1648656"/>
              </a:xfrm>
              <a:prstGeom prst="rect">
                <a:avLst/>
              </a:prstGeom>
              <a:solidFill>
                <a:srgbClr val="1C80A0"/>
              </a:solidFill>
              <a:ln w="12700">
                <a:no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15" name="15"/>
              <p:cNvSpPr>
                <a:spLocks noChangeArrowheads="1"/>
              </p:cNvSpPr>
              <p:nvPr>
                <p:custDataLst>
                  <p:tags r:id="rId2"/>
                </p:custDataLst>
              </p:nvPr>
            </p:nvSpPr>
            <p:spPr bwMode="auto">
              <a:xfrm>
                <a:off x="543403" y="5223826"/>
                <a:ext cx="3108644" cy="81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a:t>
                </a:r>
              </a:p>
            </p:txBody>
          </p:sp>
          <p:sp>
            <p:nvSpPr>
              <p:cNvPr id="16" name="12"/>
              <p:cNvSpPr>
                <a:spLocks noChangeArrowheads="1"/>
              </p:cNvSpPr>
              <p:nvPr>
                <p:custDataLst>
                  <p:tags r:id="rId3"/>
                </p:custDataLst>
              </p:nvPr>
            </p:nvSpPr>
            <p:spPr bwMode="auto">
              <a:xfrm>
                <a:off x="4228823" y="2174840"/>
                <a:ext cx="314413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2000" b="1" dirty="0">
                  <a:solidFill>
                    <a:schemeClr val="bg1"/>
                  </a:solidFill>
                  <a:sym typeface="宋体" panose="02010600030101010101" pitchFamily="2" charset="-122"/>
                </a:endParaRPr>
              </a:p>
            </p:txBody>
          </p:sp>
          <p:sp>
            <p:nvSpPr>
              <p:cNvPr id="17" name="13"/>
              <p:cNvSpPr>
                <a:spLocks noChangeArrowheads="1"/>
              </p:cNvSpPr>
              <p:nvPr>
                <p:custDataLst>
                  <p:tags r:id="rId4"/>
                </p:custDataLst>
              </p:nvPr>
            </p:nvSpPr>
            <p:spPr bwMode="auto">
              <a:xfrm>
                <a:off x="622453" y="4757638"/>
                <a:ext cx="255531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1600" b="1" dirty="0">
                  <a:solidFill>
                    <a:schemeClr val="bg1"/>
                  </a:solidFill>
                  <a:sym typeface="宋体" panose="02010600030101010101" pitchFamily="2" charset="-122"/>
                </a:endParaRPr>
              </a:p>
            </p:txBody>
          </p:sp>
          <p:sp>
            <p:nvSpPr>
              <p:cNvPr id="18" name="矩形 17"/>
              <p:cNvSpPr/>
              <p:nvPr/>
            </p:nvSpPr>
            <p:spPr>
              <a:xfrm>
                <a:off x="364168" y="2005595"/>
                <a:ext cx="3438400" cy="2396565"/>
              </a:xfrm>
              <a:prstGeom prst="rect">
                <a:avLst/>
              </a:prstGeom>
              <a:blipFill dpi="0" rotWithShape="1">
                <a:blip r:embed="rId7"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9" name="9"/>
              <p:cNvSpPr>
                <a:spLocks noChangeArrowheads="1"/>
              </p:cNvSpPr>
              <p:nvPr/>
            </p:nvSpPr>
            <p:spPr bwMode="auto">
              <a:xfrm>
                <a:off x="3943073" y="4559469"/>
                <a:ext cx="4253074" cy="1648656"/>
              </a:xfrm>
              <a:prstGeom prst="rect">
                <a:avLst/>
              </a:prstGeom>
              <a:blipFill dpi="0" rotWithShape="1">
                <a:blip r:embed="rId8" cstate="screen">
                  <a:extLst>
                    <a:ext uri="{28A0092B-C50C-407E-A947-70E740481C1C}">
                      <a14:useLocalDpi xmlns:a14="http://schemas.microsoft.com/office/drawing/2010/main"/>
                    </a:ext>
                  </a:extLst>
                </a:blip>
                <a:srcRect/>
                <a:stretch>
                  <a:fillRect/>
                </a:stretch>
              </a:blipFill>
              <a:ln w="12700">
                <a:no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grpSp>
        <p:sp>
          <p:nvSpPr>
            <p:cNvPr id="7" name="圆角矩形 7"/>
            <p:cNvSpPr/>
            <p:nvPr/>
          </p:nvSpPr>
          <p:spPr>
            <a:xfrm>
              <a:off x="8564139" y="4563985"/>
              <a:ext cx="3148759" cy="574692"/>
            </a:xfrm>
            <a:prstGeom prst="roundRect">
              <a:avLst>
                <a:gd name="adj" fmla="val 0"/>
              </a:avLst>
            </a:prstGeom>
            <a:solidFill>
              <a:srgbClr val="1C80A0"/>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alibri"/>
                <a:ea typeface="宋体" panose="02010600030101010101" pitchFamily="2" charset="-122"/>
              </a:endParaRPr>
            </a:p>
          </p:txBody>
        </p:sp>
        <p:sp>
          <p:nvSpPr>
            <p:cNvPr id="8" name="TextBox 13"/>
            <p:cNvSpPr txBox="1"/>
            <p:nvPr/>
          </p:nvSpPr>
          <p:spPr>
            <a:xfrm>
              <a:off x="8813677" y="4672826"/>
              <a:ext cx="2649682" cy="369332"/>
            </a:xfrm>
            <a:prstGeom prst="rect">
              <a:avLst/>
            </a:prstGeom>
            <a:noFill/>
          </p:spPr>
          <p:txBody>
            <a:bodyPr wrap="square" rtlCol="0">
              <a:spAutoFit/>
            </a:bodyPr>
            <a:lstStyle/>
            <a:p>
              <a:pPr algn="ctr"/>
              <a:r>
                <a:rPr lang="zh-CN" altLang="en-US" b="1" dirty="0">
                  <a:solidFill>
                    <a:schemeClr val="bg1"/>
                  </a:solidFill>
                  <a:latin typeface="微软雅黑" pitchFamily="34" charset="-122"/>
                  <a:ea typeface="微软雅黑" pitchFamily="34" charset="-122"/>
                </a:rPr>
                <a:t>单击此处添加标题</a:t>
              </a:r>
            </a:p>
          </p:txBody>
        </p:sp>
        <p:sp>
          <p:nvSpPr>
            <p:cNvPr id="9" name="TextBox 15"/>
            <p:cNvSpPr txBox="1"/>
            <p:nvPr/>
          </p:nvSpPr>
          <p:spPr>
            <a:xfrm>
              <a:off x="8578653" y="5241647"/>
              <a:ext cx="3107243" cy="1169551"/>
            </a:xfrm>
            <a:prstGeom prst="rect">
              <a:avLst/>
            </a:prstGeom>
            <a:noFill/>
          </p:spPr>
          <p:txBody>
            <a:bodyPr wrap="square" lIns="68580" tIns="34290" rIns="68580" bIns="34290" rtlCol="0">
              <a:spAutoFit/>
            </a:bodyPr>
            <a:lstStyle/>
            <a:p>
              <a:pPr>
                <a:lnSpc>
                  <a:spcPct val="130000"/>
                </a:lnSpc>
              </a:pPr>
              <a:r>
                <a:rPr lang="zh-CN" altLang="en-US" sz="11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在此录入上述图表的综合，在此录入上述图表的综合描述说明您的内容打在这里，或者通过复制您的文本后，在此框中选择粘贴，并选择只保留文字。</a:t>
              </a:r>
            </a:p>
          </p:txBody>
        </p:sp>
        <p:sp>
          <p:nvSpPr>
            <p:cNvPr id="10" name="圆角矩形 7"/>
            <p:cNvSpPr/>
            <p:nvPr/>
          </p:nvSpPr>
          <p:spPr>
            <a:xfrm>
              <a:off x="8564139" y="2194592"/>
              <a:ext cx="3148759" cy="2212380"/>
            </a:xfrm>
            <a:prstGeom prst="roundRect">
              <a:avLst>
                <a:gd name="adj" fmla="val 0"/>
              </a:avLst>
            </a:prstGeom>
            <a:blipFill>
              <a:blip r:embed="rId9" cstate="screen">
                <a:extLst>
                  <a:ext uri="{28A0092B-C50C-407E-A947-70E740481C1C}">
                    <a14:useLocalDpi xmlns:a14="http://schemas.microsoft.com/office/drawing/2010/main"/>
                  </a:ext>
                </a:extLst>
              </a:blip>
              <a:stretch>
                <a:fillRect/>
              </a:stretch>
            </a:blipFill>
            <a:ln w="3175">
              <a:noFill/>
            </a:ln>
          </p:spPr>
          <p:style>
            <a:lnRef idx="2">
              <a:schemeClr val="accent1">
                <a:shade val="50000"/>
              </a:schemeClr>
            </a:lnRef>
            <a:fillRef idx="1">
              <a:schemeClr val="accent1"/>
            </a:fillRef>
            <a:effectRef idx="0">
              <a:schemeClr val="accent1"/>
            </a:effectRef>
            <a:fontRef idx="minor">
              <a:schemeClr val="lt1"/>
            </a:fontRef>
          </p:style>
          <p:txBody>
            <a:bodyPr lIns="133384" tIns="66693" rIns="133384" bIns="66693" rtlCol="0" anchor="ctr"/>
            <a:lstStyle/>
            <a:p>
              <a:pPr algn="ctr"/>
              <a:endParaRPr lang="zh-CN" altLang="en-US"/>
            </a:p>
          </p:txBody>
        </p:sp>
      </p:grpSp>
      <p:sp>
        <p:nvSpPr>
          <p:cNvPr id="23" name="矩形 22"/>
          <p:cNvSpPr/>
          <p:nvPr/>
        </p:nvSpPr>
        <p:spPr>
          <a:xfrm>
            <a:off x="522515" y="965540"/>
            <a:ext cx="11204896" cy="88004"/>
          </a:xfrm>
          <a:prstGeom prst="rect">
            <a:avLst/>
          </a:prstGeom>
          <a:solidFill>
            <a:schemeClr val="bg1">
              <a:lumMod val="85000"/>
              <a:alpha val="36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782294" y="388600"/>
            <a:ext cx="1276163" cy="576401"/>
            <a:chOff x="782294" y="698597"/>
            <a:chExt cx="1276163" cy="266404"/>
          </a:xfrm>
          <a:solidFill>
            <a:schemeClr val="bg1">
              <a:lumMod val="85000"/>
            </a:schemeClr>
          </a:solidFill>
        </p:grpSpPr>
        <p:sp>
          <p:nvSpPr>
            <p:cNvPr id="21" name="等腰三角形 20"/>
            <p:cNvSpPr/>
            <p:nvPr/>
          </p:nvSpPr>
          <p:spPr>
            <a:xfrm rot="16200000">
              <a:off x="742194" y="738697"/>
              <a:ext cx="266404" cy="186203"/>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16200000" flipV="1">
              <a:off x="1832154" y="738697"/>
              <a:ext cx="266404" cy="186203"/>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同侧圆角矩形 23"/>
          <p:cNvSpPr/>
          <p:nvPr/>
        </p:nvSpPr>
        <p:spPr>
          <a:xfrm rot="10800000">
            <a:off x="968497" y="388600"/>
            <a:ext cx="903757" cy="938942"/>
          </a:xfrm>
          <a:prstGeom prst="round2SameRect">
            <a:avLst/>
          </a:prstGeom>
          <a:solidFill>
            <a:srgbClr val="068E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p:cNvSpPr txBox="1"/>
          <p:nvPr/>
        </p:nvSpPr>
        <p:spPr>
          <a:xfrm>
            <a:off x="1069158" y="473350"/>
            <a:ext cx="702436" cy="769441"/>
          </a:xfrm>
          <a:prstGeom prst="rect">
            <a:avLst/>
          </a:prstGeom>
          <a:noFill/>
        </p:spPr>
        <p:txBody>
          <a:bodyPr wrap="none" rtlCol="0">
            <a:spAutoFit/>
          </a:bodyPr>
          <a:lstStyle/>
          <a:p>
            <a:r>
              <a:rPr lang="en-US" altLang="zh-CN" sz="4400" dirty="0">
                <a:solidFill>
                  <a:schemeClr val="bg1"/>
                </a:solidFill>
                <a:latin typeface="Impact" panose="020B0806030902050204" pitchFamily="34" charset="0"/>
                <a:ea typeface="阿里巴巴普惠体 H" panose="00020600040101010101" pitchFamily="18" charset="-122"/>
                <a:cs typeface="阿里巴巴普惠体 H" panose="00020600040101010101" pitchFamily="18" charset="-122"/>
              </a:rPr>
              <a:t>01</a:t>
            </a:r>
            <a:endParaRPr lang="zh-CN" altLang="en-US" sz="2000" dirty="0">
              <a:solidFill>
                <a:schemeClr val="bg1"/>
              </a:solidFill>
              <a:latin typeface="Impact" panose="020B0806030902050204" pitchFamily="34" charset="0"/>
              <a:ea typeface="阿里巴巴普惠体 H" panose="00020600040101010101" pitchFamily="18" charset="-122"/>
              <a:cs typeface="阿里巴巴普惠体 H" panose="00020600040101010101" pitchFamily="18" charset="-122"/>
            </a:endParaRPr>
          </a:p>
        </p:txBody>
      </p:sp>
      <p:sp>
        <p:nvSpPr>
          <p:cNvPr id="27" name="矩形 26"/>
          <p:cNvSpPr/>
          <p:nvPr/>
        </p:nvSpPr>
        <p:spPr>
          <a:xfrm>
            <a:off x="2099773" y="293372"/>
            <a:ext cx="4240263" cy="584775"/>
          </a:xfrm>
          <a:prstGeom prst="rect">
            <a:avLst/>
          </a:prstGeom>
        </p:spPr>
        <p:txBody>
          <a:bodyPr wrap="none">
            <a:spAutoFit/>
          </a:bodyPr>
          <a:lstStyle/>
          <a:p>
            <a:r>
              <a:rPr lang="zh-CN" altLang="en-US" sz="3200" dirty="0">
                <a:latin typeface="阿里巴巴普惠体 H" panose="00020600040101010101" pitchFamily="18" charset="-122"/>
                <a:ea typeface="阿里巴巴普惠体 H" panose="00020600040101010101" pitchFamily="18" charset="-122"/>
                <a:cs typeface="阿里巴巴普惠体 H" panose="00020600040101010101" pitchFamily="18" charset="-122"/>
              </a:rPr>
              <a:t>单击此处添加标题文本</a:t>
            </a:r>
          </a:p>
        </p:txBody>
      </p:sp>
      <p:sp>
        <p:nvSpPr>
          <p:cNvPr id="29" name="矩形 28"/>
          <p:cNvSpPr/>
          <p:nvPr/>
        </p:nvSpPr>
        <p:spPr>
          <a:xfrm flipV="1">
            <a:off x="0" y="6813869"/>
            <a:ext cx="12190413" cy="45719"/>
          </a:xfrm>
          <a:prstGeom prst="rect">
            <a:avLst/>
          </a:prstGeom>
          <a:solidFill>
            <a:srgbClr val="3099B8"/>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69158" y="1541940"/>
            <a:ext cx="10322742" cy="4518660"/>
            <a:chOff x="311802" y="1882354"/>
            <a:chExt cx="10322742" cy="4518660"/>
          </a:xfrm>
        </p:grpSpPr>
        <p:sp>
          <p:nvSpPr>
            <p:cNvPr id="5" name="矩形 18"/>
            <p:cNvSpPr>
              <a:spLocks noChangeArrowheads="1"/>
            </p:cNvSpPr>
            <p:nvPr/>
          </p:nvSpPr>
          <p:spPr bwMode="auto">
            <a:xfrm>
              <a:off x="3740797" y="1882354"/>
              <a:ext cx="3055813" cy="4518660"/>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w="9525">
              <a:noFill/>
              <a:bevel/>
              <a:headEnd/>
              <a:tailEnd/>
            </a:ln>
          </p:spPr>
          <p:txBody>
            <a:bodyPr/>
            <a:lstStyle/>
            <a:p>
              <a:pPr marL="0" marR="0" lvl="0" indent="0" defTabSz="914400" eaLnBrk="1" fontAlgn="auto" latinLnBrk="0" hangingPunct="1">
                <a:lnSpc>
                  <a:spcPct val="100000"/>
                </a:lnSpc>
                <a:spcBef>
                  <a:spcPts val="0"/>
                </a:spcBef>
                <a:spcAft>
                  <a:spcPts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latin typeface="Arial"/>
                <a:ea typeface="宋体" charset="-122"/>
              </a:endParaRPr>
            </a:p>
          </p:txBody>
        </p:sp>
        <p:sp>
          <p:nvSpPr>
            <p:cNvPr id="6" name="矩形 5"/>
            <p:cNvSpPr/>
            <p:nvPr/>
          </p:nvSpPr>
          <p:spPr>
            <a:xfrm>
              <a:off x="7020793" y="4379013"/>
              <a:ext cx="3613751" cy="2022001"/>
            </a:xfrm>
            <a:prstGeom prst="rect">
              <a:avLst/>
            </a:prstGeom>
            <a:noFill/>
            <a:ln>
              <a:solidFill>
                <a:srgbClr val="1C80A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bg1"/>
                </a:solidFill>
              </a:endParaRPr>
            </a:p>
          </p:txBody>
        </p:sp>
        <p:sp>
          <p:nvSpPr>
            <p:cNvPr id="7" name="矩形 7"/>
            <p:cNvSpPr>
              <a:spLocks noChangeArrowheads="1"/>
            </p:cNvSpPr>
            <p:nvPr/>
          </p:nvSpPr>
          <p:spPr bwMode="auto">
            <a:xfrm>
              <a:off x="7181701" y="4700156"/>
              <a:ext cx="3291934"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根据自己的需要添加适当的文字，在幻灯片中，一页的文字最好不要超</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200</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字，根据自己的需要添加适当的文字一页的文字最好不要超过</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200</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字。</a:t>
              </a:r>
            </a:p>
          </p:txBody>
        </p:sp>
        <p:sp>
          <p:nvSpPr>
            <p:cNvPr id="9" name="矩形 8"/>
            <p:cNvSpPr/>
            <p:nvPr/>
          </p:nvSpPr>
          <p:spPr>
            <a:xfrm>
              <a:off x="330121" y="1920261"/>
              <a:ext cx="3089960" cy="455343"/>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spcBef>
                  <a:spcPts val="0"/>
                </a:spcBef>
                <a:spcAft>
                  <a:spcPts val="0"/>
                </a:spcAft>
              </a:pPr>
              <a:r>
                <a:rPr lang="zh-CN" altLang="en-US" sz="20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altLang="zh-CN" sz="20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0" name="Content Placeholder 2"/>
            <p:cNvSpPr txBox="1">
              <a:spLocks/>
            </p:cNvSpPr>
            <p:nvPr/>
          </p:nvSpPr>
          <p:spPr>
            <a:xfrm>
              <a:off x="330121" y="2497117"/>
              <a:ext cx="3089961" cy="1254189"/>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14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根据自己的需要添加适当的文字，在幻灯片中，一页的文字最好不要超</a:t>
              </a:r>
              <a:r>
                <a:rPr lang="en-US" altLang="zh-CN" sz="14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200</a:t>
              </a:r>
              <a:r>
                <a:rPr lang="zh-CN" altLang="en-US" sz="14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字，根据自己的需要添加适当的文字一页的文字最好不要超过</a:t>
              </a:r>
              <a:r>
                <a:rPr lang="en-US" altLang="zh-CN" sz="14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200</a:t>
              </a:r>
              <a:r>
                <a:rPr lang="zh-CN" altLang="en-US" sz="14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字。</a:t>
              </a:r>
              <a:endParaRPr lang="en-US" altLang="zh-CN" sz="1400" b="1"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2" name="矩形 11"/>
            <p:cNvSpPr/>
            <p:nvPr/>
          </p:nvSpPr>
          <p:spPr>
            <a:xfrm>
              <a:off x="311802" y="4014844"/>
              <a:ext cx="3204813" cy="2386170"/>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2">
                <a:latin typeface="Arial" panose="020B0604020202020204" pitchFamily="34" charset="0"/>
                <a:ea typeface="微软雅黑" panose="020B0503020204020204" pitchFamily="34" charset="-122"/>
                <a:sym typeface="Arial" panose="020B0604020202020204" pitchFamily="34" charset="0"/>
              </a:endParaRPr>
            </a:p>
          </p:txBody>
        </p:sp>
      </p:grpSp>
      <p:sp>
        <p:nvSpPr>
          <p:cNvPr id="13" name="矩形 12"/>
          <p:cNvSpPr/>
          <p:nvPr/>
        </p:nvSpPr>
        <p:spPr>
          <a:xfrm>
            <a:off x="522515" y="965540"/>
            <a:ext cx="11204896" cy="88004"/>
          </a:xfrm>
          <a:prstGeom prst="rect">
            <a:avLst/>
          </a:prstGeom>
          <a:solidFill>
            <a:schemeClr val="bg1">
              <a:lumMod val="85000"/>
              <a:alpha val="36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782294" y="388600"/>
            <a:ext cx="1276163" cy="576401"/>
            <a:chOff x="782294" y="698597"/>
            <a:chExt cx="1276163" cy="266404"/>
          </a:xfrm>
          <a:solidFill>
            <a:schemeClr val="bg1">
              <a:lumMod val="85000"/>
            </a:schemeClr>
          </a:solidFill>
        </p:grpSpPr>
        <p:sp>
          <p:nvSpPr>
            <p:cNvPr id="15" name="等腰三角形 14"/>
            <p:cNvSpPr/>
            <p:nvPr/>
          </p:nvSpPr>
          <p:spPr>
            <a:xfrm rot="16200000">
              <a:off x="742194" y="738697"/>
              <a:ext cx="266404" cy="186203"/>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6200000" flipV="1">
              <a:off x="1832154" y="738697"/>
              <a:ext cx="266404" cy="186203"/>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同侧圆角矩形 16"/>
          <p:cNvSpPr/>
          <p:nvPr/>
        </p:nvSpPr>
        <p:spPr>
          <a:xfrm rot="10800000">
            <a:off x="968497" y="388600"/>
            <a:ext cx="903757" cy="938942"/>
          </a:xfrm>
          <a:prstGeom prst="round2SameRect">
            <a:avLst/>
          </a:prstGeom>
          <a:solidFill>
            <a:srgbClr val="068E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1069158" y="473350"/>
            <a:ext cx="702436" cy="769441"/>
          </a:xfrm>
          <a:prstGeom prst="rect">
            <a:avLst/>
          </a:prstGeom>
          <a:noFill/>
        </p:spPr>
        <p:txBody>
          <a:bodyPr wrap="none" rtlCol="0">
            <a:spAutoFit/>
          </a:bodyPr>
          <a:lstStyle/>
          <a:p>
            <a:r>
              <a:rPr lang="en-US" altLang="zh-CN" sz="4400" dirty="0">
                <a:solidFill>
                  <a:schemeClr val="bg1"/>
                </a:solidFill>
                <a:latin typeface="Impact" panose="020B0806030902050204" pitchFamily="34" charset="0"/>
                <a:ea typeface="阿里巴巴普惠体 H" panose="00020600040101010101" pitchFamily="18" charset="-122"/>
                <a:cs typeface="阿里巴巴普惠体 H" panose="00020600040101010101" pitchFamily="18" charset="-122"/>
              </a:rPr>
              <a:t>01</a:t>
            </a:r>
            <a:endParaRPr lang="zh-CN" altLang="en-US" sz="2000" dirty="0">
              <a:solidFill>
                <a:schemeClr val="bg1"/>
              </a:solidFill>
              <a:latin typeface="Impact" panose="020B0806030902050204" pitchFamily="34" charset="0"/>
              <a:ea typeface="阿里巴巴普惠体 H" panose="00020600040101010101" pitchFamily="18" charset="-122"/>
              <a:cs typeface="阿里巴巴普惠体 H" panose="00020600040101010101" pitchFamily="18" charset="-122"/>
            </a:endParaRPr>
          </a:p>
        </p:txBody>
      </p:sp>
      <p:sp>
        <p:nvSpPr>
          <p:cNvPr id="19" name="矩形 18"/>
          <p:cNvSpPr/>
          <p:nvPr/>
        </p:nvSpPr>
        <p:spPr>
          <a:xfrm>
            <a:off x="2099773" y="293372"/>
            <a:ext cx="4240263" cy="584775"/>
          </a:xfrm>
          <a:prstGeom prst="rect">
            <a:avLst/>
          </a:prstGeom>
        </p:spPr>
        <p:txBody>
          <a:bodyPr wrap="none">
            <a:spAutoFit/>
          </a:bodyPr>
          <a:lstStyle/>
          <a:p>
            <a:r>
              <a:rPr lang="zh-CN" altLang="en-US" sz="3200" dirty="0">
                <a:latin typeface="阿里巴巴普惠体 H" panose="00020600040101010101" pitchFamily="18" charset="-122"/>
                <a:ea typeface="阿里巴巴普惠体 H" panose="00020600040101010101" pitchFamily="18" charset="-122"/>
                <a:cs typeface="阿里巴巴普惠体 H" panose="00020600040101010101" pitchFamily="18" charset="-122"/>
              </a:rPr>
              <a:t>单击此处添加标题文本</a:t>
            </a:r>
          </a:p>
        </p:txBody>
      </p:sp>
      <p:sp>
        <p:nvSpPr>
          <p:cNvPr id="20" name="矩形 19"/>
          <p:cNvSpPr/>
          <p:nvPr/>
        </p:nvSpPr>
        <p:spPr>
          <a:xfrm flipV="1">
            <a:off x="0" y="6813869"/>
            <a:ext cx="12190413" cy="45719"/>
          </a:xfrm>
          <a:prstGeom prst="rect">
            <a:avLst/>
          </a:prstGeom>
          <a:solidFill>
            <a:srgbClr val="3099B8"/>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778149" y="1541940"/>
            <a:ext cx="3613751" cy="2333071"/>
          </a:xfrm>
          <a:prstGeom prst="rect">
            <a:avLst/>
          </a:prstGeom>
        </p:spPr>
      </p:pic>
    </p:spTree>
    <p:extLst>
      <p:ext uri="{BB962C8B-B14F-4D97-AF65-F5344CB8AC3E}">
        <p14:creationId xmlns:p14="http://schemas.microsoft.com/office/powerpoint/2010/main" val="97895123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94677" y="1859849"/>
            <a:ext cx="10597472" cy="3690214"/>
            <a:chOff x="325684" y="1982260"/>
            <a:chExt cx="11596646" cy="4038142"/>
          </a:xfrm>
        </p:grpSpPr>
        <p:sp>
          <p:nvSpPr>
            <p:cNvPr id="8" name="圆角矩形 7"/>
            <p:cNvSpPr/>
            <p:nvPr/>
          </p:nvSpPr>
          <p:spPr>
            <a:xfrm>
              <a:off x="325684" y="5254830"/>
              <a:ext cx="3718848" cy="765572"/>
            </a:xfrm>
            <a:prstGeom prst="roundRect">
              <a:avLst>
                <a:gd name="adj" fmla="val 0"/>
              </a:avLst>
            </a:prstGeom>
            <a:solidFill>
              <a:schemeClr val="accent1">
                <a:lumMod val="50000"/>
              </a:schemeClr>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FFFFFF"/>
                </a:solidFill>
                <a:latin typeface="+mn-ea"/>
              </a:endParaRPr>
            </a:p>
          </p:txBody>
        </p:sp>
        <p:sp>
          <p:nvSpPr>
            <p:cNvPr id="9" name="圆角矩形 10"/>
            <p:cNvSpPr/>
            <p:nvPr/>
          </p:nvSpPr>
          <p:spPr>
            <a:xfrm>
              <a:off x="4264583" y="5254830"/>
              <a:ext cx="3718848" cy="765572"/>
            </a:xfrm>
            <a:prstGeom prst="roundRect">
              <a:avLst>
                <a:gd name="adj" fmla="val 0"/>
              </a:avLst>
            </a:prstGeom>
            <a:solidFill>
              <a:srgbClr val="1C80A0"/>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FFFFFF"/>
                </a:solidFill>
                <a:latin typeface="+mn-ea"/>
              </a:endParaRPr>
            </a:p>
          </p:txBody>
        </p:sp>
        <p:sp>
          <p:nvSpPr>
            <p:cNvPr id="10" name="圆角矩形 13"/>
            <p:cNvSpPr/>
            <p:nvPr/>
          </p:nvSpPr>
          <p:spPr>
            <a:xfrm>
              <a:off x="8203482" y="5254830"/>
              <a:ext cx="3718848" cy="765572"/>
            </a:xfrm>
            <a:prstGeom prst="roundRect">
              <a:avLst>
                <a:gd name="adj" fmla="val 0"/>
              </a:avLst>
            </a:prstGeom>
            <a:solidFill>
              <a:schemeClr val="accent1">
                <a:lumMod val="50000"/>
              </a:schemeClr>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FFFFFF"/>
                </a:solidFill>
                <a:latin typeface="+mn-ea"/>
              </a:endParaRPr>
            </a:p>
          </p:txBody>
        </p:sp>
        <p:sp>
          <p:nvSpPr>
            <p:cNvPr id="12" name="Text Placeholder 12"/>
            <p:cNvSpPr txBox="1">
              <a:spLocks/>
            </p:cNvSpPr>
            <p:nvPr/>
          </p:nvSpPr>
          <p:spPr>
            <a:xfrm>
              <a:off x="519498" y="5462328"/>
              <a:ext cx="2855736" cy="418592"/>
            </a:xfrm>
            <a:prstGeom prst="rect">
              <a:avLst/>
            </a:prstGeom>
            <a:noFill/>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ltLang="zh-CN" sz="1800" b="1" dirty="0">
                  <a:solidFill>
                    <a:schemeClr val="bg1"/>
                  </a:solidFill>
                  <a:latin typeface="微软雅黑" panose="020B0503020204020204" pitchFamily="34" charset="-122"/>
                  <a:ea typeface="微软雅黑" panose="020B0503020204020204" pitchFamily="34" charset="-122"/>
                </a:rPr>
                <a:t>01 </a:t>
              </a:r>
              <a:r>
                <a:rPr lang="zh-CN" altLang="en-US" sz="18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bg1"/>
                </a:solidFill>
                <a:latin typeface="微软雅黑" panose="020B0503020204020204" pitchFamily="34" charset="-122"/>
                <a:ea typeface="微软雅黑" panose="020B0503020204020204" pitchFamily="34" charset="-122"/>
              </a:endParaRPr>
            </a:p>
          </p:txBody>
        </p:sp>
        <p:sp>
          <p:nvSpPr>
            <p:cNvPr id="13" name="Text Placeholder 12"/>
            <p:cNvSpPr txBox="1">
              <a:spLocks/>
            </p:cNvSpPr>
            <p:nvPr/>
          </p:nvSpPr>
          <p:spPr>
            <a:xfrm>
              <a:off x="4458397" y="5460904"/>
              <a:ext cx="2855736" cy="418592"/>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ltLang="zh-CN" sz="1800" b="1" dirty="0">
                  <a:solidFill>
                    <a:schemeClr val="bg1"/>
                  </a:solidFill>
                  <a:latin typeface="微软雅黑" panose="020B0503020204020204" pitchFamily="34" charset="-122"/>
                  <a:ea typeface="微软雅黑" panose="020B0503020204020204" pitchFamily="34" charset="-122"/>
                </a:rPr>
                <a:t>02 </a:t>
              </a:r>
              <a:r>
                <a:rPr lang="zh-CN" altLang="en-US" sz="18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bg1"/>
                </a:solidFill>
                <a:latin typeface="微软雅黑" panose="020B0503020204020204" pitchFamily="34" charset="-122"/>
                <a:ea typeface="微软雅黑" panose="020B0503020204020204" pitchFamily="34" charset="-122"/>
              </a:endParaRPr>
            </a:p>
          </p:txBody>
        </p:sp>
        <p:sp>
          <p:nvSpPr>
            <p:cNvPr id="14" name="Text Placeholder 12"/>
            <p:cNvSpPr txBox="1">
              <a:spLocks/>
            </p:cNvSpPr>
            <p:nvPr/>
          </p:nvSpPr>
          <p:spPr>
            <a:xfrm>
              <a:off x="8397296" y="5457350"/>
              <a:ext cx="2855736" cy="418592"/>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ltLang="zh-CN" sz="1800" b="1" dirty="0">
                  <a:solidFill>
                    <a:schemeClr val="bg1"/>
                  </a:solidFill>
                  <a:latin typeface="微软雅黑" panose="020B0503020204020204" pitchFamily="34" charset="-122"/>
                  <a:ea typeface="微软雅黑" panose="020B0503020204020204" pitchFamily="34" charset="-122"/>
                </a:rPr>
                <a:t>03 </a:t>
              </a:r>
              <a:r>
                <a:rPr lang="zh-CN" altLang="en-US" sz="18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bg1"/>
                </a:solidFill>
                <a:latin typeface="微软雅黑" panose="020B0503020204020204" pitchFamily="34" charset="-122"/>
                <a:ea typeface="微软雅黑" panose="020B0503020204020204" pitchFamily="34" charset="-122"/>
              </a:endParaRPr>
            </a:p>
          </p:txBody>
        </p:sp>
        <p:sp>
          <p:nvSpPr>
            <p:cNvPr id="15" name="Rectangle 3"/>
            <p:cNvSpPr/>
            <p:nvPr/>
          </p:nvSpPr>
          <p:spPr>
            <a:xfrm flipH="1">
              <a:off x="325684" y="1982260"/>
              <a:ext cx="3718848" cy="3089086"/>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latin typeface="+mn-ea"/>
              </a:endParaRPr>
            </a:p>
          </p:txBody>
        </p:sp>
        <p:sp>
          <p:nvSpPr>
            <p:cNvPr id="16" name="Rectangle 3"/>
            <p:cNvSpPr/>
            <p:nvPr/>
          </p:nvSpPr>
          <p:spPr>
            <a:xfrm flipH="1">
              <a:off x="4264583" y="1982260"/>
              <a:ext cx="3718848" cy="3089086"/>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latin typeface="+mn-ea"/>
              </a:endParaRPr>
            </a:p>
          </p:txBody>
        </p:sp>
        <p:sp>
          <p:nvSpPr>
            <p:cNvPr id="17" name="Rectangle 3"/>
            <p:cNvSpPr/>
            <p:nvPr/>
          </p:nvSpPr>
          <p:spPr>
            <a:xfrm flipH="1">
              <a:off x="8203482" y="1982260"/>
              <a:ext cx="3718848" cy="3089086"/>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latin typeface="+mn-ea"/>
              </a:endParaRPr>
            </a:p>
          </p:txBody>
        </p:sp>
      </p:grpSp>
      <p:sp>
        <p:nvSpPr>
          <p:cNvPr id="18" name="矩形 17"/>
          <p:cNvSpPr/>
          <p:nvPr/>
        </p:nvSpPr>
        <p:spPr>
          <a:xfrm>
            <a:off x="522515" y="965540"/>
            <a:ext cx="11204896" cy="88004"/>
          </a:xfrm>
          <a:prstGeom prst="rect">
            <a:avLst/>
          </a:prstGeom>
          <a:solidFill>
            <a:schemeClr val="bg1">
              <a:lumMod val="85000"/>
              <a:alpha val="36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782294" y="388600"/>
            <a:ext cx="1276163" cy="576401"/>
            <a:chOff x="782294" y="698597"/>
            <a:chExt cx="1276163" cy="266404"/>
          </a:xfrm>
          <a:solidFill>
            <a:schemeClr val="bg1">
              <a:lumMod val="85000"/>
            </a:schemeClr>
          </a:solidFill>
        </p:grpSpPr>
        <p:sp>
          <p:nvSpPr>
            <p:cNvPr id="20" name="等腰三角形 19"/>
            <p:cNvSpPr/>
            <p:nvPr/>
          </p:nvSpPr>
          <p:spPr>
            <a:xfrm rot="16200000">
              <a:off x="742194" y="738697"/>
              <a:ext cx="266404" cy="186203"/>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16200000" flipV="1">
              <a:off x="1832154" y="738697"/>
              <a:ext cx="266404" cy="186203"/>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同侧圆角矩形 21"/>
          <p:cNvSpPr/>
          <p:nvPr/>
        </p:nvSpPr>
        <p:spPr>
          <a:xfrm rot="10800000">
            <a:off x="968497" y="388600"/>
            <a:ext cx="903757" cy="938942"/>
          </a:xfrm>
          <a:prstGeom prst="round2SameRect">
            <a:avLst/>
          </a:prstGeom>
          <a:solidFill>
            <a:srgbClr val="068E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文本框 22"/>
          <p:cNvSpPr txBox="1"/>
          <p:nvPr/>
        </p:nvSpPr>
        <p:spPr>
          <a:xfrm>
            <a:off x="1069158" y="473350"/>
            <a:ext cx="702436" cy="769441"/>
          </a:xfrm>
          <a:prstGeom prst="rect">
            <a:avLst/>
          </a:prstGeom>
          <a:noFill/>
        </p:spPr>
        <p:txBody>
          <a:bodyPr wrap="none" rtlCol="0">
            <a:spAutoFit/>
          </a:bodyPr>
          <a:lstStyle/>
          <a:p>
            <a:r>
              <a:rPr lang="en-US" altLang="zh-CN" sz="4400" dirty="0">
                <a:solidFill>
                  <a:schemeClr val="bg1"/>
                </a:solidFill>
                <a:latin typeface="Impact" panose="020B0806030902050204" pitchFamily="34" charset="0"/>
                <a:ea typeface="阿里巴巴普惠体 H" panose="00020600040101010101" pitchFamily="18" charset="-122"/>
                <a:cs typeface="阿里巴巴普惠体 H" panose="00020600040101010101" pitchFamily="18" charset="-122"/>
              </a:rPr>
              <a:t>01</a:t>
            </a:r>
            <a:endParaRPr lang="zh-CN" altLang="en-US" sz="2000" dirty="0">
              <a:solidFill>
                <a:schemeClr val="bg1"/>
              </a:solidFill>
              <a:latin typeface="Impact" panose="020B0806030902050204" pitchFamily="34" charset="0"/>
              <a:ea typeface="阿里巴巴普惠体 H" panose="00020600040101010101" pitchFamily="18" charset="-122"/>
              <a:cs typeface="阿里巴巴普惠体 H" panose="00020600040101010101" pitchFamily="18" charset="-122"/>
            </a:endParaRPr>
          </a:p>
        </p:txBody>
      </p:sp>
      <p:sp>
        <p:nvSpPr>
          <p:cNvPr id="24" name="矩形 23"/>
          <p:cNvSpPr/>
          <p:nvPr/>
        </p:nvSpPr>
        <p:spPr>
          <a:xfrm>
            <a:off x="2099773" y="293372"/>
            <a:ext cx="4240263" cy="584775"/>
          </a:xfrm>
          <a:prstGeom prst="rect">
            <a:avLst/>
          </a:prstGeom>
        </p:spPr>
        <p:txBody>
          <a:bodyPr wrap="none">
            <a:spAutoFit/>
          </a:bodyPr>
          <a:lstStyle/>
          <a:p>
            <a:r>
              <a:rPr lang="zh-CN" altLang="en-US" sz="3200" dirty="0">
                <a:latin typeface="阿里巴巴普惠体 H" panose="00020600040101010101" pitchFamily="18" charset="-122"/>
                <a:ea typeface="阿里巴巴普惠体 H" panose="00020600040101010101" pitchFamily="18" charset="-122"/>
                <a:cs typeface="阿里巴巴普惠体 H" panose="00020600040101010101" pitchFamily="18" charset="-122"/>
              </a:rPr>
              <a:t>单击此处添加标题文本</a:t>
            </a:r>
          </a:p>
        </p:txBody>
      </p:sp>
      <p:sp>
        <p:nvSpPr>
          <p:cNvPr id="25" name="矩形 24"/>
          <p:cNvSpPr/>
          <p:nvPr/>
        </p:nvSpPr>
        <p:spPr>
          <a:xfrm flipV="1">
            <a:off x="0" y="6813869"/>
            <a:ext cx="12190413" cy="45719"/>
          </a:xfrm>
          <a:prstGeom prst="rect">
            <a:avLst/>
          </a:prstGeom>
          <a:solidFill>
            <a:srgbClr val="3099B8"/>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0656859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圆角矩形 44"/>
          <p:cNvSpPr/>
          <p:nvPr/>
        </p:nvSpPr>
        <p:spPr bwMode="auto">
          <a:xfrm>
            <a:off x="6299763" y="4054790"/>
            <a:ext cx="5050388" cy="959035"/>
          </a:xfrm>
          <a:prstGeom prst="roundRect">
            <a:avLst>
              <a:gd name="adj" fmla="val 7848"/>
            </a:avLst>
          </a:prstGeom>
          <a:solidFill>
            <a:srgbClr val="1C80A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2"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C4261D"/>
              </a:solidFill>
              <a:effectLst/>
              <a:uLnTx/>
              <a:uFillTx/>
              <a:latin typeface="Arial" pitchFamily="34" charset="0"/>
              <a:ea typeface="宋体" pitchFamily="2" charset="-122"/>
            </a:endParaRPr>
          </a:p>
        </p:txBody>
      </p:sp>
      <p:sp>
        <p:nvSpPr>
          <p:cNvPr id="42" name="矩形 87"/>
          <p:cNvSpPr>
            <a:spLocks noChangeArrowheads="1"/>
          </p:cNvSpPr>
          <p:nvPr/>
        </p:nvSpPr>
        <p:spPr bwMode="auto">
          <a:xfrm>
            <a:off x="6415270" y="4217381"/>
            <a:ext cx="4934880" cy="584775"/>
          </a:xfrm>
          <a:prstGeom prst="rect">
            <a:avLst/>
          </a:prstGeom>
          <a:noFill/>
          <a:ln w="9525">
            <a:noFill/>
            <a:miter lim="800000"/>
            <a:headEnd/>
            <a:tailEnd/>
          </a:ln>
        </p:spPr>
        <p:txBody>
          <a:bodyPr wrap="square">
            <a:spAutoFit/>
          </a:bodyPr>
          <a:lstStyle/>
          <a:p>
            <a:pPr eaLnBrk="0" fontAlgn="ctr" hangingPunct="0">
              <a:buClr>
                <a:srgbClr val="FF0000"/>
              </a:buClr>
              <a:buSzPct val="70000"/>
            </a:pPr>
            <a:r>
              <a:rPr lang="zh-CN" altLang="en-US" sz="1600" dirty="0">
                <a:solidFill>
                  <a:srgbClr val="F8F8F8"/>
                </a:solidFill>
                <a:latin typeface="微软雅黑" panose="020B0503020204020204" pitchFamily="34" charset="-122"/>
                <a:ea typeface="微软雅黑" panose="020B0503020204020204" pitchFamily="34" charset="-122"/>
              </a:rPr>
              <a:t>您的文字内容您的文字内容您的文字内容您的文字内容您的文字内容您的文字内容您的文字内容</a:t>
            </a:r>
          </a:p>
        </p:txBody>
      </p:sp>
      <p:sp>
        <p:nvSpPr>
          <p:cNvPr id="43" name="圆角矩形 46"/>
          <p:cNvSpPr/>
          <p:nvPr/>
        </p:nvSpPr>
        <p:spPr bwMode="auto">
          <a:xfrm>
            <a:off x="6299763" y="5206918"/>
            <a:ext cx="5050388" cy="959035"/>
          </a:xfrm>
          <a:prstGeom prst="roundRect">
            <a:avLst>
              <a:gd name="adj" fmla="val 7848"/>
            </a:avLst>
          </a:prstGeom>
          <a:solidFill>
            <a:schemeClr val="accent1">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2"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C4261D"/>
              </a:solidFill>
              <a:effectLst/>
              <a:uLnTx/>
              <a:uFillTx/>
              <a:latin typeface="Arial" pitchFamily="34" charset="0"/>
              <a:ea typeface="宋体" pitchFamily="2" charset="-122"/>
            </a:endParaRPr>
          </a:p>
        </p:txBody>
      </p:sp>
      <p:sp>
        <p:nvSpPr>
          <p:cNvPr id="44" name="矩形 87"/>
          <p:cNvSpPr>
            <a:spLocks noChangeArrowheads="1"/>
          </p:cNvSpPr>
          <p:nvPr/>
        </p:nvSpPr>
        <p:spPr bwMode="auto">
          <a:xfrm>
            <a:off x="6415270" y="5397199"/>
            <a:ext cx="4934880" cy="67939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ctr" hangingPunct="0">
              <a:buClr>
                <a:srgbClr val="FF0000"/>
              </a:buClr>
              <a:buSzPct val="70000"/>
            </a:pPr>
            <a:r>
              <a:rPr lang="zh-CN" altLang="en-US" sz="1600" dirty="0">
                <a:solidFill>
                  <a:srgbClr val="F8F8F8"/>
                </a:solidFill>
                <a:latin typeface="微软雅黑" panose="020B0503020204020204" pitchFamily="34" charset="-122"/>
                <a:ea typeface="微软雅黑" panose="020B0503020204020204" pitchFamily="34" charset="-122"/>
              </a:rPr>
              <a:t>您的文字内容您的文字内容您的文字内容您的文字内容您的文字内容您的文字内容您的文字内容</a:t>
            </a:r>
          </a:p>
        </p:txBody>
      </p:sp>
      <p:sp>
        <p:nvSpPr>
          <p:cNvPr id="45" name="圆角矩形 48"/>
          <p:cNvSpPr/>
          <p:nvPr/>
        </p:nvSpPr>
        <p:spPr bwMode="auto">
          <a:xfrm>
            <a:off x="6299762" y="2853585"/>
            <a:ext cx="5050388" cy="959035"/>
          </a:xfrm>
          <a:prstGeom prst="roundRect">
            <a:avLst>
              <a:gd name="adj" fmla="val 7848"/>
            </a:avLst>
          </a:prstGeom>
          <a:solidFill>
            <a:schemeClr val="accent1">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2"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C4261D"/>
              </a:solidFill>
              <a:effectLst/>
              <a:uLnTx/>
              <a:uFillTx/>
              <a:latin typeface="Arial" pitchFamily="34" charset="0"/>
              <a:ea typeface="宋体" pitchFamily="2" charset="-122"/>
            </a:endParaRPr>
          </a:p>
        </p:txBody>
      </p:sp>
      <p:sp>
        <p:nvSpPr>
          <p:cNvPr id="46" name="矩形 87"/>
          <p:cNvSpPr>
            <a:spLocks noChangeArrowheads="1"/>
          </p:cNvSpPr>
          <p:nvPr/>
        </p:nvSpPr>
        <p:spPr bwMode="auto">
          <a:xfrm>
            <a:off x="6415269" y="3040586"/>
            <a:ext cx="4756081" cy="584775"/>
          </a:xfrm>
          <a:prstGeom prst="rect">
            <a:avLst/>
          </a:prstGeom>
          <a:noFill/>
          <a:ln w="9525">
            <a:noFill/>
            <a:miter lim="800000"/>
            <a:headEnd/>
            <a:tailEnd/>
          </a:ln>
        </p:spPr>
        <p:txBody>
          <a:bodyPr wrap="square">
            <a:spAutoFit/>
          </a:bodyPr>
          <a:lstStyle/>
          <a:p>
            <a:pPr eaLnBrk="0" fontAlgn="ctr" hangingPunct="0">
              <a:buClr>
                <a:srgbClr val="FF0000"/>
              </a:buClr>
              <a:buSzPct val="70000"/>
            </a:pPr>
            <a:r>
              <a:rPr lang="zh-CN" altLang="en-US" sz="1600" dirty="0">
                <a:solidFill>
                  <a:srgbClr val="F8F8F8"/>
                </a:solidFill>
                <a:latin typeface="微软雅黑" panose="020B0503020204020204" pitchFamily="34" charset="-122"/>
                <a:ea typeface="微软雅黑" panose="020B0503020204020204" pitchFamily="34" charset="-122"/>
              </a:rPr>
              <a:t>您的文字内容您的文字内容您的文字内容您的文字内容您的文字内容您的文字内容您的文字内容</a:t>
            </a:r>
          </a:p>
        </p:txBody>
      </p:sp>
      <p:sp>
        <p:nvSpPr>
          <p:cNvPr id="47" name="圆角矩形 50"/>
          <p:cNvSpPr/>
          <p:nvPr/>
        </p:nvSpPr>
        <p:spPr bwMode="auto">
          <a:xfrm>
            <a:off x="6299763" y="1701457"/>
            <a:ext cx="5050388" cy="959035"/>
          </a:xfrm>
          <a:prstGeom prst="roundRect">
            <a:avLst>
              <a:gd name="adj" fmla="val 7848"/>
            </a:avLst>
          </a:prstGeom>
          <a:solidFill>
            <a:srgbClr val="1C80A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2"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C4261D"/>
              </a:solidFill>
              <a:effectLst/>
              <a:uLnTx/>
              <a:uFillTx/>
              <a:latin typeface="Arial" pitchFamily="34" charset="0"/>
              <a:ea typeface="宋体" pitchFamily="2" charset="-122"/>
            </a:endParaRPr>
          </a:p>
        </p:txBody>
      </p:sp>
      <p:sp>
        <p:nvSpPr>
          <p:cNvPr id="48" name="矩形 87"/>
          <p:cNvSpPr>
            <a:spLocks noChangeArrowheads="1"/>
          </p:cNvSpPr>
          <p:nvPr/>
        </p:nvSpPr>
        <p:spPr bwMode="auto">
          <a:xfrm>
            <a:off x="6490830" y="1888586"/>
            <a:ext cx="4680520" cy="584775"/>
          </a:xfrm>
          <a:prstGeom prst="rect">
            <a:avLst/>
          </a:prstGeom>
          <a:noFill/>
          <a:ln w="9525">
            <a:noFill/>
            <a:miter lim="800000"/>
            <a:headEnd/>
            <a:tailEnd/>
          </a:ln>
        </p:spPr>
        <p:txBody>
          <a:bodyPr wrap="square">
            <a:spAutoFit/>
          </a:bodyPr>
          <a:lstStyle/>
          <a:p>
            <a:pPr eaLnBrk="0" fontAlgn="ctr" hangingPunct="0">
              <a:buClr>
                <a:srgbClr val="FF0000"/>
              </a:buClr>
              <a:buSzPct val="70000"/>
            </a:pPr>
            <a:r>
              <a:rPr lang="zh-CN" altLang="en-US" sz="1600" dirty="0">
                <a:solidFill>
                  <a:srgbClr val="F8F8F8"/>
                </a:solidFill>
                <a:latin typeface="微软雅黑" panose="020B0503020204020204" pitchFamily="34" charset="-122"/>
                <a:ea typeface="微软雅黑" panose="020B0503020204020204" pitchFamily="34" charset="-122"/>
              </a:rPr>
              <a:t>您的文字内容您的文字内容您的文字内容您的文字内容您的文字内容您的文字内容您的文字内容</a:t>
            </a:r>
          </a:p>
        </p:txBody>
      </p:sp>
      <p:sp>
        <p:nvSpPr>
          <p:cNvPr id="49" name="矩形 48"/>
          <p:cNvSpPr/>
          <p:nvPr/>
        </p:nvSpPr>
        <p:spPr>
          <a:xfrm>
            <a:off x="962873" y="1701458"/>
            <a:ext cx="4857356" cy="3209804"/>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solidFill>
                <a:prstClr val="white"/>
              </a:solidFill>
              <a:latin typeface="Calibri"/>
              <a:ea typeface="宋体"/>
            </a:endParaRPr>
          </a:p>
        </p:txBody>
      </p:sp>
      <p:sp>
        <p:nvSpPr>
          <p:cNvPr id="50" name="TextBox 5"/>
          <p:cNvSpPr txBox="1"/>
          <p:nvPr/>
        </p:nvSpPr>
        <p:spPr>
          <a:xfrm>
            <a:off x="948359" y="5089490"/>
            <a:ext cx="5122860" cy="923330"/>
          </a:xfrm>
          <a:prstGeom prst="rect">
            <a:avLst/>
          </a:prstGeom>
          <a:noFill/>
        </p:spPr>
        <p:txBody>
          <a:bodyPr wrap="square" rtlCol="0">
            <a:spAutoFit/>
          </a:bodyPr>
          <a:lstStyle/>
          <a:p>
            <a:pPr>
              <a:lnSpc>
                <a:spcPct val="150000"/>
              </a:lnSpc>
            </a:pPr>
            <a:r>
              <a:rPr lang="zh-CN" altLang="en-US" sz="12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单击此处添加标题文本</a:t>
            </a:r>
            <a:endPar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r>
              <a:rPr lang="zh-CN" alt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根据自己的需要添加适当的文字，在幻灯片中，一页的文字最好不要超</a:t>
            </a:r>
            <a:r>
              <a:rPr lang="en-US" altLang="zh-CN"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200</a:t>
            </a:r>
            <a:r>
              <a:rPr lang="zh-CN" alt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字，根据自己的需要添加适当的文字一页的文字最好不要超过</a:t>
            </a:r>
            <a:r>
              <a:rPr lang="en-US" altLang="zh-CN"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200</a:t>
            </a:r>
            <a:r>
              <a:rPr lang="zh-CN" alt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字。</a:t>
            </a:r>
            <a:endPar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矩形 14"/>
          <p:cNvSpPr/>
          <p:nvPr/>
        </p:nvSpPr>
        <p:spPr>
          <a:xfrm>
            <a:off x="522515" y="965540"/>
            <a:ext cx="11204896" cy="88004"/>
          </a:xfrm>
          <a:prstGeom prst="rect">
            <a:avLst/>
          </a:prstGeom>
          <a:solidFill>
            <a:schemeClr val="bg1">
              <a:lumMod val="85000"/>
              <a:alpha val="36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782294" y="388600"/>
            <a:ext cx="1276163" cy="576401"/>
            <a:chOff x="782294" y="698597"/>
            <a:chExt cx="1276163" cy="266404"/>
          </a:xfrm>
          <a:solidFill>
            <a:schemeClr val="bg1">
              <a:lumMod val="85000"/>
            </a:schemeClr>
          </a:solidFill>
        </p:grpSpPr>
        <p:sp>
          <p:nvSpPr>
            <p:cNvPr id="17" name="等腰三角形 16"/>
            <p:cNvSpPr/>
            <p:nvPr/>
          </p:nvSpPr>
          <p:spPr>
            <a:xfrm rot="16200000">
              <a:off x="742194" y="738697"/>
              <a:ext cx="266404" cy="186203"/>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16200000" flipV="1">
              <a:off x="1832154" y="738697"/>
              <a:ext cx="266404" cy="186203"/>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同侧圆角矩形 18"/>
          <p:cNvSpPr/>
          <p:nvPr/>
        </p:nvSpPr>
        <p:spPr>
          <a:xfrm rot="10800000">
            <a:off x="968497" y="388600"/>
            <a:ext cx="903757" cy="938942"/>
          </a:xfrm>
          <a:prstGeom prst="round2SameRect">
            <a:avLst/>
          </a:prstGeom>
          <a:solidFill>
            <a:srgbClr val="068E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文本框 19"/>
          <p:cNvSpPr txBox="1"/>
          <p:nvPr/>
        </p:nvSpPr>
        <p:spPr>
          <a:xfrm>
            <a:off x="1069158" y="473350"/>
            <a:ext cx="702436" cy="769441"/>
          </a:xfrm>
          <a:prstGeom prst="rect">
            <a:avLst/>
          </a:prstGeom>
          <a:noFill/>
        </p:spPr>
        <p:txBody>
          <a:bodyPr wrap="none" rtlCol="0">
            <a:spAutoFit/>
          </a:bodyPr>
          <a:lstStyle/>
          <a:p>
            <a:r>
              <a:rPr lang="en-US" altLang="zh-CN" sz="4400" dirty="0">
                <a:solidFill>
                  <a:schemeClr val="bg1"/>
                </a:solidFill>
                <a:latin typeface="Impact" panose="020B0806030902050204" pitchFamily="34" charset="0"/>
                <a:ea typeface="阿里巴巴普惠体 H" panose="00020600040101010101" pitchFamily="18" charset="-122"/>
                <a:cs typeface="阿里巴巴普惠体 H" panose="00020600040101010101" pitchFamily="18" charset="-122"/>
              </a:rPr>
              <a:t>01</a:t>
            </a:r>
            <a:endParaRPr lang="zh-CN" altLang="en-US" sz="2000" dirty="0">
              <a:solidFill>
                <a:schemeClr val="bg1"/>
              </a:solidFill>
              <a:latin typeface="Impact" panose="020B0806030902050204" pitchFamily="34" charset="0"/>
              <a:ea typeface="阿里巴巴普惠体 H" panose="00020600040101010101" pitchFamily="18" charset="-122"/>
              <a:cs typeface="阿里巴巴普惠体 H" panose="00020600040101010101" pitchFamily="18" charset="-122"/>
            </a:endParaRPr>
          </a:p>
        </p:txBody>
      </p:sp>
      <p:sp>
        <p:nvSpPr>
          <p:cNvPr id="21" name="矩形 20"/>
          <p:cNvSpPr/>
          <p:nvPr/>
        </p:nvSpPr>
        <p:spPr>
          <a:xfrm>
            <a:off x="2099773" y="293372"/>
            <a:ext cx="4240263" cy="584775"/>
          </a:xfrm>
          <a:prstGeom prst="rect">
            <a:avLst/>
          </a:prstGeom>
        </p:spPr>
        <p:txBody>
          <a:bodyPr wrap="none">
            <a:spAutoFit/>
          </a:bodyPr>
          <a:lstStyle/>
          <a:p>
            <a:r>
              <a:rPr lang="zh-CN" altLang="en-US" sz="3200" dirty="0">
                <a:latin typeface="阿里巴巴普惠体 H" panose="00020600040101010101" pitchFamily="18" charset="-122"/>
                <a:ea typeface="阿里巴巴普惠体 H" panose="00020600040101010101" pitchFamily="18" charset="-122"/>
                <a:cs typeface="阿里巴巴普惠体 H" panose="00020600040101010101" pitchFamily="18" charset="-122"/>
              </a:rPr>
              <a:t>单击此处添加标题文本</a:t>
            </a:r>
          </a:p>
        </p:txBody>
      </p:sp>
      <p:sp>
        <p:nvSpPr>
          <p:cNvPr id="22" name="矩形 21"/>
          <p:cNvSpPr/>
          <p:nvPr/>
        </p:nvSpPr>
        <p:spPr>
          <a:xfrm flipV="1">
            <a:off x="0" y="6813869"/>
            <a:ext cx="12190413" cy="45719"/>
          </a:xfrm>
          <a:prstGeom prst="rect">
            <a:avLst/>
          </a:prstGeom>
          <a:solidFill>
            <a:srgbClr val="3099B8"/>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361862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804965" y="1500388"/>
            <a:ext cx="10922446" cy="4864085"/>
            <a:chOff x="819479" y="1671549"/>
            <a:chExt cx="10922446" cy="4864085"/>
          </a:xfrm>
        </p:grpSpPr>
        <p:sp>
          <p:nvSpPr>
            <p:cNvPr id="6" name="矩形 5"/>
            <p:cNvSpPr/>
            <p:nvPr/>
          </p:nvSpPr>
          <p:spPr>
            <a:xfrm>
              <a:off x="8398477" y="4404586"/>
              <a:ext cx="3343448" cy="1661609"/>
            </a:xfrm>
            <a:prstGeom prst="rect">
              <a:avLst/>
            </a:prstGeom>
          </p:spPr>
          <p:txBody>
            <a:bodyPr wrap="square">
              <a:spAutoFit/>
            </a:bodyPr>
            <a:lstStyle/>
            <a:p>
              <a:pPr defTabSz="457200">
                <a:lnSpc>
                  <a:spcPct val="130000"/>
                </a:lnSpc>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根据自己的需要添加适当的文字，在幻灯片中，一页的文字最好不要超</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200</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字，根据自己的需要添加适当的文字一页的文字最好不要超过</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200</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字。</a:t>
              </a:r>
            </a:p>
          </p:txBody>
        </p:sp>
        <p:sp>
          <p:nvSpPr>
            <p:cNvPr id="8" name="矩形 7"/>
            <p:cNvSpPr/>
            <p:nvPr/>
          </p:nvSpPr>
          <p:spPr>
            <a:xfrm>
              <a:off x="8432800" y="1766223"/>
              <a:ext cx="3120116" cy="2426874"/>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矩形 36"/>
            <p:cNvSpPr>
              <a:spLocks noChangeArrowheads="1"/>
            </p:cNvSpPr>
            <p:nvPr/>
          </p:nvSpPr>
          <p:spPr bwMode="auto">
            <a:xfrm>
              <a:off x="4870963" y="1671549"/>
              <a:ext cx="2967173"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字以内，据统计每页幻灯片的最好控制在</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5</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分钟之内。此处添加详细文本描述，建议与标题相关并符合整体语言风格，语言描述尽量简洁生动。尽量将每页幻灯片的字数控制在</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字以内，据统计每页幻灯片的最好控制在</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5</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分钟之内。</a:t>
              </a:r>
            </a:p>
          </p:txBody>
        </p:sp>
        <p:sp>
          <p:nvSpPr>
            <p:cNvPr id="10" name="矩形 9"/>
            <p:cNvSpPr/>
            <p:nvPr/>
          </p:nvSpPr>
          <p:spPr>
            <a:xfrm>
              <a:off x="819479" y="1766223"/>
              <a:ext cx="3441286" cy="238617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Content Placeholder 2"/>
            <p:cNvSpPr txBox="1">
              <a:spLocks/>
            </p:cNvSpPr>
            <p:nvPr/>
          </p:nvSpPr>
          <p:spPr>
            <a:xfrm>
              <a:off x="1221937" y="2026482"/>
              <a:ext cx="2636370" cy="1906356"/>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1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endParaRPr>
            </a:p>
          </p:txBody>
        </p:sp>
        <p:sp>
          <p:nvSpPr>
            <p:cNvPr id="13" name="矩形 12"/>
            <p:cNvSpPr/>
            <p:nvPr/>
          </p:nvSpPr>
          <p:spPr>
            <a:xfrm>
              <a:off x="819479" y="4286398"/>
              <a:ext cx="3441286" cy="2249236"/>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4" name="矩形 13"/>
          <p:cNvSpPr/>
          <p:nvPr/>
        </p:nvSpPr>
        <p:spPr>
          <a:xfrm>
            <a:off x="522515" y="965540"/>
            <a:ext cx="11204896" cy="88004"/>
          </a:xfrm>
          <a:prstGeom prst="rect">
            <a:avLst/>
          </a:prstGeom>
          <a:solidFill>
            <a:schemeClr val="bg1">
              <a:lumMod val="85000"/>
              <a:alpha val="36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782294" y="388600"/>
            <a:ext cx="1276163" cy="576401"/>
            <a:chOff x="782294" y="698597"/>
            <a:chExt cx="1276163" cy="266404"/>
          </a:xfrm>
          <a:solidFill>
            <a:schemeClr val="bg1">
              <a:lumMod val="85000"/>
            </a:schemeClr>
          </a:solidFill>
        </p:grpSpPr>
        <p:sp>
          <p:nvSpPr>
            <p:cNvPr id="16" name="等腰三角形 15"/>
            <p:cNvSpPr/>
            <p:nvPr/>
          </p:nvSpPr>
          <p:spPr>
            <a:xfrm rot="16200000">
              <a:off x="742194" y="738697"/>
              <a:ext cx="266404" cy="186203"/>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6200000" flipV="1">
              <a:off x="1832154" y="738697"/>
              <a:ext cx="266404" cy="186203"/>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同侧圆角矩形 17"/>
          <p:cNvSpPr/>
          <p:nvPr/>
        </p:nvSpPr>
        <p:spPr>
          <a:xfrm rot="10800000">
            <a:off x="968497" y="388600"/>
            <a:ext cx="903757" cy="938942"/>
          </a:xfrm>
          <a:prstGeom prst="round2SameRect">
            <a:avLst/>
          </a:prstGeom>
          <a:solidFill>
            <a:srgbClr val="068E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文本框 18"/>
          <p:cNvSpPr txBox="1"/>
          <p:nvPr/>
        </p:nvSpPr>
        <p:spPr>
          <a:xfrm>
            <a:off x="1069158" y="473350"/>
            <a:ext cx="702436" cy="769441"/>
          </a:xfrm>
          <a:prstGeom prst="rect">
            <a:avLst/>
          </a:prstGeom>
          <a:noFill/>
        </p:spPr>
        <p:txBody>
          <a:bodyPr wrap="none" rtlCol="0">
            <a:spAutoFit/>
          </a:bodyPr>
          <a:lstStyle/>
          <a:p>
            <a:r>
              <a:rPr lang="en-US" altLang="zh-CN" sz="4400" dirty="0">
                <a:solidFill>
                  <a:schemeClr val="bg1"/>
                </a:solidFill>
                <a:latin typeface="Impact" panose="020B0806030902050204" pitchFamily="34" charset="0"/>
                <a:ea typeface="阿里巴巴普惠体 H" panose="00020600040101010101" pitchFamily="18" charset="-122"/>
                <a:cs typeface="阿里巴巴普惠体 H" panose="00020600040101010101" pitchFamily="18" charset="-122"/>
              </a:rPr>
              <a:t>01</a:t>
            </a:r>
            <a:endParaRPr lang="zh-CN" altLang="en-US" sz="2000" dirty="0">
              <a:solidFill>
                <a:schemeClr val="bg1"/>
              </a:solidFill>
              <a:latin typeface="Impact" panose="020B0806030902050204" pitchFamily="34" charset="0"/>
              <a:ea typeface="阿里巴巴普惠体 H" panose="00020600040101010101" pitchFamily="18" charset="-122"/>
              <a:cs typeface="阿里巴巴普惠体 H" panose="00020600040101010101" pitchFamily="18" charset="-122"/>
            </a:endParaRPr>
          </a:p>
        </p:txBody>
      </p:sp>
      <p:sp>
        <p:nvSpPr>
          <p:cNvPr id="20" name="矩形 19"/>
          <p:cNvSpPr/>
          <p:nvPr/>
        </p:nvSpPr>
        <p:spPr>
          <a:xfrm>
            <a:off x="2099773" y="293372"/>
            <a:ext cx="4240263" cy="584775"/>
          </a:xfrm>
          <a:prstGeom prst="rect">
            <a:avLst/>
          </a:prstGeom>
        </p:spPr>
        <p:txBody>
          <a:bodyPr wrap="none">
            <a:spAutoFit/>
          </a:bodyPr>
          <a:lstStyle/>
          <a:p>
            <a:r>
              <a:rPr lang="zh-CN" altLang="en-US" sz="3200" dirty="0">
                <a:latin typeface="阿里巴巴普惠体 H" panose="00020600040101010101" pitchFamily="18" charset="-122"/>
                <a:ea typeface="阿里巴巴普惠体 H" panose="00020600040101010101" pitchFamily="18" charset="-122"/>
                <a:cs typeface="阿里巴巴普惠体 H" panose="00020600040101010101" pitchFamily="18" charset="-122"/>
              </a:rPr>
              <a:t>单击此处添加标题文本</a:t>
            </a:r>
          </a:p>
        </p:txBody>
      </p:sp>
      <p:sp>
        <p:nvSpPr>
          <p:cNvPr id="21" name="矩形 20"/>
          <p:cNvSpPr/>
          <p:nvPr/>
        </p:nvSpPr>
        <p:spPr>
          <a:xfrm flipV="1">
            <a:off x="0" y="6813869"/>
            <a:ext cx="12190413" cy="45719"/>
          </a:xfrm>
          <a:prstGeom prst="rect">
            <a:avLst/>
          </a:prstGeom>
          <a:solidFill>
            <a:srgbClr val="3099B8"/>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5107006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A品 7"/>
          <p:cNvSpPr/>
          <p:nvPr>
            <p:custDataLst>
              <p:tags r:id="rId1"/>
            </p:custDataLst>
          </p:nvPr>
        </p:nvSpPr>
        <p:spPr>
          <a:xfrm>
            <a:off x="6611225" y="1520208"/>
            <a:ext cx="2236068" cy="2236068"/>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blipFill dpi="0" rotWithShape="1">
            <a:blip r:embed="rId7" cstate="screen">
              <a:extLst>
                <a:ext uri="{28A0092B-C50C-407E-A947-70E740481C1C}">
                  <a14:useLocalDpi xmlns:a14="http://schemas.microsoft.com/office/drawing/2010/main"/>
                </a:ext>
              </a:extLst>
            </a:blip>
            <a:srcRect/>
            <a:stretch>
              <a:fillRect/>
            </a:stretch>
          </a:bli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700" kern="1200"/>
          </a:p>
        </p:txBody>
      </p:sp>
      <p:sp>
        <p:nvSpPr>
          <p:cNvPr id="6" name="PA_宝品 8"/>
          <p:cNvSpPr/>
          <p:nvPr>
            <p:custDataLst>
              <p:tags r:id="rId2"/>
            </p:custDataLst>
          </p:nvPr>
        </p:nvSpPr>
        <p:spPr>
          <a:xfrm>
            <a:off x="9018343" y="1520208"/>
            <a:ext cx="2236068" cy="2236068"/>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blipFill dpi="0" rotWithShape="1">
            <a:blip r:embed="rId8" cstate="screen">
              <a:extLst>
                <a:ext uri="{28A0092B-C50C-407E-A947-70E740481C1C}">
                  <a14:useLocalDpi xmlns:a14="http://schemas.microsoft.com/office/drawing/2010/main"/>
                </a:ext>
              </a:extLst>
            </a:blip>
            <a:srcRect/>
            <a:stretch>
              <a:fillRect/>
            </a:stretch>
          </a:bli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700" kern="1200"/>
          </a:p>
        </p:txBody>
      </p:sp>
      <p:sp>
        <p:nvSpPr>
          <p:cNvPr id="7" name="品 9"/>
          <p:cNvSpPr/>
          <p:nvPr>
            <p:custDataLst>
              <p:tags r:id="rId3"/>
            </p:custDataLst>
          </p:nvPr>
        </p:nvSpPr>
        <p:spPr>
          <a:xfrm>
            <a:off x="6611225" y="3934049"/>
            <a:ext cx="2236068" cy="2236068"/>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blipFill>
            <a:blip r:embed="rId9" cstate="screen">
              <a:extLst>
                <a:ext uri="{28A0092B-C50C-407E-A947-70E740481C1C}">
                  <a14:useLocalDpi xmlns:a14="http://schemas.microsoft.com/office/drawing/2010/main"/>
                </a:ext>
              </a:extLst>
            </a:blip>
            <a:stretch>
              <a:fillRect/>
            </a:stretch>
          </a:bli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700" kern="1200"/>
          </a:p>
        </p:txBody>
      </p:sp>
      <p:sp>
        <p:nvSpPr>
          <p:cNvPr id="8" name="品 10"/>
          <p:cNvSpPr/>
          <p:nvPr>
            <p:custDataLst>
              <p:tags r:id="rId4"/>
            </p:custDataLst>
          </p:nvPr>
        </p:nvSpPr>
        <p:spPr>
          <a:xfrm>
            <a:off x="9018343" y="3934049"/>
            <a:ext cx="2236068" cy="2236068"/>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blipFill dpi="0" rotWithShape="1">
            <a:blip r:embed="rId10" cstate="screen">
              <a:extLst>
                <a:ext uri="{28A0092B-C50C-407E-A947-70E740481C1C}">
                  <a14:useLocalDpi xmlns:a14="http://schemas.microsoft.com/office/drawing/2010/main"/>
                </a:ext>
              </a:extLst>
            </a:blip>
            <a:srcRect/>
            <a:stretch>
              <a:fillRect/>
            </a:stretch>
          </a:bli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700" kern="1200"/>
          </a:p>
        </p:txBody>
      </p:sp>
      <p:sp>
        <p:nvSpPr>
          <p:cNvPr id="9" name="Rectangle 7"/>
          <p:cNvSpPr/>
          <p:nvPr/>
        </p:nvSpPr>
        <p:spPr>
          <a:xfrm>
            <a:off x="1142992" y="2068689"/>
            <a:ext cx="4657062" cy="1412694"/>
          </a:xfrm>
          <a:prstGeom prst="rect">
            <a:avLst/>
          </a:prstGeom>
        </p:spPr>
        <p:txBody>
          <a:bodyPr wrap="square">
            <a:spAutoFit/>
          </a:bodyPr>
          <a:lstStyle/>
          <a:p>
            <a:pPr>
              <a:lnSpc>
                <a:spcPct val="130000"/>
              </a:lnSpc>
            </a:pPr>
            <a:r>
              <a:rPr lang="zh-CN" altLang="en-US" sz="24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单击此处添加标题文本</a:t>
            </a:r>
            <a:endParaRPr lang="en-US" altLang="zh-CN" sz="24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30000"/>
              </a:lnSpc>
            </a:pPr>
            <a:r>
              <a:rPr lang="zh-CN" alt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点击输入简要文本内容，文字内容需概况精炼的说明该分项内容</a:t>
            </a:r>
            <a:r>
              <a:rPr lang="en-US" altLang="zh-CN"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t>
            </a:r>
          </a:p>
          <a:p>
            <a:pPr>
              <a:lnSpc>
                <a:spcPct val="130000"/>
              </a:lnSpc>
            </a:pPr>
            <a:endPar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30000"/>
              </a:lnSpc>
            </a:pPr>
            <a:r>
              <a:rPr lang="zh-CN" alt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根据自己的需要添加适当的文字，在幻灯片中，一页的文字最好不要超</a:t>
            </a:r>
            <a:r>
              <a:rPr lang="en-US" altLang="zh-CN"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200</a:t>
            </a:r>
            <a:r>
              <a:rPr lang="zh-CN" alt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字，根据自己的需要添加适当的文字一页的文字最好不要超过</a:t>
            </a:r>
            <a:r>
              <a:rPr lang="en-US" altLang="zh-CN"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200</a:t>
            </a:r>
            <a:r>
              <a:rPr lang="zh-CN" alt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字。</a:t>
            </a:r>
            <a:endPar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Rounded Rectangle 8"/>
          <p:cNvSpPr/>
          <p:nvPr/>
        </p:nvSpPr>
        <p:spPr>
          <a:xfrm>
            <a:off x="1224509" y="4544307"/>
            <a:ext cx="1828801" cy="127592"/>
          </a:xfrm>
          <a:prstGeom prst="roundRect">
            <a:avLst/>
          </a:prstGeom>
          <a:solidFill>
            <a:srgbClr val="1C8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2" name="TextBox 7"/>
          <p:cNvSpPr txBox="1"/>
          <p:nvPr/>
        </p:nvSpPr>
        <p:spPr>
          <a:xfrm>
            <a:off x="1142992" y="4281576"/>
            <a:ext cx="1258678" cy="253916"/>
          </a:xfrm>
          <a:prstGeom prst="rect">
            <a:avLst/>
          </a:prstGeom>
          <a:noFill/>
        </p:spPr>
        <p:txBody>
          <a:bodyPr wrap="none" rtlCol="0">
            <a:spAutoFit/>
          </a:bodyPr>
          <a:lstStyle/>
          <a:p>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Adobe Photoshop</a:t>
            </a:r>
          </a:p>
        </p:txBody>
      </p:sp>
      <p:sp>
        <p:nvSpPr>
          <p:cNvPr id="13" name="Rounded Rectangle 22"/>
          <p:cNvSpPr/>
          <p:nvPr/>
        </p:nvSpPr>
        <p:spPr>
          <a:xfrm>
            <a:off x="1224508" y="4544307"/>
            <a:ext cx="1554480" cy="127592"/>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4" name="TextBox 9"/>
          <p:cNvSpPr txBox="1"/>
          <p:nvPr/>
        </p:nvSpPr>
        <p:spPr>
          <a:xfrm>
            <a:off x="2661621" y="4281576"/>
            <a:ext cx="455574" cy="253916"/>
          </a:xfrm>
          <a:prstGeom prst="rect">
            <a:avLst/>
          </a:prstGeom>
          <a:noFill/>
        </p:spPr>
        <p:txBody>
          <a:bodyPr wrap="none" rtlCol="0">
            <a:spAutoFit/>
          </a:bodyPr>
          <a:lstStyle/>
          <a:p>
            <a:pPr algn="r"/>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90%</a:t>
            </a:r>
          </a:p>
        </p:txBody>
      </p:sp>
      <p:sp>
        <p:nvSpPr>
          <p:cNvPr id="15" name="Rounded Rectangle 24"/>
          <p:cNvSpPr/>
          <p:nvPr/>
        </p:nvSpPr>
        <p:spPr>
          <a:xfrm>
            <a:off x="3907368" y="4544307"/>
            <a:ext cx="1828801" cy="127592"/>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6" name="TextBox 11"/>
          <p:cNvSpPr txBox="1"/>
          <p:nvPr/>
        </p:nvSpPr>
        <p:spPr>
          <a:xfrm>
            <a:off x="3825851" y="4281576"/>
            <a:ext cx="1138453" cy="253916"/>
          </a:xfrm>
          <a:prstGeom prst="rect">
            <a:avLst/>
          </a:prstGeom>
          <a:noFill/>
        </p:spPr>
        <p:txBody>
          <a:bodyPr wrap="none" rtlCol="0">
            <a:spAutoFit/>
          </a:bodyPr>
          <a:lstStyle/>
          <a:p>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Consulting Web</a:t>
            </a:r>
          </a:p>
        </p:txBody>
      </p:sp>
      <p:sp>
        <p:nvSpPr>
          <p:cNvPr id="17" name="Rounded Rectangle 26"/>
          <p:cNvSpPr/>
          <p:nvPr/>
        </p:nvSpPr>
        <p:spPr>
          <a:xfrm>
            <a:off x="3907367" y="4544307"/>
            <a:ext cx="1188720" cy="127592"/>
          </a:xfrm>
          <a:prstGeom prst="roundRect">
            <a:avLst/>
          </a:prstGeom>
          <a:solidFill>
            <a:srgbClr val="1C8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8" name="TextBox 13"/>
          <p:cNvSpPr txBox="1"/>
          <p:nvPr/>
        </p:nvSpPr>
        <p:spPr>
          <a:xfrm>
            <a:off x="5344480" y="4281576"/>
            <a:ext cx="455574" cy="253916"/>
          </a:xfrm>
          <a:prstGeom prst="rect">
            <a:avLst/>
          </a:prstGeom>
          <a:noFill/>
        </p:spPr>
        <p:txBody>
          <a:bodyPr wrap="none" rtlCol="0">
            <a:spAutoFit/>
          </a:bodyPr>
          <a:lstStyle/>
          <a:p>
            <a:pPr algn="r"/>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75%</a:t>
            </a:r>
          </a:p>
        </p:txBody>
      </p:sp>
      <p:sp>
        <p:nvSpPr>
          <p:cNvPr id="19" name="Rounded Rectangle 28"/>
          <p:cNvSpPr/>
          <p:nvPr/>
        </p:nvSpPr>
        <p:spPr>
          <a:xfrm>
            <a:off x="1224509" y="5157587"/>
            <a:ext cx="1828801" cy="127592"/>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20" name="TextBox 15"/>
          <p:cNvSpPr txBox="1"/>
          <p:nvPr/>
        </p:nvSpPr>
        <p:spPr>
          <a:xfrm>
            <a:off x="1142992" y="4894856"/>
            <a:ext cx="837089" cy="253916"/>
          </a:xfrm>
          <a:prstGeom prst="rect">
            <a:avLst/>
          </a:prstGeom>
          <a:noFill/>
        </p:spPr>
        <p:txBody>
          <a:bodyPr wrap="none" rtlCol="0">
            <a:spAutoFit/>
          </a:bodyPr>
          <a:lstStyle/>
          <a:p>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Wordpress</a:t>
            </a:r>
          </a:p>
        </p:txBody>
      </p:sp>
      <p:sp>
        <p:nvSpPr>
          <p:cNvPr id="21" name="Rounded Rectangle 30"/>
          <p:cNvSpPr/>
          <p:nvPr/>
        </p:nvSpPr>
        <p:spPr>
          <a:xfrm>
            <a:off x="1224508" y="5157587"/>
            <a:ext cx="1005840" cy="127592"/>
          </a:xfrm>
          <a:prstGeom prst="roundRect">
            <a:avLst/>
          </a:prstGeom>
          <a:solidFill>
            <a:srgbClr val="1C8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22" name="TextBox 17"/>
          <p:cNvSpPr txBox="1"/>
          <p:nvPr/>
        </p:nvSpPr>
        <p:spPr>
          <a:xfrm>
            <a:off x="2661621" y="4894856"/>
            <a:ext cx="455574" cy="253916"/>
          </a:xfrm>
          <a:prstGeom prst="rect">
            <a:avLst/>
          </a:prstGeom>
          <a:noFill/>
        </p:spPr>
        <p:txBody>
          <a:bodyPr wrap="none" rtlCol="0">
            <a:spAutoFit/>
          </a:bodyPr>
          <a:lstStyle/>
          <a:p>
            <a:pPr algn="r"/>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55%</a:t>
            </a:r>
          </a:p>
        </p:txBody>
      </p:sp>
      <p:sp>
        <p:nvSpPr>
          <p:cNvPr id="23" name="Rounded Rectangle 32"/>
          <p:cNvSpPr/>
          <p:nvPr/>
        </p:nvSpPr>
        <p:spPr>
          <a:xfrm>
            <a:off x="3907368" y="5157587"/>
            <a:ext cx="1828801" cy="127592"/>
          </a:xfrm>
          <a:prstGeom prst="roundRect">
            <a:avLst/>
          </a:prstGeom>
          <a:solidFill>
            <a:srgbClr val="1C8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24" name="TextBox 19"/>
          <p:cNvSpPr txBox="1"/>
          <p:nvPr/>
        </p:nvSpPr>
        <p:spPr>
          <a:xfrm>
            <a:off x="3825851" y="4894856"/>
            <a:ext cx="1040670" cy="253916"/>
          </a:xfrm>
          <a:prstGeom prst="rect">
            <a:avLst/>
          </a:prstGeom>
          <a:noFill/>
        </p:spPr>
        <p:txBody>
          <a:bodyPr wrap="none" rtlCol="0">
            <a:spAutoFit/>
          </a:bodyPr>
          <a:lstStyle/>
          <a:p>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Business Plan</a:t>
            </a:r>
          </a:p>
        </p:txBody>
      </p:sp>
      <p:sp>
        <p:nvSpPr>
          <p:cNvPr id="25" name="Rounded Rectangle 34"/>
          <p:cNvSpPr/>
          <p:nvPr/>
        </p:nvSpPr>
        <p:spPr>
          <a:xfrm>
            <a:off x="3907367" y="5157587"/>
            <a:ext cx="822960" cy="127592"/>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26" name="TextBox 21"/>
          <p:cNvSpPr txBox="1"/>
          <p:nvPr/>
        </p:nvSpPr>
        <p:spPr>
          <a:xfrm>
            <a:off x="5344480" y="4894856"/>
            <a:ext cx="455574" cy="253916"/>
          </a:xfrm>
          <a:prstGeom prst="rect">
            <a:avLst/>
          </a:prstGeom>
          <a:noFill/>
        </p:spPr>
        <p:txBody>
          <a:bodyPr wrap="none" rtlCol="0">
            <a:spAutoFit/>
          </a:bodyPr>
          <a:lstStyle/>
          <a:p>
            <a:pPr algn="r"/>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40%</a:t>
            </a:r>
          </a:p>
        </p:txBody>
      </p:sp>
      <p:sp>
        <p:nvSpPr>
          <p:cNvPr id="29" name="矩形 28"/>
          <p:cNvSpPr/>
          <p:nvPr/>
        </p:nvSpPr>
        <p:spPr>
          <a:xfrm>
            <a:off x="522515" y="965540"/>
            <a:ext cx="11204896" cy="88004"/>
          </a:xfrm>
          <a:prstGeom prst="rect">
            <a:avLst/>
          </a:prstGeom>
          <a:solidFill>
            <a:schemeClr val="bg1">
              <a:lumMod val="85000"/>
              <a:alpha val="36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782294" y="388600"/>
            <a:ext cx="1276163" cy="576401"/>
            <a:chOff x="782294" y="698597"/>
            <a:chExt cx="1276163" cy="266404"/>
          </a:xfrm>
          <a:solidFill>
            <a:schemeClr val="bg1">
              <a:lumMod val="85000"/>
            </a:schemeClr>
          </a:solidFill>
        </p:grpSpPr>
        <p:sp>
          <p:nvSpPr>
            <p:cNvPr id="31" name="等腰三角形 30"/>
            <p:cNvSpPr/>
            <p:nvPr/>
          </p:nvSpPr>
          <p:spPr>
            <a:xfrm rot="16200000">
              <a:off x="742194" y="738697"/>
              <a:ext cx="266404" cy="186203"/>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6200000" flipV="1">
              <a:off x="1832154" y="738697"/>
              <a:ext cx="266404" cy="186203"/>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同侧圆角矩形 32"/>
          <p:cNvSpPr/>
          <p:nvPr/>
        </p:nvSpPr>
        <p:spPr>
          <a:xfrm rot="10800000">
            <a:off x="968497" y="388600"/>
            <a:ext cx="903757" cy="938942"/>
          </a:xfrm>
          <a:prstGeom prst="round2SameRect">
            <a:avLst/>
          </a:prstGeom>
          <a:solidFill>
            <a:srgbClr val="068E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文本框 33"/>
          <p:cNvSpPr txBox="1"/>
          <p:nvPr/>
        </p:nvSpPr>
        <p:spPr>
          <a:xfrm>
            <a:off x="1069158" y="473350"/>
            <a:ext cx="702436" cy="769441"/>
          </a:xfrm>
          <a:prstGeom prst="rect">
            <a:avLst/>
          </a:prstGeom>
          <a:noFill/>
        </p:spPr>
        <p:txBody>
          <a:bodyPr wrap="none" rtlCol="0">
            <a:spAutoFit/>
          </a:bodyPr>
          <a:lstStyle/>
          <a:p>
            <a:r>
              <a:rPr lang="en-US" altLang="zh-CN" sz="4400" dirty="0">
                <a:solidFill>
                  <a:schemeClr val="bg1"/>
                </a:solidFill>
                <a:latin typeface="Impact" panose="020B0806030902050204" pitchFamily="34" charset="0"/>
                <a:ea typeface="阿里巴巴普惠体 H" panose="00020600040101010101" pitchFamily="18" charset="-122"/>
                <a:cs typeface="阿里巴巴普惠体 H" panose="00020600040101010101" pitchFamily="18" charset="-122"/>
              </a:rPr>
              <a:t>01</a:t>
            </a:r>
            <a:endParaRPr lang="zh-CN" altLang="en-US" sz="2000" dirty="0">
              <a:solidFill>
                <a:schemeClr val="bg1"/>
              </a:solidFill>
              <a:latin typeface="Impact" panose="020B0806030902050204" pitchFamily="34" charset="0"/>
              <a:ea typeface="阿里巴巴普惠体 H" panose="00020600040101010101" pitchFamily="18" charset="-122"/>
              <a:cs typeface="阿里巴巴普惠体 H" panose="00020600040101010101" pitchFamily="18" charset="-122"/>
            </a:endParaRPr>
          </a:p>
        </p:txBody>
      </p:sp>
      <p:sp>
        <p:nvSpPr>
          <p:cNvPr id="35" name="矩形 34"/>
          <p:cNvSpPr/>
          <p:nvPr/>
        </p:nvSpPr>
        <p:spPr>
          <a:xfrm>
            <a:off x="2099773" y="293372"/>
            <a:ext cx="4240263" cy="584775"/>
          </a:xfrm>
          <a:prstGeom prst="rect">
            <a:avLst/>
          </a:prstGeom>
        </p:spPr>
        <p:txBody>
          <a:bodyPr wrap="none">
            <a:spAutoFit/>
          </a:bodyPr>
          <a:lstStyle/>
          <a:p>
            <a:r>
              <a:rPr lang="zh-CN" altLang="en-US" sz="3200" dirty="0">
                <a:latin typeface="阿里巴巴普惠体 H" panose="00020600040101010101" pitchFamily="18" charset="-122"/>
                <a:ea typeface="阿里巴巴普惠体 H" panose="00020600040101010101" pitchFamily="18" charset="-122"/>
                <a:cs typeface="阿里巴巴普惠体 H" panose="00020600040101010101" pitchFamily="18" charset="-122"/>
              </a:rPr>
              <a:t>单击此处添加标题文本</a:t>
            </a:r>
          </a:p>
        </p:txBody>
      </p:sp>
      <p:sp>
        <p:nvSpPr>
          <p:cNvPr id="36" name="矩形 35"/>
          <p:cNvSpPr/>
          <p:nvPr/>
        </p:nvSpPr>
        <p:spPr>
          <a:xfrm flipV="1">
            <a:off x="0" y="6813869"/>
            <a:ext cx="12190413" cy="45719"/>
          </a:xfrm>
          <a:prstGeom prst="rect">
            <a:avLst/>
          </a:prstGeom>
          <a:solidFill>
            <a:srgbClr val="3099B8"/>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3582467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29.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30.xml><?xml version="1.0" encoding="utf-8"?>
<p:tagLst xmlns:a="http://schemas.openxmlformats.org/drawingml/2006/main" xmlns:r="http://schemas.openxmlformats.org/officeDocument/2006/relationships" xmlns:p="http://schemas.openxmlformats.org/presentationml/2006/main">
  <p:tag name="PA" val="v3.0.1"/>
</p:tagLst>
</file>

<file path=ppt/tags/tag31.xml><?xml version="1.0" encoding="utf-8"?>
<p:tagLst xmlns:a="http://schemas.openxmlformats.org/drawingml/2006/main" xmlns:r="http://schemas.openxmlformats.org/officeDocument/2006/relationships" xmlns:p="http://schemas.openxmlformats.org/presentationml/2006/main">
  <p:tag name="PA" val="v3.0.1"/>
</p:tagLst>
</file>

<file path=ppt/tags/tag32.xml><?xml version="1.0" encoding="utf-8"?>
<p:tagLst xmlns:a="http://schemas.openxmlformats.org/drawingml/2006/main" xmlns:r="http://schemas.openxmlformats.org/officeDocument/2006/relationships" xmlns:p="http://schemas.openxmlformats.org/presentationml/2006/main">
  <p:tag name="PA" val="v3.0.1"/>
</p:tagLst>
</file>

<file path=ppt/tags/tag33.xml><?xml version="1.0" encoding="utf-8"?>
<p:tagLst xmlns:a="http://schemas.openxmlformats.org/drawingml/2006/main" xmlns:r="http://schemas.openxmlformats.org/officeDocument/2006/relationships" xmlns:p="http://schemas.openxmlformats.org/presentationml/2006/main">
  <p:tag name="PA" val="v3.0.1"/>
</p:tagLst>
</file>

<file path=ppt/tags/tag34.xml><?xml version="1.0" encoding="utf-8"?>
<p:tagLst xmlns:a="http://schemas.openxmlformats.org/drawingml/2006/main" xmlns:r="http://schemas.openxmlformats.org/officeDocument/2006/relationships" xmlns:p="http://schemas.openxmlformats.org/presentationml/2006/main">
  <p:tag name="PA" val="v3.0.1"/>
</p:tagLst>
</file>

<file path=ppt/tags/tag35.xml><?xml version="1.0" encoding="utf-8"?>
<p:tagLst xmlns:a="http://schemas.openxmlformats.org/drawingml/2006/main" xmlns:r="http://schemas.openxmlformats.org/officeDocument/2006/relationships" xmlns:p="http://schemas.openxmlformats.org/presentationml/2006/main">
  <p:tag name="PA" val="v3.0.1"/>
</p:tagLst>
</file>

<file path=ppt/tags/tag36.xml><?xml version="1.0" encoding="utf-8"?>
<p:tagLst xmlns:a="http://schemas.openxmlformats.org/drawingml/2006/main" xmlns:r="http://schemas.openxmlformats.org/officeDocument/2006/relationships" xmlns:p="http://schemas.openxmlformats.org/presentationml/2006/main">
  <p:tag name="PA" val="v3.0.1"/>
</p:tagLst>
</file>

<file path=ppt/tags/tag37.xml><?xml version="1.0" encoding="utf-8"?>
<p:tagLst xmlns:a="http://schemas.openxmlformats.org/drawingml/2006/main" xmlns:r="http://schemas.openxmlformats.org/officeDocument/2006/relationships" xmlns:p="http://schemas.openxmlformats.org/presentationml/2006/main">
  <p:tag name="PA" val="v3.0.1"/>
</p:tagLst>
</file>

<file path=ppt/tags/tag38.xml><?xml version="1.0" encoding="utf-8"?>
<p:tagLst xmlns:a="http://schemas.openxmlformats.org/drawingml/2006/main" xmlns:r="http://schemas.openxmlformats.org/officeDocument/2006/relationships" xmlns:p="http://schemas.openxmlformats.org/presentationml/2006/main">
  <p:tag name="PA" val="v3.0.1"/>
</p:tagLst>
</file>

<file path=ppt/tags/tag39.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40.xml><?xml version="1.0" encoding="utf-8"?>
<p:tagLst xmlns:a="http://schemas.openxmlformats.org/drawingml/2006/main" xmlns:r="http://schemas.openxmlformats.org/officeDocument/2006/relationships" xmlns:p="http://schemas.openxmlformats.org/presentationml/2006/main">
  <p:tag name="PA" val="v3.0.1"/>
</p:tagLst>
</file>

<file path=ppt/tags/tag41.xml><?xml version="1.0" encoding="utf-8"?>
<p:tagLst xmlns:a="http://schemas.openxmlformats.org/drawingml/2006/main" xmlns:r="http://schemas.openxmlformats.org/officeDocument/2006/relationships" xmlns:p="http://schemas.openxmlformats.org/presentationml/2006/main">
  <p:tag name="PA" val="v3.0.1"/>
</p:tagLst>
</file>

<file path=ppt/tags/tag42.xml><?xml version="1.0" encoding="utf-8"?>
<p:tagLst xmlns:a="http://schemas.openxmlformats.org/drawingml/2006/main" xmlns:r="http://schemas.openxmlformats.org/officeDocument/2006/relationships" xmlns:p="http://schemas.openxmlformats.org/presentationml/2006/main">
  <p:tag name="PA" val="v3.0.1"/>
</p:tagLst>
</file>

<file path=ppt/tags/tag43.xml><?xml version="1.0" encoding="utf-8"?>
<p:tagLst xmlns:a="http://schemas.openxmlformats.org/drawingml/2006/main" xmlns:r="http://schemas.openxmlformats.org/officeDocument/2006/relationships" xmlns:p="http://schemas.openxmlformats.org/presentationml/2006/main">
  <p:tag name="PA" val="v3.0.1"/>
</p:tagLst>
</file>

<file path=ppt/tags/tag44.xml><?xml version="1.0" encoding="utf-8"?>
<p:tagLst xmlns:a="http://schemas.openxmlformats.org/drawingml/2006/main" xmlns:r="http://schemas.openxmlformats.org/officeDocument/2006/relationships" xmlns:p="http://schemas.openxmlformats.org/presentationml/2006/main">
  <p:tag name="PA" val="v3.0.1"/>
</p:tagLst>
</file>

<file path=ppt/tags/tag45.xml><?xml version="1.0" encoding="utf-8"?>
<p:tagLst xmlns:a="http://schemas.openxmlformats.org/drawingml/2006/main" xmlns:r="http://schemas.openxmlformats.org/officeDocument/2006/relationships" xmlns:p="http://schemas.openxmlformats.org/presentationml/2006/main">
  <p:tag name="PA" val="v3.0.1"/>
</p:tagLst>
</file>

<file path=ppt/tags/tag46.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51PPT模板网   www.51pptmoban.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1PPT模板网">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5325</TotalTime>
  <Words>2312</Words>
  <Application>Microsoft Office PowerPoint</Application>
  <PresentationFormat>自定义</PresentationFormat>
  <Paragraphs>262</Paragraphs>
  <Slides>23</Slides>
  <Notes>22</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23</vt:i4>
      </vt:variant>
    </vt:vector>
  </HeadingPairs>
  <TitlesOfParts>
    <vt:vector size="45" baseType="lpstr">
      <vt:lpstr>Gill Sans</vt:lpstr>
      <vt:lpstr>阿里巴巴普惠体 H</vt:lpstr>
      <vt:lpstr>等线</vt:lpstr>
      <vt:lpstr>等线 Light</vt:lpstr>
      <vt:lpstr>方正大黑简体</vt:lpstr>
      <vt:lpstr>方正姚体</vt:lpstr>
      <vt:lpstr>宋体</vt:lpstr>
      <vt:lpstr>微软雅黑</vt:lpstr>
      <vt:lpstr>张海山锐线体简</vt:lpstr>
      <vt:lpstr>Arial</vt:lpstr>
      <vt:lpstr>Calibri</vt:lpstr>
      <vt:lpstr>Century Gothic</vt:lpstr>
      <vt:lpstr>Impact</vt:lpstr>
      <vt:lpstr>Lato Light</vt:lpstr>
      <vt:lpstr>Lato Regular</vt:lpstr>
      <vt:lpstr>Montserrat</vt:lpstr>
      <vt:lpstr>Open Sans</vt:lpstr>
      <vt:lpstr>Raleway</vt:lpstr>
      <vt:lpstr>Roboto Condensed</vt:lpstr>
      <vt:lpstr>Source Sans Pro</vt:lpstr>
      <vt:lpstr>51PPT模板网   www.51pptmoban.com</vt:lpstr>
      <vt:lpstr>51PPT模板网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 ob an.com</Manager>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小清新</dc:title>
  <dc:creator>51PPT模板网</dc:creator>
  <cp:keywords>www.51pptmoban.com</cp:keywords>
  <dc:description>www.51ppt mob an.com</dc:description>
  <cp:lastModifiedBy>Win user</cp:lastModifiedBy>
  <cp:revision>3198</cp:revision>
  <dcterms:created xsi:type="dcterms:W3CDTF">2015-12-01T09:06:39Z</dcterms:created>
  <dcterms:modified xsi:type="dcterms:W3CDTF">2022-10-22T11:52:08Z</dcterms:modified>
</cp:coreProperties>
</file>